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072" r:id="rId3"/>
    <p:sldId id="3115" r:id="rId5"/>
    <p:sldId id="3109" r:id="rId6"/>
    <p:sldId id="3095" r:id="rId7"/>
    <p:sldId id="3089" r:id="rId8"/>
    <p:sldId id="3078" r:id="rId9"/>
    <p:sldId id="3094" r:id="rId10"/>
    <p:sldId id="3116" r:id="rId11"/>
    <p:sldId id="3080" r:id="rId12"/>
    <p:sldId id="3088" r:id="rId13"/>
    <p:sldId id="3082" r:id="rId14"/>
    <p:sldId id="3096" r:id="rId15"/>
    <p:sldId id="3117" r:id="rId16"/>
    <p:sldId id="3093" r:id="rId17"/>
    <p:sldId id="3079" r:id="rId18"/>
    <p:sldId id="3087" r:id="rId19"/>
    <p:sldId id="3084" r:id="rId20"/>
    <p:sldId id="3118" r:id="rId21"/>
    <p:sldId id="3085" r:id="rId22"/>
    <p:sldId id="3083" r:id="rId23"/>
    <p:sldId id="3097" r:id="rId24"/>
    <p:sldId id="3119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CDD8"/>
    <a:srgbClr val="0FCE9A"/>
    <a:srgbClr val="006AB6"/>
    <a:srgbClr val="1CB7F1"/>
    <a:srgbClr val="8ED7F1"/>
    <a:srgbClr val="D52C0A"/>
    <a:srgbClr val="535353"/>
    <a:srgbClr val="30B9C3"/>
    <a:srgbClr val="157DA8"/>
    <a:srgbClr val="8EC4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108" d="100"/>
          <a:sy n="108" d="100"/>
        </p:scale>
        <p:origin x="-594" y="-96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TextBox 10"/>
          <p:cNvSpPr txBox="1"/>
          <p:nvPr/>
        </p:nvSpPr>
        <p:spPr>
          <a:xfrm>
            <a:off x="3590137" y="1312069"/>
            <a:ext cx="5678479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5400" dirty="0" smtClean="0">
                <a:solidFill>
                  <a:schemeClr val="accent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彩色烟雾动态模板</a:t>
            </a:r>
            <a:endParaRPr lang="zh-CN" altLang="en-US" sz="5400" dirty="0">
              <a:solidFill>
                <a:schemeClr val="accent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3659940" y="2367010"/>
            <a:ext cx="5538873" cy="2077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Source Han Sans ExtraLight" panose="020B0200000000000000" pitchFamily="34" charset="-122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Source Han Sans ExtraLight" panose="020B02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741364" y="2062017"/>
            <a:ext cx="3376025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accent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COLOR SMOKE</a:t>
            </a:r>
            <a:endParaRPr lang="en-US" altLang="zh-CN" sz="2000" dirty="0">
              <a:solidFill>
                <a:schemeClr val="accent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1" animBg="1"/>
          <p:bldP spid="104" grpId="0"/>
          <p:bldP spid="111" grpId="0"/>
          <p:bldP spid="1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1" animBg="1"/>
          <p:bldP spid="104" grpId="0"/>
          <p:bldP spid="111" grpId="0"/>
          <p:bldP spid="1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749434" y="2447507"/>
            <a:ext cx="2418293" cy="2418293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50">
              <a:solidFill>
                <a:schemeClr val="tx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013551" y="1884909"/>
            <a:ext cx="841222" cy="841222"/>
            <a:chOff x="3529981" y="507683"/>
            <a:chExt cx="598350" cy="598350"/>
          </a:xfrm>
        </p:grpSpPr>
        <p:sp>
          <p:nvSpPr>
            <p:cNvPr id="4" name="椭圆 3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76317" y="558577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3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3935" dirty="0">
                <a:solidFill>
                  <a:schemeClr val="accent3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44899" y="2888877"/>
            <a:ext cx="1627369" cy="1585923"/>
            <a:chOff x="1369560" y="1867224"/>
            <a:chExt cx="1157526" cy="1128046"/>
          </a:xfrm>
        </p:grpSpPr>
        <p:sp>
          <p:nvSpPr>
            <p:cNvPr id="35" name="TextBox 34"/>
            <p:cNvSpPr txBox="1"/>
            <p:nvPr/>
          </p:nvSpPr>
          <p:spPr>
            <a:xfrm>
              <a:off x="1369560" y="1867224"/>
              <a:ext cx="1157526" cy="88036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435" baseline="12000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8435" baseline="12000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98700" y="2498708"/>
              <a:ext cx="1099240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935" baseline="12000" dirty="0">
                  <a:solidFill>
                    <a:srgbClr val="259FE5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CONTENT</a:t>
              </a:r>
              <a:endParaRPr lang="zh-CN" altLang="en-US" sz="3935" baseline="12000" dirty="0">
                <a:solidFill>
                  <a:srgbClr val="259FE5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9359220" y="2032346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359220" y="3091403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317476" y="5209518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061718" y="2993919"/>
            <a:ext cx="841222" cy="841222"/>
            <a:chOff x="3529981" y="507683"/>
            <a:chExt cx="598350" cy="598350"/>
          </a:xfrm>
        </p:grpSpPr>
        <p:sp>
          <p:nvSpPr>
            <p:cNvPr id="48" name="椭圆 47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567571" y="598214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3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3935" dirty="0">
                <a:solidFill>
                  <a:schemeClr val="accent3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69701" y="5091648"/>
            <a:ext cx="841222" cy="841222"/>
            <a:chOff x="3529981" y="507683"/>
            <a:chExt cx="598350" cy="598350"/>
          </a:xfrm>
        </p:grpSpPr>
        <p:sp>
          <p:nvSpPr>
            <p:cNvPr id="51" name="椭圆 50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70639" y="582835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3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3935" dirty="0">
                <a:solidFill>
                  <a:schemeClr val="accent3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905867" y="1829275"/>
            <a:ext cx="1056595" cy="4227475"/>
            <a:chOff x="5901014" y="1112411"/>
            <a:chExt cx="1056725" cy="4227997"/>
          </a:xfrm>
        </p:grpSpPr>
        <p:sp>
          <p:nvSpPr>
            <p:cNvPr id="31" name="弧形 30"/>
            <p:cNvSpPr/>
            <p:nvPr/>
          </p:nvSpPr>
          <p:spPr>
            <a:xfrm>
              <a:off x="5901014" y="3226592"/>
              <a:ext cx="1056724" cy="1056724"/>
            </a:xfrm>
            <a:prstGeom prst="arc">
              <a:avLst>
                <a:gd name="adj1" fmla="val 16072548"/>
                <a:gd name="adj2" fmla="val 5356559"/>
              </a:avLst>
            </a:prstGeom>
            <a:noFill/>
            <a:ln w="9525"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>
              <a:off x="5901014" y="1112411"/>
              <a:ext cx="1056724" cy="1056724"/>
            </a:xfrm>
            <a:prstGeom prst="arc">
              <a:avLst>
                <a:gd name="adj1" fmla="val 16200000"/>
                <a:gd name="adj2" fmla="val 5356559"/>
              </a:avLst>
            </a:prstGeom>
            <a:noFill/>
            <a:ln w="9525"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 flipH="1">
              <a:off x="5901015" y="2169503"/>
              <a:ext cx="1056724" cy="1056724"/>
            </a:xfrm>
            <a:prstGeom prst="arc">
              <a:avLst>
                <a:gd name="adj1" fmla="val 16169364"/>
                <a:gd name="adj2" fmla="val 5281886"/>
              </a:avLst>
            </a:prstGeom>
            <a:noFill/>
            <a:ln w="9525"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弧形 31"/>
            <p:cNvSpPr/>
            <p:nvPr/>
          </p:nvSpPr>
          <p:spPr>
            <a:xfrm flipH="1">
              <a:off x="5901015" y="4283684"/>
              <a:ext cx="1056724" cy="1056724"/>
            </a:xfrm>
            <a:prstGeom prst="arc">
              <a:avLst>
                <a:gd name="adj1" fmla="val 16152732"/>
                <a:gd name="adj2" fmla="val 5201936"/>
              </a:avLst>
            </a:prstGeom>
            <a:noFill/>
            <a:ln w="9525"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058620" y="4050877"/>
            <a:ext cx="841222" cy="841222"/>
            <a:chOff x="3529981" y="507683"/>
            <a:chExt cx="598350" cy="598350"/>
          </a:xfrm>
        </p:grpSpPr>
        <p:sp>
          <p:nvSpPr>
            <p:cNvPr id="57" name="椭圆 56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578518" y="582851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3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3935" dirty="0">
                <a:solidFill>
                  <a:schemeClr val="accent3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9317475" y="4150461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5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4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6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7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7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53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41" grpId="0" animBg="1"/>
          <p:bldP spid="15" grpId="0"/>
          <p:bldP spid="36" grpId="0"/>
          <p:bldP spid="38" grpId="0"/>
          <p:bldP spid="6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5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4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7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53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41" grpId="0" animBg="1"/>
          <p:bldP spid="15" grpId="0"/>
          <p:bldP spid="36" grpId="0"/>
          <p:bldP spid="38" grpId="0"/>
          <p:bldP spid="6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4514" y="-18702"/>
            <a:ext cx="12873264" cy="72607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54" y="-18702"/>
            <a:ext cx="5852958" cy="7260703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5890" y="3532772"/>
            <a:ext cx="4294317" cy="3447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7625" y="2896245"/>
            <a:ext cx="2630847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7625" y="3413310"/>
            <a:ext cx="263084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054" y="1873639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7397" y="1193881"/>
            <a:ext cx="2414977" cy="264027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855864" y="1193881"/>
            <a:ext cx="2414977" cy="264027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45399" y="1193881"/>
            <a:ext cx="2414977" cy="264027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433866" y="1193881"/>
            <a:ext cx="2414977" cy="264027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 bwMode="auto">
          <a:xfrm>
            <a:off x="1520047" y="3064009"/>
            <a:ext cx="1443182" cy="1540287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342830" y="3047088"/>
            <a:ext cx="1443182" cy="1540287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21901" y="2938264"/>
            <a:ext cx="1443182" cy="1540287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40077" y="2938264"/>
            <a:ext cx="1443182" cy="1540287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768349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935016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935017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3850232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850233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6638699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6638700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9463380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/>
          <p:nvPr/>
        </p:nvSpPr>
        <p:spPr>
          <a:xfrm>
            <a:off x="9463381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548494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356349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118021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任意多边形 27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HelveticaNeueLT Pro 35 Th" pitchFamily="34" charset="0"/>
              </a:rPr>
              <a:t>20%</a:t>
            </a:r>
            <a:endParaRPr lang="zh-CN" altLang="en-US" sz="2530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HelveticaNeueLT Pro 35 Th" pitchFamily="34" charset="0"/>
              </a:rPr>
              <a:t>35%</a:t>
            </a:r>
            <a:endParaRPr lang="zh-CN" altLang="en-US" sz="2530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>
                <a:latin typeface="HelveticaNeueLT Pro 35 Th" pitchFamily="34" charset="0"/>
              </a:rPr>
              <a:t>10%</a:t>
            </a:r>
            <a:endParaRPr lang="zh-CN" altLang="en-US" sz="2110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任意多边形 27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03475" y="6136605"/>
            <a:ext cx="33718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 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任意多边形 19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6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6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6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3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3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3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6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6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6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3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3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3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5119" y="1096045"/>
            <a:ext cx="8280920" cy="55444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493625" y="4050299"/>
            <a:ext cx="4191592" cy="1898571"/>
          </a:xfrm>
          <a:prstGeom prst="rect">
            <a:avLst/>
          </a:prstGeom>
          <a:solidFill>
            <a:schemeClr val="accent1">
              <a:alpha val="76862"/>
            </a:schemeClr>
          </a:solidFill>
          <a:ln>
            <a:noFill/>
          </a:ln>
        </p:spPr>
        <p:txBody>
          <a:bodyPr lIns="189833" tIns="113900" rIns="189833" bIns="1139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596064" y="1312069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596064" y="1701613"/>
            <a:ext cx="309700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   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任意多边形 13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4514" y="-18702"/>
            <a:ext cx="12873264" cy="72607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54" y="-18702"/>
            <a:ext cx="5852958" cy="7260703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5890" y="3532772"/>
            <a:ext cx="4294317" cy="3447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7625" y="2896245"/>
            <a:ext cx="2630847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7625" y="3413310"/>
            <a:ext cx="263084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054" y="1873639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1"/>
          <p:cNvGrpSpPr/>
          <p:nvPr/>
        </p:nvGrpSpPr>
        <p:grpSpPr>
          <a:xfrm>
            <a:off x="1162782" y="2076008"/>
            <a:ext cx="8032851" cy="3584344"/>
            <a:chOff x="179512" y="2060848"/>
            <a:chExt cx="7617691" cy="339909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>
              <a:off x="989905" y="4559851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组合 53"/>
            <p:cNvGrpSpPr/>
            <p:nvPr/>
          </p:nvGrpSpPr>
          <p:grpSpPr>
            <a:xfrm>
              <a:off x="179512" y="2060848"/>
              <a:ext cx="7617691" cy="3322593"/>
              <a:chOff x="683568" y="2266648"/>
              <a:chExt cx="7617691" cy="3322593"/>
            </a:xfrm>
          </p:grpSpPr>
          <p:sp>
            <p:nvSpPr>
              <p:cNvPr id="12" name="Freeform 6"/>
              <p:cNvSpPr/>
              <p:nvPr/>
            </p:nvSpPr>
            <p:spPr bwMode="auto">
              <a:xfrm>
                <a:off x="2628510" y="2428726"/>
                <a:ext cx="5186513" cy="2674281"/>
              </a:xfrm>
              <a:custGeom>
                <a:avLst/>
                <a:gdLst>
                  <a:gd name="T0" fmla="*/ 0 w 4608"/>
                  <a:gd name="T1" fmla="*/ 72 h 2376"/>
                  <a:gd name="T2" fmla="*/ 4608 w 4608"/>
                  <a:gd name="T3" fmla="*/ 2376 h 2376"/>
                  <a:gd name="T4" fmla="*/ 4608 w 4608"/>
                  <a:gd name="T5" fmla="*/ 2304 h 2376"/>
                  <a:gd name="T6" fmla="*/ 0 w 4608"/>
                  <a:gd name="T7" fmla="*/ 0 h 2376"/>
                  <a:gd name="T8" fmla="*/ 0 w 4608"/>
                  <a:gd name="T9" fmla="*/ 72 h 23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08"/>
                  <a:gd name="T16" fmla="*/ 0 h 2376"/>
                  <a:gd name="T17" fmla="*/ 4608 w 4608"/>
                  <a:gd name="T18" fmla="*/ 2376 h 23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08" h="2376">
                    <a:moveTo>
                      <a:pt x="0" y="72"/>
                    </a:moveTo>
                    <a:lnTo>
                      <a:pt x="4608" y="2376"/>
                    </a:lnTo>
                    <a:lnTo>
                      <a:pt x="4608" y="2304"/>
                    </a:lnTo>
                    <a:lnTo>
                      <a:pt x="0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7652945" y="5103007"/>
                <a:ext cx="648314" cy="8103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8"/>
              <p:cNvSpPr/>
              <p:nvPr/>
            </p:nvSpPr>
            <p:spPr bwMode="auto">
              <a:xfrm>
                <a:off x="2628510" y="2266648"/>
                <a:ext cx="5672749" cy="2836359"/>
              </a:xfrm>
              <a:custGeom>
                <a:avLst/>
                <a:gdLst>
                  <a:gd name="T0" fmla="*/ 288 w 5040"/>
                  <a:gd name="T1" fmla="*/ 0 h 2520"/>
                  <a:gd name="T2" fmla="*/ 4896 w 5040"/>
                  <a:gd name="T3" fmla="*/ 2304 h 2520"/>
                  <a:gd name="T4" fmla="*/ 5040 w 5040"/>
                  <a:gd name="T5" fmla="*/ 2232 h 2520"/>
                  <a:gd name="T6" fmla="*/ 5040 w 5040"/>
                  <a:gd name="T7" fmla="*/ 2520 h 2520"/>
                  <a:gd name="T8" fmla="*/ 4464 w 5040"/>
                  <a:gd name="T9" fmla="*/ 2520 h 2520"/>
                  <a:gd name="T10" fmla="*/ 4608 w 5040"/>
                  <a:gd name="T11" fmla="*/ 2448 h 2520"/>
                  <a:gd name="T12" fmla="*/ 0 w 5040"/>
                  <a:gd name="T13" fmla="*/ 144 h 2520"/>
                  <a:gd name="T14" fmla="*/ 288 w 5040"/>
                  <a:gd name="T15" fmla="*/ 0 h 2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040"/>
                  <a:gd name="T25" fmla="*/ 0 h 2520"/>
                  <a:gd name="T26" fmla="*/ 5040 w 5040"/>
                  <a:gd name="T27" fmla="*/ 2520 h 2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040" h="2520">
                    <a:moveTo>
                      <a:pt x="288" y="0"/>
                    </a:moveTo>
                    <a:lnTo>
                      <a:pt x="4896" y="2304"/>
                    </a:lnTo>
                    <a:lnTo>
                      <a:pt x="5040" y="2232"/>
                    </a:lnTo>
                    <a:lnTo>
                      <a:pt x="5040" y="2520"/>
                    </a:lnTo>
                    <a:lnTo>
                      <a:pt x="4464" y="2520"/>
                    </a:lnTo>
                    <a:lnTo>
                      <a:pt x="4608" y="2448"/>
                    </a:lnTo>
                    <a:lnTo>
                      <a:pt x="0" y="144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9"/>
              <p:cNvSpPr/>
              <p:nvPr/>
            </p:nvSpPr>
            <p:spPr bwMode="auto">
              <a:xfrm>
                <a:off x="2304353" y="2428726"/>
                <a:ext cx="4538199" cy="2269087"/>
              </a:xfrm>
              <a:custGeom>
                <a:avLst/>
                <a:gdLst>
                  <a:gd name="T0" fmla="*/ 3744 w 4032"/>
                  <a:gd name="T1" fmla="*/ 2016 h 2016"/>
                  <a:gd name="T2" fmla="*/ 0 w 4032"/>
                  <a:gd name="T3" fmla="*/ 144 h 2016"/>
                  <a:gd name="T4" fmla="*/ 288 w 4032"/>
                  <a:gd name="T5" fmla="*/ 0 h 2016"/>
                  <a:gd name="T6" fmla="*/ 4032 w 4032"/>
                  <a:gd name="T7" fmla="*/ 1872 h 2016"/>
                  <a:gd name="T8" fmla="*/ 3744 w 4032"/>
                  <a:gd name="T9" fmla="*/ 2016 h 20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32"/>
                  <a:gd name="T16" fmla="*/ 0 h 2016"/>
                  <a:gd name="T17" fmla="*/ 4032 w 4032"/>
                  <a:gd name="T18" fmla="*/ 2016 h 20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32" h="2016">
                    <a:moveTo>
                      <a:pt x="3744" y="201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4032" y="1872"/>
                    </a:lnTo>
                    <a:lnTo>
                      <a:pt x="3744" y="201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0"/>
              <p:cNvSpPr/>
              <p:nvPr/>
            </p:nvSpPr>
            <p:spPr bwMode="auto">
              <a:xfrm>
                <a:off x="2304353" y="2590803"/>
                <a:ext cx="4214042" cy="2755320"/>
              </a:xfrm>
              <a:custGeom>
                <a:avLst/>
                <a:gdLst>
                  <a:gd name="T0" fmla="*/ 0 w 3744"/>
                  <a:gd name="T1" fmla="*/ 0 h 2448"/>
                  <a:gd name="T2" fmla="*/ 0 w 3744"/>
                  <a:gd name="T3" fmla="*/ 72 h 2448"/>
                  <a:gd name="T4" fmla="*/ 3672 w 3744"/>
                  <a:gd name="T5" fmla="*/ 1908 h 2448"/>
                  <a:gd name="T6" fmla="*/ 3672 w 3744"/>
                  <a:gd name="T7" fmla="*/ 2412 h 2448"/>
                  <a:gd name="T8" fmla="*/ 3744 w 3744"/>
                  <a:gd name="T9" fmla="*/ 2448 h 2448"/>
                  <a:gd name="T10" fmla="*/ 3744 w 3744"/>
                  <a:gd name="T11" fmla="*/ 1872 h 2448"/>
                  <a:gd name="T12" fmla="*/ 0 w 3744"/>
                  <a:gd name="T13" fmla="*/ 0 h 24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44"/>
                  <a:gd name="T22" fmla="*/ 0 h 2448"/>
                  <a:gd name="T23" fmla="*/ 3744 w 3744"/>
                  <a:gd name="T24" fmla="*/ 2448 h 24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44" h="2448">
                    <a:moveTo>
                      <a:pt x="0" y="0"/>
                    </a:moveTo>
                    <a:lnTo>
                      <a:pt x="0" y="72"/>
                    </a:lnTo>
                    <a:lnTo>
                      <a:pt x="3672" y="1908"/>
                    </a:lnTo>
                    <a:lnTo>
                      <a:pt x="3672" y="2412"/>
                    </a:lnTo>
                    <a:lnTo>
                      <a:pt x="3744" y="2448"/>
                    </a:lnTo>
                    <a:lnTo>
                      <a:pt x="3744" y="18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1"/>
              <p:cNvSpPr/>
              <p:nvPr/>
            </p:nvSpPr>
            <p:spPr bwMode="auto">
              <a:xfrm>
                <a:off x="6275277" y="5305604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2"/>
              <p:cNvSpPr/>
              <p:nvPr/>
            </p:nvSpPr>
            <p:spPr bwMode="auto">
              <a:xfrm>
                <a:off x="6761513" y="5062488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3"/>
              <p:cNvSpPr/>
              <p:nvPr/>
            </p:nvSpPr>
            <p:spPr bwMode="auto">
              <a:xfrm>
                <a:off x="6356317" y="4535735"/>
                <a:ext cx="648314" cy="1053506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4"/>
              <p:cNvSpPr/>
              <p:nvPr/>
            </p:nvSpPr>
            <p:spPr bwMode="auto">
              <a:xfrm>
                <a:off x="1980196" y="2590803"/>
                <a:ext cx="3889885" cy="1944932"/>
              </a:xfrm>
              <a:custGeom>
                <a:avLst/>
                <a:gdLst>
                  <a:gd name="T0" fmla="*/ 3168 w 3456"/>
                  <a:gd name="T1" fmla="*/ 1728 h 1728"/>
                  <a:gd name="T2" fmla="*/ 0 w 3456"/>
                  <a:gd name="T3" fmla="*/ 144 h 1728"/>
                  <a:gd name="T4" fmla="*/ 288 w 3456"/>
                  <a:gd name="T5" fmla="*/ 0 h 1728"/>
                  <a:gd name="T6" fmla="*/ 3456 w 3456"/>
                  <a:gd name="T7" fmla="*/ 1584 h 1728"/>
                  <a:gd name="T8" fmla="*/ 3168 w 3456"/>
                  <a:gd name="T9" fmla="*/ 1728 h 17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728"/>
                  <a:gd name="T17" fmla="*/ 3456 w 3456"/>
                  <a:gd name="T18" fmla="*/ 1728 h 17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728">
                    <a:moveTo>
                      <a:pt x="3168" y="1728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3456" y="1584"/>
                    </a:lnTo>
                    <a:lnTo>
                      <a:pt x="3168" y="172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5"/>
              <p:cNvSpPr/>
              <p:nvPr/>
            </p:nvSpPr>
            <p:spPr bwMode="auto">
              <a:xfrm>
                <a:off x="1980196" y="2752881"/>
                <a:ext cx="3565728" cy="2431165"/>
              </a:xfrm>
              <a:custGeom>
                <a:avLst/>
                <a:gdLst>
                  <a:gd name="T0" fmla="*/ 0 w 3168"/>
                  <a:gd name="T1" fmla="*/ 0 h 2160"/>
                  <a:gd name="T2" fmla="*/ 0 w 3168"/>
                  <a:gd name="T3" fmla="*/ 72 h 2160"/>
                  <a:gd name="T4" fmla="*/ 3096 w 3168"/>
                  <a:gd name="T5" fmla="*/ 1620 h 2160"/>
                  <a:gd name="T6" fmla="*/ 3096 w 3168"/>
                  <a:gd name="T7" fmla="*/ 2124 h 2160"/>
                  <a:gd name="T8" fmla="*/ 3168 w 3168"/>
                  <a:gd name="T9" fmla="*/ 2160 h 2160"/>
                  <a:gd name="T10" fmla="*/ 3168 w 3168"/>
                  <a:gd name="T11" fmla="*/ 1584 h 2160"/>
                  <a:gd name="T12" fmla="*/ 0 w 3168"/>
                  <a:gd name="T13" fmla="*/ 0 h 2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68"/>
                  <a:gd name="T22" fmla="*/ 0 h 2160"/>
                  <a:gd name="T23" fmla="*/ 3168 w 3168"/>
                  <a:gd name="T24" fmla="*/ 2160 h 2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68" h="2160">
                    <a:moveTo>
                      <a:pt x="0" y="0"/>
                    </a:moveTo>
                    <a:lnTo>
                      <a:pt x="0" y="72"/>
                    </a:lnTo>
                    <a:lnTo>
                      <a:pt x="3096" y="1620"/>
                    </a:lnTo>
                    <a:lnTo>
                      <a:pt x="3096" y="2124"/>
                    </a:lnTo>
                    <a:lnTo>
                      <a:pt x="3168" y="2160"/>
                    </a:lnTo>
                    <a:lnTo>
                      <a:pt x="3168" y="1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6"/>
              <p:cNvSpPr/>
              <p:nvPr/>
            </p:nvSpPr>
            <p:spPr bwMode="auto">
              <a:xfrm>
                <a:off x="5302806" y="514352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7"/>
              <p:cNvSpPr/>
              <p:nvPr/>
            </p:nvSpPr>
            <p:spPr bwMode="auto">
              <a:xfrm>
                <a:off x="5789042" y="4900410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8"/>
              <p:cNvSpPr/>
              <p:nvPr/>
            </p:nvSpPr>
            <p:spPr bwMode="auto">
              <a:xfrm>
                <a:off x="5383845" y="4373658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19"/>
              <p:cNvSpPr/>
              <p:nvPr/>
            </p:nvSpPr>
            <p:spPr bwMode="auto">
              <a:xfrm>
                <a:off x="1656039" y="2752881"/>
                <a:ext cx="3241571" cy="1620777"/>
              </a:xfrm>
              <a:custGeom>
                <a:avLst/>
                <a:gdLst>
                  <a:gd name="T0" fmla="*/ 2592 w 2880"/>
                  <a:gd name="T1" fmla="*/ 1440 h 1440"/>
                  <a:gd name="T2" fmla="*/ 0 w 2880"/>
                  <a:gd name="T3" fmla="*/ 144 h 1440"/>
                  <a:gd name="T4" fmla="*/ 288 w 2880"/>
                  <a:gd name="T5" fmla="*/ 0 h 1440"/>
                  <a:gd name="T6" fmla="*/ 2880 w 2880"/>
                  <a:gd name="T7" fmla="*/ 1296 h 1440"/>
                  <a:gd name="T8" fmla="*/ 2592 w 2880"/>
                  <a:gd name="T9" fmla="*/ 1440 h 14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80"/>
                  <a:gd name="T16" fmla="*/ 0 h 1440"/>
                  <a:gd name="T17" fmla="*/ 2880 w 2880"/>
                  <a:gd name="T18" fmla="*/ 1440 h 14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80" h="1440">
                    <a:moveTo>
                      <a:pt x="2592" y="1440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880" y="1296"/>
                    </a:lnTo>
                    <a:lnTo>
                      <a:pt x="2592" y="144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0"/>
              <p:cNvSpPr/>
              <p:nvPr/>
            </p:nvSpPr>
            <p:spPr bwMode="auto">
              <a:xfrm>
                <a:off x="1656039" y="2914959"/>
                <a:ext cx="2917414" cy="2107010"/>
              </a:xfrm>
              <a:custGeom>
                <a:avLst/>
                <a:gdLst>
                  <a:gd name="T0" fmla="*/ 0 w 2592"/>
                  <a:gd name="T1" fmla="*/ 0 h 1872"/>
                  <a:gd name="T2" fmla="*/ 0 w 2592"/>
                  <a:gd name="T3" fmla="*/ 72 h 1872"/>
                  <a:gd name="T4" fmla="*/ 2520 w 2592"/>
                  <a:gd name="T5" fmla="*/ 1332 h 1872"/>
                  <a:gd name="T6" fmla="*/ 2520 w 2592"/>
                  <a:gd name="T7" fmla="*/ 1836 h 1872"/>
                  <a:gd name="T8" fmla="*/ 2592 w 2592"/>
                  <a:gd name="T9" fmla="*/ 1872 h 1872"/>
                  <a:gd name="T10" fmla="*/ 2592 w 2592"/>
                  <a:gd name="T11" fmla="*/ 1296 h 1872"/>
                  <a:gd name="T12" fmla="*/ 0 w 2592"/>
                  <a:gd name="T13" fmla="*/ 0 h 18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92"/>
                  <a:gd name="T22" fmla="*/ 0 h 1872"/>
                  <a:gd name="T23" fmla="*/ 2592 w 2592"/>
                  <a:gd name="T24" fmla="*/ 1872 h 18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92" h="1872">
                    <a:moveTo>
                      <a:pt x="0" y="0"/>
                    </a:moveTo>
                    <a:lnTo>
                      <a:pt x="0" y="72"/>
                    </a:lnTo>
                    <a:lnTo>
                      <a:pt x="2520" y="1332"/>
                    </a:lnTo>
                    <a:lnTo>
                      <a:pt x="2520" y="1836"/>
                    </a:lnTo>
                    <a:lnTo>
                      <a:pt x="2592" y="1872"/>
                    </a:lnTo>
                    <a:lnTo>
                      <a:pt x="2592" y="12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1"/>
              <p:cNvSpPr/>
              <p:nvPr/>
            </p:nvSpPr>
            <p:spPr bwMode="auto">
              <a:xfrm>
                <a:off x="4330335" y="498144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2"/>
              <p:cNvSpPr/>
              <p:nvPr/>
            </p:nvSpPr>
            <p:spPr bwMode="auto">
              <a:xfrm>
                <a:off x="4816571" y="4738332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3"/>
              <p:cNvSpPr/>
              <p:nvPr/>
            </p:nvSpPr>
            <p:spPr bwMode="auto">
              <a:xfrm>
                <a:off x="4411374" y="4211580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4"/>
              <p:cNvSpPr/>
              <p:nvPr/>
            </p:nvSpPr>
            <p:spPr bwMode="auto">
              <a:xfrm>
                <a:off x="1331882" y="2914959"/>
                <a:ext cx="2593257" cy="1296621"/>
              </a:xfrm>
              <a:custGeom>
                <a:avLst/>
                <a:gdLst>
                  <a:gd name="T0" fmla="*/ 2016 w 2304"/>
                  <a:gd name="T1" fmla="*/ 1152 h 1152"/>
                  <a:gd name="T2" fmla="*/ 0 w 2304"/>
                  <a:gd name="T3" fmla="*/ 144 h 1152"/>
                  <a:gd name="T4" fmla="*/ 288 w 2304"/>
                  <a:gd name="T5" fmla="*/ 0 h 1152"/>
                  <a:gd name="T6" fmla="*/ 2304 w 2304"/>
                  <a:gd name="T7" fmla="*/ 1008 h 1152"/>
                  <a:gd name="T8" fmla="*/ 2016 w 2304"/>
                  <a:gd name="T9" fmla="*/ 1152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1152"/>
                  <a:gd name="T17" fmla="*/ 2304 w 2304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1152">
                    <a:moveTo>
                      <a:pt x="2016" y="1152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304" y="1008"/>
                    </a:lnTo>
                    <a:lnTo>
                      <a:pt x="2016" y="1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algn="just" defTabSz="9639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5"/>
              <p:cNvSpPr/>
              <p:nvPr/>
            </p:nvSpPr>
            <p:spPr bwMode="auto">
              <a:xfrm>
                <a:off x="1344408" y="3077036"/>
                <a:ext cx="2269099" cy="1782854"/>
              </a:xfrm>
              <a:custGeom>
                <a:avLst/>
                <a:gdLst>
                  <a:gd name="T0" fmla="*/ 0 w 2016"/>
                  <a:gd name="T1" fmla="*/ 0 h 1584"/>
                  <a:gd name="T2" fmla="*/ 0 w 2016"/>
                  <a:gd name="T3" fmla="*/ 72 h 1584"/>
                  <a:gd name="T4" fmla="*/ 1944 w 2016"/>
                  <a:gd name="T5" fmla="*/ 1044 h 1584"/>
                  <a:gd name="T6" fmla="*/ 1944 w 2016"/>
                  <a:gd name="T7" fmla="*/ 1548 h 1584"/>
                  <a:gd name="T8" fmla="*/ 2016 w 2016"/>
                  <a:gd name="T9" fmla="*/ 1584 h 1584"/>
                  <a:gd name="T10" fmla="*/ 2016 w 2016"/>
                  <a:gd name="T11" fmla="*/ 1008 h 1584"/>
                  <a:gd name="T12" fmla="*/ 0 w 2016"/>
                  <a:gd name="T13" fmla="*/ 0 h 15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16"/>
                  <a:gd name="T22" fmla="*/ 0 h 1584"/>
                  <a:gd name="T23" fmla="*/ 2016 w 2016"/>
                  <a:gd name="T24" fmla="*/ 1584 h 15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16" h="1584">
                    <a:moveTo>
                      <a:pt x="0" y="0"/>
                    </a:moveTo>
                    <a:lnTo>
                      <a:pt x="0" y="72"/>
                    </a:lnTo>
                    <a:lnTo>
                      <a:pt x="1944" y="1044"/>
                    </a:lnTo>
                    <a:lnTo>
                      <a:pt x="1944" y="1548"/>
                    </a:lnTo>
                    <a:lnTo>
                      <a:pt x="2016" y="1584"/>
                    </a:lnTo>
                    <a:lnTo>
                      <a:pt x="2016" y="1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6"/>
              <p:cNvSpPr/>
              <p:nvPr/>
            </p:nvSpPr>
            <p:spPr bwMode="auto">
              <a:xfrm>
                <a:off x="3370390" y="4819371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7"/>
              <p:cNvSpPr/>
              <p:nvPr/>
            </p:nvSpPr>
            <p:spPr bwMode="auto">
              <a:xfrm>
                <a:off x="3844099" y="4576255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8"/>
              <p:cNvSpPr/>
              <p:nvPr/>
            </p:nvSpPr>
            <p:spPr bwMode="auto">
              <a:xfrm>
                <a:off x="3438903" y="4049502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algn="just" defTabSz="9639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9"/>
              <p:cNvSpPr/>
              <p:nvPr/>
            </p:nvSpPr>
            <p:spPr bwMode="auto">
              <a:xfrm>
                <a:off x="1007725" y="3077036"/>
                <a:ext cx="1944942" cy="972466"/>
              </a:xfrm>
              <a:custGeom>
                <a:avLst/>
                <a:gdLst>
                  <a:gd name="T0" fmla="*/ 1440 w 1728"/>
                  <a:gd name="T1" fmla="*/ 864 h 864"/>
                  <a:gd name="T2" fmla="*/ 0 w 1728"/>
                  <a:gd name="T3" fmla="*/ 144 h 864"/>
                  <a:gd name="T4" fmla="*/ 288 w 1728"/>
                  <a:gd name="T5" fmla="*/ 0 h 864"/>
                  <a:gd name="T6" fmla="*/ 1728 w 1728"/>
                  <a:gd name="T7" fmla="*/ 720 h 864"/>
                  <a:gd name="T8" fmla="*/ 1440 w 17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28"/>
                  <a:gd name="T16" fmla="*/ 0 h 864"/>
                  <a:gd name="T17" fmla="*/ 1728 w 1728"/>
                  <a:gd name="T18" fmla="*/ 864 h 8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28" h="864">
                    <a:moveTo>
                      <a:pt x="1440" y="864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728" y="720"/>
                    </a:lnTo>
                    <a:lnTo>
                      <a:pt x="1440" y="8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0"/>
              <p:cNvSpPr/>
              <p:nvPr/>
            </p:nvSpPr>
            <p:spPr bwMode="auto">
              <a:xfrm>
                <a:off x="1007725" y="3239114"/>
                <a:ext cx="1620785" cy="1458699"/>
              </a:xfrm>
              <a:custGeom>
                <a:avLst/>
                <a:gdLst>
                  <a:gd name="T0" fmla="*/ 0 w 1440"/>
                  <a:gd name="T1" fmla="*/ 0 h 1296"/>
                  <a:gd name="T2" fmla="*/ 0 w 1440"/>
                  <a:gd name="T3" fmla="*/ 72 h 1296"/>
                  <a:gd name="T4" fmla="*/ 1368 w 1440"/>
                  <a:gd name="T5" fmla="*/ 756 h 1296"/>
                  <a:gd name="T6" fmla="*/ 1368 w 1440"/>
                  <a:gd name="T7" fmla="*/ 1260 h 1296"/>
                  <a:gd name="T8" fmla="*/ 1440 w 1440"/>
                  <a:gd name="T9" fmla="*/ 1296 h 1296"/>
                  <a:gd name="T10" fmla="*/ 1440 w 1440"/>
                  <a:gd name="T11" fmla="*/ 720 h 1296"/>
                  <a:gd name="T12" fmla="*/ 0 w 1440"/>
                  <a:gd name="T13" fmla="*/ 0 h 12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40"/>
                  <a:gd name="T22" fmla="*/ 0 h 1296"/>
                  <a:gd name="T23" fmla="*/ 1440 w 1440"/>
                  <a:gd name="T24" fmla="*/ 1296 h 12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40" h="1296">
                    <a:moveTo>
                      <a:pt x="0" y="0"/>
                    </a:moveTo>
                    <a:lnTo>
                      <a:pt x="0" y="72"/>
                    </a:lnTo>
                    <a:lnTo>
                      <a:pt x="1368" y="756"/>
                    </a:lnTo>
                    <a:lnTo>
                      <a:pt x="1368" y="1260"/>
                    </a:lnTo>
                    <a:lnTo>
                      <a:pt x="1440" y="1296"/>
                    </a:lnTo>
                    <a:lnTo>
                      <a:pt x="1440" y="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1"/>
              <p:cNvSpPr/>
              <p:nvPr/>
            </p:nvSpPr>
            <p:spPr bwMode="auto">
              <a:xfrm>
                <a:off x="2385393" y="4657293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2"/>
              <p:cNvSpPr/>
              <p:nvPr/>
            </p:nvSpPr>
            <p:spPr bwMode="auto">
              <a:xfrm>
                <a:off x="2871628" y="4414177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3"/>
              <p:cNvSpPr/>
              <p:nvPr/>
            </p:nvSpPr>
            <p:spPr bwMode="auto">
              <a:xfrm>
                <a:off x="2466432" y="3887425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4"/>
              <p:cNvSpPr/>
              <p:nvPr/>
            </p:nvSpPr>
            <p:spPr bwMode="auto">
              <a:xfrm>
                <a:off x="683568" y="3239114"/>
                <a:ext cx="1296628" cy="648311"/>
              </a:xfrm>
              <a:custGeom>
                <a:avLst/>
                <a:gdLst>
                  <a:gd name="T0" fmla="*/ 864 w 1152"/>
                  <a:gd name="T1" fmla="*/ 576 h 576"/>
                  <a:gd name="T2" fmla="*/ 0 w 1152"/>
                  <a:gd name="T3" fmla="*/ 144 h 576"/>
                  <a:gd name="T4" fmla="*/ 288 w 1152"/>
                  <a:gd name="T5" fmla="*/ 0 h 576"/>
                  <a:gd name="T6" fmla="*/ 1152 w 1152"/>
                  <a:gd name="T7" fmla="*/ 432 h 576"/>
                  <a:gd name="T8" fmla="*/ 864 w 1152"/>
                  <a:gd name="T9" fmla="*/ 576 h 5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576"/>
                  <a:gd name="T17" fmla="*/ 1152 w 1152"/>
                  <a:gd name="T18" fmla="*/ 576 h 5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576">
                    <a:moveTo>
                      <a:pt x="864" y="57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152" y="432"/>
                    </a:lnTo>
                    <a:lnTo>
                      <a:pt x="864" y="57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35"/>
              <p:cNvSpPr/>
              <p:nvPr/>
            </p:nvSpPr>
            <p:spPr bwMode="auto">
              <a:xfrm>
                <a:off x="683568" y="3401192"/>
                <a:ext cx="972471" cy="1134544"/>
              </a:xfrm>
              <a:custGeom>
                <a:avLst/>
                <a:gdLst>
                  <a:gd name="T0" fmla="*/ 0 w 864"/>
                  <a:gd name="T1" fmla="*/ 0 h 1008"/>
                  <a:gd name="T2" fmla="*/ 0 w 864"/>
                  <a:gd name="T3" fmla="*/ 72 h 1008"/>
                  <a:gd name="T4" fmla="*/ 792 w 864"/>
                  <a:gd name="T5" fmla="*/ 468 h 1008"/>
                  <a:gd name="T6" fmla="*/ 792 w 864"/>
                  <a:gd name="T7" fmla="*/ 972 h 1008"/>
                  <a:gd name="T8" fmla="*/ 864 w 864"/>
                  <a:gd name="T9" fmla="*/ 1008 h 1008"/>
                  <a:gd name="T10" fmla="*/ 864 w 864"/>
                  <a:gd name="T11" fmla="*/ 432 h 1008"/>
                  <a:gd name="T12" fmla="*/ 0 w 864"/>
                  <a:gd name="T13" fmla="*/ 0 h 10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64"/>
                  <a:gd name="T22" fmla="*/ 0 h 1008"/>
                  <a:gd name="T23" fmla="*/ 864 w 864"/>
                  <a:gd name="T24" fmla="*/ 1008 h 10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64" h="1008">
                    <a:moveTo>
                      <a:pt x="0" y="0"/>
                    </a:moveTo>
                    <a:lnTo>
                      <a:pt x="0" y="72"/>
                    </a:lnTo>
                    <a:lnTo>
                      <a:pt x="792" y="468"/>
                    </a:lnTo>
                    <a:lnTo>
                      <a:pt x="792" y="972"/>
                    </a:lnTo>
                    <a:lnTo>
                      <a:pt x="864" y="1008"/>
                    </a:lnTo>
                    <a:lnTo>
                      <a:pt x="864" y="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36"/>
              <p:cNvSpPr/>
              <p:nvPr/>
            </p:nvSpPr>
            <p:spPr bwMode="auto">
              <a:xfrm>
                <a:off x="1412921" y="449521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37"/>
              <p:cNvSpPr/>
              <p:nvPr/>
            </p:nvSpPr>
            <p:spPr bwMode="auto">
              <a:xfrm>
                <a:off x="1899157" y="425209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38"/>
              <p:cNvSpPr/>
              <p:nvPr/>
            </p:nvSpPr>
            <p:spPr bwMode="auto">
              <a:xfrm>
                <a:off x="1493961" y="3725347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  <a:cs typeface="+mn-cs"/>
                  </a:defRPr>
                </a:lvl9pPr>
              </a:lstStyle>
              <a:p>
                <a:pPr algn="just" defTabSz="9639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65"/>
            <p:cNvSpPr>
              <a:spLocks noChangeArrowheads="1"/>
            </p:cNvSpPr>
            <p:nvPr/>
          </p:nvSpPr>
          <p:spPr bwMode="auto">
            <a:xfrm>
              <a:off x="1970103" y="468851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65"/>
            <p:cNvSpPr>
              <a:spLocks noChangeArrowheads="1"/>
            </p:cNvSpPr>
            <p:nvPr/>
          </p:nvSpPr>
          <p:spPr bwMode="auto">
            <a:xfrm>
              <a:off x="2925489" y="486652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5"/>
            <p:cNvSpPr>
              <a:spLocks noChangeArrowheads="1"/>
            </p:cNvSpPr>
            <p:nvPr/>
          </p:nvSpPr>
          <p:spPr bwMode="auto">
            <a:xfrm>
              <a:off x="3905927" y="5046045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5"/>
            <p:cNvSpPr>
              <a:spLocks noChangeArrowheads="1"/>
            </p:cNvSpPr>
            <p:nvPr/>
          </p:nvSpPr>
          <p:spPr bwMode="auto">
            <a:xfrm>
              <a:off x="4886365" y="5221363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65"/>
            <p:cNvSpPr>
              <a:spLocks noChangeArrowheads="1"/>
            </p:cNvSpPr>
            <p:nvPr/>
          </p:nvSpPr>
          <p:spPr bwMode="auto">
            <a:xfrm>
              <a:off x="5871864" y="5383439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077808" y="5788908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43715" y="559257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9456" y="5396237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71454" y="5199902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71911" y="5003566"/>
            <a:ext cx="624581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28662" y="4807230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88917" y="2327477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588919" y="2585447"/>
            <a:ext cx="4101881" cy="681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   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9"/>
          <p:cNvSpPr>
            <a:spLocks noEditPoints="1"/>
          </p:cNvSpPr>
          <p:nvPr/>
        </p:nvSpPr>
        <p:spPr bwMode="auto">
          <a:xfrm>
            <a:off x="9304101" y="5380144"/>
            <a:ext cx="821738" cy="840105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23" tIns="48212" rIns="96423" bIns="48212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994348" y="6255565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任意多边形 62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2" grpId="0"/>
      <p:bldP spid="53" grpId="0"/>
      <p:bldP spid="54" grpId="0"/>
      <p:bldP spid="57" grpId="0"/>
      <p:bldP spid="60" grpId="0" animBg="1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489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   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任意多边形 39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75" y="1818014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74" y="319286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74" y="4812731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0" name="任意多边形 49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线连接符 9"/>
          <p:cNvCxnSpPr/>
          <p:nvPr/>
        </p:nvCxnSpPr>
        <p:spPr>
          <a:xfrm>
            <a:off x="-98615" y="3278180"/>
            <a:ext cx="12858044" cy="0"/>
          </a:xfrm>
          <a:prstGeom prst="line">
            <a:avLst/>
          </a:prstGeom>
          <a:ln w="12700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875109" y="2162105"/>
            <a:ext cx="2023227" cy="2023227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70"/>
          </a:p>
        </p:txBody>
      </p:sp>
      <p:sp>
        <p:nvSpPr>
          <p:cNvPr id="21" name="TextBox 15"/>
          <p:cNvSpPr txBox="1"/>
          <p:nvPr/>
        </p:nvSpPr>
        <p:spPr>
          <a:xfrm>
            <a:off x="53175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53175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942159" y="2162105"/>
            <a:ext cx="2023227" cy="2023227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70"/>
          </a:p>
        </p:txBody>
      </p:sp>
      <p:sp>
        <p:nvSpPr>
          <p:cNvPr id="42" name="TextBox 15"/>
          <p:cNvSpPr txBox="1"/>
          <p:nvPr/>
        </p:nvSpPr>
        <p:spPr>
          <a:xfrm>
            <a:off x="3598806" y="5089184"/>
            <a:ext cx="2709932" cy="837565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  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6"/>
          <p:cNvSpPr txBox="1"/>
          <p:nvPr/>
        </p:nvSpPr>
        <p:spPr>
          <a:xfrm>
            <a:off x="359880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818709" y="2162105"/>
            <a:ext cx="2023227" cy="2023227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70"/>
          </a:p>
        </p:txBody>
      </p:sp>
      <p:sp>
        <p:nvSpPr>
          <p:cNvPr id="45" name="TextBox 15"/>
          <p:cNvSpPr txBox="1"/>
          <p:nvPr/>
        </p:nvSpPr>
        <p:spPr>
          <a:xfrm>
            <a:off x="647535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 txBox="1"/>
          <p:nvPr/>
        </p:nvSpPr>
        <p:spPr>
          <a:xfrm>
            <a:off x="647535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9885759" y="2162105"/>
            <a:ext cx="2023227" cy="2023227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70"/>
          </a:p>
        </p:txBody>
      </p:sp>
      <p:sp>
        <p:nvSpPr>
          <p:cNvPr id="48" name="TextBox 15"/>
          <p:cNvSpPr txBox="1"/>
          <p:nvPr/>
        </p:nvSpPr>
        <p:spPr>
          <a:xfrm>
            <a:off x="954240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6"/>
          <p:cNvSpPr txBox="1"/>
          <p:nvPr/>
        </p:nvSpPr>
        <p:spPr>
          <a:xfrm>
            <a:off x="954240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任意多边形 19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99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99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49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49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99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399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49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4514" y="-18702"/>
            <a:ext cx="12873264" cy="72607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54" y="-18702"/>
            <a:ext cx="5852958" cy="7260703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5890" y="3532772"/>
            <a:ext cx="4294317" cy="3447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7625" y="2896245"/>
            <a:ext cx="2630847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7625" y="3413310"/>
            <a:ext cx="263084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054" y="1873639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21063" y="983678"/>
            <a:ext cx="7599014" cy="458257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35672" y="983678"/>
            <a:ext cx="2199405" cy="219306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235672" y="3359131"/>
            <a:ext cx="2199405" cy="219306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7609" y="1162957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767609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7609" y="3512559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767609" y="4192531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8816228" y="1162957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220077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15194" y="1241287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18"/>
          <p:cNvSpPr txBox="1"/>
          <p:nvPr/>
        </p:nvSpPr>
        <p:spPr>
          <a:xfrm>
            <a:off x="1115194" y="3617553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19"/>
          <p:cNvSpPr txBox="1"/>
          <p:nvPr/>
        </p:nvSpPr>
        <p:spPr>
          <a:xfrm>
            <a:off x="9318951" y="1241287"/>
            <a:ext cx="144142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19"/>
          <p:cNvGrpSpPr/>
          <p:nvPr/>
        </p:nvGrpSpPr>
        <p:grpSpPr bwMode="auto">
          <a:xfrm>
            <a:off x="1235671" y="5552199"/>
            <a:ext cx="9984405" cy="1118499"/>
            <a:chOff x="1160463" y="2796138"/>
            <a:chExt cx="9421420" cy="795287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458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   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任意多边形 34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1" y="1795507"/>
            <a:ext cx="12855751" cy="5436499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70021" y="1795506"/>
            <a:ext cx="2581039" cy="3560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38857" y="1795506"/>
            <a:ext cx="2581039" cy="35600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07693" y="1795506"/>
            <a:ext cx="2581039" cy="35600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123"/>
          <p:cNvSpPr>
            <a:spLocks noChangeAspect="1"/>
          </p:cNvSpPr>
          <p:nvPr/>
        </p:nvSpPr>
        <p:spPr bwMode="auto">
          <a:xfrm>
            <a:off x="2414734" y="2273463"/>
            <a:ext cx="691609" cy="7609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3554" tIns="53554" rIns="53554" bIns="53554" anchor="ctr"/>
          <a:lstStyle/>
          <a:p>
            <a:pPr algn="just" defTabSz="481330">
              <a:lnSpc>
                <a:spcPct val="120000"/>
              </a:lnSpc>
              <a:defRPr/>
            </a:pPr>
            <a:endParaRPr lang="es-ES" sz="9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4681"/>
          <p:cNvGrpSpPr>
            <a:grpSpLocks noChangeAspect="1"/>
          </p:cNvGrpSpPr>
          <p:nvPr/>
        </p:nvGrpSpPr>
        <p:grpSpPr bwMode="auto">
          <a:xfrm>
            <a:off x="6107408" y="2273464"/>
            <a:ext cx="643936" cy="843999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1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26"/>
          <p:cNvSpPr>
            <a:spLocks noChangeAspect="1" noChangeArrowheads="1"/>
          </p:cNvSpPr>
          <p:nvPr/>
        </p:nvSpPr>
        <p:spPr bwMode="auto">
          <a:xfrm>
            <a:off x="9746668" y="2233201"/>
            <a:ext cx="703086" cy="841488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defRPr/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7115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39916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014788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77588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08754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45951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70021" y="5648526"/>
            <a:ext cx="9918711" cy="1290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08755" y="5834866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50132" y="6156252"/>
            <a:ext cx="9158490" cy="53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945784" y="4880024"/>
            <a:ext cx="2969972" cy="763137"/>
            <a:chOff x="4475937" y="4698842"/>
            <a:chExt cx="3243170" cy="83333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475937" y="4698842"/>
              <a:ext cx="3243170" cy="833335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4475937" y="5116237"/>
              <a:ext cx="3243170" cy="415940"/>
            </a:xfrm>
            <a:custGeom>
              <a:avLst/>
              <a:gdLst>
                <a:gd name="T0" fmla="*/ 726 w 1452"/>
                <a:gd name="T1" fmla="*/ 142 h 186"/>
                <a:gd name="T2" fmla="*/ 1452 w 1452"/>
                <a:gd name="T3" fmla="*/ 0 h 186"/>
                <a:gd name="T4" fmla="*/ 1452 w 1452"/>
                <a:gd name="T5" fmla="*/ 0 h 186"/>
                <a:gd name="T6" fmla="*/ 726 w 1452"/>
                <a:gd name="T7" fmla="*/ 186 h 186"/>
                <a:gd name="T8" fmla="*/ 0 w 1452"/>
                <a:gd name="T9" fmla="*/ 0 h 186"/>
                <a:gd name="T10" fmla="*/ 0 w 1452"/>
                <a:gd name="T11" fmla="*/ 0 h 186"/>
                <a:gd name="T12" fmla="*/ 726 w 1452"/>
                <a:gd name="T13" fmla="*/ 1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6">
                  <a:moveTo>
                    <a:pt x="726" y="142"/>
                  </a:moveTo>
                  <a:cubicBezTo>
                    <a:pt x="1078" y="142"/>
                    <a:pt x="1372" y="81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452" y="103"/>
                    <a:pt x="1127" y="186"/>
                    <a:pt x="726" y="186"/>
                  </a:cubicBezTo>
                  <a:cubicBezTo>
                    <a:pt x="325" y="186"/>
                    <a:pt x="0" y="10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" y="81"/>
                    <a:pt x="374" y="142"/>
                    <a:pt x="726" y="142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67432" y="4283364"/>
            <a:ext cx="3526676" cy="893656"/>
            <a:chOff x="4171981" y="4047299"/>
            <a:chExt cx="3851083" cy="975860"/>
          </a:xfrm>
        </p:grpSpPr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4171981" y="4047299"/>
              <a:ext cx="3851083" cy="97586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4171981" y="4533047"/>
              <a:ext cx="3851083" cy="490112"/>
            </a:xfrm>
            <a:custGeom>
              <a:avLst/>
              <a:gdLst>
                <a:gd name="T0" fmla="*/ 862 w 1724"/>
                <a:gd name="T1" fmla="*/ 168 h 219"/>
                <a:gd name="T2" fmla="*/ 1724 w 1724"/>
                <a:gd name="T3" fmla="*/ 0 h 219"/>
                <a:gd name="T4" fmla="*/ 1724 w 1724"/>
                <a:gd name="T5" fmla="*/ 1 h 219"/>
                <a:gd name="T6" fmla="*/ 862 w 1724"/>
                <a:gd name="T7" fmla="*/ 219 h 219"/>
                <a:gd name="T8" fmla="*/ 0 w 1724"/>
                <a:gd name="T9" fmla="*/ 1 h 219"/>
                <a:gd name="T10" fmla="*/ 0 w 1724"/>
                <a:gd name="T11" fmla="*/ 0 h 219"/>
                <a:gd name="T12" fmla="*/ 862 w 1724"/>
                <a:gd name="T13" fmla="*/ 16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8"/>
                  </a:moveTo>
                  <a:cubicBezTo>
                    <a:pt x="1280" y="168"/>
                    <a:pt x="1630" y="96"/>
                    <a:pt x="1724" y="0"/>
                  </a:cubicBezTo>
                  <a:cubicBezTo>
                    <a:pt x="1724" y="1"/>
                    <a:pt x="1724" y="1"/>
                    <a:pt x="1724" y="1"/>
                  </a:cubicBezTo>
                  <a:cubicBezTo>
                    <a:pt x="1724" y="121"/>
                    <a:pt x="1338" y="219"/>
                    <a:pt x="862" y="219"/>
                  </a:cubicBezTo>
                  <a:cubicBezTo>
                    <a:pt x="386" y="219"/>
                    <a:pt x="0" y="12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94" y="96"/>
                    <a:pt x="444" y="168"/>
                    <a:pt x="862" y="168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62218" y="3626775"/>
            <a:ext cx="3735773" cy="1013521"/>
            <a:chOff x="4057088" y="3330311"/>
            <a:chExt cx="4079414" cy="1106751"/>
          </a:xfrm>
        </p:grpSpPr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4057088" y="3330311"/>
              <a:ext cx="4079414" cy="1106751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4057088" y="3884413"/>
              <a:ext cx="4079414" cy="552648"/>
            </a:xfrm>
            <a:custGeom>
              <a:avLst/>
              <a:gdLst>
                <a:gd name="T0" fmla="*/ 913 w 1826"/>
                <a:gd name="T1" fmla="*/ 189 h 248"/>
                <a:gd name="T2" fmla="*/ 0 w 1826"/>
                <a:gd name="T3" fmla="*/ 0 h 248"/>
                <a:gd name="T4" fmla="*/ 0 w 1826"/>
                <a:gd name="T5" fmla="*/ 0 h 248"/>
                <a:gd name="T6" fmla="*/ 913 w 1826"/>
                <a:gd name="T7" fmla="*/ 248 h 248"/>
                <a:gd name="T8" fmla="*/ 1826 w 1826"/>
                <a:gd name="T9" fmla="*/ 0 h 248"/>
                <a:gd name="T10" fmla="*/ 1826 w 1826"/>
                <a:gd name="T11" fmla="*/ 0 h 248"/>
                <a:gd name="T12" fmla="*/ 913 w 1826"/>
                <a:gd name="T13" fmla="*/ 18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6" h="248">
                  <a:moveTo>
                    <a:pt x="913" y="189"/>
                  </a:moveTo>
                  <a:cubicBezTo>
                    <a:pt x="471" y="189"/>
                    <a:pt x="100" y="10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409" y="248"/>
                    <a:pt x="913" y="248"/>
                  </a:cubicBezTo>
                  <a:cubicBezTo>
                    <a:pt x="1417" y="248"/>
                    <a:pt x="1826" y="137"/>
                    <a:pt x="1826" y="0"/>
                  </a:cubicBezTo>
                  <a:cubicBezTo>
                    <a:pt x="1826" y="0"/>
                    <a:pt x="1826" y="0"/>
                    <a:pt x="1826" y="0"/>
                  </a:cubicBezTo>
                  <a:cubicBezTo>
                    <a:pt x="1726" y="109"/>
                    <a:pt x="1355" y="189"/>
                    <a:pt x="913" y="189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67432" y="3130005"/>
            <a:ext cx="3526676" cy="894988"/>
            <a:chOff x="4171981" y="2787843"/>
            <a:chExt cx="3851083" cy="977315"/>
          </a:xfrm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4171981" y="2787843"/>
              <a:ext cx="3851083" cy="977314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4171981" y="3276501"/>
              <a:ext cx="3851083" cy="488657"/>
            </a:xfrm>
            <a:custGeom>
              <a:avLst/>
              <a:gdLst>
                <a:gd name="T0" fmla="*/ 862 w 1724"/>
                <a:gd name="T1" fmla="*/ 167 h 219"/>
                <a:gd name="T2" fmla="*/ 0 w 1724"/>
                <a:gd name="T3" fmla="*/ 0 h 219"/>
                <a:gd name="T4" fmla="*/ 0 w 1724"/>
                <a:gd name="T5" fmla="*/ 0 h 219"/>
                <a:gd name="T6" fmla="*/ 862 w 1724"/>
                <a:gd name="T7" fmla="*/ 219 h 219"/>
                <a:gd name="T8" fmla="*/ 1724 w 1724"/>
                <a:gd name="T9" fmla="*/ 0 h 219"/>
                <a:gd name="T10" fmla="*/ 1724 w 1724"/>
                <a:gd name="T11" fmla="*/ 0 h 219"/>
                <a:gd name="T12" fmla="*/ 862 w 1724"/>
                <a:gd name="T13" fmla="*/ 16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7"/>
                  </a:moveTo>
                  <a:cubicBezTo>
                    <a:pt x="444" y="167"/>
                    <a:pt x="94" y="9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386" y="219"/>
                    <a:pt x="862" y="219"/>
                  </a:cubicBezTo>
                  <a:cubicBezTo>
                    <a:pt x="1338" y="219"/>
                    <a:pt x="1724" y="121"/>
                    <a:pt x="1724" y="0"/>
                  </a:cubicBezTo>
                  <a:cubicBezTo>
                    <a:pt x="1724" y="0"/>
                    <a:pt x="1724" y="0"/>
                    <a:pt x="1724" y="0"/>
                  </a:cubicBezTo>
                  <a:cubicBezTo>
                    <a:pt x="1630" y="96"/>
                    <a:pt x="1280" y="167"/>
                    <a:pt x="862" y="16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945784" y="2663866"/>
            <a:ext cx="2969972" cy="764469"/>
            <a:chOff x="4475937" y="2278826"/>
            <a:chExt cx="3243170" cy="834790"/>
          </a:xfrm>
        </p:grpSpPr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4475937" y="2278826"/>
              <a:ext cx="3243170" cy="834789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  <a:effectLst/>
          </p:spPr>
          <p:txBody>
            <a:bodyPr vert="horz" wrap="square" lIns="83738" tIns="41869" rIns="83738" bIns="41869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4475937" y="2696221"/>
              <a:ext cx="3243170" cy="417395"/>
            </a:xfrm>
            <a:custGeom>
              <a:avLst/>
              <a:gdLst>
                <a:gd name="T0" fmla="*/ 726 w 1452"/>
                <a:gd name="T1" fmla="*/ 143 h 187"/>
                <a:gd name="T2" fmla="*/ 0 w 1452"/>
                <a:gd name="T3" fmla="*/ 0 h 187"/>
                <a:gd name="T4" fmla="*/ 0 w 1452"/>
                <a:gd name="T5" fmla="*/ 0 h 187"/>
                <a:gd name="T6" fmla="*/ 726 w 1452"/>
                <a:gd name="T7" fmla="*/ 187 h 187"/>
                <a:gd name="T8" fmla="*/ 1452 w 1452"/>
                <a:gd name="T9" fmla="*/ 0 h 187"/>
                <a:gd name="T10" fmla="*/ 1452 w 1452"/>
                <a:gd name="T11" fmla="*/ 0 h 187"/>
                <a:gd name="T12" fmla="*/ 726 w 1452"/>
                <a:gd name="T13" fmla="*/ 14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7">
                  <a:moveTo>
                    <a:pt x="726" y="143"/>
                  </a:moveTo>
                  <a:cubicBezTo>
                    <a:pt x="374" y="143"/>
                    <a:pt x="79" y="8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3"/>
                    <a:pt x="325" y="187"/>
                    <a:pt x="726" y="187"/>
                  </a:cubicBezTo>
                  <a:cubicBezTo>
                    <a:pt x="1127" y="187"/>
                    <a:pt x="1452" y="103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372" y="82"/>
                    <a:pt x="1078" y="143"/>
                    <a:pt x="726" y="143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000819" y="3099401"/>
            <a:ext cx="2108498" cy="3289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731231" y="2792003"/>
            <a:ext cx="1309543" cy="3073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731229" y="3099401"/>
            <a:ext cx="1939504" cy="3391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731231" y="3871344"/>
            <a:ext cx="1309543" cy="3073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731229" y="4178742"/>
            <a:ext cx="1939504" cy="3391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731231" y="4996173"/>
            <a:ext cx="1309543" cy="3073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`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731229" y="5303570"/>
            <a:ext cx="1939504" cy="3391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740879" y="3871345"/>
            <a:ext cx="1368439" cy="29817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000819" y="4178741"/>
            <a:ext cx="2108498" cy="3289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740879" y="2792003"/>
            <a:ext cx="1368439" cy="2981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020332" y="2809869"/>
            <a:ext cx="423890" cy="423890"/>
            <a:chOff x="2925343" y="2268550"/>
            <a:chExt cx="462882" cy="462882"/>
          </a:xfrm>
        </p:grpSpPr>
        <p:sp>
          <p:nvSpPr>
            <p:cNvPr id="45" name="Rounded Rectangle 44"/>
            <p:cNvSpPr/>
            <p:nvPr/>
          </p:nvSpPr>
          <p:spPr>
            <a:xfrm>
              <a:off x="2925343" y="2268550"/>
              <a:ext cx="462882" cy="46288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Shape 1684"/>
            <p:cNvSpPr/>
            <p:nvPr/>
          </p:nvSpPr>
          <p:spPr>
            <a:xfrm>
              <a:off x="3028178" y="2377361"/>
              <a:ext cx="280172" cy="246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020332" y="5009119"/>
            <a:ext cx="423890" cy="423890"/>
            <a:chOff x="2855493" y="3429000"/>
            <a:chExt cx="462882" cy="462882"/>
          </a:xfrm>
        </p:grpSpPr>
        <p:sp>
          <p:nvSpPr>
            <p:cNvPr id="56" name="Rounded Rectangle 55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35"/>
            <p:cNvSpPr/>
            <p:nvPr/>
          </p:nvSpPr>
          <p:spPr bwMode="auto">
            <a:xfrm>
              <a:off x="2978718" y="3520829"/>
              <a:ext cx="216432" cy="290727"/>
            </a:xfrm>
            <a:custGeom>
              <a:avLst/>
              <a:gdLst>
                <a:gd name="T0" fmla="*/ 733 w 19946"/>
                <a:gd name="T1" fmla="*/ 1038 h 21355"/>
                <a:gd name="T2" fmla="*/ 550 w 19946"/>
                <a:gd name="T3" fmla="*/ 889 h 21355"/>
                <a:gd name="T4" fmla="*/ 6041 w 19946"/>
                <a:gd name="T5" fmla="*/ 11465 h 21355"/>
                <a:gd name="T6" fmla="*/ 5858 w 19946"/>
                <a:gd name="T7" fmla="*/ 16679 h 21355"/>
                <a:gd name="T8" fmla="*/ 0 w 19946"/>
                <a:gd name="T9" fmla="*/ 18765 h 21355"/>
                <a:gd name="T10" fmla="*/ 6590 w 19946"/>
                <a:gd name="T11" fmla="*/ 17722 h 21355"/>
                <a:gd name="T12" fmla="*/ 8970 w 19946"/>
                <a:gd name="T13" fmla="*/ 20999 h 21355"/>
                <a:gd name="T14" fmla="*/ 10251 w 19946"/>
                <a:gd name="T15" fmla="*/ 20403 h 21355"/>
                <a:gd name="T16" fmla="*/ 12265 w 19946"/>
                <a:gd name="T17" fmla="*/ 18467 h 21355"/>
                <a:gd name="T18" fmla="*/ 12631 w 19946"/>
                <a:gd name="T19" fmla="*/ 17275 h 21355"/>
                <a:gd name="T20" fmla="*/ 8055 w 19946"/>
                <a:gd name="T21" fmla="*/ 16381 h 21355"/>
                <a:gd name="T22" fmla="*/ 18855 w 19946"/>
                <a:gd name="T23" fmla="*/ 15785 h 21355"/>
                <a:gd name="T24" fmla="*/ 18672 w 19946"/>
                <a:gd name="T25" fmla="*/ 15636 h 21355"/>
                <a:gd name="T26" fmla="*/ 17024 w 19946"/>
                <a:gd name="T27" fmla="*/ 12806 h 21355"/>
                <a:gd name="T28" fmla="*/ 16475 w 19946"/>
                <a:gd name="T29" fmla="*/ 12806 h 21355"/>
                <a:gd name="T30" fmla="*/ 13180 w 19946"/>
                <a:gd name="T31" fmla="*/ 5805 h 21355"/>
                <a:gd name="T32" fmla="*/ 8421 w 19946"/>
                <a:gd name="T33" fmla="*/ 9380 h 21355"/>
                <a:gd name="T34" fmla="*/ 12814 w 19946"/>
                <a:gd name="T35" fmla="*/ 5507 h 21355"/>
                <a:gd name="T36" fmla="*/ 4211 w 19946"/>
                <a:gd name="T37" fmla="*/ 2825 h 21355"/>
                <a:gd name="T38" fmla="*/ 4211 w 19946"/>
                <a:gd name="T39" fmla="*/ 2378 h 21355"/>
                <a:gd name="T40" fmla="*/ 1831 w 19946"/>
                <a:gd name="T41" fmla="*/ 591 h 21355"/>
                <a:gd name="T42" fmla="*/ 1648 w 19946"/>
                <a:gd name="T43" fmla="*/ 1038 h 21355"/>
                <a:gd name="T44" fmla="*/ 18672 w 19946"/>
                <a:gd name="T45" fmla="*/ 14891 h 21355"/>
                <a:gd name="T46" fmla="*/ 17024 w 19946"/>
                <a:gd name="T47" fmla="*/ 9678 h 21355"/>
                <a:gd name="T48" fmla="*/ 15560 w 19946"/>
                <a:gd name="T49" fmla="*/ 2825 h 21355"/>
                <a:gd name="T50" fmla="*/ 12814 w 19946"/>
                <a:gd name="T51" fmla="*/ 5507 h 21355"/>
                <a:gd name="T52" fmla="*/ 13180 w 19946"/>
                <a:gd name="T53" fmla="*/ 5805 h 21355"/>
                <a:gd name="T54" fmla="*/ 16475 w 19946"/>
                <a:gd name="T55" fmla="*/ 3570 h 21355"/>
                <a:gd name="T56" fmla="*/ 16475 w 19946"/>
                <a:gd name="T57" fmla="*/ 8933 h 21355"/>
                <a:gd name="T58" fmla="*/ 17024 w 19946"/>
                <a:gd name="T59" fmla="*/ 2676 h 21355"/>
                <a:gd name="T60" fmla="*/ 19038 w 19946"/>
                <a:gd name="T61" fmla="*/ 1932 h 21355"/>
                <a:gd name="T62" fmla="*/ 17573 w 19946"/>
                <a:gd name="T63" fmla="*/ 740 h 21355"/>
                <a:gd name="T64" fmla="*/ 16658 w 19946"/>
                <a:gd name="T65" fmla="*/ 2378 h 21355"/>
                <a:gd name="T66" fmla="*/ 8970 w 19946"/>
                <a:gd name="T67" fmla="*/ 2825 h 21355"/>
                <a:gd name="T68" fmla="*/ 15560 w 19946"/>
                <a:gd name="T69" fmla="*/ 2825 h 2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946" h="21355">
                  <a:moveTo>
                    <a:pt x="7505" y="10125"/>
                  </a:moveTo>
                  <a:cubicBezTo>
                    <a:pt x="3478" y="6996"/>
                    <a:pt x="733" y="3272"/>
                    <a:pt x="733" y="1038"/>
                  </a:cubicBezTo>
                  <a:cubicBezTo>
                    <a:pt x="733" y="1038"/>
                    <a:pt x="733" y="889"/>
                    <a:pt x="733" y="740"/>
                  </a:cubicBezTo>
                  <a:cubicBezTo>
                    <a:pt x="733" y="740"/>
                    <a:pt x="550" y="889"/>
                    <a:pt x="550" y="889"/>
                  </a:cubicBezTo>
                  <a:cubicBezTo>
                    <a:pt x="-1464" y="4017"/>
                    <a:pt x="3112" y="9082"/>
                    <a:pt x="6041" y="11316"/>
                  </a:cubicBezTo>
                  <a:cubicBezTo>
                    <a:pt x="6041" y="11316"/>
                    <a:pt x="6041" y="11316"/>
                    <a:pt x="6041" y="11465"/>
                  </a:cubicBezTo>
                  <a:cubicBezTo>
                    <a:pt x="6041" y="16232"/>
                    <a:pt x="6041" y="16232"/>
                    <a:pt x="6041" y="16232"/>
                  </a:cubicBezTo>
                  <a:cubicBezTo>
                    <a:pt x="6041" y="16381"/>
                    <a:pt x="5858" y="16530"/>
                    <a:pt x="5858" y="16679"/>
                  </a:cubicBezTo>
                  <a:cubicBezTo>
                    <a:pt x="550" y="18020"/>
                    <a:pt x="550" y="18020"/>
                    <a:pt x="550" y="18020"/>
                  </a:cubicBezTo>
                  <a:cubicBezTo>
                    <a:pt x="183" y="18169"/>
                    <a:pt x="0" y="18467"/>
                    <a:pt x="0" y="18765"/>
                  </a:cubicBezTo>
                  <a:cubicBezTo>
                    <a:pt x="183" y="19063"/>
                    <a:pt x="550" y="19360"/>
                    <a:pt x="916" y="19212"/>
                  </a:cubicBezTo>
                  <a:cubicBezTo>
                    <a:pt x="6590" y="17722"/>
                    <a:pt x="6590" y="17722"/>
                    <a:pt x="6590" y="17722"/>
                  </a:cubicBezTo>
                  <a:cubicBezTo>
                    <a:pt x="6590" y="17722"/>
                    <a:pt x="6773" y="17871"/>
                    <a:pt x="6956" y="17871"/>
                  </a:cubicBezTo>
                  <a:cubicBezTo>
                    <a:pt x="8970" y="20999"/>
                    <a:pt x="8970" y="20999"/>
                    <a:pt x="8970" y="20999"/>
                  </a:cubicBezTo>
                  <a:cubicBezTo>
                    <a:pt x="9153" y="21297"/>
                    <a:pt x="9702" y="21446"/>
                    <a:pt x="10068" y="21297"/>
                  </a:cubicBezTo>
                  <a:cubicBezTo>
                    <a:pt x="10434" y="21148"/>
                    <a:pt x="10434" y="20701"/>
                    <a:pt x="10251" y="20403"/>
                  </a:cubicBezTo>
                  <a:cubicBezTo>
                    <a:pt x="8421" y="17722"/>
                    <a:pt x="8421" y="17722"/>
                    <a:pt x="8421" y="17722"/>
                  </a:cubicBezTo>
                  <a:cubicBezTo>
                    <a:pt x="12265" y="18467"/>
                    <a:pt x="12265" y="18467"/>
                    <a:pt x="12265" y="18467"/>
                  </a:cubicBezTo>
                  <a:cubicBezTo>
                    <a:pt x="12631" y="18616"/>
                    <a:pt x="12997" y="18467"/>
                    <a:pt x="13180" y="18020"/>
                  </a:cubicBezTo>
                  <a:cubicBezTo>
                    <a:pt x="13180" y="17722"/>
                    <a:pt x="12997" y="17424"/>
                    <a:pt x="12631" y="17275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2657"/>
                    <a:pt x="8055" y="12657"/>
                    <a:pt x="8055" y="12657"/>
                  </a:cubicBezTo>
                  <a:cubicBezTo>
                    <a:pt x="11350" y="14743"/>
                    <a:pt x="16658" y="16679"/>
                    <a:pt x="18855" y="15785"/>
                  </a:cubicBezTo>
                  <a:cubicBezTo>
                    <a:pt x="18855" y="15785"/>
                    <a:pt x="19038" y="15636"/>
                    <a:pt x="19038" y="15636"/>
                  </a:cubicBezTo>
                  <a:cubicBezTo>
                    <a:pt x="18855" y="15636"/>
                    <a:pt x="18672" y="15636"/>
                    <a:pt x="18672" y="15636"/>
                  </a:cubicBezTo>
                  <a:cubicBezTo>
                    <a:pt x="15926" y="15636"/>
                    <a:pt x="11350" y="13402"/>
                    <a:pt x="7505" y="10125"/>
                  </a:cubicBezTo>
                  <a:close/>
                  <a:moveTo>
                    <a:pt x="17024" y="12806"/>
                  </a:moveTo>
                  <a:cubicBezTo>
                    <a:pt x="17024" y="12955"/>
                    <a:pt x="16841" y="13104"/>
                    <a:pt x="16658" y="13104"/>
                  </a:cubicBezTo>
                  <a:cubicBezTo>
                    <a:pt x="16658" y="13104"/>
                    <a:pt x="16475" y="12955"/>
                    <a:pt x="16475" y="12806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5560" y="7890"/>
                    <a:pt x="14461" y="6847"/>
                    <a:pt x="13180" y="5805"/>
                  </a:cubicBezTo>
                  <a:cubicBezTo>
                    <a:pt x="8787" y="9380"/>
                    <a:pt x="8787" y="9380"/>
                    <a:pt x="8787" y="9380"/>
                  </a:cubicBezTo>
                  <a:cubicBezTo>
                    <a:pt x="8787" y="9380"/>
                    <a:pt x="8604" y="9380"/>
                    <a:pt x="8421" y="9380"/>
                  </a:cubicBezTo>
                  <a:cubicBezTo>
                    <a:pt x="8421" y="9231"/>
                    <a:pt x="8421" y="9082"/>
                    <a:pt x="8421" y="8933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1533" y="4464"/>
                    <a:pt x="10251" y="3570"/>
                    <a:pt x="8970" y="2825"/>
                  </a:cubicBezTo>
                  <a:cubicBezTo>
                    <a:pt x="4211" y="2825"/>
                    <a:pt x="4211" y="2825"/>
                    <a:pt x="4211" y="2825"/>
                  </a:cubicBezTo>
                  <a:cubicBezTo>
                    <a:pt x="4028" y="2825"/>
                    <a:pt x="4028" y="2676"/>
                    <a:pt x="4028" y="2527"/>
                  </a:cubicBezTo>
                  <a:cubicBezTo>
                    <a:pt x="4028" y="2378"/>
                    <a:pt x="4028" y="2378"/>
                    <a:pt x="4211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4943" y="591"/>
                    <a:pt x="2380" y="-5"/>
                    <a:pt x="1831" y="591"/>
                  </a:cubicBezTo>
                  <a:cubicBezTo>
                    <a:pt x="1831" y="591"/>
                    <a:pt x="1831" y="591"/>
                    <a:pt x="1831" y="591"/>
                  </a:cubicBezTo>
                  <a:cubicBezTo>
                    <a:pt x="1648" y="591"/>
                    <a:pt x="1648" y="889"/>
                    <a:pt x="1648" y="1038"/>
                  </a:cubicBezTo>
                  <a:cubicBezTo>
                    <a:pt x="1648" y="2974"/>
                    <a:pt x="4394" y="6549"/>
                    <a:pt x="8055" y="9678"/>
                  </a:cubicBezTo>
                  <a:cubicBezTo>
                    <a:pt x="11899" y="12657"/>
                    <a:pt x="16292" y="14891"/>
                    <a:pt x="18672" y="14891"/>
                  </a:cubicBezTo>
                  <a:cubicBezTo>
                    <a:pt x="18855" y="14891"/>
                    <a:pt x="19221" y="14891"/>
                    <a:pt x="19221" y="14743"/>
                  </a:cubicBezTo>
                  <a:cubicBezTo>
                    <a:pt x="19953" y="14296"/>
                    <a:pt x="19221" y="12210"/>
                    <a:pt x="17024" y="9678"/>
                  </a:cubicBezTo>
                  <a:lnTo>
                    <a:pt x="17024" y="12806"/>
                  </a:lnTo>
                  <a:close/>
                  <a:moveTo>
                    <a:pt x="15560" y="2825"/>
                  </a:moveTo>
                  <a:cubicBezTo>
                    <a:pt x="15743" y="2974"/>
                    <a:pt x="15743" y="2974"/>
                    <a:pt x="15743" y="2974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2814" y="5507"/>
                    <a:pt x="12997" y="5656"/>
                    <a:pt x="12997" y="5656"/>
                  </a:cubicBezTo>
                  <a:cubicBezTo>
                    <a:pt x="12997" y="5656"/>
                    <a:pt x="13180" y="5805"/>
                    <a:pt x="13180" y="5805"/>
                  </a:cubicBezTo>
                  <a:cubicBezTo>
                    <a:pt x="16109" y="3421"/>
                    <a:pt x="16109" y="3421"/>
                    <a:pt x="16109" y="3421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6658" y="9082"/>
                    <a:pt x="16841" y="9380"/>
                    <a:pt x="17024" y="9678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573" y="2825"/>
                    <a:pt x="18305" y="2527"/>
                    <a:pt x="19038" y="1932"/>
                  </a:cubicBezTo>
                  <a:cubicBezTo>
                    <a:pt x="19953" y="1336"/>
                    <a:pt x="20136" y="442"/>
                    <a:pt x="19770" y="144"/>
                  </a:cubicBezTo>
                  <a:cubicBezTo>
                    <a:pt x="19404" y="-154"/>
                    <a:pt x="18305" y="-5"/>
                    <a:pt x="17573" y="740"/>
                  </a:cubicBezTo>
                  <a:cubicBezTo>
                    <a:pt x="16841" y="1187"/>
                    <a:pt x="16475" y="1932"/>
                    <a:pt x="16658" y="2378"/>
                  </a:cubicBezTo>
                  <a:cubicBezTo>
                    <a:pt x="16658" y="2378"/>
                    <a:pt x="16658" y="2378"/>
                    <a:pt x="16658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8421" y="2527"/>
                    <a:pt x="8604" y="2676"/>
                    <a:pt x="8970" y="2825"/>
                  </a:cubicBezTo>
                  <a:lnTo>
                    <a:pt x="15560" y="2825"/>
                  </a:lnTo>
                  <a:close/>
                  <a:moveTo>
                    <a:pt x="15560" y="282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439415" y="3909495"/>
            <a:ext cx="423890" cy="423890"/>
            <a:chOff x="2095350" y="2324961"/>
            <a:chExt cx="462882" cy="462882"/>
          </a:xfrm>
        </p:grpSpPr>
        <p:sp>
          <p:nvSpPr>
            <p:cNvPr id="60" name="Rounded Rectangle 59"/>
            <p:cNvSpPr/>
            <p:nvPr/>
          </p:nvSpPr>
          <p:spPr>
            <a:xfrm>
              <a:off x="2095350" y="2324961"/>
              <a:ext cx="462882" cy="46288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Shape 579"/>
            <p:cNvSpPr/>
            <p:nvPr/>
          </p:nvSpPr>
          <p:spPr>
            <a:xfrm flipV="1">
              <a:off x="2204123" y="2428623"/>
              <a:ext cx="245336" cy="255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8439415" y="2788543"/>
            <a:ext cx="423890" cy="423890"/>
            <a:chOff x="2018242" y="3429000"/>
            <a:chExt cx="462882" cy="462882"/>
          </a:xfrm>
        </p:grpSpPr>
        <p:sp>
          <p:nvSpPr>
            <p:cNvPr id="64" name="Rounded Rectangle 63"/>
            <p:cNvSpPr/>
            <p:nvPr/>
          </p:nvSpPr>
          <p:spPr>
            <a:xfrm>
              <a:off x="2018242" y="3429000"/>
              <a:ext cx="462882" cy="46288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Shape 546"/>
            <p:cNvSpPr/>
            <p:nvPr/>
          </p:nvSpPr>
          <p:spPr>
            <a:xfrm>
              <a:off x="2102354" y="3560952"/>
              <a:ext cx="299452" cy="198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18596" y="5942"/>
                  </a:moveTo>
                  <a:cubicBezTo>
                    <a:pt x="18295" y="7132"/>
                    <a:pt x="17976" y="8348"/>
                    <a:pt x="17696" y="9399"/>
                  </a:cubicBezTo>
                  <a:cubicBezTo>
                    <a:pt x="18794" y="11734"/>
                    <a:pt x="19440" y="14666"/>
                    <a:pt x="19440" y="17887"/>
                  </a:cubicBezTo>
                  <a:cubicBezTo>
                    <a:pt x="19440" y="18391"/>
                    <a:pt x="19426" y="18896"/>
                    <a:pt x="19394" y="19390"/>
                  </a:cubicBezTo>
                  <a:cubicBezTo>
                    <a:pt x="19341" y="20265"/>
                    <a:pt x="19778" y="21038"/>
                    <a:pt x="20372" y="21116"/>
                  </a:cubicBezTo>
                  <a:cubicBezTo>
                    <a:pt x="20405" y="21122"/>
                    <a:pt x="20439" y="21124"/>
                    <a:pt x="20471" y="21124"/>
                  </a:cubicBezTo>
                  <a:cubicBezTo>
                    <a:pt x="21024" y="21124"/>
                    <a:pt x="21495" y="20502"/>
                    <a:pt x="21545" y="19677"/>
                  </a:cubicBezTo>
                  <a:cubicBezTo>
                    <a:pt x="21582" y="19089"/>
                    <a:pt x="21600" y="18486"/>
                    <a:pt x="21600" y="17887"/>
                  </a:cubicBezTo>
                  <a:cubicBezTo>
                    <a:pt x="21600" y="13196"/>
                    <a:pt x="20463" y="9004"/>
                    <a:pt x="18596" y="5942"/>
                  </a:cubicBezTo>
                  <a:close/>
                  <a:moveTo>
                    <a:pt x="10801" y="3957"/>
                  </a:moveTo>
                  <a:cubicBezTo>
                    <a:pt x="11273" y="3957"/>
                    <a:pt x="11734" y="4016"/>
                    <a:pt x="12183" y="4127"/>
                  </a:cubicBezTo>
                  <a:cubicBezTo>
                    <a:pt x="12656" y="3256"/>
                    <a:pt x="13186" y="2296"/>
                    <a:pt x="13702" y="1383"/>
                  </a:cubicBezTo>
                  <a:cubicBezTo>
                    <a:pt x="12781" y="990"/>
                    <a:pt x="11810" y="778"/>
                    <a:pt x="10801" y="778"/>
                  </a:cubicBezTo>
                  <a:cubicBezTo>
                    <a:pt x="4744" y="778"/>
                    <a:pt x="0" y="8292"/>
                    <a:pt x="0" y="17887"/>
                  </a:cubicBezTo>
                  <a:cubicBezTo>
                    <a:pt x="0" y="18477"/>
                    <a:pt x="18" y="19068"/>
                    <a:pt x="53" y="19643"/>
                  </a:cubicBezTo>
                  <a:cubicBezTo>
                    <a:pt x="105" y="20519"/>
                    <a:pt x="636" y="21162"/>
                    <a:pt x="1225" y="21086"/>
                  </a:cubicBezTo>
                  <a:cubicBezTo>
                    <a:pt x="1818" y="21007"/>
                    <a:pt x="2258" y="20236"/>
                    <a:pt x="2204" y="19361"/>
                  </a:cubicBezTo>
                  <a:cubicBezTo>
                    <a:pt x="2174" y="18879"/>
                    <a:pt x="2160" y="18383"/>
                    <a:pt x="2160" y="17887"/>
                  </a:cubicBezTo>
                  <a:cubicBezTo>
                    <a:pt x="2160" y="10076"/>
                    <a:pt x="5955" y="3957"/>
                    <a:pt x="10801" y="3957"/>
                  </a:cubicBezTo>
                  <a:close/>
                  <a:moveTo>
                    <a:pt x="8778" y="16036"/>
                  </a:moveTo>
                  <a:cubicBezTo>
                    <a:pt x="8032" y="17937"/>
                    <a:pt x="8535" y="19501"/>
                    <a:pt x="9569" y="20379"/>
                  </a:cubicBezTo>
                  <a:cubicBezTo>
                    <a:pt x="10602" y="21258"/>
                    <a:pt x="11773" y="21116"/>
                    <a:pt x="12519" y="19216"/>
                  </a:cubicBezTo>
                  <a:cubicBezTo>
                    <a:pt x="13265" y="17315"/>
                    <a:pt x="17970" y="355"/>
                    <a:pt x="17561" y="6"/>
                  </a:cubicBezTo>
                  <a:cubicBezTo>
                    <a:pt x="17151" y="-342"/>
                    <a:pt x="9524" y="14136"/>
                    <a:pt x="8778" y="16036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020332" y="3909495"/>
            <a:ext cx="423890" cy="423890"/>
            <a:chOff x="2855493" y="3429000"/>
            <a:chExt cx="462882" cy="462882"/>
          </a:xfrm>
        </p:grpSpPr>
        <p:sp>
          <p:nvSpPr>
            <p:cNvPr id="51" name="Rounded Rectangle 50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Shape 1849"/>
            <p:cNvSpPr/>
            <p:nvPr/>
          </p:nvSpPr>
          <p:spPr>
            <a:xfrm flipH="1">
              <a:off x="2967936" y="3562457"/>
              <a:ext cx="256862" cy="206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任意多边形 53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/>
      <p:bldP spid="81" grpId="0" build="p"/>
      <p:bldP spid="82" grpId="0" build="p"/>
      <p:bldP spid="83" grpId="0" build="p"/>
      <p:bldP spid="84" grpId="0" build="p"/>
      <p:bldP spid="85" grpId="0" build="p"/>
      <p:bldP spid="86" grpId="0" build="p"/>
      <p:bldP spid="87" grpId="0" build="p"/>
      <p:bldP spid="88" grpId="0" build="p"/>
      <p:bldP spid="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>
            <a:off x="4330852" y="5609131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962244" y="4491782"/>
            <a:ext cx="216361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430581" y="3394053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7549" y="2196385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627623" y="5153041"/>
            <a:ext cx="1194667" cy="1124436"/>
            <a:chOff x="6139503" y="4871969"/>
            <a:chExt cx="1192668" cy="1122553"/>
          </a:xfrm>
          <a:effectLst/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4"/>
            </a:solidFill>
            <a:ln w="9525">
              <a:noFill/>
              <a:rou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nb-NO" altLang="id-ID" sz="2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8719" y="4028612"/>
            <a:ext cx="1194667" cy="1124437"/>
            <a:chOff x="6420131" y="3749417"/>
            <a:chExt cx="1192668" cy="1122553"/>
          </a:xfrm>
          <a:effectLst/>
        </p:grpSpPr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nb-NO" altLang="id-ID" sz="2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7073" y="2904188"/>
            <a:ext cx="1194667" cy="1124434"/>
            <a:chOff x="5999190" y="2626865"/>
            <a:chExt cx="1192668" cy="1122553"/>
          </a:xfrm>
          <a:effectLst/>
        </p:grpSpPr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60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nb-NO" altLang="id-ID" sz="2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9746" y="1842413"/>
            <a:ext cx="1194667" cy="1124436"/>
            <a:chOff x="5402860" y="1566869"/>
            <a:chExt cx="1192668" cy="1122553"/>
          </a:xfrm>
          <a:effectLst/>
        </p:grpSpPr>
        <p:sp>
          <p:nvSpPr>
            <p:cNvPr id="15" name="Rounded Rectangle 14"/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 rot="20681241">
              <a:off x="5613324" y="1778750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nb-NO" altLang="id-ID" sz="2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030495" y="1802826"/>
            <a:ext cx="901509" cy="901509"/>
            <a:chOff x="5385173" y="1917525"/>
            <a:chExt cx="1440000" cy="144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011312" y="5140073"/>
            <a:ext cx="901508" cy="901509"/>
            <a:chOff x="5385173" y="1917525"/>
            <a:chExt cx="1440000" cy="144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6912125" y="4039172"/>
            <a:ext cx="901509" cy="901509"/>
            <a:chOff x="5385173" y="1917525"/>
            <a:chExt cx="1440000" cy="1440000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5826591" y="2873726"/>
            <a:ext cx="901509" cy="901509"/>
            <a:chOff x="5385173" y="1917525"/>
            <a:chExt cx="1440000" cy="14400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232725" y="2000031"/>
            <a:ext cx="488319" cy="488319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2044" y="5422632"/>
            <a:ext cx="433091" cy="331012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"/>
            <p:cNvSpPr/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"/>
            <p:cNvSpPr/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8"/>
            <p:cNvSpPr/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9"/>
            <p:cNvSpPr/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129634" y="4293573"/>
            <a:ext cx="448155" cy="385938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52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/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6079830" y="3099243"/>
            <a:ext cx="424090" cy="412991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7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29548" y="507017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6792" y="402928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45952" y="2816561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494" y="1699468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0264" y="1937485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69197" y="3035657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6808" y="4254292"/>
            <a:ext cx="2643848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26648" y="5304303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4514" y="-18702"/>
            <a:ext cx="12873264" cy="726070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54" y="-18702"/>
            <a:ext cx="5852958" cy="7260703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5890" y="3532772"/>
            <a:ext cx="4294317" cy="3447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7625" y="2896245"/>
            <a:ext cx="2630847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7625" y="3413310"/>
            <a:ext cx="263084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054" y="1873639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Elbow Connector 6"/>
          <p:cNvCxnSpPr/>
          <p:nvPr/>
        </p:nvCxnSpPr>
        <p:spPr>
          <a:xfrm>
            <a:off x="6981620" y="3866433"/>
            <a:ext cx="866516" cy="241477"/>
          </a:xfrm>
          <a:prstGeom prst="bentConnector3">
            <a:avLst>
              <a:gd name="adj1" fmla="val 50000"/>
            </a:avLst>
          </a:prstGeom>
          <a:ln w="9525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/>
          <p:nvPr/>
        </p:nvCxnSpPr>
        <p:spPr>
          <a:xfrm flipV="1">
            <a:off x="6967664" y="3130636"/>
            <a:ext cx="866516" cy="241477"/>
          </a:xfrm>
          <a:prstGeom prst="bentConnector3">
            <a:avLst>
              <a:gd name="adj1" fmla="val 50000"/>
            </a:avLst>
          </a:prstGeom>
          <a:ln w="9525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flipH="1">
            <a:off x="5029153" y="3884806"/>
            <a:ext cx="866516" cy="241477"/>
          </a:xfrm>
          <a:prstGeom prst="bentConnector3">
            <a:avLst>
              <a:gd name="adj1" fmla="val 50000"/>
            </a:avLst>
          </a:prstGeom>
          <a:ln w="9525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7892001" y="2782926"/>
            <a:ext cx="3006691" cy="700835"/>
            <a:chOff x="7699508" y="2223969"/>
            <a:chExt cx="3283266" cy="765303"/>
          </a:xfrm>
        </p:grpSpPr>
        <p:sp>
          <p:nvSpPr>
            <p:cNvPr id="11" name="Round Same Side Corner Rectangle 10"/>
            <p:cNvSpPr/>
            <p:nvPr/>
          </p:nvSpPr>
          <p:spPr>
            <a:xfrm rot="5400000">
              <a:off x="9371697" y="1378195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ound Same Side Corner Rectangle 13"/>
            <p:cNvSpPr/>
            <p:nvPr/>
          </p:nvSpPr>
          <p:spPr>
            <a:xfrm rot="16200000">
              <a:off x="7730064" y="2193413"/>
              <a:ext cx="765300" cy="8264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892001" y="3761530"/>
            <a:ext cx="3006691" cy="700834"/>
            <a:chOff x="7699508" y="3292593"/>
            <a:chExt cx="3283266" cy="765302"/>
          </a:xfrm>
        </p:grpSpPr>
        <p:sp>
          <p:nvSpPr>
            <p:cNvPr id="17" name="Round Same Side Corner Rectangle 16"/>
            <p:cNvSpPr/>
            <p:nvPr/>
          </p:nvSpPr>
          <p:spPr>
            <a:xfrm rot="5400000">
              <a:off x="9371697" y="2446818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 Same Side Corner Rectangle 19"/>
            <p:cNvSpPr/>
            <p:nvPr/>
          </p:nvSpPr>
          <p:spPr>
            <a:xfrm rot="16200000">
              <a:off x="7730064" y="3262037"/>
              <a:ext cx="765300" cy="8264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982587" y="2794553"/>
            <a:ext cx="3006691" cy="700834"/>
            <a:chOff x="1246506" y="2236667"/>
            <a:chExt cx="3283266" cy="765302"/>
          </a:xfrm>
        </p:grpSpPr>
        <p:sp>
          <p:nvSpPr>
            <p:cNvPr id="23" name="Round Same Side Corner Rectangle 22"/>
            <p:cNvSpPr/>
            <p:nvPr/>
          </p:nvSpPr>
          <p:spPr>
            <a:xfrm rot="5400000" flipH="1" flipV="1">
              <a:off x="2092283" y="1390890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 Same Side Corner Rectangle 25"/>
            <p:cNvSpPr/>
            <p:nvPr/>
          </p:nvSpPr>
          <p:spPr>
            <a:xfrm rot="16200000" flipH="1" flipV="1">
              <a:off x="3733916" y="2206113"/>
              <a:ext cx="765300" cy="8264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982587" y="3773159"/>
            <a:ext cx="3006691" cy="700835"/>
            <a:chOff x="1246506" y="3305290"/>
            <a:chExt cx="3283266" cy="765303"/>
          </a:xfrm>
        </p:grpSpPr>
        <p:sp>
          <p:nvSpPr>
            <p:cNvPr id="29" name="Round Same Side Corner Rectangle 28"/>
            <p:cNvSpPr/>
            <p:nvPr/>
          </p:nvSpPr>
          <p:spPr>
            <a:xfrm rot="5400000" flipH="1" flipV="1">
              <a:off x="2092283" y="2459513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ound Same Side Corner Rectangle 31"/>
            <p:cNvSpPr/>
            <p:nvPr/>
          </p:nvSpPr>
          <p:spPr>
            <a:xfrm rot="16200000" flipH="1" flipV="1">
              <a:off x="3733916" y="3274737"/>
              <a:ext cx="765300" cy="8264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4" name="Elbow Connector 33"/>
          <p:cNvCxnSpPr/>
          <p:nvPr/>
        </p:nvCxnSpPr>
        <p:spPr>
          <a:xfrm flipH="1" flipV="1">
            <a:off x="5029153" y="3149008"/>
            <a:ext cx="866516" cy="241477"/>
          </a:xfrm>
          <a:prstGeom prst="bentConnector3">
            <a:avLst>
              <a:gd name="adj1" fmla="val 50000"/>
            </a:avLst>
          </a:prstGeom>
          <a:ln w="9525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12"/>
          <p:cNvSpPr/>
          <p:nvPr/>
        </p:nvSpPr>
        <p:spPr bwMode="auto">
          <a:xfrm>
            <a:off x="5442044" y="2618210"/>
            <a:ext cx="987332" cy="985094"/>
          </a:xfrm>
          <a:custGeom>
            <a:avLst/>
            <a:gdLst>
              <a:gd name="T0" fmla="*/ 372 w 372"/>
              <a:gd name="T1" fmla="*/ 0 h 371"/>
              <a:gd name="T2" fmla="*/ 325 w 372"/>
              <a:gd name="T3" fmla="*/ 0 h 371"/>
              <a:gd name="T4" fmla="*/ 325 w 372"/>
              <a:gd name="T5" fmla="*/ 73 h 371"/>
              <a:gd name="T6" fmla="*/ 263 w 372"/>
              <a:gd name="T7" fmla="*/ 90 h 371"/>
              <a:gd name="T8" fmla="*/ 226 w 372"/>
              <a:gd name="T9" fmla="*/ 26 h 371"/>
              <a:gd name="T10" fmla="*/ 145 w 372"/>
              <a:gd name="T11" fmla="*/ 73 h 371"/>
              <a:gd name="T12" fmla="*/ 182 w 372"/>
              <a:gd name="T13" fmla="*/ 136 h 371"/>
              <a:gd name="T14" fmla="*/ 137 w 372"/>
              <a:gd name="T15" fmla="*/ 183 h 371"/>
              <a:gd name="T16" fmla="*/ 73 w 372"/>
              <a:gd name="T17" fmla="*/ 146 h 371"/>
              <a:gd name="T18" fmla="*/ 28 w 372"/>
              <a:gd name="T19" fmla="*/ 225 h 371"/>
              <a:gd name="T20" fmla="*/ 91 w 372"/>
              <a:gd name="T21" fmla="*/ 262 h 371"/>
              <a:gd name="T22" fmla="*/ 74 w 372"/>
              <a:gd name="T23" fmla="*/ 325 h 371"/>
              <a:gd name="T24" fmla="*/ 0 w 372"/>
              <a:gd name="T25" fmla="*/ 325 h 371"/>
              <a:gd name="T26" fmla="*/ 0 w 372"/>
              <a:gd name="T27" fmla="*/ 371 h 371"/>
              <a:gd name="T28" fmla="*/ 372 w 372"/>
              <a:gd name="T29" fmla="*/ 371 h 371"/>
              <a:gd name="T30" fmla="*/ 372 w 372"/>
              <a:gd name="T31" fmla="*/ 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2" h="371">
                <a:moveTo>
                  <a:pt x="372" y="0"/>
                </a:moveTo>
                <a:cubicBezTo>
                  <a:pt x="325" y="0"/>
                  <a:pt x="325" y="0"/>
                  <a:pt x="325" y="0"/>
                </a:cubicBezTo>
                <a:cubicBezTo>
                  <a:pt x="325" y="73"/>
                  <a:pt x="325" y="73"/>
                  <a:pt x="325" y="73"/>
                </a:cubicBezTo>
                <a:cubicBezTo>
                  <a:pt x="304" y="77"/>
                  <a:pt x="282" y="83"/>
                  <a:pt x="263" y="90"/>
                </a:cubicBezTo>
                <a:cubicBezTo>
                  <a:pt x="226" y="26"/>
                  <a:pt x="226" y="26"/>
                  <a:pt x="226" y="26"/>
                </a:cubicBezTo>
                <a:cubicBezTo>
                  <a:pt x="145" y="73"/>
                  <a:pt x="145" y="73"/>
                  <a:pt x="145" y="73"/>
                </a:cubicBezTo>
                <a:cubicBezTo>
                  <a:pt x="182" y="136"/>
                  <a:pt x="182" y="136"/>
                  <a:pt x="182" y="136"/>
                </a:cubicBezTo>
                <a:cubicBezTo>
                  <a:pt x="166" y="150"/>
                  <a:pt x="150" y="166"/>
                  <a:pt x="137" y="183"/>
                </a:cubicBezTo>
                <a:cubicBezTo>
                  <a:pt x="73" y="146"/>
                  <a:pt x="73" y="146"/>
                  <a:pt x="73" y="146"/>
                </a:cubicBezTo>
                <a:cubicBezTo>
                  <a:pt x="28" y="225"/>
                  <a:pt x="28" y="225"/>
                  <a:pt x="28" y="225"/>
                </a:cubicBezTo>
                <a:cubicBezTo>
                  <a:pt x="91" y="262"/>
                  <a:pt x="91" y="262"/>
                  <a:pt x="91" y="262"/>
                </a:cubicBezTo>
                <a:cubicBezTo>
                  <a:pt x="82" y="283"/>
                  <a:pt x="78" y="303"/>
                  <a:pt x="74" y="325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371"/>
                  <a:pt x="0" y="371"/>
                  <a:pt x="0" y="371"/>
                </a:cubicBezTo>
                <a:cubicBezTo>
                  <a:pt x="372" y="371"/>
                  <a:pt x="372" y="371"/>
                  <a:pt x="372" y="371"/>
                </a:cubicBezTo>
                <a:lnTo>
                  <a:pt x="37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13"/>
          <p:cNvSpPr/>
          <p:nvPr/>
        </p:nvSpPr>
        <p:spPr bwMode="auto">
          <a:xfrm>
            <a:off x="6429377" y="2618210"/>
            <a:ext cx="986213" cy="985094"/>
          </a:xfrm>
          <a:custGeom>
            <a:avLst/>
            <a:gdLst>
              <a:gd name="T0" fmla="*/ 0 w 371"/>
              <a:gd name="T1" fmla="*/ 0 h 371"/>
              <a:gd name="T2" fmla="*/ 46 w 371"/>
              <a:gd name="T3" fmla="*/ 0 h 371"/>
              <a:gd name="T4" fmla="*/ 46 w 371"/>
              <a:gd name="T5" fmla="*/ 73 h 371"/>
              <a:gd name="T6" fmla="*/ 108 w 371"/>
              <a:gd name="T7" fmla="*/ 90 h 371"/>
              <a:gd name="T8" fmla="*/ 145 w 371"/>
              <a:gd name="T9" fmla="*/ 26 h 371"/>
              <a:gd name="T10" fmla="*/ 226 w 371"/>
              <a:gd name="T11" fmla="*/ 73 h 371"/>
              <a:gd name="T12" fmla="*/ 189 w 371"/>
              <a:gd name="T13" fmla="*/ 136 h 371"/>
              <a:gd name="T14" fmla="*/ 234 w 371"/>
              <a:gd name="T15" fmla="*/ 183 h 371"/>
              <a:gd name="T16" fmla="*/ 298 w 371"/>
              <a:gd name="T17" fmla="*/ 146 h 371"/>
              <a:gd name="T18" fmla="*/ 344 w 371"/>
              <a:gd name="T19" fmla="*/ 225 h 371"/>
              <a:gd name="T20" fmla="*/ 281 w 371"/>
              <a:gd name="T21" fmla="*/ 262 h 371"/>
              <a:gd name="T22" fmla="*/ 297 w 371"/>
              <a:gd name="T23" fmla="*/ 325 h 371"/>
              <a:gd name="T24" fmla="*/ 371 w 371"/>
              <a:gd name="T25" fmla="*/ 325 h 371"/>
              <a:gd name="T26" fmla="*/ 371 w 371"/>
              <a:gd name="T27" fmla="*/ 371 h 371"/>
              <a:gd name="T28" fmla="*/ 0 w 371"/>
              <a:gd name="T29" fmla="*/ 371 h 371"/>
              <a:gd name="T30" fmla="*/ 0 w 371"/>
              <a:gd name="T31" fmla="*/ 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1" h="371">
                <a:moveTo>
                  <a:pt x="0" y="0"/>
                </a:moveTo>
                <a:cubicBezTo>
                  <a:pt x="46" y="0"/>
                  <a:pt x="46" y="0"/>
                  <a:pt x="46" y="0"/>
                </a:cubicBezTo>
                <a:cubicBezTo>
                  <a:pt x="46" y="73"/>
                  <a:pt x="46" y="73"/>
                  <a:pt x="46" y="73"/>
                </a:cubicBezTo>
                <a:cubicBezTo>
                  <a:pt x="67" y="77"/>
                  <a:pt x="89" y="83"/>
                  <a:pt x="108" y="90"/>
                </a:cubicBezTo>
                <a:cubicBezTo>
                  <a:pt x="145" y="26"/>
                  <a:pt x="145" y="26"/>
                  <a:pt x="145" y="26"/>
                </a:cubicBezTo>
                <a:cubicBezTo>
                  <a:pt x="226" y="73"/>
                  <a:pt x="226" y="73"/>
                  <a:pt x="226" y="73"/>
                </a:cubicBezTo>
                <a:cubicBezTo>
                  <a:pt x="189" y="136"/>
                  <a:pt x="189" y="136"/>
                  <a:pt x="189" y="136"/>
                </a:cubicBezTo>
                <a:cubicBezTo>
                  <a:pt x="206" y="150"/>
                  <a:pt x="221" y="166"/>
                  <a:pt x="234" y="183"/>
                </a:cubicBezTo>
                <a:cubicBezTo>
                  <a:pt x="298" y="146"/>
                  <a:pt x="298" y="146"/>
                  <a:pt x="298" y="146"/>
                </a:cubicBezTo>
                <a:cubicBezTo>
                  <a:pt x="344" y="225"/>
                  <a:pt x="344" y="225"/>
                  <a:pt x="344" y="225"/>
                </a:cubicBezTo>
                <a:cubicBezTo>
                  <a:pt x="281" y="262"/>
                  <a:pt x="281" y="262"/>
                  <a:pt x="281" y="262"/>
                </a:cubicBezTo>
                <a:cubicBezTo>
                  <a:pt x="289" y="283"/>
                  <a:pt x="294" y="303"/>
                  <a:pt x="297" y="325"/>
                </a:cubicBezTo>
                <a:cubicBezTo>
                  <a:pt x="371" y="325"/>
                  <a:pt x="371" y="325"/>
                  <a:pt x="371" y="325"/>
                </a:cubicBezTo>
                <a:cubicBezTo>
                  <a:pt x="371" y="371"/>
                  <a:pt x="371" y="371"/>
                  <a:pt x="371" y="371"/>
                </a:cubicBezTo>
                <a:cubicBezTo>
                  <a:pt x="0" y="371"/>
                  <a:pt x="0" y="371"/>
                  <a:pt x="0" y="37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15"/>
          <p:cNvSpPr/>
          <p:nvPr/>
        </p:nvSpPr>
        <p:spPr bwMode="auto">
          <a:xfrm>
            <a:off x="6429377" y="3603306"/>
            <a:ext cx="986213" cy="983975"/>
          </a:xfrm>
          <a:custGeom>
            <a:avLst/>
            <a:gdLst>
              <a:gd name="T0" fmla="*/ 0 w 371"/>
              <a:gd name="T1" fmla="*/ 371 h 371"/>
              <a:gd name="T2" fmla="*/ 46 w 371"/>
              <a:gd name="T3" fmla="*/ 371 h 371"/>
              <a:gd name="T4" fmla="*/ 46 w 371"/>
              <a:gd name="T5" fmla="*/ 299 h 371"/>
              <a:gd name="T6" fmla="*/ 108 w 371"/>
              <a:gd name="T7" fmla="*/ 282 h 371"/>
              <a:gd name="T8" fmla="*/ 145 w 371"/>
              <a:gd name="T9" fmla="*/ 345 h 371"/>
              <a:gd name="T10" fmla="*/ 226 w 371"/>
              <a:gd name="T11" fmla="*/ 299 h 371"/>
              <a:gd name="T12" fmla="*/ 189 w 371"/>
              <a:gd name="T13" fmla="*/ 236 h 371"/>
              <a:gd name="T14" fmla="*/ 234 w 371"/>
              <a:gd name="T15" fmla="*/ 189 h 371"/>
              <a:gd name="T16" fmla="*/ 298 w 371"/>
              <a:gd name="T17" fmla="*/ 226 h 371"/>
              <a:gd name="T18" fmla="*/ 344 w 371"/>
              <a:gd name="T19" fmla="*/ 146 h 371"/>
              <a:gd name="T20" fmla="*/ 281 w 371"/>
              <a:gd name="T21" fmla="*/ 109 h 371"/>
              <a:gd name="T22" fmla="*/ 297 w 371"/>
              <a:gd name="T23" fmla="*/ 46 h 371"/>
              <a:gd name="T24" fmla="*/ 371 w 371"/>
              <a:gd name="T25" fmla="*/ 46 h 371"/>
              <a:gd name="T26" fmla="*/ 371 w 371"/>
              <a:gd name="T27" fmla="*/ 0 h 371"/>
              <a:gd name="T28" fmla="*/ 0 w 371"/>
              <a:gd name="T29" fmla="*/ 0 h 371"/>
              <a:gd name="T30" fmla="*/ 0 w 371"/>
              <a:gd name="T31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1" h="371">
                <a:moveTo>
                  <a:pt x="0" y="371"/>
                </a:moveTo>
                <a:cubicBezTo>
                  <a:pt x="46" y="371"/>
                  <a:pt x="46" y="371"/>
                  <a:pt x="46" y="371"/>
                </a:cubicBezTo>
                <a:cubicBezTo>
                  <a:pt x="46" y="299"/>
                  <a:pt x="46" y="299"/>
                  <a:pt x="46" y="299"/>
                </a:cubicBezTo>
                <a:cubicBezTo>
                  <a:pt x="67" y="295"/>
                  <a:pt x="89" y="289"/>
                  <a:pt x="108" y="282"/>
                </a:cubicBezTo>
                <a:cubicBezTo>
                  <a:pt x="145" y="345"/>
                  <a:pt x="145" y="345"/>
                  <a:pt x="145" y="345"/>
                </a:cubicBezTo>
                <a:cubicBezTo>
                  <a:pt x="226" y="299"/>
                  <a:pt x="226" y="299"/>
                  <a:pt x="226" y="299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206" y="221"/>
                  <a:pt x="221" y="206"/>
                  <a:pt x="234" y="189"/>
                </a:cubicBezTo>
                <a:cubicBezTo>
                  <a:pt x="298" y="226"/>
                  <a:pt x="298" y="226"/>
                  <a:pt x="298" y="226"/>
                </a:cubicBezTo>
                <a:cubicBezTo>
                  <a:pt x="344" y="146"/>
                  <a:pt x="344" y="146"/>
                  <a:pt x="344" y="146"/>
                </a:cubicBezTo>
                <a:cubicBezTo>
                  <a:pt x="281" y="109"/>
                  <a:pt x="281" y="109"/>
                  <a:pt x="281" y="109"/>
                </a:cubicBezTo>
                <a:cubicBezTo>
                  <a:pt x="289" y="89"/>
                  <a:pt x="294" y="69"/>
                  <a:pt x="297" y="46"/>
                </a:cubicBezTo>
                <a:cubicBezTo>
                  <a:pt x="371" y="46"/>
                  <a:pt x="371" y="46"/>
                  <a:pt x="371" y="46"/>
                </a:cubicBezTo>
                <a:cubicBezTo>
                  <a:pt x="371" y="0"/>
                  <a:pt x="371" y="0"/>
                  <a:pt x="371" y="0"/>
                </a:cubicBezTo>
                <a:cubicBezTo>
                  <a:pt x="0" y="0"/>
                  <a:pt x="0" y="0"/>
                  <a:pt x="0" y="0"/>
                </a:cubicBezTo>
                <a:lnTo>
                  <a:pt x="0" y="3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14"/>
          <p:cNvSpPr/>
          <p:nvPr/>
        </p:nvSpPr>
        <p:spPr bwMode="auto">
          <a:xfrm>
            <a:off x="5442044" y="3603306"/>
            <a:ext cx="987332" cy="983975"/>
          </a:xfrm>
          <a:custGeom>
            <a:avLst/>
            <a:gdLst>
              <a:gd name="T0" fmla="*/ 372 w 372"/>
              <a:gd name="T1" fmla="*/ 371 h 371"/>
              <a:gd name="T2" fmla="*/ 325 w 372"/>
              <a:gd name="T3" fmla="*/ 371 h 371"/>
              <a:gd name="T4" fmla="*/ 325 w 372"/>
              <a:gd name="T5" fmla="*/ 299 h 371"/>
              <a:gd name="T6" fmla="*/ 263 w 372"/>
              <a:gd name="T7" fmla="*/ 282 h 371"/>
              <a:gd name="T8" fmla="*/ 226 w 372"/>
              <a:gd name="T9" fmla="*/ 345 h 371"/>
              <a:gd name="T10" fmla="*/ 145 w 372"/>
              <a:gd name="T11" fmla="*/ 299 h 371"/>
              <a:gd name="T12" fmla="*/ 182 w 372"/>
              <a:gd name="T13" fmla="*/ 236 h 371"/>
              <a:gd name="T14" fmla="*/ 137 w 372"/>
              <a:gd name="T15" fmla="*/ 189 h 371"/>
              <a:gd name="T16" fmla="*/ 73 w 372"/>
              <a:gd name="T17" fmla="*/ 226 h 371"/>
              <a:gd name="T18" fmla="*/ 28 w 372"/>
              <a:gd name="T19" fmla="*/ 146 h 371"/>
              <a:gd name="T20" fmla="*/ 91 w 372"/>
              <a:gd name="T21" fmla="*/ 109 h 371"/>
              <a:gd name="T22" fmla="*/ 74 w 372"/>
              <a:gd name="T23" fmla="*/ 46 h 371"/>
              <a:gd name="T24" fmla="*/ 0 w 372"/>
              <a:gd name="T25" fmla="*/ 46 h 371"/>
              <a:gd name="T26" fmla="*/ 0 w 372"/>
              <a:gd name="T27" fmla="*/ 0 h 371"/>
              <a:gd name="T28" fmla="*/ 372 w 372"/>
              <a:gd name="T29" fmla="*/ 0 h 371"/>
              <a:gd name="T30" fmla="*/ 372 w 372"/>
              <a:gd name="T31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2" h="371">
                <a:moveTo>
                  <a:pt x="372" y="371"/>
                </a:moveTo>
                <a:cubicBezTo>
                  <a:pt x="325" y="371"/>
                  <a:pt x="325" y="371"/>
                  <a:pt x="325" y="371"/>
                </a:cubicBezTo>
                <a:cubicBezTo>
                  <a:pt x="325" y="299"/>
                  <a:pt x="325" y="299"/>
                  <a:pt x="325" y="299"/>
                </a:cubicBezTo>
                <a:cubicBezTo>
                  <a:pt x="304" y="295"/>
                  <a:pt x="282" y="289"/>
                  <a:pt x="263" y="282"/>
                </a:cubicBezTo>
                <a:cubicBezTo>
                  <a:pt x="226" y="345"/>
                  <a:pt x="226" y="345"/>
                  <a:pt x="226" y="345"/>
                </a:cubicBezTo>
                <a:cubicBezTo>
                  <a:pt x="145" y="299"/>
                  <a:pt x="145" y="299"/>
                  <a:pt x="145" y="299"/>
                </a:cubicBezTo>
                <a:cubicBezTo>
                  <a:pt x="182" y="236"/>
                  <a:pt x="182" y="236"/>
                  <a:pt x="182" y="236"/>
                </a:cubicBezTo>
                <a:cubicBezTo>
                  <a:pt x="166" y="221"/>
                  <a:pt x="150" y="206"/>
                  <a:pt x="137" y="189"/>
                </a:cubicBezTo>
                <a:cubicBezTo>
                  <a:pt x="73" y="226"/>
                  <a:pt x="73" y="226"/>
                  <a:pt x="73" y="226"/>
                </a:cubicBezTo>
                <a:cubicBezTo>
                  <a:pt x="28" y="146"/>
                  <a:pt x="28" y="146"/>
                  <a:pt x="28" y="146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82" y="89"/>
                  <a:pt x="78" y="69"/>
                  <a:pt x="7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0"/>
                  <a:pt x="0" y="0"/>
                  <a:pt x="0" y="0"/>
                </a:cubicBezTo>
                <a:cubicBezTo>
                  <a:pt x="372" y="0"/>
                  <a:pt x="372" y="0"/>
                  <a:pt x="372" y="0"/>
                </a:cubicBezTo>
                <a:lnTo>
                  <a:pt x="372" y="3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2446220" y="3040127"/>
            <a:ext cx="1479096" cy="2862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2446220" y="3988513"/>
            <a:ext cx="1479096" cy="2862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4330314" y="2937656"/>
            <a:ext cx="452602" cy="402133"/>
          </a:xfrm>
          <a:custGeom>
            <a:avLst/>
            <a:gdLst>
              <a:gd name="T0" fmla="*/ 133 w 134"/>
              <a:gd name="T1" fmla="*/ 16 h 119"/>
              <a:gd name="T2" fmla="*/ 121 w 134"/>
              <a:gd name="T3" fmla="*/ 5 h 119"/>
              <a:gd name="T4" fmla="*/ 115 w 134"/>
              <a:gd name="T5" fmla="*/ 5 h 119"/>
              <a:gd name="T6" fmla="*/ 114 w 134"/>
              <a:gd name="T7" fmla="*/ 8 h 119"/>
              <a:gd name="T8" fmla="*/ 111 w 134"/>
              <a:gd name="T9" fmla="*/ 9 h 119"/>
              <a:gd name="T10" fmla="*/ 111 w 134"/>
              <a:gd name="T11" fmla="*/ 9 h 119"/>
              <a:gd name="T12" fmla="*/ 81 w 134"/>
              <a:gd name="T13" fmla="*/ 39 h 119"/>
              <a:gd name="T14" fmla="*/ 79 w 134"/>
              <a:gd name="T15" fmla="*/ 47 h 119"/>
              <a:gd name="T16" fmla="*/ 82 w 134"/>
              <a:gd name="T17" fmla="*/ 50 h 119"/>
              <a:gd name="T18" fmla="*/ 82 w 134"/>
              <a:gd name="T19" fmla="*/ 50 h 119"/>
              <a:gd name="T20" fmla="*/ 83 w 134"/>
              <a:gd name="T21" fmla="*/ 51 h 119"/>
              <a:gd name="T22" fmla="*/ 76 w 134"/>
              <a:gd name="T23" fmla="*/ 57 h 119"/>
              <a:gd name="T24" fmla="*/ 54 w 134"/>
              <a:gd name="T25" fmla="*/ 35 h 119"/>
              <a:gd name="T26" fmla="*/ 47 w 134"/>
              <a:gd name="T27" fmla="*/ 10 h 119"/>
              <a:gd name="T28" fmla="*/ 21 w 134"/>
              <a:gd name="T29" fmla="*/ 3 h 119"/>
              <a:gd name="T30" fmla="*/ 36 w 134"/>
              <a:gd name="T31" fmla="*/ 18 h 119"/>
              <a:gd name="T32" fmla="*/ 32 w 134"/>
              <a:gd name="T33" fmla="*/ 32 h 119"/>
              <a:gd name="T34" fmla="*/ 18 w 134"/>
              <a:gd name="T35" fmla="*/ 36 h 119"/>
              <a:gd name="T36" fmla="*/ 3 w 134"/>
              <a:gd name="T37" fmla="*/ 21 h 119"/>
              <a:gd name="T38" fmla="*/ 10 w 134"/>
              <a:gd name="T39" fmla="*/ 47 h 119"/>
              <a:gd name="T40" fmla="*/ 36 w 134"/>
              <a:gd name="T41" fmla="*/ 53 h 119"/>
              <a:gd name="T42" fmla="*/ 37 w 134"/>
              <a:gd name="T43" fmla="*/ 53 h 119"/>
              <a:gd name="T44" fmla="*/ 58 w 134"/>
              <a:gd name="T45" fmla="*/ 75 h 119"/>
              <a:gd name="T46" fmla="*/ 38 w 134"/>
              <a:gd name="T47" fmla="*/ 96 h 119"/>
              <a:gd name="T48" fmla="*/ 36 w 134"/>
              <a:gd name="T49" fmla="*/ 95 h 119"/>
              <a:gd name="T50" fmla="*/ 31 w 134"/>
              <a:gd name="T51" fmla="*/ 99 h 119"/>
              <a:gd name="T52" fmla="*/ 21 w 134"/>
              <a:gd name="T53" fmla="*/ 115 h 119"/>
              <a:gd name="T54" fmla="*/ 23 w 134"/>
              <a:gd name="T55" fmla="*/ 117 h 119"/>
              <a:gd name="T56" fmla="*/ 39 w 134"/>
              <a:gd name="T57" fmla="*/ 107 h 119"/>
              <a:gd name="T58" fmla="*/ 43 w 134"/>
              <a:gd name="T59" fmla="*/ 101 h 119"/>
              <a:gd name="T60" fmla="*/ 42 w 134"/>
              <a:gd name="T61" fmla="*/ 100 h 119"/>
              <a:gd name="T62" fmla="*/ 63 w 134"/>
              <a:gd name="T63" fmla="*/ 80 h 119"/>
              <a:gd name="T64" fmla="*/ 98 w 134"/>
              <a:gd name="T65" fmla="*/ 115 h 119"/>
              <a:gd name="T66" fmla="*/ 107 w 134"/>
              <a:gd name="T67" fmla="*/ 119 h 119"/>
              <a:gd name="T68" fmla="*/ 116 w 134"/>
              <a:gd name="T69" fmla="*/ 115 h 119"/>
              <a:gd name="T70" fmla="*/ 116 w 134"/>
              <a:gd name="T71" fmla="*/ 97 h 119"/>
              <a:gd name="T72" fmla="*/ 81 w 134"/>
              <a:gd name="T73" fmla="*/ 62 h 119"/>
              <a:gd name="T74" fmla="*/ 87 w 134"/>
              <a:gd name="T75" fmla="*/ 56 h 119"/>
              <a:gd name="T76" fmla="*/ 90 w 134"/>
              <a:gd name="T77" fmla="*/ 59 h 119"/>
              <a:gd name="T78" fmla="*/ 98 w 134"/>
              <a:gd name="T79" fmla="*/ 57 h 119"/>
              <a:gd name="T80" fmla="*/ 128 w 134"/>
              <a:gd name="T81" fmla="*/ 26 h 119"/>
              <a:gd name="T82" fmla="*/ 128 w 134"/>
              <a:gd name="T83" fmla="*/ 26 h 119"/>
              <a:gd name="T84" fmla="*/ 128 w 134"/>
              <a:gd name="T85" fmla="*/ 26 h 119"/>
              <a:gd name="T86" fmla="*/ 129 w 134"/>
              <a:gd name="T87" fmla="*/ 23 h 119"/>
              <a:gd name="T88" fmla="*/ 133 w 134"/>
              <a:gd name="T89" fmla="*/ 22 h 119"/>
              <a:gd name="T90" fmla="*/ 133 w 134"/>
              <a:gd name="T91" fmla="*/ 16 h 119"/>
              <a:gd name="T92" fmla="*/ 108 w 134"/>
              <a:gd name="T93" fmla="*/ 103 h 119"/>
              <a:gd name="T94" fmla="*/ 113 w 134"/>
              <a:gd name="T95" fmla="*/ 108 h 119"/>
              <a:gd name="T96" fmla="*/ 108 w 134"/>
              <a:gd name="T97" fmla="*/ 113 h 119"/>
              <a:gd name="T98" fmla="*/ 103 w 134"/>
              <a:gd name="T99" fmla="*/ 108 h 119"/>
              <a:gd name="T100" fmla="*/ 108 w 134"/>
              <a:gd name="T101" fmla="*/ 103 h 119"/>
              <a:gd name="T102" fmla="*/ 91 w 134"/>
              <a:gd name="T103" fmla="*/ 41 h 119"/>
              <a:gd name="T104" fmla="*/ 89 w 134"/>
              <a:gd name="T105" fmla="*/ 39 h 119"/>
              <a:gd name="T106" fmla="*/ 112 w 134"/>
              <a:gd name="T107" fmla="*/ 17 h 119"/>
              <a:gd name="T108" fmla="*/ 114 w 134"/>
              <a:gd name="T109" fmla="*/ 19 h 119"/>
              <a:gd name="T110" fmla="*/ 91 w 134"/>
              <a:gd name="T111" fmla="*/ 41 h 119"/>
              <a:gd name="T112" fmla="*/ 98 w 134"/>
              <a:gd name="T113" fmla="*/ 48 h 119"/>
              <a:gd name="T114" fmla="*/ 96 w 134"/>
              <a:gd name="T115" fmla="*/ 47 h 119"/>
              <a:gd name="T116" fmla="*/ 119 w 134"/>
              <a:gd name="T117" fmla="*/ 24 h 119"/>
              <a:gd name="T118" fmla="*/ 121 w 134"/>
              <a:gd name="T119" fmla="*/ 26 h 119"/>
              <a:gd name="T120" fmla="*/ 98 w 134"/>
              <a:gd name="T121" fmla="*/ 4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9">
                <a:moveTo>
                  <a:pt x="133" y="16"/>
                </a:moveTo>
                <a:cubicBezTo>
                  <a:pt x="121" y="5"/>
                  <a:pt x="121" y="5"/>
                  <a:pt x="121" y="5"/>
                </a:cubicBezTo>
                <a:cubicBezTo>
                  <a:pt x="119" y="3"/>
                  <a:pt x="117" y="3"/>
                  <a:pt x="115" y="5"/>
                </a:cubicBezTo>
                <a:cubicBezTo>
                  <a:pt x="114" y="6"/>
                  <a:pt x="114" y="7"/>
                  <a:pt x="114" y="8"/>
                </a:cubicBezTo>
                <a:cubicBezTo>
                  <a:pt x="113" y="8"/>
                  <a:pt x="112" y="8"/>
                  <a:pt x="111" y="9"/>
                </a:cubicBezTo>
                <a:cubicBezTo>
                  <a:pt x="111" y="9"/>
                  <a:pt x="111" y="9"/>
                  <a:pt x="111" y="9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2"/>
                  <a:pt x="80" y="45"/>
                  <a:pt x="79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1"/>
                  <a:pt x="83" y="51"/>
                  <a:pt x="83" y="51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7"/>
                  <a:pt x="47" y="10"/>
                </a:cubicBezTo>
                <a:cubicBezTo>
                  <a:pt x="40" y="3"/>
                  <a:pt x="30" y="0"/>
                  <a:pt x="21" y="3"/>
                </a:cubicBezTo>
                <a:cubicBezTo>
                  <a:pt x="36" y="18"/>
                  <a:pt x="36" y="18"/>
                  <a:pt x="36" y="18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30"/>
                  <a:pt x="3" y="40"/>
                  <a:pt x="10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58" y="75"/>
                  <a:pt x="58" y="75"/>
                  <a:pt x="58" y="75"/>
                </a:cubicBezTo>
                <a:cubicBezTo>
                  <a:pt x="38" y="96"/>
                  <a:pt x="38" y="96"/>
                  <a:pt x="38" y="96"/>
                </a:cubicBezTo>
                <a:cubicBezTo>
                  <a:pt x="36" y="95"/>
                  <a:pt x="36" y="95"/>
                  <a:pt x="36" y="95"/>
                </a:cubicBezTo>
                <a:cubicBezTo>
                  <a:pt x="31" y="99"/>
                  <a:pt x="31" y="99"/>
                  <a:pt x="31" y="99"/>
                </a:cubicBezTo>
                <a:cubicBezTo>
                  <a:pt x="21" y="115"/>
                  <a:pt x="21" y="115"/>
                  <a:pt x="21" y="115"/>
                </a:cubicBezTo>
                <a:cubicBezTo>
                  <a:pt x="23" y="117"/>
                  <a:pt x="23" y="117"/>
                  <a:pt x="23" y="11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80"/>
                  <a:pt x="63" y="80"/>
                  <a:pt x="63" y="80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1" y="117"/>
                  <a:pt x="104" y="119"/>
                  <a:pt x="107" y="119"/>
                </a:cubicBezTo>
                <a:cubicBezTo>
                  <a:pt x="110" y="119"/>
                  <a:pt x="113" y="117"/>
                  <a:pt x="116" y="115"/>
                </a:cubicBezTo>
                <a:cubicBezTo>
                  <a:pt x="121" y="110"/>
                  <a:pt x="121" y="102"/>
                  <a:pt x="116" y="97"/>
                </a:cubicBezTo>
                <a:cubicBezTo>
                  <a:pt x="81" y="62"/>
                  <a:pt x="81" y="62"/>
                  <a:pt x="81" y="62"/>
                </a:cubicBezTo>
                <a:cubicBezTo>
                  <a:pt x="87" y="56"/>
                  <a:pt x="87" y="56"/>
                  <a:pt x="87" y="56"/>
                </a:cubicBezTo>
                <a:cubicBezTo>
                  <a:pt x="90" y="59"/>
                  <a:pt x="90" y="59"/>
                  <a:pt x="90" y="59"/>
                </a:cubicBezTo>
                <a:cubicBezTo>
                  <a:pt x="92" y="57"/>
                  <a:pt x="95" y="56"/>
                  <a:pt x="98" y="57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9" y="25"/>
                  <a:pt x="129" y="24"/>
                  <a:pt x="129" y="23"/>
                </a:cubicBezTo>
                <a:cubicBezTo>
                  <a:pt x="130" y="24"/>
                  <a:pt x="132" y="23"/>
                  <a:pt x="133" y="22"/>
                </a:cubicBezTo>
                <a:cubicBezTo>
                  <a:pt x="134" y="21"/>
                  <a:pt x="134" y="18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6"/>
                  <a:pt x="113" y="108"/>
                </a:cubicBezTo>
                <a:cubicBezTo>
                  <a:pt x="113" y="111"/>
                  <a:pt x="111" y="113"/>
                  <a:pt x="108" y="113"/>
                </a:cubicBezTo>
                <a:cubicBezTo>
                  <a:pt x="105" y="113"/>
                  <a:pt x="103" y="111"/>
                  <a:pt x="103" y="108"/>
                </a:cubicBezTo>
                <a:cubicBezTo>
                  <a:pt x="103" y="106"/>
                  <a:pt x="105" y="103"/>
                  <a:pt x="108" y="103"/>
                </a:cubicBezTo>
                <a:close/>
                <a:moveTo>
                  <a:pt x="91" y="41"/>
                </a:moveTo>
                <a:cubicBezTo>
                  <a:pt x="89" y="39"/>
                  <a:pt x="89" y="39"/>
                  <a:pt x="89" y="39"/>
                </a:cubicBezTo>
                <a:cubicBezTo>
                  <a:pt x="112" y="17"/>
                  <a:pt x="112" y="17"/>
                  <a:pt x="112" y="17"/>
                </a:cubicBezTo>
                <a:cubicBezTo>
                  <a:pt x="114" y="19"/>
                  <a:pt x="114" y="19"/>
                  <a:pt x="114" y="19"/>
                </a:cubicBezTo>
                <a:lnTo>
                  <a:pt x="91" y="41"/>
                </a:lnTo>
                <a:close/>
                <a:moveTo>
                  <a:pt x="98" y="48"/>
                </a:moveTo>
                <a:cubicBezTo>
                  <a:pt x="96" y="47"/>
                  <a:pt x="96" y="47"/>
                  <a:pt x="96" y="47"/>
                </a:cubicBezTo>
                <a:cubicBezTo>
                  <a:pt x="119" y="24"/>
                  <a:pt x="119" y="24"/>
                  <a:pt x="119" y="24"/>
                </a:cubicBezTo>
                <a:cubicBezTo>
                  <a:pt x="121" y="26"/>
                  <a:pt x="121" y="26"/>
                  <a:pt x="121" y="26"/>
                </a:cubicBezTo>
                <a:lnTo>
                  <a:pt x="98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343906" y="3896695"/>
            <a:ext cx="440054" cy="437252"/>
            <a:chOff x="7392564" y="5336936"/>
            <a:chExt cx="556472" cy="552928"/>
          </a:xfrm>
          <a:solidFill>
            <a:schemeClr val="bg1"/>
          </a:solidFill>
        </p:grpSpPr>
        <p:sp>
          <p:nvSpPr>
            <p:cNvPr id="35" name="Freeform 8"/>
            <p:cNvSpPr/>
            <p:nvPr/>
          </p:nvSpPr>
          <p:spPr bwMode="auto">
            <a:xfrm>
              <a:off x="7392564" y="5740999"/>
              <a:ext cx="148865" cy="148865"/>
            </a:xfrm>
            <a:custGeom>
              <a:avLst/>
              <a:gdLst>
                <a:gd name="T0" fmla="*/ 19 w 42"/>
                <a:gd name="T1" fmla="*/ 1 h 42"/>
                <a:gd name="T2" fmla="*/ 0 w 42"/>
                <a:gd name="T3" fmla="*/ 42 h 42"/>
                <a:gd name="T4" fmla="*/ 42 w 42"/>
                <a:gd name="T5" fmla="*/ 24 h 42"/>
                <a:gd name="T6" fmla="*/ 42 w 42"/>
                <a:gd name="T7" fmla="*/ 24 h 42"/>
                <a:gd name="T8" fmla="*/ 19 w 42"/>
                <a:gd name="T9" fmla="*/ 0 h 42"/>
                <a:gd name="T10" fmla="*/ 19 w 42"/>
                <a:gd name="T1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19" y="1"/>
                  </a:moveTo>
                  <a:lnTo>
                    <a:pt x="0" y="4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19" y="0"/>
                  </a:lnTo>
                  <a:lnTo>
                    <a:pt x="1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9"/>
            <p:cNvSpPr/>
            <p:nvPr/>
          </p:nvSpPr>
          <p:spPr bwMode="auto">
            <a:xfrm>
              <a:off x="7477630" y="5383014"/>
              <a:ext cx="368619" cy="375707"/>
            </a:xfrm>
            <a:custGeom>
              <a:avLst/>
              <a:gdLst>
                <a:gd name="T0" fmla="*/ 94 w 104"/>
                <a:gd name="T1" fmla="*/ 0 h 106"/>
                <a:gd name="T2" fmla="*/ 0 w 104"/>
                <a:gd name="T3" fmla="*/ 96 h 106"/>
                <a:gd name="T4" fmla="*/ 9 w 104"/>
                <a:gd name="T5" fmla="*/ 106 h 106"/>
                <a:gd name="T6" fmla="*/ 104 w 104"/>
                <a:gd name="T7" fmla="*/ 10 h 106"/>
                <a:gd name="T8" fmla="*/ 94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94" y="0"/>
                  </a:moveTo>
                  <a:lnTo>
                    <a:pt x="0" y="96"/>
                  </a:lnTo>
                  <a:lnTo>
                    <a:pt x="9" y="106"/>
                  </a:lnTo>
                  <a:lnTo>
                    <a:pt x="104" y="10"/>
                  </a:ln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"/>
            <p:cNvSpPr/>
            <p:nvPr/>
          </p:nvSpPr>
          <p:spPr bwMode="auto">
            <a:xfrm>
              <a:off x="7527252" y="5439725"/>
              <a:ext cx="368619" cy="368619"/>
            </a:xfrm>
            <a:custGeom>
              <a:avLst/>
              <a:gdLst>
                <a:gd name="T0" fmla="*/ 95 w 104"/>
                <a:gd name="T1" fmla="*/ 0 h 104"/>
                <a:gd name="T2" fmla="*/ 0 w 104"/>
                <a:gd name="T3" fmla="*/ 94 h 104"/>
                <a:gd name="T4" fmla="*/ 10 w 104"/>
                <a:gd name="T5" fmla="*/ 104 h 104"/>
                <a:gd name="T6" fmla="*/ 104 w 104"/>
                <a:gd name="T7" fmla="*/ 9 h 104"/>
                <a:gd name="T8" fmla="*/ 95 w 104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5" y="0"/>
                  </a:moveTo>
                  <a:lnTo>
                    <a:pt x="0" y="94"/>
                  </a:lnTo>
                  <a:lnTo>
                    <a:pt x="10" y="104"/>
                  </a:lnTo>
                  <a:lnTo>
                    <a:pt x="104" y="9"/>
                  </a:lnTo>
                  <a:lnTo>
                    <a:pt x="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1"/>
            <p:cNvSpPr/>
            <p:nvPr/>
          </p:nvSpPr>
          <p:spPr bwMode="auto">
            <a:xfrm>
              <a:off x="7835615" y="5336936"/>
              <a:ext cx="113421" cy="109878"/>
            </a:xfrm>
            <a:custGeom>
              <a:avLst/>
              <a:gdLst>
                <a:gd name="T0" fmla="*/ 17 w 26"/>
                <a:gd name="T1" fmla="*/ 8 h 26"/>
                <a:gd name="T2" fmla="*/ 0 w 26"/>
                <a:gd name="T3" fmla="*/ 7 h 26"/>
                <a:gd name="T4" fmla="*/ 19 w 26"/>
                <a:gd name="T5" fmla="*/ 26 h 26"/>
                <a:gd name="T6" fmla="*/ 17 w 26"/>
                <a:gd name="T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7" y="8"/>
                  </a:moveTo>
                  <a:cubicBezTo>
                    <a:pt x="9" y="0"/>
                    <a:pt x="0" y="7"/>
                    <a:pt x="0" y="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6" y="17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195924" y="2926885"/>
            <a:ext cx="282643" cy="378920"/>
            <a:chOff x="8025047" y="2676140"/>
            <a:chExt cx="308642" cy="413776"/>
          </a:xfrm>
        </p:grpSpPr>
        <p:sp>
          <p:nvSpPr>
            <p:cNvPr id="41" name="Freeform 62"/>
            <p:cNvSpPr>
              <a:spLocks noEditPoints="1"/>
            </p:cNvSpPr>
            <p:nvPr/>
          </p:nvSpPr>
          <p:spPr bwMode="auto">
            <a:xfrm>
              <a:off x="8025047" y="2676140"/>
              <a:ext cx="233759" cy="413776"/>
            </a:xfrm>
            <a:custGeom>
              <a:avLst/>
              <a:gdLst>
                <a:gd name="T0" fmla="*/ 66 w 73"/>
                <a:gd name="T1" fmla="*/ 105 h 129"/>
                <a:gd name="T2" fmla="*/ 7 w 73"/>
                <a:gd name="T3" fmla="*/ 105 h 129"/>
                <a:gd name="T4" fmla="*/ 7 w 73"/>
                <a:gd name="T5" fmla="*/ 16 h 129"/>
                <a:gd name="T6" fmla="*/ 66 w 73"/>
                <a:gd name="T7" fmla="*/ 16 h 129"/>
                <a:gd name="T8" fmla="*/ 66 w 73"/>
                <a:gd name="T9" fmla="*/ 35 h 129"/>
                <a:gd name="T10" fmla="*/ 73 w 73"/>
                <a:gd name="T11" fmla="*/ 35 h 129"/>
                <a:gd name="T12" fmla="*/ 73 w 73"/>
                <a:gd name="T13" fmla="*/ 10 h 129"/>
                <a:gd name="T14" fmla="*/ 63 w 73"/>
                <a:gd name="T15" fmla="*/ 0 h 129"/>
                <a:gd name="T16" fmla="*/ 9 w 73"/>
                <a:gd name="T17" fmla="*/ 0 h 129"/>
                <a:gd name="T18" fmla="*/ 0 w 73"/>
                <a:gd name="T19" fmla="*/ 10 h 129"/>
                <a:gd name="T20" fmla="*/ 0 w 73"/>
                <a:gd name="T21" fmla="*/ 120 h 129"/>
                <a:gd name="T22" fmla="*/ 9 w 73"/>
                <a:gd name="T23" fmla="*/ 129 h 129"/>
                <a:gd name="T24" fmla="*/ 63 w 73"/>
                <a:gd name="T25" fmla="*/ 129 h 129"/>
                <a:gd name="T26" fmla="*/ 73 w 73"/>
                <a:gd name="T27" fmla="*/ 120 h 129"/>
                <a:gd name="T28" fmla="*/ 73 w 73"/>
                <a:gd name="T29" fmla="*/ 79 h 129"/>
                <a:gd name="T30" fmla="*/ 66 w 73"/>
                <a:gd name="T31" fmla="*/ 79 h 129"/>
                <a:gd name="T32" fmla="*/ 66 w 73"/>
                <a:gd name="T33" fmla="*/ 105 h 129"/>
                <a:gd name="T34" fmla="*/ 57 w 73"/>
                <a:gd name="T35" fmla="*/ 6 h 129"/>
                <a:gd name="T36" fmla="*/ 60 w 73"/>
                <a:gd name="T37" fmla="*/ 9 h 129"/>
                <a:gd name="T38" fmla="*/ 57 w 73"/>
                <a:gd name="T39" fmla="*/ 11 h 129"/>
                <a:gd name="T40" fmla="*/ 55 w 73"/>
                <a:gd name="T41" fmla="*/ 9 h 129"/>
                <a:gd name="T42" fmla="*/ 57 w 73"/>
                <a:gd name="T43" fmla="*/ 6 h 129"/>
                <a:gd name="T44" fmla="*/ 24 w 73"/>
                <a:gd name="T45" fmla="*/ 7 h 129"/>
                <a:gd name="T46" fmla="*/ 49 w 73"/>
                <a:gd name="T47" fmla="*/ 7 h 129"/>
                <a:gd name="T48" fmla="*/ 49 w 73"/>
                <a:gd name="T49" fmla="*/ 10 h 129"/>
                <a:gd name="T50" fmla="*/ 24 w 73"/>
                <a:gd name="T51" fmla="*/ 10 h 129"/>
                <a:gd name="T52" fmla="*/ 24 w 73"/>
                <a:gd name="T53" fmla="*/ 7 h 129"/>
                <a:gd name="T54" fmla="*/ 48 w 73"/>
                <a:gd name="T55" fmla="*/ 119 h 129"/>
                <a:gd name="T56" fmla="*/ 25 w 73"/>
                <a:gd name="T57" fmla="*/ 119 h 129"/>
                <a:gd name="T58" fmla="*/ 25 w 73"/>
                <a:gd name="T59" fmla="*/ 112 h 129"/>
                <a:gd name="T60" fmla="*/ 48 w 73"/>
                <a:gd name="T61" fmla="*/ 112 h 129"/>
                <a:gd name="T62" fmla="*/ 48 w 73"/>
                <a:gd name="T63" fmla="*/ 11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129">
                  <a:moveTo>
                    <a:pt x="66" y="105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5"/>
                    <a:pt x="68" y="0"/>
                    <a:pt x="6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5"/>
                    <a:pt x="4" y="129"/>
                    <a:pt x="9" y="12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8" y="129"/>
                    <a:pt x="73" y="125"/>
                    <a:pt x="73" y="12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66" y="79"/>
                    <a:pt x="66" y="79"/>
                    <a:pt x="66" y="79"/>
                  </a:cubicBezTo>
                  <a:lnTo>
                    <a:pt x="66" y="105"/>
                  </a:lnTo>
                  <a:close/>
                  <a:moveTo>
                    <a:pt x="57" y="6"/>
                  </a:moveTo>
                  <a:cubicBezTo>
                    <a:pt x="58" y="6"/>
                    <a:pt x="60" y="7"/>
                    <a:pt x="60" y="9"/>
                  </a:cubicBezTo>
                  <a:cubicBezTo>
                    <a:pt x="60" y="10"/>
                    <a:pt x="58" y="11"/>
                    <a:pt x="57" y="11"/>
                  </a:cubicBezTo>
                  <a:cubicBezTo>
                    <a:pt x="56" y="11"/>
                    <a:pt x="55" y="10"/>
                    <a:pt x="55" y="9"/>
                  </a:cubicBezTo>
                  <a:cubicBezTo>
                    <a:pt x="55" y="7"/>
                    <a:pt x="56" y="6"/>
                    <a:pt x="57" y="6"/>
                  </a:cubicBezTo>
                  <a:close/>
                  <a:moveTo>
                    <a:pt x="24" y="7"/>
                  </a:moveTo>
                  <a:cubicBezTo>
                    <a:pt x="49" y="7"/>
                    <a:pt x="49" y="7"/>
                    <a:pt x="49" y="7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24" y="10"/>
                    <a:pt x="24" y="10"/>
                    <a:pt x="24" y="10"/>
                  </a:cubicBezTo>
                  <a:lnTo>
                    <a:pt x="24" y="7"/>
                  </a:lnTo>
                  <a:close/>
                  <a:moveTo>
                    <a:pt x="48" y="119"/>
                  </a:moveTo>
                  <a:cubicBezTo>
                    <a:pt x="25" y="119"/>
                    <a:pt x="25" y="119"/>
                    <a:pt x="25" y="119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48" y="112"/>
                    <a:pt x="48" y="112"/>
                    <a:pt x="48" y="112"/>
                  </a:cubicBezTo>
                  <a:lnTo>
                    <a:pt x="48" y="1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63"/>
            <p:cNvSpPr/>
            <p:nvPr/>
          </p:nvSpPr>
          <p:spPr bwMode="auto">
            <a:xfrm>
              <a:off x="8159041" y="2753123"/>
              <a:ext cx="174648" cy="166585"/>
            </a:xfrm>
            <a:custGeom>
              <a:avLst/>
              <a:gdLst>
                <a:gd name="T0" fmla="*/ 0 w 65"/>
                <a:gd name="T1" fmla="*/ 44 h 62"/>
                <a:gd name="T2" fmla="*/ 8 w 65"/>
                <a:gd name="T3" fmla="*/ 44 h 62"/>
                <a:gd name="T4" fmla="*/ 0 w 65"/>
                <a:gd name="T5" fmla="*/ 62 h 62"/>
                <a:gd name="T6" fmla="*/ 22 w 65"/>
                <a:gd name="T7" fmla="*/ 44 h 62"/>
                <a:gd name="T8" fmla="*/ 65 w 65"/>
                <a:gd name="T9" fmla="*/ 44 h 62"/>
                <a:gd name="T10" fmla="*/ 65 w 65"/>
                <a:gd name="T11" fmla="*/ 0 h 62"/>
                <a:gd name="T12" fmla="*/ 0 w 65"/>
                <a:gd name="T13" fmla="*/ 0 h 62"/>
                <a:gd name="T14" fmla="*/ 0 w 65"/>
                <a:gd name="T15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62">
                  <a:moveTo>
                    <a:pt x="0" y="44"/>
                  </a:moveTo>
                  <a:lnTo>
                    <a:pt x="8" y="44"/>
                  </a:lnTo>
                  <a:lnTo>
                    <a:pt x="0" y="62"/>
                  </a:lnTo>
                  <a:lnTo>
                    <a:pt x="22" y="44"/>
                  </a:lnTo>
                  <a:lnTo>
                    <a:pt x="65" y="44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Freeform 58"/>
          <p:cNvSpPr/>
          <p:nvPr/>
        </p:nvSpPr>
        <p:spPr bwMode="auto">
          <a:xfrm>
            <a:off x="8089253" y="3890901"/>
            <a:ext cx="427409" cy="443045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5 h 142"/>
              <a:gd name="T16" fmla="*/ 62 w 137"/>
              <a:gd name="T17" fmla="*/ 6 h 142"/>
              <a:gd name="T18" fmla="*/ 44 w 137"/>
              <a:gd name="T19" fmla="*/ 57 h 142"/>
              <a:gd name="T20" fmla="*/ 64 w 137"/>
              <a:gd name="T21" fmla="*/ 57 h 142"/>
              <a:gd name="T22" fmla="*/ 64 w 137"/>
              <a:gd name="T23" fmla="*/ 123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8 w 137"/>
              <a:gd name="T31" fmla="*/ 130 h 142"/>
              <a:gd name="T32" fmla="*/ 88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30 h 142"/>
              <a:gd name="T40" fmla="*/ 76 w 137"/>
              <a:gd name="T41" fmla="*/ 134 h 142"/>
              <a:gd name="T42" fmla="*/ 72 w 137"/>
              <a:gd name="T43" fmla="*/ 130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2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6 h 142"/>
              <a:gd name="T56" fmla="*/ 76 w 137"/>
              <a:gd name="T57" fmla="*/ 5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9"/>
                  <a:pt x="105" y="7"/>
                  <a:pt x="76" y="4"/>
                </a:cubicBezTo>
                <a:cubicBezTo>
                  <a:pt x="74" y="2"/>
                  <a:pt x="72" y="0"/>
                  <a:pt x="69" y="0"/>
                </a:cubicBezTo>
                <a:cubicBezTo>
                  <a:pt x="66" y="0"/>
                  <a:pt x="64" y="2"/>
                  <a:pt x="62" y="4"/>
                </a:cubicBezTo>
                <a:cubicBezTo>
                  <a:pt x="32" y="7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8"/>
                  <a:pt x="62" y="5"/>
                </a:cubicBezTo>
                <a:cubicBezTo>
                  <a:pt x="62" y="5"/>
                  <a:pt x="62" y="5"/>
                  <a:pt x="62" y="6"/>
                </a:cubicBezTo>
                <a:cubicBezTo>
                  <a:pt x="41" y="32"/>
                  <a:pt x="44" y="57"/>
                  <a:pt x="44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7"/>
                  <a:pt x="69" y="142"/>
                  <a:pt x="76" y="142"/>
                </a:cubicBezTo>
                <a:cubicBezTo>
                  <a:pt x="82" y="142"/>
                  <a:pt x="88" y="137"/>
                  <a:pt x="88" y="130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30"/>
                  <a:pt x="79" y="130"/>
                  <a:pt x="79" y="130"/>
                </a:cubicBezTo>
                <a:cubicBezTo>
                  <a:pt x="79" y="132"/>
                  <a:pt x="78" y="134"/>
                  <a:pt x="76" y="134"/>
                </a:cubicBezTo>
                <a:cubicBezTo>
                  <a:pt x="74" y="134"/>
                  <a:pt x="72" y="132"/>
                  <a:pt x="72" y="130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2"/>
                  <a:pt x="72" y="112"/>
                  <a:pt x="72" y="112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2"/>
                  <a:pt x="76" y="6"/>
                </a:cubicBezTo>
                <a:cubicBezTo>
                  <a:pt x="76" y="5"/>
                  <a:pt x="76" y="5"/>
                  <a:pt x="76" y="5"/>
                </a:cubicBezTo>
                <a:cubicBezTo>
                  <a:pt x="80" y="8"/>
                  <a:pt x="99" y="24"/>
                  <a:pt x="9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50" tIns="55825" rIns="111650" bIns="5582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6"/>
          <p:cNvSpPr txBox="1"/>
          <p:nvPr/>
        </p:nvSpPr>
        <p:spPr>
          <a:xfrm>
            <a:off x="8970700" y="3040603"/>
            <a:ext cx="1479003" cy="307739"/>
          </a:xfrm>
          <a:prstGeom prst="rect">
            <a:avLst/>
          </a:prstGeom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7"/>
          <p:cNvSpPr txBox="1"/>
          <p:nvPr/>
        </p:nvSpPr>
        <p:spPr>
          <a:xfrm>
            <a:off x="8970742" y="3989053"/>
            <a:ext cx="1479427" cy="307739"/>
          </a:xfrm>
          <a:prstGeom prst="rect">
            <a:avLst/>
          </a:prstGeom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7"/>
          <p:cNvSpPr txBox="1"/>
          <p:nvPr/>
        </p:nvSpPr>
        <p:spPr>
          <a:xfrm>
            <a:off x="2446221" y="4844306"/>
            <a:ext cx="1768355" cy="2585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8"/>
          <p:cNvSpPr txBox="1"/>
          <p:nvPr/>
        </p:nvSpPr>
        <p:spPr>
          <a:xfrm>
            <a:off x="2451991" y="5082323"/>
            <a:ext cx="2142474" cy="59085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7"/>
          <p:cNvSpPr txBox="1"/>
          <p:nvPr/>
        </p:nvSpPr>
        <p:spPr>
          <a:xfrm>
            <a:off x="8205851" y="4844306"/>
            <a:ext cx="1768355" cy="2585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8"/>
          <p:cNvSpPr txBox="1"/>
          <p:nvPr/>
        </p:nvSpPr>
        <p:spPr>
          <a:xfrm>
            <a:off x="8211621" y="5082323"/>
            <a:ext cx="2142474" cy="59085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任意多边形 58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  <p:bldP spid="42" grpId="0" animBg="1"/>
      <p:bldP spid="45" grpId="0" animBg="1"/>
      <p:bldP spid="46" grpId="0" build="p"/>
      <p:bldP spid="47" grpId="0" build="p"/>
      <p:bldP spid="33" grpId="0" animBg="1"/>
      <p:bldP spid="52" grpId="0" animBg="1"/>
      <p:bldP spid="43" grpId="0" build="p"/>
      <p:bldP spid="44" grpId="0" build="p"/>
      <p:bldP spid="53" grpId="0"/>
      <p:bldP spid="54" grpId="0"/>
      <p:bldP spid="55" grpId="0"/>
      <p:bldP spid="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/>
          <p:nvPr/>
        </p:nvGrpSpPr>
        <p:grpSpPr bwMode="auto">
          <a:xfrm>
            <a:off x="4559352" y="2793959"/>
            <a:ext cx="5644686" cy="2211976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395" y="3217381"/>
            <a:ext cx="3217647" cy="44196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   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394" y="4311268"/>
            <a:ext cx="3269848" cy="44314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395" y="5405155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395" y="2939854"/>
            <a:ext cx="1916474" cy="2585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395" y="5157803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395" y="4048829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539" y="3999289"/>
            <a:ext cx="3679629" cy="1884340"/>
            <a:chOff x="1047907" y="3811318"/>
            <a:chExt cx="3673475" cy="1881188"/>
          </a:xfrm>
        </p:grpSpPr>
        <p:grpSp>
          <p:nvGrpSpPr>
            <p:cNvPr id="6" name="Group 5"/>
            <p:cNvGrpSpPr/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/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/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567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754" y="2975232"/>
            <a:ext cx="2488600" cy="1544044"/>
            <a:chOff x="1659095" y="2788969"/>
            <a:chExt cx="2484437" cy="1541462"/>
          </a:xfrm>
        </p:grpSpPr>
        <p:grpSp>
          <p:nvGrpSpPr>
            <p:cNvPr id="11" name="Group 8"/>
            <p:cNvGrpSpPr/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/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/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567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3859681" y="1820768"/>
            <a:ext cx="1432734" cy="1469310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algn="just" defTabSz="915670">
              <a:lnSpc>
                <a:spcPct val="120000"/>
              </a:lnSpc>
              <a:defRPr/>
            </a:pPr>
            <a:endParaRPr lang="zh-CN" altLang="en-US" sz="780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296" y="3813695"/>
            <a:ext cx="459409" cy="443617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7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679" y="2554034"/>
            <a:ext cx="480357" cy="480867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78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726" y="5173945"/>
            <a:ext cx="452232" cy="443617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8" name="任意多边形 37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-1" fmla="*/ 21025 w 3252551"/>
              <a:gd name="connsiteY0-2" fmla="*/ 0 h 6202391"/>
              <a:gd name="connsiteX1-3" fmla="*/ 3252551 w 3252551"/>
              <a:gd name="connsiteY1-4" fmla="*/ 2525334 h 6202391"/>
              <a:gd name="connsiteX2-5" fmla="*/ 3252551 w 3252551"/>
              <a:gd name="connsiteY2-6" fmla="*/ 4667851 h 6202391"/>
              <a:gd name="connsiteX3-7" fmla="*/ 3244497 w 3252551"/>
              <a:gd name="connsiteY3-8" fmla="*/ 4667851 h 6202391"/>
              <a:gd name="connsiteX4-9" fmla="*/ 3240653 w 3252551"/>
              <a:gd name="connsiteY4-10" fmla="*/ 4743969 h 6202391"/>
              <a:gd name="connsiteX5-11" fmla="*/ 1624520 w 3252551"/>
              <a:gd name="connsiteY5-12" fmla="*/ 6202391 h 6202391"/>
              <a:gd name="connsiteX6-13" fmla="*/ 8387 w 3252551"/>
              <a:gd name="connsiteY6-14" fmla="*/ 4743969 h 6202391"/>
              <a:gd name="connsiteX7-15" fmla="*/ 4544 w 3252551"/>
              <a:gd name="connsiteY7-16" fmla="*/ 4667851 h 6202391"/>
              <a:gd name="connsiteX8-17" fmla="*/ 0 w 3252551"/>
              <a:gd name="connsiteY8-18" fmla="*/ 4667851 h 6202391"/>
              <a:gd name="connsiteX9-19" fmla="*/ 0 w 3252551"/>
              <a:gd name="connsiteY9-20" fmla="*/ 4577871 h 6202391"/>
              <a:gd name="connsiteX10" fmla="*/ 21025 w 3252551"/>
              <a:gd name="connsiteY10" fmla="*/ 0 h 6202391"/>
              <a:gd name="connsiteX0-21" fmla="*/ 0 w 3252551"/>
              <a:gd name="connsiteY0-22" fmla="*/ 0 h 6202391"/>
              <a:gd name="connsiteX1-23" fmla="*/ 3252551 w 3252551"/>
              <a:gd name="connsiteY1-24" fmla="*/ 2525334 h 6202391"/>
              <a:gd name="connsiteX2-25" fmla="*/ 3252551 w 3252551"/>
              <a:gd name="connsiteY2-26" fmla="*/ 4667851 h 6202391"/>
              <a:gd name="connsiteX3-27" fmla="*/ 3244497 w 3252551"/>
              <a:gd name="connsiteY3-28" fmla="*/ 4667851 h 6202391"/>
              <a:gd name="connsiteX4-29" fmla="*/ 3240653 w 3252551"/>
              <a:gd name="connsiteY4-30" fmla="*/ 4743969 h 6202391"/>
              <a:gd name="connsiteX5-31" fmla="*/ 1624520 w 3252551"/>
              <a:gd name="connsiteY5-32" fmla="*/ 6202391 h 6202391"/>
              <a:gd name="connsiteX6-33" fmla="*/ 8387 w 3252551"/>
              <a:gd name="connsiteY6-34" fmla="*/ 4743969 h 6202391"/>
              <a:gd name="connsiteX7-35" fmla="*/ 4544 w 3252551"/>
              <a:gd name="connsiteY7-36" fmla="*/ 4667851 h 6202391"/>
              <a:gd name="connsiteX8-37" fmla="*/ 0 w 3252551"/>
              <a:gd name="connsiteY8-38" fmla="*/ 4667851 h 6202391"/>
              <a:gd name="connsiteX9-39" fmla="*/ 0 w 3252551"/>
              <a:gd name="connsiteY9-40" fmla="*/ 4577871 h 6202391"/>
              <a:gd name="connsiteX10-41" fmla="*/ 0 w 3252551"/>
              <a:gd name="connsiteY10-42" fmla="*/ 0 h 6202391"/>
              <a:gd name="connsiteX0-43" fmla="*/ 0 w 3252551"/>
              <a:gd name="connsiteY0-44" fmla="*/ 0 h 6202391"/>
              <a:gd name="connsiteX1-45" fmla="*/ 3231524 w 3252551"/>
              <a:gd name="connsiteY1-46" fmla="*/ 22548 h 6202391"/>
              <a:gd name="connsiteX2-47" fmla="*/ 3252551 w 3252551"/>
              <a:gd name="connsiteY2-48" fmla="*/ 4667851 h 6202391"/>
              <a:gd name="connsiteX3-49" fmla="*/ 3244497 w 3252551"/>
              <a:gd name="connsiteY3-50" fmla="*/ 4667851 h 6202391"/>
              <a:gd name="connsiteX4-51" fmla="*/ 3240653 w 3252551"/>
              <a:gd name="connsiteY4-52" fmla="*/ 4743969 h 6202391"/>
              <a:gd name="connsiteX5-53" fmla="*/ 1624520 w 3252551"/>
              <a:gd name="connsiteY5-54" fmla="*/ 6202391 h 6202391"/>
              <a:gd name="connsiteX6-55" fmla="*/ 8387 w 3252551"/>
              <a:gd name="connsiteY6-56" fmla="*/ 4743969 h 6202391"/>
              <a:gd name="connsiteX7-57" fmla="*/ 4544 w 3252551"/>
              <a:gd name="connsiteY7-58" fmla="*/ 4667851 h 6202391"/>
              <a:gd name="connsiteX8-59" fmla="*/ 0 w 3252551"/>
              <a:gd name="connsiteY8-60" fmla="*/ 4667851 h 6202391"/>
              <a:gd name="connsiteX9-61" fmla="*/ 0 w 3252551"/>
              <a:gd name="connsiteY9-62" fmla="*/ 4577871 h 6202391"/>
              <a:gd name="connsiteX10-63" fmla="*/ 0 w 3252551"/>
              <a:gd name="connsiteY10-64" fmla="*/ 0 h 6202391"/>
              <a:gd name="connsiteX0-65" fmla="*/ 0 w 3252551"/>
              <a:gd name="connsiteY0-66" fmla="*/ 15040398 h 21242789"/>
              <a:gd name="connsiteX1-67" fmla="*/ 3231518 w 3252551"/>
              <a:gd name="connsiteY1-68" fmla="*/ 3 h 21242789"/>
              <a:gd name="connsiteX2-69" fmla="*/ 3252551 w 3252551"/>
              <a:gd name="connsiteY2-70" fmla="*/ 19708249 h 21242789"/>
              <a:gd name="connsiteX3-71" fmla="*/ 3244497 w 3252551"/>
              <a:gd name="connsiteY3-72" fmla="*/ 19708249 h 21242789"/>
              <a:gd name="connsiteX4-73" fmla="*/ 3240653 w 3252551"/>
              <a:gd name="connsiteY4-74" fmla="*/ 19784367 h 21242789"/>
              <a:gd name="connsiteX5-75" fmla="*/ 1624520 w 3252551"/>
              <a:gd name="connsiteY5-76" fmla="*/ 21242789 h 21242789"/>
              <a:gd name="connsiteX6-77" fmla="*/ 8387 w 3252551"/>
              <a:gd name="connsiteY6-78" fmla="*/ 19784367 h 21242789"/>
              <a:gd name="connsiteX7-79" fmla="*/ 4544 w 3252551"/>
              <a:gd name="connsiteY7-80" fmla="*/ 19708249 h 21242789"/>
              <a:gd name="connsiteX8-81" fmla="*/ 0 w 3252551"/>
              <a:gd name="connsiteY8-82" fmla="*/ 19708249 h 21242789"/>
              <a:gd name="connsiteX9-83" fmla="*/ 0 w 3252551"/>
              <a:gd name="connsiteY9-84" fmla="*/ 19618269 h 21242789"/>
              <a:gd name="connsiteX10-85" fmla="*/ 0 w 3252551"/>
              <a:gd name="connsiteY10-86" fmla="*/ 15040398 h 21242789"/>
              <a:gd name="connsiteX0-87" fmla="*/ 0 w 3252551"/>
              <a:gd name="connsiteY0-88" fmla="*/ 0 h 21265340"/>
              <a:gd name="connsiteX1-89" fmla="*/ 3231518 w 3252551"/>
              <a:gd name="connsiteY1-90" fmla="*/ 22554 h 21265340"/>
              <a:gd name="connsiteX2-91" fmla="*/ 3252551 w 3252551"/>
              <a:gd name="connsiteY2-92" fmla="*/ 19730800 h 21265340"/>
              <a:gd name="connsiteX3-93" fmla="*/ 3244497 w 3252551"/>
              <a:gd name="connsiteY3-94" fmla="*/ 19730800 h 21265340"/>
              <a:gd name="connsiteX4-95" fmla="*/ 3240653 w 3252551"/>
              <a:gd name="connsiteY4-96" fmla="*/ 19806918 h 21265340"/>
              <a:gd name="connsiteX5-97" fmla="*/ 1624520 w 3252551"/>
              <a:gd name="connsiteY5-98" fmla="*/ 21265340 h 21265340"/>
              <a:gd name="connsiteX6-99" fmla="*/ 8387 w 3252551"/>
              <a:gd name="connsiteY6-100" fmla="*/ 19806918 h 21265340"/>
              <a:gd name="connsiteX7-101" fmla="*/ 4544 w 3252551"/>
              <a:gd name="connsiteY7-102" fmla="*/ 19730800 h 21265340"/>
              <a:gd name="connsiteX8-103" fmla="*/ 0 w 3252551"/>
              <a:gd name="connsiteY8-104" fmla="*/ 19730800 h 21265340"/>
              <a:gd name="connsiteX9-105" fmla="*/ 0 w 3252551"/>
              <a:gd name="connsiteY9-106" fmla="*/ 19640820 h 21265340"/>
              <a:gd name="connsiteX10-107" fmla="*/ 0 w 3252551"/>
              <a:gd name="connsiteY10-108" fmla="*/ 0 h 212653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41" y="connsiteY10-42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006A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006A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49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49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99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99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4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TextBox 10"/>
          <p:cNvSpPr txBox="1"/>
          <p:nvPr/>
        </p:nvSpPr>
        <p:spPr>
          <a:xfrm>
            <a:off x="3590137" y="1312069"/>
            <a:ext cx="5678479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5400" dirty="0" smtClean="0">
                <a:solidFill>
                  <a:schemeClr val="accent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彩色烟雾动态模板</a:t>
            </a:r>
            <a:endParaRPr lang="zh-CN" altLang="en-US" sz="5400" dirty="0">
              <a:solidFill>
                <a:schemeClr val="accent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3659940" y="2367010"/>
            <a:ext cx="5538873" cy="2077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Source Han Sans ExtraLight" panose="020B0200000000000000" pitchFamily="34" charset="-122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Source Han Sans ExtraLight" panose="020B02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741364" y="2062017"/>
            <a:ext cx="3376025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accent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COLOR SMOKE</a:t>
            </a:r>
            <a:endParaRPr lang="en-US" altLang="zh-CN" sz="2000" dirty="0">
              <a:solidFill>
                <a:schemeClr val="accent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1" grpId="0"/>
          <p:bldP spid="1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1" grpId="0"/>
          <p:bldP spid="112" grpId="0"/>
        </p:bldLst>
      </p:timing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5496</Words>
  <Application>WPS 演示</Application>
  <PresentationFormat>自定义</PresentationFormat>
  <Paragraphs>354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3" baseType="lpstr">
      <vt:lpstr>Arial</vt:lpstr>
      <vt:lpstr>宋体</vt:lpstr>
      <vt:lpstr>Wingdings</vt:lpstr>
      <vt:lpstr>Calibri</vt:lpstr>
      <vt:lpstr>方正正中黑简体</vt:lpstr>
      <vt:lpstr>Source Han Sans ExtraLight</vt:lpstr>
      <vt:lpstr>微软雅黑</vt:lpstr>
      <vt:lpstr>Franklin Gothic Book</vt:lpstr>
      <vt:lpstr>冬青黑体简体中文 W3</vt:lpstr>
      <vt:lpstr>Arial Narrow</vt:lpstr>
      <vt:lpstr>Arial</vt:lpstr>
      <vt:lpstr>HelveticaNeueLT Pro 35 Th</vt:lpstr>
      <vt:lpstr>Gulim</vt:lpstr>
      <vt:lpstr>黑体</vt:lpstr>
      <vt:lpstr>Calibri Light</vt:lpstr>
      <vt:lpstr>Arial Unicode MS</vt:lpstr>
      <vt:lpstr>Kontrapunkt Bob Bold</vt:lpstr>
      <vt:lpstr>Helvetica Light</vt:lpstr>
      <vt:lpstr>MS PGothic</vt:lpstr>
      <vt:lpstr>Segoe Print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亮亮图文旗舰店https:/liangliangtuwen.tmall.com</cp:keywords>
  <cp:lastModifiedBy>拉普耶鲁</cp:lastModifiedBy>
  <cp:revision>2</cp:revision>
  <dcterms:created xsi:type="dcterms:W3CDTF">2016-10-17T14:00:00Z</dcterms:created>
  <dcterms:modified xsi:type="dcterms:W3CDTF">2018-04-16T01:38:31Z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