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6" r:id="rId2"/>
    <p:sldId id="257" r:id="rId3"/>
    <p:sldId id="258" r:id="rId4"/>
    <p:sldId id="262" r:id="rId5"/>
    <p:sldId id="266" r:id="rId6"/>
    <p:sldId id="267" r:id="rId7"/>
    <p:sldId id="280" r:id="rId8"/>
    <p:sldId id="281" r:id="rId9"/>
    <p:sldId id="259" r:id="rId10"/>
    <p:sldId id="263" r:id="rId11"/>
    <p:sldId id="264" r:id="rId12"/>
    <p:sldId id="265" r:id="rId13"/>
    <p:sldId id="268" r:id="rId14"/>
    <p:sldId id="260" r:id="rId15"/>
    <p:sldId id="269" r:id="rId16"/>
    <p:sldId id="270" r:id="rId17"/>
    <p:sldId id="271" r:id="rId18"/>
    <p:sldId id="272" r:id="rId19"/>
    <p:sldId id="261" r:id="rId20"/>
    <p:sldId id="273" r:id="rId21"/>
    <p:sldId id="274" r:id="rId22"/>
    <p:sldId id="275" r:id="rId23"/>
    <p:sldId id="276" r:id="rId24"/>
    <p:sldId id="277" r:id="rId25"/>
    <p:sldId id="279" r:id="rId26"/>
  </p:sldIdLst>
  <p:sldSz cx="9144000" cy="5143500" type="screen16x9"/>
  <p:notesSz cx="6858000" cy="9144000"/>
  <p:custDataLst>
    <p:tags r:id="rId28"/>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BB4D2"/>
    <a:srgbClr val="404585"/>
    <a:srgbClr val="59A68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6" d="100"/>
          <a:sy n="116" d="100"/>
        </p:scale>
        <p:origin x="-276" y="-10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49045B-99EA-480D-A58E-A0CC29CD9573}" type="datetimeFigureOut">
              <a:rPr lang="zh-CN" altLang="en-US" smtClean="0"/>
              <a:t>2018/1/26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023C23-403C-4345-9252-30FD9BCEA16F}" type="slidenum">
              <a:rPr lang="zh-CN" altLang="en-US" smtClean="0"/>
              <a:t>‹#›</a:t>
            </a:fld>
            <a:endParaRPr lang="zh-CN" altLang="en-US"/>
          </a:p>
        </p:txBody>
      </p:sp>
    </p:spTree>
    <p:extLst>
      <p:ext uri="{BB962C8B-B14F-4D97-AF65-F5344CB8AC3E}">
        <p14:creationId xmlns:p14="http://schemas.microsoft.com/office/powerpoint/2010/main" val="20491199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023C23-403C-4345-9252-30FD9BCEA16F}" type="slidenum">
              <a:rPr lang="zh-CN" altLang="en-US" smtClean="0"/>
              <a:t>1</a:t>
            </a:fld>
            <a:endParaRPr lang="zh-CN" altLang="en-US"/>
          </a:p>
        </p:txBody>
      </p:sp>
    </p:spTree>
    <p:extLst>
      <p:ext uri="{BB962C8B-B14F-4D97-AF65-F5344CB8AC3E}">
        <p14:creationId xmlns:p14="http://schemas.microsoft.com/office/powerpoint/2010/main" val="9336644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023C23-403C-4345-9252-30FD9BCEA16F}" type="slidenum">
              <a:rPr lang="zh-CN" altLang="en-US" smtClean="0"/>
              <a:t>2</a:t>
            </a:fld>
            <a:endParaRPr lang="zh-CN" altLang="en-US"/>
          </a:p>
        </p:txBody>
      </p:sp>
    </p:spTree>
    <p:extLst>
      <p:ext uri="{BB962C8B-B14F-4D97-AF65-F5344CB8AC3E}">
        <p14:creationId xmlns:p14="http://schemas.microsoft.com/office/powerpoint/2010/main" val="11195489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023C23-403C-4345-9252-30FD9BCEA16F}" type="slidenum">
              <a:rPr lang="zh-CN" altLang="en-US" smtClean="0"/>
              <a:t>3</a:t>
            </a:fld>
            <a:endParaRPr lang="zh-CN" altLang="en-US"/>
          </a:p>
        </p:txBody>
      </p:sp>
    </p:spTree>
    <p:extLst>
      <p:ext uri="{BB962C8B-B14F-4D97-AF65-F5344CB8AC3E}">
        <p14:creationId xmlns:p14="http://schemas.microsoft.com/office/powerpoint/2010/main" val="3907477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023C23-403C-4345-9252-30FD9BCEA16F}" type="slidenum">
              <a:rPr lang="zh-CN" altLang="en-US" smtClean="0"/>
              <a:t>4</a:t>
            </a:fld>
            <a:endParaRPr lang="zh-CN" altLang="en-US"/>
          </a:p>
        </p:txBody>
      </p:sp>
    </p:spTree>
    <p:extLst>
      <p:ext uri="{BB962C8B-B14F-4D97-AF65-F5344CB8AC3E}">
        <p14:creationId xmlns:p14="http://schemas.microsoft.com/office/powerpoint/2010/main" val="39815332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023C23-403C-4345-9252-30FD9BCEA16F}" type="slidenum">
              <a:rPr lang="zh-CN" altLang="en-US" smtClean="0"/>
              <a:t>5</a:t>
            </a:fld>
            <a:endParaRPr lang="zh-CN" altLang="en-US"/>
          </a:p>
        </p:txBody>
      </p:sp>
    </p:spTree>
    <p:extLst>
      <p:ext uri="{BB962C8B-B14F-4D97-AF65-F5344CB8AC3E}">
        <p14:creationId xmlns:p14="http://schemas.microsoft.com/office/powerpoint/2010/main" val="27752118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023C23-403C-4345-9252-30FD9BCEA16F}" type="slidenum">
              <a:rPr lang="zh-CN" altLang="en-US" smtClean="0"/>
              <a:t>6</a:t>
            </a:fld>
            <a:endParaRPr lang="zh-CN" altLang="en-US"/>
          </a:p>
        </p:txBody>
      </p:sp>
    </p:spTree>
    <p:extLst>
      <p:ext uri="{BB962C8B-B14F-4D97-AF65-F5344CB8AC3E}">
        <p14:creationId xmlns:p14="http://schemas.microsoft.com/office/powerpoint/2010/main" val="35623880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023C23-403C-4345-9252-30FD9BCEA16F}" type="slidenum">
              <a:rPr lang="zh-CN" altLang="en-US" smtClean="0"/>
              <a:t>7</a:t>
            </a:fld>
            <a:endParaRPr lang="zh-CN" altLang="en-US"/>
          </a:p>
        </p:txBody>
      </p:sp>
    </p:spTree>
    <p:extLst>
      <p:ext uri="{BB962C8B-B14F-4D97-AF65-F5344CB8AC3E}">
        <p14:creationId xmlns:p14="http://schemas.microsoft.com/office/powerpoint/2010/main" val="6567980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023C23-403C-4345-9252-30FD9BCEA16F}" type="slidenum">
              <a:rPr lang="zh-CN" altLang="en-US" smtClean="0"/>
              <a:t>8</a:t>
            </a:fld>
            <a:endParaRPr lang="zh-CN" altLang="en-US"/>
          </a:p>
        </p:txBody>
      </p:sp>
    </p:spTree>
    <p:extLst>
      <p:ext uri="{BB962C8B-B14F-4D97-AF65-F5344CB8AC3E}">
        <p14:creationId xmlns:p14="http://schemas.microsoft.com/office/powerpoint/2010/main" val="38802835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023C23-403C-4345-9252-30FD9BCEA16F}" type="slidenum">
              <a:rPr lang="zh-CN" altLang="en-US" smtClean="0"/>
              <a:t>9</a:t>
            </a:fld>
            <a:endParaRPr lang="zh-CN" altLang="en-US"/>
          </a:p>
        </p:txBody>
      </p:sp>
    </p:spTree>
    <p:extLst>
      <p:ext uri="{BB962C8B-B14F-4D97-AF65-F5344CB8AC3E}">
        <p14:creationId xmlns:p14="http://schemas.microsoft.com/office/powerpoint/2010/main" val="35813041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023C23-403C-4345-9252-30FD9BCEA16F}" type="slidenum">
              <a:rPr lang="zh-CN" altLang="en-US" smtClean="0"/>
              <a:t>10</a:t>
            </a:fld>
            <a:endParaRPr lang="zh-CN" altLang="en-US"/>
          </a:p>
        </p:txBody>
      </p:sp>
    </p:spTree>
    <p:extLst>
      <p:ext uri="{BB962C8B-B14F-4D97-AF65-F5344CB8AC3E}">
        <p14:creationId xmlns:p14="http://schemas.microsoft.com/office/powerpoint/2010/main" val="38324410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023C23-403C-4345-9252-30FD9BCEA16F}" type="slidenum">
              <a:rPr lang="zh-CN" altLang="en-US" smtClean="0"/>
              <a:t>11</a:t>
            </a:fld>
            <a:endParaRPr lang="zh-CN" altLang="en-US"/>
          </a:p>
        </p:txBody>
      </p:sp>
    </p:spTree>
    <p:extLst>
      <p:ext uri="{BB962C8B-B14F-4D97-AF65-F5344CB8AC3E}">
        <p14:creationId xmlns:p14="http://schemas.microsoft.com/office/powerpoint/2010/main" val="15859057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023C23-403C-4345-9252-30FD9BCEA16F}" type="slidenum">
              <a:rPr lang="zh-CN" altLang="en-US" smtClean="0"/>
              <a:t>12</a:t>
            </a:fld>
            <a:endParaRPr lang="zh-CN" altLang="en-US"/>
          </a:p>
        </p:txBody>
      </p:sp>
    </p:spTree>
    <p:extLst>
      <p:ext uri="{BB962C8B-B14F-4D97-AF65-F5344CB8AC3E}">
        <p14:creationId xmlns:p14="http://schemas.microsoft.com/office/powerpoint/2010/main" val="39292077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023C23-403C-4345-9252-30FD9BCEA16F}" type="slidenum">
              <a:rPr lang="zh-CN" altLang="en-US" smtClean="0"/>
              <a:t>13</a:t>
            </a:fld>
            <a:endParaRPr lang="zh-CN" altLang="en-US"/>
          </a:p>
        </p:txBody>
      </p:sp>
    </p:spTree>
    <p:extLst>
      <p:ext uri="{BB962C8B-B14F-4D97-AF65-F5344CB8AC3E}">
        <p14:creationId xmlns:p14="http://schemas.microsoft.com/office/powerpoint/2010/main" val="25040396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023C23-403C-4345-9252-30FD9BCEA16F}" type="slidenum">
              <a:rPr lang="zh-CN" altLang="en-US" smtClean="0"/>
              <a:t>14</a:t>
            </a:fld>
            <a:endParaRPr lang="zh-CN" altLang="en-US"/>
          </a:p>
        </p:txBody>
      </p:sp>
    </p:spTree>
    <p:extLst>
      <p:ext uri="{BB962C8B-B14F-4D97-AF65-F5344CB8AC3E}">
        <p14:creationId xmlns:p14="http://schemas.microsoft.com/office/powerpoint/2010/main" val="39834793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023C23-403C-4345-9252-30FD9BCEA16F}" type="slidenum">
              <a:rPr lang="zh-CN" altLang="en-US" smtClean="0"/>
              <a:t>15</a:t>
            </a:fld>
            <a:endParaRPr lang="zh-CN" altLang="en-US"/>
          </a:p>
        </p:txBody>
      </p:sp>
    </p:spTree>
    <p:extLst>
      <p:ext uri="{BB962C8B-B14F-4D97-AF65-F5344CB8AC3E}">
        <p14:creationId xmlns:p14="http://schemas.microsoft.com/office/powerpoint/2010/main" val="22909269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023C23-403C-4345-9252-30FD9BCEA16F}" type="slidenum">
              <a:rPr lang="zh-CN" altLang="en-US" smtClean="0"/>
              <a:t>16</a:t>
            </a:fld>
            <a:endParaRPr lang="zh-CN" altLang="en-US"/>
          </a:p>
        </p:txBody>
      </p:sp>
    </p:spTree>
    <p:extLst>
      <p:ext uri="{BB962C8B-B14F-4D97-AF65-F5344CB8AC3E}">
        <p14:creationId xmlns:p14="http://schemas.microsoft.com/office/powerpoint/2010/main" val="41721644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023C23-403C-4345-9252-30FD9BCEA16F}" type="slidenum">
              <a:rPr lang="zh-CN" altLang="en-US" smtClean="0"/>
              <a:t>17</a:t>
            </a:fld>
            <a:endParaRPr lang="zh-CN" altLang="en-US"/>
          </a:p>
        </p:txBody>
      </p:sp>
    </p:spTree>
    <p:extLst>
      <p:ext uri="{BB962C8B-B14F-4D97-AF65-F5344CB8AC3E}">
        <p14:creationId xmlns:p14="http://schemas.microsoft.com/office/powerpoint/2010/main" val="28233548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023C23-403C-4345-9252-30FD9BCEA16F}" type="slidenum">
              <a:rPr lang="zh-CN" altLang="en-US" smtClean="0"/>
              <a:t>18</a:t>
            </a:fld>
            <a:endParaRPr lang="zh-CN" altLang="en-US"/>
          </a:p>
        </p:txBody>
      </p:sp>
    </p:spTree>
    <p:extLst>
      <p:ext uri="{BB962C8B-B14F-4D97-AF65-F5344CB8AC3E}">
        <p14:creationId xmlns:p14="http://schemas.microsoft.com/office/powerpoint/2010/main" val="233836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023C23-403C-4345-9252-30FD9BCEA16F}" type="slidenum">
              <a:rPr lang="zh-CN" altLang="en-US" smtClean="0"/>
              <a:t>19</a:t>
            </a:fld>
            <a:endParaRPr lang="zh-CN" altLang="en-US"/>
          </a:p>
        </p:txBody>
      </p:sp>
    </p:spTree>
    <p:extLst>
      <p:ext uri="{BB962C8B-B14F-4D97-AF65-F5344CB8AC3E}">
        <p14:creationId xmlns:p14="http://schemas.microsoft.com/office/powerpoint/2010/main" val="38029202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023C23-403C-4345-9252-30FD9BCEA16F}" type="slidenum">
              <a:rPr lang="zh-CN" altLang="en-US" smtClean="0"/>
              <a:t>20</a:t>
            </a:fld>
            <a:endParaRPr lang="zh-CN" altLang="en-US"/>
          </a:p>
        </p:txBody>
      </p:sp>
    </p:spTree>
    <p:extLst>
      <p:ext uri="{BB962C8B-B14F-4D97-AF65-F5344CB8AC3E}">
        <p14:creationId xmlns:p14="http://schemas.microsoft.com/office/powerpoint/2010/main" val="7693912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023C23-403C-4345-9252-30FD9BCEA16F}" type="slidenum">
              <a:rPr lang="zh-CN" altLang="en-US" smtClean="0"/>
              <a:t>21</a:t>
            </a:fld>
            <a:endParaRPr lang="zh-CN" altLang="en-US"/>
          </a:p>
        </p:txBody>
      </p:sp>
    </p:spTree>
    <p:extLst>
      <p:ext uri="{BB962C8B-B14F-4D97-AF65-F5344CB8AC3E}">
        <p14:creationId xmlns:p14="http://schemas.microsoft.com/office/powerpoint/2010/main" val="35828390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023C23-403C-4345-9252-30FD9BCEA16F}" type="slidenum">
              <a:rPr lang="zh-CN" altLang="en-US" smtClean="0"/>
              <a:t>22</a:t>
            </a:fld>
            <a:endParaRPr lang="zh-CN" altLang="en-US"/>
          </a:p>
        </p:txBody>
      </p:sp>
    </p:spTree>
    <p:extLst>
      <p:ext uri="{BB962C8B-B14F-4D97-AF65-F5344CB8AC3E}">
        <p14:creationId xmlns:p14="http://schemas.microsoft.com/office/powerpoint/2010/main" val="36038287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023C23-403C-4345-9252-30FD9BCEA16F}" type="slidenum">
              <a:rPr lang="zh-CN" altLang="en-US" smtClean="0"/>
              <a:t>23</a:t>
            </a:fld>
            <a:endParaRPr lang="zh-CN" altLang="en-US"/>
          </a:p>
        </p:txBody>
      </p:sp>
    </p:spTree>
    <p:extLst>
      <p:ext uri="{BB962C8B-B14F-4D97-AF65-F5344CB8AC3E}">
        <p14:creationId xmlns:p14="http://schemas.microsoft.com/office/powerpoint/2010/main" val="23125965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023C23-403C-4345-9252-30FD9BCEA16F}" type="slidenum">
              <a:rPr lang="zh-CN" altLang="en-US" smtClean="0"/>
              <a:t>24</a:t>
            </a:fld>
            <a:endParaRPr lang="zh-CN" altLang="en-US"/>
          </a:p>
        </p:txBody>
      </p:sp>
    </p:spTree>
    <p:extLst>
      <p:ext uri="{BB962C8B-B14F-4D97-AF65-F5344CB8AC3E}">
        <p14:creationId xmlns:p14="http://schemas.microsoft.com/office/powerpoint/2010/main" val="37694427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8023C23-403C-4345-9252-30FD9BCEA16F}" type="slidenum">
              <a:rPr lang="zh-CN" altLang="en-US" smtClean="0"/>
              <a:t>25</a:t>
            </a:fld>
            <a:endParaRPr lang="zh-CN" altLang="en-US"/>
          </a:p>
        </p:txBody>
      </p:sp>
    </p:spTree>
    <p:extLst>
      <p:ext uri="{BB962C8B-B14F-4D97-AF65-F5344CB8AC3E}">
        <p14:creationId xmlns:p14="http://schemas.microsoft.com/office/powerpoint/2010/main" val="28817106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24649484-94A1-4000-B1E2-739288819D22}" type="datetimeFigureOut">
              <a:rPr lang="zh-CN" altLang="en-US" smtClean="0"/>
              <a:pPr/>
              <a:t>2018/1/26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16DE94E-45E4-4DF0-8F85-0C507DF632AD}" type="slidenum">
              <a:rPr lang="zh-CN" altLang="en-US" smtClean="0"/>
              <a:pPr/>
              <a:t>‹#›</a:t>
            </a:fld>
            <a:endParaRPr lang="zh-CN" altLang="en-US"/>
          </a:p>
        </p:txBody>
      </p:sp>
      <p:pic>
        <p:nvPicPr>
          <p:cNvPr id="7" name="图片 6"/>
          <p:cNvPicPr>
            <a:picLocks noChangeAspect="1"/>
          </p:cNvPicPr>
          <p:nvPr userDrawn="1"/>
        </p:nvPicPr>
        <p:blipFill rotWithShape="1">
          <a:blip r:embed="rId2">
            <a:extLst>
              <a:ext uri="{28A0092B-C50C-407E-A947-70E740481C1C}">
                <a14:useLocalDpi xmlns:a14="http://schemas.microsoft.com/office/drawing/2010/main" val="0"/>
              </a:ext>
            </a:extLst>
          </a:blip>
          <a:srcRect l="36410" b="1733"/>
          <a:stretch/>
        </p:blipFill>
        <p:spPr>
          <a:xfrm>
            <a:off x="0" y="1"/>
            <a:ext cx="9129484" cy="5143499"/>
          </a:xfrm>
          <a:prstGeom prst="rect">
            <a:avLst/>
          </a:prstGeom>
        </p:spPr>
      </p:pic>
    </p:spTree>
    <p:extLst>
      <p:ext uri="{BB962C8B-B14F-4D97-AF65-F5344CB8AC3E}">
        <p14:creationId xmlns:p14="http://schemas.microsoft.com/office/powerpoint/2010/main" val="4015836315"/>
      </p:ext>
    </p:extLst>
  </p:cSld>
  <p:clrMapOvr>
    <a:masterClrMapping/>
  </p:clrMapOvr>
  <mc:AlternateContent xmlns:mc="http://schemas.openxmlformats.org/markup-compatibility/2006" xmlns:p14="http://schemas.microsoft.com/office/powerpoint/2010/main">
    <mc:Choice Requires="p14">
      <p:transition spd="slow" p14:dur="2250" advTm="3000">
        <p:blinds dir="vert"/>
      </p:transition>
    </mc:Choice>
    <mc:Fallback xmlns="">
      <p:transition spd="slow" advTm="3000">
        <p:blinds dir="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10" name="图片 9"/>
          <p:cNvPicPr>
            <a:picLocks noChangeAspect="1"/>
          </p:cNvPicPr>
          <p:nvPr userDrawn="1"/>
        </p:nvPicPr>
        <p:blipFill rotWithShape="1">
          <a:blip r:embed="rId2">
            <a:extLst>
              <a:ext uri="{28A0092B-C50C-407E-A947-70E740481C1C}">
                <a14:useLocalDpi xmlns:a14="http://schemas.microsoft.com/office/drawing/2010/main" val="0"/>
              </a:ext>
            </a:extLst>
          </a:blip>
          <a:srcRect l="36410" b="1733"/>
          <a:stretch/>
        </p:blipFill>
        <p:spPr>
          <a:xfrm>
            <a:off x="0" y="1"/>
            <a:ext cx="9129484" cy="5143499"/>
          </a:xfrm>
          <a:prstGeom prst="rect">
            <a:avLst/>
          </a:prstGeom>
        </p:spPr>
      </p:pic>
      <p:sp>
        <p:nvSpPr>
          <p:cNvPr id="4" name="Date Placeholder 3"/>
          <p:cNvSpPr>
            <a:spLocks noGrp="1"/>
          </p:cNvSpPr>
          <p:nvPr>
            <p:ph type="dt" sz="half" idx="10"/>
          </p:nvPr>
        </p:nvSpPr>
        <p:spPr/>
        <p:txBody>
          <a:bodyPr/>
          <a:lstStyle/>
          <a:p>
            <a:fld id="{24649484-94A1-4000-B1E2-739288819D22}" type="datetimeFigureOut">
              <a:rPr lang="zh-CN" altLang="en-US" smtClean="0"/>
              <a:pPr/>
              <a:t>2018/1/26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16DE94E-45E4-4DF0-8F85-0C507DF632AD}" type="slidenum">
              <a:rPr lang="zh-CN" altLang="en-US" smtClean="0"/>
              <a:pPr/>
              <a:t>‹#›</a:t>
            </a:fld>
            <a:endParaRPr lang="zh-CN" altLang="en-US"/>
          </a:p>
        </p:txBody>
      </p:sp>
      <p:pic>
        <p:nvPicPr>
          <p:cNvPr id="7" name="图片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rot="1627012">
            <a:off x="263366" y="-452287"/>
            <a:ext cx="898794" cy="1363875"/>
          </a:xfrm>
          <a:prstGeom prst="rect">
            <a:avLst/>
          </a:prstGeom>
        </p:spPr>
      </p:pic>
      <p:pic>
        <p:nvPicPr>
          <p:cNvPr id="8" name="图片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10800000">
            <a:off x="238125" y="123825"/>
            <a:ext cx="1981200" cy="994798"/>
          </a:xfrm>
          <a:prstGeom prst="rect">
            <a:avLst/>
          </a:prstGeom>
        </p:spPr>
      </p:pic>
      <p:pic>
        <p:nvPicPr>
          <p:cNvPr id="9" name="图片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10800000">
            <a:off x="7162800" y="4238625"/>
            <a:ext cx="1981200" cy="994798"/>
          </a:xfrm>
          <a:prstGeom prst="rect">
            <a:avLst/>
          </a:prstGeom>
        </p:spPr>
      </p:pic>
    </p:spTree>
    <p:extLst>
      <p:ext uri="{BB962C8B-B14F-4D97-AF65-F5344CB8AC3E}">
        <p14:creationId xmlns:p14="http://schemas.microsoft.com/office/powerpoint/2010/main" val="4247183771"/>
      </p:ext>
    </p:extLst>
  </p:cSld>
  <p:clrMapOvr>
    <a:masterClrMapping/>
  </p:clrMapOvr>
  <mc:AlternateContent xmlns:mc="http://schemas.openxmlformats.org/markup-compatibility/2006" xmlns:p14="http://schemas.microsoft.com/office/powerpoint/2010/main">
    <mc:Choice Requires="p14">
      <p:transition spd="slow" p14:dur="2250" advTm="3000">
        <p:blinds dir="vert"/>
      </p:transition>
    </mc:Choice>
    <mc:Fallback xmlns="">
      <p:transition spd="slow" advTm="3000">
        <p:blinds dir="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24649484-94A1-4000-B1E2-739288819D22}" type="datetimeFigureOut">
              <a:rPr lang="zh-CN" altLang="en-US" smtClean="0"/>
              <a:pPr/>
              <a:t>2018/1/26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16DE94E-45E4-4DF0-8F85-0C507DF632AD}" type="slidenum">
              <a:rPr lang="zh-CN" altLang="en-US" smtClean="0"/>
              <a:pPr/>
              <a:t>‹#›</a:t>
            </a:fld>
            <a:endParaRPr lang="zh-CN" altLang="en-US"/>
          </a:p>
        </p:txBody>
      </p:sp>
    </p:spTree>
    <p:extLst>
      <p:ext uri="{BB962C8B-B14F-4D97-AF65-F5344CB8AC3E}">
        <p14:creationId xmlns:p14="http://schemas.microsoft.com/office/powerpoint/2010/main" val="3690131129"/>
      </p:ext>
    </p:extLst>
  </p:cSld>
  <p:clrMapOvr>
    <a:masterClrMapping/>
  </p:clrMapOvr>
  <mc:AlternateContent xmlns:mc="http://schemas.openxmlformats.org/markup-compatibility/2006" xmlns:p14="http://schemas.microsoft.com/office/powerpoint/2010/main">
    <mc:Choice Requires="p14">
      <p:transition spd="slow" p14:dur="2250" advTm="3000">
        <p:blinds dir="vert"/>
      </p:transition>
    </mc:Choice>
    <mc:Fallback xmlns="">
      <p:transition spd="slow" advTm="3000">
        <p:blinds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24649484-94A1-4000-B1E2-739288819D22}" type="datetimeFigureOut">
              <a:rPr lang="zh-CN" altLang="en-US" smtClean="0"/>
              <a:pPr/>
              <a:t>2018/1/26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16DE94E-45E4-4DF0-8F85-0C507DF632AD}" type="slidenum">
              <a:rPr lang="zh-CN" altLang="en-US" smtClean="0"/>
              <a:pPr/>
              <a:t>‹#›</a:t>
            </a:fld>
            <a:endParaRPr lang="zh-CN" altLang="en-US"/>
          </a:p>
        </p:txBody>
      </p:sp>
    </p:spTree>
    <p:extLst>
      <p:ext uri="{BB962C8B-B14F-4D97-AF65-F5344CB8AC3E}">
        <p14:creationId xmlns:p14="http://schemas.microsoft.com/office/powerpoint/2010/main" val="4258598560"/>
      </p:ext>
    </p:extLst>
  </p:cSld>
  <p:clrMapOvr>
    <a:masterClrMapping/>
  </p:clrMapOvr>
  <mc:AlternateContent xmlns:mc="http://schemas.openxmlformats.org/markup-compatibility/2006" xmlns:p14="http://schemas.microsoft.com/office/powerpoint/2010/main">
    <mc:Choice Requires="p14">
      <p:transition spd="slow" p14:dur="2250" advTm="3000">
        <p:blinds dir="vert"/>
      </p:transition>
    </mc:Choice>
    <mc:Fallback xmlns="">
      <p:transition spd="slow" advTm="3000">
        <p:blinds dir="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24649484-94A1-4000-B1E2-739288819D22}" type="datetimeFigureOut">
              <a:rPr lang="zh-CN" altLang="en-US" smtClean="0"/>
              <a:pPr/>
              <a:t>2018/1/26</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416DE94E-45E4-4DF0-8F85-0C507DF632AD}" type="slidenum">
              <a:rPr lang="zh-CN" altLang="en-US" smtClean="0"/>
              <a:pPr/>
              <a:t>‹#›</a:t>
            </a:fld>
            <a:endParaRPr lang="zh-CN" altLang="en-US"/>
          </a:p>
        </p:txBody>
      </p:sp>
    </p:spTree>
    <p:extLst>
      <p:ext uri="{BB962C8B-B14F-4D97-AF65-F5344CB8AC3E}">
        <p14:creationId xmlns:p14="http://schemas.microsoft.com/office/powerpoint/2010/main" val="1226081505"/>
      </p:ext>
    </p:extLst>
  </p:cSld>
  <p:clrMapOvr>
    <a:masterClrMapping/>
  </p:clrMapOvr>
  <mc:AlternateContent xmlns:mc="http://schemas.openxmlformats.org/markup-compatibility/2006" xmlns:p14="http://schemas.microsoft.com/office/powerpoint/2010/main">
    <mc:Choice Requires="p14">
      <p:transition spd="slow" p14:dur="2250" advTm="3000">
        <p:blinds dir="vert"/>
      </p:transition>
    </mc:Choice>
    <mc:Fallback xmlns="">
      <p:transition spd="slow" advTm="3000">
        <p:blinds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24649484-94A1-4000-B1E2-739288819D22}" type="datetimeFigureOut">
              <a:rPr lang="zh-CN" altLang="en-US" smtClean="0"/>
              <a:pPr/>
              <a:t>2018/1/26</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416DE94E-45E4-4DF0-8F85-0C507DF632AD}" type="slidenum">
              <a:rPr lang="zh-CN" altLang="en-US" smtClean="0"/>
              <a:pPr/>
              <a:t>‹#›</a:t>
            </a:fld>
            <a:endParaRPr lang="zh-CN" altLang="en-US"/>
          </a:p>
        </p:txBody>
      </p:sp>
    </p:spTree>
    <p:extLst>
      <p:ext uri="{BB962C8B-B14F-4D97-AF65-F5344CB8AC3E}">
        <p14:creationId xmlns:p14="http://schemas.microsoft.com/office/powerpoint/2010/main" val="3035008366"/>
      </p:ext>
    </p:extLst>
  </p:cSld>
  <p:clrMapOvr>
    <a:masterClrMapping/>
  </p:clrMapOvr>
  <mc:AlternateContent xmlns:mc="http://schemas.openxmlformats.org/markup-compatibility/2006" xmlns:p14="http://schemas.microsoft.com/office/powerpoint/2010/main">
    <mc:Choice Requires="p14">
      <p:transition spd="slow" p14:dur="2250" advTm="3000">
        <p:blinds dir="vert"/>
      </p:transition>
    </mc:Choice>
    <mc:Fallback xmlns="">
      <p:transition spd="slow" advTm="3000">
        <p:blinds dir="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649484-94A1-4000-B1E2-739288819D22}" type="datetimeFigureOut">
              <a:rPr lang="zh-CN" altLang="en-US" smtClean="0"/>
              <a:pPr/>
              <a:t>2018/1/26</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416DE94E-45E4-4DF0-8F85-0C507DF632AD}" type="slidenum">
              <a:rPr lang="zh-CN" altLang="en-US" smtClean="0"/>
              <a:pPr/>
              <a:t>‹#›</a:t>
            </a:fld>
            <a:endParaRPr lang="zh-CN" altLang="en-US"/>
          </a:p>
        </p:txBody>
      </p:sp>
    </p:spTree>
    <p:extLst>
      <p:ext uri="{BB962C8B-B14F-4D97-AF65-F5344CB8AC3E}">
        <p14:creationId xmlns:p14="http://schemas.microsoft.com/office/powerpoint/2010/main" val="2026443541"/>
      </p:ext>
    </p:extLst>
  </p:cSld>
  <p:clrMapOvr>
    <a:masterClrMapping/>
  </p:clrMapOvr>
  <mc:AlternateContent xmlns:mc="http://schemas.openxmlformats.org/markup-compatibility/2006" xmlns:p14="http://schemas.microsoft.com/office/powerpoint/2010/main">
    <mc:Choice Requires="p14">
      <p:transition spd="slow" p14:dur="2250" advTm="3000">
        <p:blinds dir="vert"/>
      </p:transition>
    </mc:Choice>
    <mc:Fallback xmlns="">
      <p:transition spd="slow" advTm="3000">
        <p:blinds dir="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24649484-94A1-4000-B1E2-739288819D22}" type="datetimeFigureOut">
              <a:rPr lang="zh-CN" altLang="en-US" smtClean="0"/>
              <a:pPr/>
              <a:t>2018/1/26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16DE94E-45E4-4DF0-8F85-0C507DF632AD}" type="slidenum">
              <a:rPr lang="zh-CN" altLang="en-US" smtClean="0"/>
              <a:pPr/>
              <a:t>‹#›</a:t>
            </a:fld>
            <a:endParaRPr lang="zh-CN" altLang="en-US"/>
          </a:p>
        </p:txBody>
      </p:sp>
    </p:spTree>
    <p:extLst>
      <p:ext uri="{BB962C8B-B14F-4D97-AF65-F5344CB8AC3E}">
        <p14:creationId xmlns:p14="http://schemas.microsoft.com/office/powerpoint/2010/main" val="277803861"/>
      </p:ext>
    </p:extLst>
  </p:cSld>
  <p:clrMapOvr>
    <a:masterClrMapping/>
  </p:clrMapOvr>
  <mc:AlternateContent xmlns:mc="http://schemas.openxmlformats.org/markup-compatibility/2006" xmlns:p14="http://schemas.microsoft.com/office/powerpoint/2010/main">
    <mc:Choice Requires="p14">
      <p:transition spd="slow" p14:dur="2250" advTm="3000">
        <p:blinds dir="vert"/>
      </p:transition>
    </mc:Choice>
    <mc:Fallback xmlns="">
      <p:transition spd="slow" advTm="3000">
        <p:blinds dir="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24649484-94A1-4000-B1E2-739288819D22}" type="datetimeFigureOut">
              <a:rPr lang="zh-CN" altLang="en-US" smtClean="0"/>
              <a:pPr/>
              <a:t>2018/1/26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16DE94E-45E4-4DF0-8F85-0C507DF632AD}" type="slidenum">
              <a:rPr lang="zh-CN" altLang="en-US" smtClean="0"/>
              <a:pPr/>
              <a:t>‹#›</a:t>
            </a:fld>
            <a:endParaRPr lang="zh-CN" altLang="en-US"/>
          </a:p>
        </p:txBody>
      </p:sp>
    </p:spTree>
    <p:extLst>
      <p:ext uri="{BB962C8B-B14F-4D97-AF65-F5344CB8AC3E}">
        <p14:creationId xmlns:p14="http://schemas.microsoft.com/office/powerpoint/2010/main" val="1753209600"/>
      </p:ext>
    </p:extLst>
  </p:cSld>
  <p:clrMapOvr>
    <a:masterClrMapping/>
  </p:clrMapOvr>
  <mc:AlternateContent xmlns:mc="http://schemas.openxmlformats.org/markup-compatibility/2006" xmlns:p14="http://schemas.microsoft.com/office/powerpoint/2010/main">
    <mc:Choice Requires="p14">
      <p:transition spd="slow" p14:dur="2250" advTm="3000">
        <p:blinds dir="vert"/>
      </p:transition>
    </mc:Choice>
    <mc:Fallback xmlns="">
      <p:transition spd="slow" advTm="3000">
        <p:blinds dir="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24649484-94A1-4000-B1E2-739288819D22}" type="datetimeFigureOut">
              <a:rPr lang="zh-CN" altLang="en-US" smtClean="0"/>
              <a:pPr/>
              <a:t>2018/1/26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16DE94E-45E4-4DF0-8F85-0C507DF632AD}" type="slidenum">
              <a:rPr lang="zh-CN" altLang="en-US" smtClean="0"/>
              <a:pPr/>
              <a:t>‹#›</a:t>
            </a:fld>
            <a:endParaRPr lang="zh-CN" altLang="en-US"/>
          </a:p>
        </p:txBody>
      </p:sp>
    </p:spTree>
    <p:extLst>
      <p:ext uri="{BB962C8B-B14F-4D97-AF65-F5344CB8AC3E}">
        <p14:creationId xmlns:p14="http://schemas.microsoft.com/office/powerpoint/2010/main" val="3200416337"/>
      </p:ext>
    </p:extLst>
  </p:cSld>
  <p:clrMapOvr>
    <a:masterClrMapping/>
  </p:clrMapOvr>
  <mc:AlternateContent xmlns:mc="http://schemas.openxmlformats.org/markup-compatibility/2006" xmlns:p14="http://schemas.microsoft.com/office/powerpoint/2010/main">
    <mc:Choice Requires="p14">
      <p:transition spd="slow" p14:dur="2250" advTm="3000">
        <p:blinds dir="vert"/>
      </p:transition>
    </mc:Choice>
    <mc:Fallback xmlns="">
      <p:transition spd="slow" advTm="3000">
        <p:blinds dir="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24649484-94A1-4000-B1E2-739288819D22}" type="datetimeFigureOut">
              <a:rPr lang="zh-CN" altLang="en-US" smtClean="0"/>
              <a:pPr/>
              <a:t>2018/1/26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16DE94E-45E4-4DF0-8F85-0C507DF632AD}" type="slidenum">
              <a:rPr lang="zh-CN" altLang="en-US" smtClean="0"/>
              <a:pPr/>
              <a:t>‹#›</a:t>
            </a:fld>
            <a:endParaRPr lang="zh-CN" altLang="en-US"/>
          </a:p>
        </p:txBody>
      </p:sp>
    </p:spTree>
    <p:extLst>
      <p:ext uri="{BB962C8B-B14F-4D97-AF65-F5344CB8AC3E}">
        <p14:creationId xmlns:p14="http://schemas.microsoft.com/office/powerpoint/2010/main" val="762875759"/>
      </p:ext>
    </p:extLst>
  </p:cSld>
  <p:clrMapOvr>
    <a:masterClrMapping/>
  </p:clrMapOvr>
  <mc:AlternateContent xmlns:mc="http://schemas.openxmlformats.org/markup-compatibility/2006" xmlns:p14="http://schemas.microsoft.com/office/powerpoint/2010/main">
    <mc:Choice Requires="p14">
      <p:transition spd="slow" p14:dur="2250" advTm="3000">
        <p:blinds dir="vert"/>
      </p:transition>
    </mc:Choice>
    <mc:Fallback xmlns="">
      <p:transition spd="slow" advTm="3000">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ea typeface="微软雅黑" panose="020B0503020204020204" pitchFamily="34" charset="-122"/>
              </a:defRPr>
            </a:lvl1pPr>
          </a:lstStyle>
          <a:p>
            <a:fld id="{24649484-94A1-4000-B1E2-739288819D22}" type="datetimeFigureOut">
              <a:rPr lang="zh-CN" altLang="en-US" smtClean="0"/>
              <a:pPr/>
              <a:t>2018/1/26</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ea typeface="微软雅黑" panose="020B0503020204020204" pitchFamily="34" charset="-122"/>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ea typeface="微软雅黑" panose="020B0503020204020204" pitchFamily="34" charset="-122"/>
              </a:defRPr>
            </a:lvl1pPr>
          </a:lstStyle>
          <a:p>
            <a:fld id="{416DE94E-45E4-4DF0-8F85-0C507DF632AD}" type="slidenum">
              <a:rPr lang="zh-CN" altLang="en-US" smtClean="0"/>
              <a:pPr/>
              <a:t>‹#›</a:t>
            </a:fld>
            <a:endParaRPr lang="zh-CN" altLang="en-US"/>
          </a:p>
        </p:txBody>
      </p:sp>
    </p:spTree>
    <p:extLst>
      <p:ext uri="{BB962C8B-B14F-4D97-AF65-F5344CB8AC3E}">
        <p14:creationId xmlns:p14="http://schemas.microsoft.com/office/powerpoint/2010/main" val="17416035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2250" advTm="3000">
        <p:blinds dir="vert"/>
      </p:transition>
    </mc:Choice>
    <mc:Fallback xmlns="">
      <p:transition spd="slow" advTm="3000">
        <p:blinds dir="vert"/>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微软雅黑" panose="020B0503020204020204" pitchFamily="34" charset="-122"/>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微软雅黑" panose="020B0503020204020204" pitchFamily="34" charset="-122"/>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微软雅黑" panose="020B0503020204020204" pitchFamily="34" charset="-122"/>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微软雅黑" panose="020B0503020204020204" pitchFamily="34" charset="-122"/>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微软雅黑" panose="020B0503020204020204" pitchFamily="34" charset="-122"/>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rapidesign.cn/"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notesSlide" Target="../notesSlides/notesSlide23.xml"/><Relationship Id="rId3" Type="http://schemas.openxmlformats.org/officeDocument/2006/relationships/tags" Target="../tags/tag4.xml"/><Relationship Id="rId21" Type="http://schemas.openxmlformats.org/officeDocument/2006/relationships/tags" Target="../tags/tag22.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slideLayout" Target="../slideLayouts/slideLayout2.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tags" Target="../tags/tag25.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10" Type="http://schemas.openxmlformats.org/officeDocument/2006/relationships/tags" Target="../tags/tag11.xml"/><Relationship Id="rId19" Type="http://schemas.openxmlformats.org/officeDocument/2006/relationships/tags" Target="../tags/tag20.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95515" y="0"/>
            <a:ext cx="7239477" cy="5143500"/>
          </a:xfrm>
          <a:prstGeom prst="rect">
            <a:avLst/>
          </a:prstGeom>
        </p:spPr>
      </p:pic>
      <p:sp>
        <p:nvSpPr>
          <p:cNvPr id="19" name="矩形 18"/>
          <p:cNvSpPr/>
          <p:nvPr/>
        </p:nvSpPr>
        <p:spPr>
          <a:xfrm>
            <a:off x="0" y="1688123"/>
            <a:ext cx="9144000" cy="2189285"/>
          </a:xfrm>
          <a:prstGeom prst="rect">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 name="等腰三角形 3"/>
          <p:cNvSpPr/>
          <p:nvPr/>
        </p:nvSpPr>
        <p:spPr>
          <a:xfrm>
            <a:off x="5095251" y="3629026"/>
            <a:ext cx="1740218" cy="1500189"/>
          </a:xfrm>
          <a:prstGeom prst="triangle">
            <a:avLst/>
          </a:prstGeom>
          <a:solidFill>
            <a:srgbClr val="5BB4D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ea typeface="微软雅黑" panose="020B0503020204020204" pitchFamily="34" charset="-122"/>
            </a:endParaRPr>
          </a:p>
        </p:txBody>
      </p:sp>
      <p:sp>
        <p:nvSpPr>
          <p:cNvPr id="5" name="等腰三角形 4"/>
          <p:cNvSpPr/>
          <p:nvPr/>
        </p:nvSpPr>
        <p:spPr>
          <a:xfrm>
            <a:off x="4663778" y="3800476"/>
            <a:ext cx="1557906" cy="1343025"/>
          </a:xfrm>
          <a:prstGeom prst="triangle">
            <a:avLst/>
          </a:prstGeom>
          <a:noFill/>
          <a:ln w="19050">
            <a:solidFill>
              <a:srgbClr val="5BB4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ea typeface="微软雅黑" panose="020B0503020204020204" pitchFamily="34" charset="-122"/>
            </a:endParaRPr>
          </a:p>
        </p:txBody>
      </p:sp>
      <p:sp>
        <p:nvSpPr>
          <p:cNvPr id="6" name="等腰三角形 5"/>
          <p:cNvSpPr/>
          <p:nvPr/>
        </p:nvSpPr>
        <p:spPr>
          <a:xfrm rot="10800000">
            <a:off x="302044" y="-3"/>
            <a:ext cx="1210233" cy="1043305"/>
          </a:xfrm>
          <a:prstGeom prst="triangle">
            <a:avLst/>
          </a:prstGeom>
          <a:noFill/>
          <a:ln w="38100">
            <a:solidFill>
              <a:srgbClr val="5BB4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ea typeface="微软雅黑" panose="020B0503020204020204" pitchFamily="34" charset="-122"/>
            </a:endParaRPr>
          </a:p>
        </p:txBody>
      </p:sp>
      <p:sp>
        <p:nvSpPr>
          <p:cNvPr id="8" name="等腰三角形 7"/>
          <p:cNvSpPr/>
          <p:nvPr/>
        </p:nvSpPr>
        <p:spPr>
          <a:xfrm rot="10800000">
            <a:off x="1" y="-14286"/>
            <a:ext cx="1172153" cy="1010477"/>
          </a:xfrm>
          <a:prstGeom prst="triangle">
            <a:avLst/>
          </a:prstGeom>
          <a:solidFill>
            <a:srgbClr val="5BB4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ea typeface="微软雅黑" panose="020B0503020204020204" pitchFamily="34" charset="-122"/>
            </a:endParaRPr>
          </a:p>
        </p:txBody>
      </p:sp>
      <p:sp>
        <p:nvSpPr>
          <p:cNvPr id="9" name="等腰三角形 8"/>
          <p:cNvSpPr/>
          <p:nvPr/>
        </p:nvSpPr>
        <p:spPr>
          <a:xfrm rot="10800000">
            <a:off x="1384147" y="633045"/>
            <a:ext cx="752739" cy="521105"/>
          </a:xfrm>
          <a:prstGeom prst="triangle">
            <a:avLst/>
          </a:prstGeom>
          <a:noFill/>
          <a:ln w="19050">
            <a:solidFill>
              <a:srgbClr val="5BB4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ea typeface="微软雅黑" panose="020B0503020204020204" pitchFamily="34" charset="-122"/>
            </a:endParaRPr>
          </a:p>
        </p:txBody>
      </p:sp>
      <p:sp>
        <p:nvSpPr>
          <p:cNvPr id="10" name="等腰三角形 9"/>
          <p:cNvSpPr/>
          <p:nvPr/>
        </p:nvSpPr>
        <p:spPr>
          <a:xfrm>
            <a:off x="1762034" y="4100028"/>
            <a:ext cx="1210426" cy="1043473"/>
          </a:xfrm>
          <a:prstGeom prst="triangle">
            <a:avLst/>
          </a:prstGeom>
          <a:noFill/>
          <a:ln w="19050">
            <a:solidFill>
              <a:srgbClr val="5BB4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ea typeface="微软雅黑" panose="020B0503020204020204" pitchFamily="34" charset="-122"/>
            </a:endParaRPr>
          </a:p>
        </p:txBody>
      </p:sp>
      <p:sp>
        <p:nvSpPr>
          <p:cNvPr id="11" name="文本框 10"/>
          <p:cNvSpPr txBox="1"/>
          <p:nvPr/>
        </p:nvSpPr>
        <p:spPr>
          <a:xfrm>
            <a:off x="330328" y="1896986"/>
            <a:ext cx="5806699" cy="646331"/>
          </a:xfrm>
          <a:prstGeom prst="rect">
            <a:avLst/>
          </a:prstGeom>
          <a:noFill/>
        </p:spPr>
        <p:txBody>
          <a:bodyPr wrap="square" rtlCol="0">
            <a:spAutoFit/>
          </a:bodyPr>
          <a:lstStyle/>
          <a:p>
            <a:pPr lvl="0"/>
            <a:r>
              <a:rPr lang="zh-CN" altLang="en-US" sz="3600">
                <a:solidFill>
                  <a:srgbClr val="5BB4D2"/>
                </a:solidFill>
                <a:latin typeface="方正兰亭粗黑简体" panose="02000000000000000000" pitchFamily="2" charset="-122"/>
                <a:ea typeface="方正兰亭超细黑简体" panose="02000000000000000000" pitchFamily="2" charset="-122"/>
              </a:rPr>
              <a:t>文艺清新音乐</a:t>
            </a:r>
            <a:r>
              <a:rPr lang="en-US" altLang="zh-CN" sz="3600" dirty="0">
                <a:solidFill>
                  <a:srgbClr val="5BB4D2"/>
                </a:solidFill>
                <a:latin typeface="方正兰亭粗黑简体" panose="02000000000000000000" pitchFamily="2" charset="-122"/>
                <a:ea typeface="方正兰亭超细黑简体" panose="02000000000000000000" pitchFamily="2" charset="-122"/>
              </a:rPr>
              <a:t>PPT</a:t>
            </a:r>
            <a:r>
              <a:rPr lang="zh-CN" altLang="en-US" sz="3600" dirty="0">
                <a:solidFill>
                  <a:srgbClr val="5BB4D2"/>
                </a:solidFill>
                <a:latin typeface="方正兰亭粗黑简体" panose="02000000000000000000" pitchFamily="2" charset="-122"/>
                <a:ea typeface="方正兰亭粗黑简体" panose="02000000000000000000" pitchFamily="2" charset="-122"/>
              </a:rPr>
              <a:t>模版</a:t>
            </a:r>
            <a:endParaRPr lang="zh-CN" altLang="en-US" sz="3600" dirty="0">
              <a:solidFill>
                <a:srgbClr val="5BB4D2"/>
              </a:solidFill>
              <a:latin typeface="方正兰亭超细黑简体" panose="02000000000000000000" pitchFamily="2" charset="-122"/>
              <a:ea typeface="方正兰亭超细黑简体" panose="02000000000000000000" pitchFamily="2" charset="-122"/>
            </a:endParaRPr>
          </a:p>
        </p:txBody>
      </p:sp>
      <p:sp>
        <p:nvSpPr>
          <p:cNvPr id="12" name="文本框 11"/>
          <p:cNvSpPr txBox="1"/>
          <p:nvPr/>
        </p:nvSpPr>
        <p:spPr>
          <a:xfrm>
            <a:off x="470083" y="2643112"/>
            <a:ext cx="4530542" cy="369332"/>
          </a:xfrm>
          <a:prstGeom prst="rect">
            <a:avLst/>
          </a:prstGeom>
          <a:noFill/>
        </p:spPr>
        <p:txBody>
          <a:bodyPr wrap="square" rtlCol="0">
            <a:spAutoFit/>
          </a:bodyPr>
          <a:lstStyle/>
          <a:p>
            <a:pPr algn="dist"/>
            <a:r>
              <a:rPr lang="en-US" altLang="zh-CN" sz="1800" dirty="0">
                <a:solidFill>
                  <a:srgbClr val="5BB4D2"/>
                </a:solidFill>
                <a:latin typeface="造字工房悦黑演示版常规体" pitchFamily="50" charset="-122"/>
                <a:ea typeface="造字工房悦黑演示版常规体" pitchFamily="50" charset="-122"/>
              </a:rPr>
              <a:t>CLICK TO ADD UP YOUR TITLE HERE</a:t>
            </a:r>
            <a:endParaRPr lang="zh-CN" altLang="en-US" sz="1800" dirty="0">
              <a:solidFill>
                <a:srgbClr val="5BB4D2"/>
              </a:solidFill>
              <a:latin typeface="造字工房悦黑演示版常规体" pitchFamily="50" charset="-122"/>
              <a:ea typeface="造字工房悦黑演示版常规体" pitchFamily="50" charset="-122"/>
            </a:endParaRPr>
          </a:p>
        </p:txBody>
      </p:sp>
      <p:grpSp>
        <p:nvGrpSpPr>
          <p:cNvPr id="13" name="组合 12"/>
          <p:cNvGrpSpPr/>
          <p:nvPr/>
        </p:nvGrpSpPr>
        <p:grpSpPr>
          <a:xfrm>
            <a:off x="224823" y="3032903"/>
            <a:ext cx="4438955" cy="342159"/>
            <a:chOff x="299764" y="4043870"/>
            <a:chExt cx="2676355" cy="456212"/>
          </a:xfrm>
        </p:grpSpPr>
        <p:sp>
          <p:nvSpPr>
            <p:cNvPr id="14" name="圆角矩形 13"/>
            <p:cNvSpPr/>
            <p:nvPr/>
          </p:nvSpPr>
          <p:spPr>
            <a:xfrm>
              <a:off x="699050" y="4043870"/>
              <a:ext cx="1877785" cy="456212"/>
            </a:xfrm>
            <a:prstGeom prst="roundRect">
              <a:avLst/>
            </a:prstGeom>
            <a:solidFill>
              <a:srgbClr val="5BB4D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ea typeface="微软雅黑" panose="020B0503020204020204" pitchFamily="34" charset="-122"/>
              </a:endParaRPr>
            </a:p>
          </p:txBody>
        </p:sp>
        <p:sp>
          <p:nvSpPr>
            <p:cNvPr id="15" name="文本框 14"/>
            <p:cNvSpPr txBox="1"/>
            <p:nvPr/>
          </p:nvSpPr>
          <p:spPr>
            <a:xfrm>
              <a:off x="299764" y="4089023"/>
              <a:ext cx="2676355" cy="369332"/>
            </a:xfrm>
            <a:prstGeom prst="rect">
              <a:avLst/>
            </a:prstGeom>
            <a:noFill/>
          </p:spPr>
          <p:txBody>
            <a:bodyPr wrap="squar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汇报人</a:t>
              </a:r>
              <a:r>
                <a:rPr lang="zh-CN" altLang="en-US" sz="1200" dirty="0" smtClean="0">
                  <a:solidFill>
                    <a:schemeClr val="bg1"/>
                  </a:solidFill>
                  <a:latin typeface="微软雅黑" panose="020B0503020204020204" pitchFamily="34" charset="-122"/>
                  <a:ea typeface="微软雅黑" panose="020B0503020204020204" pitchFamily="34" charset="-122"/>
                </a:rPr>
                <a:t>：</a:t>
              </a:r>
              <a:r>
                <a:rPr lang="en-US" altLang="zh-CN" sz="1200" dirty="0" smtClean="0">
                  <a:solidFill>
                    <a:schemeClr val="bg1"/>
                  </a:solidFill>
                  <a:latin typeface="微软雅黑" panose="020B0503020204020204" pitchFamily="34" charset="-122"/>
                  <a:ea typeface="微软雅黑" panose="020B0503020204020204" pitchFamily="34" charset="-122"/>
                </a:rPr>
                <a:t>xxx</a:t>
              </a:r>
              <a:r>
                <a:rPr lang="zh-CN" altLang="en-US" sz="1200" dirty="0" smtClean="0">
                  <a:solidFill>
                    <a:schemeClr val="bg1"/>
                  </a:solidFill>
                  <a:latin typeface="微软雅黑" panose="020B0503020204020204" pitchFamily="34" charset="-122"/>
                  <a:ea typeface="微软雅黑" panose="020B0503020204020204" pitchFamily="34" charset="-122"/>
                </a:rPr>
                <a:t>  汇报时间：</a:t>
              </a:r>
              <a:r>
                <a:rPr lang="en-US" altLang="zh-CN" sz="1200" dirty="0" smtClean="0">
                  <a:solidFill>
                    <a:schemeClr val="bg1"/>
                  </a:solidFill>
                  <a:latin typeface="微软雅黑" panose="020B0503020204020204" pitchFamily="34" charset="-122"/>
                  <a:ea typeface="微软雅黑" panose="020B0503020204020204" pitchFamily="34" charset="-122"/>
                </a:rPr>
                <a:t>XX</a:t>
              </a:r>
              <a:r>
                <a:rPr lang="zh-CN" altLang="en-US" sz="1200" dirty="0" smtClean="0">
                  <a:solidFill>
                    <a:schemeClr val="bg1"/>
                  </a:solidFill>
                  <a:latin typeface="微软雅黑" panose="020B0503020204020204" pitchFamily="34" charset="-122"/>
                  <a:ea typeface="微软雅黑" panose="020B0503020204020204" pitchFamily="34" charset="-122"/>
                </a:rPr>
                <a:t>年</a:t>
              </a:r>
              <a:r>
                <a:rPr lang="en-US" altLang="zh-CN" sz="1200" dirty="0" smtClean="0">
                  <a:solidFill>
                    <a:schemeClr val="bg1"/>
                  </a:solidFill>
                  <a:latin typeface="微软雅黑" panose="020B0503020204020204" pitchFamily="34" charset="-122"/>
                  <a:ea typeface="微软雅黑" panose="020B0503020204020204" pitchFamily="34" charset="-122"/>
                </a:rPr>
                <a:t>XX</a:t>
              </a:r>
              <a:r>
                <a:rPr lang="zh-CN" altLang="en-US" sz="1200" dirty="0" smtClean="0">
                  <a:solidFill>
                    <a:schemeClr val="bg1"/>
                  </a:solidFill>
                  <a:latin typeface="微软雅黑" panose="020B0503020204020204" pitchFamily="34" charset="-122"/>
                  <a:ea typeface="微软雅黑" panose="020B0503020204020204" pitchFamily="34" charset="-122"/>
                </a:rPr>
                <a:t>月</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pic>
        <p:nvPicPr>
          <p:cNvPr id="16" name="Dirk Reichardt - Weeke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925618" y="1418727"/>
            <a:ext cx="609600" cy="609600"/>
          </a:xfrm>
          <a:prstGeom prst="rect">
            <a:avLst/>
          </a:prstGeom>
        </p:spPr>
      </p:pic>
    </p:spTree>
    <p:extLst>
      <p:ext uri="{BB962C8B-B14F-4D97-AF65-F5344CB8AC3E}">
        <p14:creationId xmlns:p14="http://schemas.microsoft.com/office/powerpoint/2010/main" val="2487674033"/>
      </p:ext>
    </p:extLst>
  </p:cSld>
  <p:clrMapOvr>
    <a:masterClrMapping/>
  </p:clrMapOvr>
  <mc:AlternateContent xmlns:mc="http://schemas.openxmlformats.org/markup-compatibility/2006" xmlns:p14="http://schemas.microsoft.com/office/powerpoint/2010/main">
    <mc:Choice Requires="p14">
      <p:transition spd="slow" p14:dur="2250" advTm="3000">
        <p:blinds dir="vert"/>
      </p:transition>
    </mc:Choice>
    <mc:Fallback xmlns="">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par>
                          <p:cTn id="8" fill="hold">
                            <p:stCondLst>
                              <p:cond delay="500"/>
                            </p:stCondLst>
                            <p:childTnLst>
                              <p:par>
                                <p:cTn id="9" presetID="1" presetClass="mediacall" presetSubtype="0" fill="hold" nodeType="afterEffect">
                                  <p:stCondLst>
                                    <p:cond delay="0"/>
                                  </p:stCondLst>
                                  <p:childTnLst>
                                    <p:cmd type="call" cmd="playFrom(0.0)">
                                      <p:cBhvr>
                                        <p:cTn id="10" dur="1" fill="hold"/>
                                        <p:tgtEl>
                                          <p:spTgt spid="16"/>
                                        </p:tgtEl>
                                      </p:cBhvr>
                                    </p:cmd>
                                  </p:childTnLst>
                                </p:cTn>
                              </p:par>
                            </p:childTnLst>
                          </p:cTn>
                        </p:par>
                      </p:childTnLst>
                    </p:cTn>
                  </p:par>
                  <p:par>
                    <p:cTn id="11" fill="hold">
                      <p:stCondLst>
                        <p:cond delay="indefinite"/>
                      </p:stCondLst>
                      <p:childTnLst>
                        <p:par>
                          <p:cTn id="12" fill="hold">
                            <p:stCondLst>
                              <p:cond delay="0"/>
                            </p:stCondLst>
                            <p:childTnLst>
                              <p:par>
                                <p:cTn id="13" presetID="2" presetClass="entr" presetSubtype="1"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0-#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500" fill="hold"/>
                                        <p:tgtEl>
                                          <p:spTgt spid="4"/>
                                        </p:tgtEl>
                                        <p:attrNameLst>
                                          <p:attrName>ppt_x</p:attrName>
                                        </p:attrNameLst>
                                      </p:cBhvr>
                                      <p:tavLst>
                                        <p:tav tm="0">
                                          <p:val>
                                            <p:strVal val="#ppt_x"/>
                                          </p:val>
                                        </p:tav>
                                        <p:tav tm="100000">
                                          <p:val>
                                            <p:strVal val="#ppt_x"/>
                                          </p:val>
                                        </p:tav>
                                      </p:tavLst>
                                    </p:anim>
                                    <p:anim calcmode="lin" valueType="num">
                                      <p:cBhvr additive="base">
                                        <p:cTn id="3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38" presetClass="entr" presetSubtype="0" accel="50000" fill="hold" grpId="0" nodeType="clickEffect">
                                  <p:stCondLst>
                                    <p:cond delay="0"/>
                                  </p:stCondLst>
                                  <p:iterate type="lt">
                                    <p:tmPct val="38571"/>
                                  </p:iterate>
                                  <p:childTnLst>
                                    <p:set>
                                      <p:cBhvr>
                                        <p:cTn id="40" dur="1" fill="hold">
                                          <p:stCondLst>
                                            <p:cond delay="0"/>
                                          </p:stCondLst>
                                        </p:cTn>
                                        <p:tgtEl>
                                          <p:spTgt spid="11"/>
                                        </p:tgtEl>
                                        <p:attrNameLst>
                                          <p:attrName>style.visibility</p:attrName>
                                        </p:attrNameLst>
                                      </p:cBhvr>
                                      <p:to>
                                        <p:strVal val="visible"/>
                                      </p:to>
                                    </p:set>
                                    <p:set>
                                      <p:cBhvr>
                                        <p:cTn id="41" dur="455" fill="hold">
                                          <p:stCondLst>
                                            <p:cond delay="0"/>
                                          </p:stCondLst>
                                        </p:cTn>
                                        <p:tgtEl>
                                          <p:spTgt spid="11"/>
                                        </p:tgtEl>
                                        <p:attrNameLst>
                                          <p:attrName>style.rotation</p:attrName>
                                        </p:attrNameLst>
                                      </p:cBhvr>
                                      <p:to>
                                        <p:strVal val="-45.0"/>
                                      </p:to>
                                    </p:set>
                                    <p:anim calcmode="lin" valueType="num">
                                      <p:cBhvr>
                                        <p:cTn id="42" dur="455" fill="hold">
                                          <p:stCondLst>
                                            <p:cond delay="455"/>
                                          </p:stCondLst>
                                        </p:cTn>
                                        <p:tgtEl>
                                          <p:spTgt spid="11"/>
                                        </p:tgtEl>
                                        <p:attrNameLst>
                                          <p:attrName>style.rotation</p:attrName>
                                        </p:attrNameLst>
                                      </p:cBhvr>
                                      <p:tavLst>
                                        <p:tav tm="0">
                                          <p:val>
                                            <p:fltVal val="-45"/>
                                          </p:val>
                                        </p:tav>
                                        <p:tav tm="69900">
                                          <p:val>
                                            <p:fltVal val="45"/>
                                          </p:val>
                                        </p:tav>
                                        <p:tav tm="100000">
                                          <p:val>
                                            <p:fltVal val="0"/>
                                          </p:val>
                                        </p:tav>
                                      </p:tavLst>
                                    </p:anim>
                                    <p:anim calcmode="lin" valueType="num">
                                      <p:cBhvr>
                                        <p:cTn id="43" dur="455" fill="hold">
                                          <p:stCondLst>
                                            <p:cond delay="0"/>
                                          </p:stCondLst>
                                        </p:cTn>
                                        <p:tgtEl>
                                          <p:spTgt spid="11"/>
                                        </p:tgtEl>
                                        <p:attrNameLst>
                                          <p:attrName>ppt_y</p:attrName>
                                        </p:attrNameLst>
                                      </p:cBhvr>
                                      <p:tavLst>
                                        <p:tav tm="0">
                                          <p:val>
                                            <p:strVal val="#ppt_y-1"/>
                                          </p:val>
                                        </p:tav>
                                        <p:tav tm="100000">
                                          <p:val>
                                            <p:strVal val="#ppt_y-(0.354*#ppt_w-0.172*#ppt_h)"/>
                                          </p:val>
                                        </p:tav>
                                      </p:tavLst>
                                    </p:anim>
                                    <p:anim calcmode="lin" valueType="num">
                                      <p:cBhvr>
                                        <p:cTn id="44" dur="156" decel="50000" autoRev="1" fill="hold">
                                          <p:stCondLst>
                                            <p:cond delay="455"/>
                                          </p:stCondLst>
                                        </p:cTn>
                                        <p:tgtEl>
                                          <p:spTgt spid="11"/>
                                        </p:tgtEl>
                                        <p:attrNameLst>
                                          <p:attrName>ppt_y</p:attrName>
                                        </p:attrNameLst>
                                      </p:cBhvr>
                                      <p:tavLst>
                                        <p:tav tm="0">
                                          <p:val>
                                            <p:strVal val="#ppt_y-(0.354*#ppt_w-0.172*#ppt_h)"/>
                                          </p:val>
                                        </p:tav>
                                        <p:tav tm="100000">
                                          <p:val>
                                            <p:strVal val="#ppt_y-(0.354*#ppt_w-0.172*#ppt_h)-#ppt_h/2"/>
                                          </p:val>
                                        </p:tav>
                                      </p:tavLst>
                                    </p:anim>
                                    <p:anim calcmode="lin" valueType="num">
                                      <p:cBhvr>
                                        <p:cTn id="45" dur="136" fill="hold">
                                          <p:stCondLst>
                                            <p:cond delay="864"/>
                                          </p:stCondLst>
                                        </p:cTn>
                                        <p:tgtEl>
                                          <p:spTgt spid="11"/>
                                        </p:tgtEl>
                                        <p:attrNameLst>
                                          <p:attrName>ppt_y</p:attrName>
                                        </p:attrNameLst>
                                      </p:cBhvr>
                                      <p:tavLst>
                                        <p:tav tm="0">
                                          <p:val>
                                            <p:strVal val="#ppt_y-(0.354*#ppt_w-0.172*#ppt_h)"/>
                                          </p:val>
                                        </p:tav>
                                        <p:tav tm="100000">
                                          <p:val>
                                            <p:strVal val="#ppt_y"/>
                                          </p:val>
                                        </p:tav>
                                      </p:tavLst>
                                    </p:anim>
                                  </p:childTnLst>
                                </p:cTn>
                              </p:par>
                              <p:par>
                                <p:cTn id="46" presetID="52" presetClass="entr" presetSubtype="0" fill="hold" grpId="0" nodeType="withEffect">
                                  <p:stCondLst>
                                    <p:cond delay="0"/>
                                  </p:stCondLst>
                                  <p:iterate type="lt">
                                    <p:tmPct val="10000"/>
                                  </p:iterate>
                                  <p:childTnLst>
                                    <p:set>
                                      <p:cBhvr>
                                        <p:cTn id="47" dur="1" fill="hold">
                                          <p:stCondLst>
                                            <p:cond delay="0"/>
                                          </p:stCondLst>
                                        </p:cTn>
                                        <p:tgtEl>
                                          <p:spTgt spid="12"/>
                                        </p:tgtEl>
                                        <p:attrNameLst>
                                          <p:attrName>style.visibility</p:attrName>
                                        </p:attrNameLst>
                                      </p:cBhvr>
                                      <p:to>
                                        <p:strVal val="visible"/>
                                      </p:to>
                                    </p:set>
                                    <p:animScale>
                                      <p:cBhvr>
                                        <p:cTn id="48"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9" dur="1000" decel="50000" fill="hold">
                                          <p:stCondLst>
                                            <p:cond delay="0"/>
                                          </p:stCondLst>
                                        </p:cTn>
                                        <p:tgtEl>
                                          <p:spTgt spid="12"/>
                                        </p:tgtEl>
                                        <p:attrNameLst>
                                          <p:attrName>ppt_x</p:attrName>
                                          <p:attrName>ppt_y</p:attrName>
                                        </p:attrNameLst>
                                      </p:cBhvr>
                                    </p:animMotion>
                                    <p:animEffect transition="in" filter="fade">
                                      <p:cBhvr>
                                        <p:cTn id="50" dur="1000"/>
                                        <p:tgtEl>
                                          <p:spTgt spid="12"/>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nodeType="click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500" fill="hold"/>
                                        <p:tgtEl>
                                          <p:spTgt spid="13"/>
                                        </p:tgtEl>
                                        <p:attrNameLst>
                                          <p:attrName>ppt_w</p:attrName>
                                        </p:attrNameLst>
                                      </p:cBhvr>
                                      <p:tavLst>
                                        <p:tav tm="0">
                                          <p:val>
                                            <p:fltVal val="0"/>
                                          </p:val>
                                        </p:tav>
                                        <p:tav tm="100000">
                                          <p:val>
                                            <p:strVal val="#ppt_w"/>
                                          </p:val>
                                        </p:tav>
                                      </p:tavLst>
                                    </p:anim>
                                    <p:anim calcmode="lin" valueType="num">
                                      <p:cBhvr>
                                        <p:cTn id="56" dur="500" fill="hold"/>
                                        <p:tgtEl>
                                          <p:spTgt spid="13"/>
                                        </p:tgtEl>
                                        <p:attrNameLst>
                                          <p:attrName>ppt_h</p:attrName>
                                        </p:attrNameLst>
                                      </p:cBhvr>
                                      <p:tavLst>
                                        <p:tav tm="0">
                                          <p:val>
                                            <p:fltVal val="0"/>
                                          </p:val>
                                        </p:tav>
                                        <p:tav tm="100000">
                                          <p:val>
                                            <p:strVal val="#ppt_h"/>
                                          </p:val>
                                        </p:tav>
                                      </p:tavLst>
                                    </p:anim>
                                    <p:animEffect transition="in" filter="fade">
                                      <p:cBhvr>
                                        <p:cTn id="5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8" repeatCount="indefinite" fill="remove" display="0">
                  <p:stCondLst>
                    <p:cond delay="indefinite"/>
                  </p:stCondLst>
                  <p:endCondLst>
                    <p:cond evt="onStopAudio" delay="0">
                      <p:tgtEl>
                        <p:sldTgt/>
                      </p:tgtEl>
                    </p:cond>
                  </p:endCondLst>
                </p:cTn>
                <p:tgtEl>
                  <p:spTgt spid="16"/>
                </p:tgtEl>
              </p:cMediaNode>
            </p:audio>
          </p:childTnLst>
        </p:cTn>
      </p:par>
    </p:tnLst>
    <p:bldLst>
      <p:bldP spid="19" grpId="0" animBg="1"/>
      <p:bldP spid="4" grpId="0" animBg="1"/>
      <p:bldP spid="5" grpId="0" animBg="1"/>
      <p:bldP spid="6" grpId="0" animBg="1"/>
      <p:bldP spid="8" grpId="0" animBg="1"/>
      <p:bldP spid="9" grpId="0" animBg="1"/>
      <p:bldP spid="10" grpId="0" animBg="1"/>
      <p:bldP spid="11"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259" y="1902215"/>
            <a:ext cx="4562109" cy="3241285"/>
          </a:xfrm>
          <a:prstGeom prst="rect">
            <a:avLst/>
          </a:prstGeom>
        </p:spPr>
      </p:pic>
      <p:sp>
        <p:nvSpPr>
          <p:cNvPr id="23" name="等腰三角形 22"/>
          <p:cNvSpPr/>
          <p:nvPr/>
        </p:nvSpPr>
        <p:spPr>
          <a:xfrm rot="10800000">
            <a:off x="1372202" y="0"/>
            <a:ext cx="1365455" cy="1177117"/>
          </a:xfrm>
          <a:prstGeom prst="triangle">
            <a:avLst/>
          </a:prstGeom>
          <a:solidFill>
            <a:srgbClr val="5BB4D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ea typeface="微软雅黑" panose="020B0503020204020204" pitchFamily="34" charset="-122"/>
            </a:endParaRPr>
          </a:p>
        </p:txBody>
      </p:sp>
      <p:sp>
        <p:nvSpPr>
          <p:cNvPr id="24" name="等腰三角形 23"/>
          <p:cNvSpPr/>
          <p:nvPr/>
        </p:nvSpPr>
        <p:spPr>
          <a:xfrm rot="10800000">
            <a:off x="1853806" y="5882"/>
            <a:ext cx="1222404" cy="1053800"/>
          </a:xfrm>
          <a:prstGeom prst="triangle">
            <a:avLst/>
          </a:prstGeom>
          <a:noFill/>
          <a:ln w="19050">
            <a:solidFill>
              <a:srgbClr val="5BB4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ea typeface="微软雅黑" panose="020B0503020204020204" pitchFamily="34" charset="-122"/>
            </a:endParaRPr>
          </a:p>
        </p:txBody>
      </p:sp>
      <p:sp>
        <p:nvSpPr>
          <p:cNvPr id="26" name="等腰三角形 25"/>
          <p:cNvSpPr/>
          <p:nvPr/>
        </p:nvSpPr>
        <p:spPr>
          <a:xfrm>
            <a:off x="7278390" y="3800475"/>
            <a:ext cx="1557906" cy="1343025"/>
          </a:xfrm>
          <a:prstGeom prst="triangle">
            <a:avLst/>
          </a:prstGeom>
          <a:noFill/>
          <a:ln w="19050">
            <a:solidFill>
              <a:srgbClr val="5BB4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ea typeface="微软雅黑" panose="020B0503020204020204" pitchFamily="34" charset="-122"/>
            </a:endParaRPr>
          </a:p>
        </p:txBody>
      </p:sp>
      <p:sp>
        <p:nvSpPr>
          <p:cNvPr id="27" name="等腰三角形 26"/>
          <p:cNvSpPr/>
          <p:nvPr/>
        </p:nvSpPr>
        <p:spPr>
          <a:xfrm>
            <a:off x="4205196" y="4100027"/>
            <a:ext cx="1210426" cy="1043473"/>
          </a:xfrm>
          <a:prstGeom prst="triangle">
            <a:avLst/>
          </a:prstGeom>
          <a:noFill/>
          <a:ln w="19050">
            <a:solidFill>
              <a:srgbClr val="5BB4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ea typeface="微软雅黑" panose="020B0503020204020204" pitchFamily="34" charset="-122"/>
            </a:endParaRPr>
          </a:p>
        </p:txBody>
      </p:sp>
      <p:sp>
        <p:nvSpPr>
          <p:cNvPr id="28" name="文本框 27"/>
          <p:cNvSpPr txBox="1"/>
          <p:nvPr/>
        </p:nvSpPr>
        <p:spPr>
          <a:xfrm>
            <a:off x="5145767" y="1522519"/>
            <a:ext cx="2674002" cy="415498"/>
          </a:xfrm>
          <a:prstGeom prst="rect">
            <a:avLst/>
          </a:prstGeom>
          <a:noFill/>
        </p:spPr>
        <p:txBody>
          <a:bodyPr wrap="square" rtlCol="0">
            <a:spAutoFit/>
          </a:bodyPr>
          <a:lstStyle/>
          <a:p>
            <a:r>
              <a:rPr lang="en-US" altLang="zh-CN" sz="2100" dirty="0">
                <a:solidFill>
                  <a:schemeClr val="tx1">
                    <a:lumMod val="75000"/>
                    <a:lumOff val="25000"/>
                  </a:schemeClr>
                </a:solidFill>
                <a:latin typeface="方正兰亭粗黑简体" panose="02000000000000000000" pitchFamily="2" charset="-122"/>
                <a:ea typeface="方正兰亭粗黑简体" panose="02000000000000000000" pitchFamily="2" charset="-122"/>
              </a:rPr>
              <a:t>…… </a:t>
            </a:r>
            <a:r>
              <a:rPr lang="zh-CN" altLang="en-US" sz="2100" dirty="0">
                <a:solidFill>
                  <a:schemeClr val="tx1">
                    <a:lumMod val="75000"/>
                    <a:lumOff val="25000"/>
                  </a:schemeClr>
                </a:solidFill>
                <a:latin typeface="方正兰亭粗黑简体" panose="02000000000000000000" pitchFamily="2" charset="-122"/>
                <a:ea typeface="方正兰亭粗黑简体" panose="02000000000000000000" pitchFamily="2" charset="-122"/>
              </a:rPr>
              <a:t>单击添加标题</a:t>
            </a:r>
          </a:p>
        </p:txBody>
      </p:sp>
      <p:sp>
        <p:nvSpPr>
          <p:cNvPr id="29" name="文本框 28"/>
          <p:cNvSpPr txBox="1"/>
          <p:nvPr/>
        </p:nvSpPr>
        <p:spPr>
          <a:xfrm>
            <a:off x="5134944" y="2090659"/>
            <a:ext cx="2594885" cy="415498"/>
          </a:xfrm>
          <a:prstGeom prst="rect">
            <a:avLst/>
          </a:prstGeom>
          <a:noFill/>
        </p:spPr>
        <p:txBody>
          <a:bodyPr wrap="square" rtlCol="0">
            <a:spAutoFit/>
          </a:bodyPr>
          <a:lstStyle/>
          <a:p>
            <a:r>
              <a:rPr lang="en-US" altLang="zh-CN" sz="2100" dirty="0">
                <a:solidFill>
                  <a:schemeClr val="tx1">
                    <a:lumMod val="75000"/>
                    <a:lumOff val="25000"/>
                  </a:schemeClr>
                </a:solidFill>
                <a:latin typeface="方正兰亭粗黑简体" panose="02000000000000000000" pitchFamily="2" charset="-122"/>
                <a:ea typeface="方正兰亭粗黑简体" panose="02000000000000000000" pitchFamily="2" charset="-122"/>
              </a:rPr>
              <a:t>…… </a:t>
            </a:r>
            <a:r>
              <a:rPr lang="zh-CN" altLang="en-US" sz="2100" dirty="0">
                <a:solidFill>
                  <a:schemeClr val="tx1">
                    <a:lumMod val="75000"/>
                    <a:lumOff val="25000"/>
                  </a:schemeClr>
                </a:solidFill>
                <a:latin typeface="方正兰亭粗黑简体" panose="02000000000000000000" pitchFamily="2" charset="-122"/>
                <a:ea typeface="方正兰亭粗黑简体" panose="02000000000000000000" pitchFamily="2" charset="-122"/>
              </a:rPr>
              <a:t>单击添加标题</a:t>
            </a:r>
          </a:p>
        </p:txBody>
      </p:sp>
      <p:sp>
        <p:nvSpPr>
          <p:cNvPr id="30" name="文本框 29"/>
          <p:cNvSpPr txBox="1"/>
          <p:nvPr/>
        </p:nvSpPr>
        <p:spPr>
          <a:xfrm>
            <a:off x="5153538" y="2663582"/>
            <a:ext cx="2677473" cy="415498"/>
          </a:xfrm>
          <a:prstGeom prst="rect">
            <a:avLst/>
          </a:prstGeom>
          <a:noFill/>
        </p:spPr>
        <p:txBody>
          <a:bodyPr wrap="square" rtlCol="0">
            <a:spAutoFit/>
          </a:bodyPr>
          <a:lstStyle/>
          <a:p>
            <a:r>
              <a:rPr lang="en-US" altLang="zh-CN" sz="2100" dirty="0">
                <a:solidFill>
                  <a:schemeClr val="tx1">
                    <a:lumMod val="75000"/>
                    <a:lumOff val="25000"/>
                  </a:schemeClr>
                </a:solidFill>
                <a:latin typeface="方正兰亭粗黑简体" panose="02000000000000000000" pitchFamily="2" charset="-122"/>
                <a:ea typeface="方正兰亭粗黑简体" panose="02000000000000000000" pitchFamily="2" charset="-122"/>
              </a:rPr>
              <a:t>…… </a:t>
            </a:r>
            <a:r>
              <a:rPr lang="zh-CN" altLang="en-US" sz="2100" dirty="0">
                <a:solidFill>
                  <a:schemeClr val="tx1">
                    <a:lumMod val="75000"/>
                    <a:lumOff val="25000"/>
                  </a:schemeClr>
                </a:solidFill>
                <a:latin typeface="方正兰亭粗黑简体" panose="02000000000000000000" pitchFamily="2" charset="-122"/>
                <a:ea typeface="方正兰亭粗黑简体" panose="02000000000000000000" pitchFamily="2" charset="-122"/>
              </a:rPr>
              <a:t>单击添加标题</a:t>
            </a:r>
          </a:p>
        </p:txBody>
      </p:sp>
      <p:sp>
        <p:nvSpPr>
          <p:cNvPr id="31" name="文本框 30"/>
          <p:cNvSpPr txBox="1"/>
          <p:nvPr/>
        </p:nvSpPr>
        <p:spPr>
          <a:xfrm>
            <a:off x="5147065" y="3230647"/>
            <a:ext cx="2743203" cy="415498"/>
          </a:xfrm>
          <a:prstGeom prst="rect">
            <a:avLst/>
          </a:prstGeom>
          <a:noFill/>
        </p:spPr>
        <p:txBody>
          <a:bodyPr wrap="square" rtlCol="0">
            <a:spAutoFit/>
          </a:bodyPr>
          <a:lstStyle/>
          <a:p>
            <a:r>
              <a:rPr lang="en-US" altLang="zh-CN" sz="2100" dirty="0">
                <a:solidFill>
                  <a:schemeClr val="tx1">
                    <a:lumMod val="75000"/>
                    <a:lumOff val="25000"/>
                  </a:schemeClr>
                </a:solidFill>
                <a:latin typeface="方正兰亭粗黑简体" panose="02000000000000000000" pitchFamily="2" charset="-122"/>
                <a:ea typeface="方正兰亭粗黑简体" panose="02000000000000000000" pitchFamily="2" charset="-122"/>
              </a:rPr>
              <a:t>…… </a:t>
            </a:r>
            <a:r>
              <a:rPr lang="zh-CN" altLang="en-US" sz="2100" dirty="0">
                <a:solidFill>
                  <a:schemeClr val="tx1">
                    <a:lumMod val="75000"/>
                    <a:lumOff val="25000"/>
                  </a:schemeClr>
                </a:solidFill>
                <a:latin typeface="方正兰亭粗黑简体" panose="02000000000000000000" pitchFamily="2" charset="-122"/>
                <a:ea typeface="方正兰亭粗黑简体" panose="02000000000000000000" pitchFamily="2" charset="-122"/>
              </a:rPr>
              <a:t>单击添加标题</a:t>
            </a:r>
          </a:p>
        </p:txBody>
      </p:sp>
      <p:grpSp>
        <p:nvGrpSpPr>
          <p:cNvPr id="43" name="组合 42"/>
          <p:cNvGrpSpPr/>
          <p:nvPr/>
        </p:nvGrpSpPr>
        <p:grpSpPr>
          <a:xfrm>
            <a:off x="4554330" y="1522520"/>
            <a:ext cx="438463" cy="393028"/>
            <a:chOff x="4365646" y="1522520"/>
            <a:chExt cx="438463" cy="393028"/>
          </a:xfrm>
        </p:grpSpPr>
        <p:sp>
          <p:nvSpPr>
            <p:cNvPr id="32" name="圆角矩形 31"/>
            <p:cNvSpPr/>
            <p:nvPr/>
          </p:nvSpPr>
          <p:spPr>
            <a:xfrm>
              <a:off x="4397265" y="1522520"/>
              <a:ext cx="393028" cy="393028"/>
            </a:xfrm>
            <a:prstGeom prst="roundRect">
              <a:avLst/>
            </a:prstGeom>
            <a:solidFill>
              <a:srgbClr val="5BB4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a typeface="微软雅黑" panose="020B0503020204020204" pitchFamily="34" charset="-122"/>
              </a:endParaRPr>
            </a:p>
          </p:txBody>
        </p:sp>
        <p:sp>
          <p:nvSpPr>
            <p:cNvPr id="33" name="文本框 32"/>
            <p:cNvSpPr txBox="1"/>
            <p:nvPr/>
          </p:nvSpPr>
          <p:spPr>
            <a:xfrm>
              <a:off x="4365646" y="1540957"/>
              <a:ext cx="438463" cy="369332"/>
            </a:xfrm>
            <a:prstGeom prst="rect">
              <a:avLst/>
            </a:prstGeom>
            <a:noFill/>
          </p:spPr>
          <p:txBody>
            <a:bodyPr wrap="square" rtlCol="0">
              <a:spAutoFit/>
            </a:bodyPr>
            <a:lstStyle/>
            <a:p>
              <a:pPr algn="ctr"/>
              <a:r>
                <a:rPr lang="en-US" altLang="zh-CN" sz="1800" dirty="0">
                  <a:solidFill>
                    <a:schemeClr val="bg1"/>
                  </a:solidFill>
                  <a:latin typeface="Impact" panose="020B0806030902050204" pitchFamily="34" charset="0"/>
                  <a:ea typeface="微软雅黑" panose="020B0503020204020204" pitchFamily="34" charset="-122"/>
                </a:rPr>
                <a:t>1</a:t>
              </a:r>
              <a:endParaRPr lang="zh-CN" altLang="en-US" sz="1800" dirty="0">
                <a:solidFill>
                  <a:schemeClr val="bg1"/>
                </a:solidFill>
                <a:latin typeface="Impact" panose="020B0806030902050204" pitchFamily="34" charset="0"/>
                <a:ea typeface="微软雅黑" panose="020B0503020204020204" pitchFamily="34" charset="-122"/>
              </a:endParaRPr>
            </a:p>
          </p:txBody>
        </p:sp>
      </p:grpSp>
      <p:grpSp>
        <p:nvGrpSpPr>
          <p:cNvPr id="44" name="组合 43"/>
          <p:cNvGrpSpPr/>
          <p:nvPr/>
        </p:nvGrpSpPr>
        <p:grpSpPr>
          <a:xfrm>
            <a:off x="4558388" y="2091276"/>
            <a:ext cx="438463" cy="393028"/>
            <a:chOff x="4369704" y="2091276"/>
            <a:chExt cx="438463" cy="393028"/>
          </a:xfrm>
        </p:grpSpPr>
        <p:sp>
          <p:nvSpPr>
            <p:cNvPr id="34" name="圆角矩形 33"/>
            <p:cNvSpPr/>
            <p:nvPr/>
          </p:nvSpPr>
          <p:spPr>
            <a:xfrm>
              <a:off x="4397265" y="2091276"/>
              <a:ext cx="393028" cy="393028"/>
            </a:xfrm>
            <a:prstGeom prst="roundRect">
              <a:avLst/>
            </a:prstGeom>
            <a:solidFill>
              <a:srgbClr val="5BB4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a typeface="微软雅黑" panose="020B0503020204020204" pitchFamily="34" charset="-122"/>
              </a:endParaRPr>
            </a:p>
          </p:txBody>
        </p:sp>
        <p:sp>
          <p:nvSpPr>
            <p:cNvPr id="35" name="文本框 34"/>
            <p:cNvSpPr txBox="1"/>
            <p:nvPr/>
          </p:nvSpPr>
          <p:spPr>
            <a:xfrm>
              <a:off x="4369704" y="2100801"/>
              <a:ext cx="438463" cy="369332"/>
            </a:xfrm>
            <a:prstGeom prst="rect">
              <a:avLst/>
            </a:prstGeom>
            <a:noFill/>
          </p:spPr>
          <p:txBody>
            <a:bodyPr wrap="square" rtlCol="0">
              <a:spAutoFit/>
            </a:bodyPr>
            <a:lstStyle/>
            <a:p>
              <a:pPr algn="ctr"/>
              <a:r>
                <a:rPr lang="en-US" altLang="zh-CN" sz="1800" dirty="0">
                  <a:solidFill>
                    <a:schemeClr val="bg1"/>
                  </a:solidFill>
                  <a:latin typeface="Impact" panose="020B0806030902050204" pitchFamily="34" charset="0"/>
                  <a:ea typeface="微软雅黑" panose="020B0503020204020204" pitchFamily="34" charset="-122"/>
                </a:rPr>
                <a:t>2</a:t>
              </a:r>
              <a:endParaRPr lang="zh-CN" altLang="en-US" sz="1800" dirty="0">
                <a:solidFill>
                  <a:schemeClr val="bg1"/>
                </a:solidFill>
                <a:latin typeface="Impact" panose="020B0806030902050204" pitchFamily="34" charset="0"/>
                <a:ea typeface="微软雅黑" panose="020B0503020204020204" pitchFamily="34" charset="-122"/>
              </a:endParaRPr>
            </a:p>
          </p:txBody>
        </p:sp>
      </p:grpSp>
      <p:grpSp>
        <p:nvGrpSpPr>
          <p:cNvPr id="45" name="组合 44"/>
          <p:cNvGrpSpPr/>
          <p:nvPr/>
        </p:nvGrpSpPr>
        <p:grpSpPr>
          <a:xfrm>
            <a:off x="4554330" y="2663582"/>
            <a:ext cx="438463" cy="393029"/>
            <a:chOff x="4365646" y="2663582"/>
            <a:chExt cx="438463" cy="393029"/>
          </a:xfrm>
        </p:grpSpPr>
        <p:sp>
          <p:nvSpPr>
            <p:cNvPr id="36" name="圆角矩形 35"/>
            <p:cNvSpPr/>
            <p:nvPr/>
          </p:nvSpPr>
          <p:spPr>
            <a:xfrm>
              <a:off x="4393206" y="2663583"/>
              <a:ext cx="393028" cy="393028"/>
            </a:xfrm>
            <a:prstGeom prst="roundRect">
              <a:avLst/>
            </a:prstGeom>
            <a:solidFill>
              <a:srgbClr val="5BB4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a typeface="微软雅黑" panose="020B0503020204020204" pitchFamily="34" charset="-122"/>
              </a:endParaRPr>
            </a:p>
          </p:txBody>
        </p:sp>
        <p:sp>
          <p:nvSpPr>
            <p:cNvPr id="37" name="文本框 36"/>
            <p:cNvSpPr txBox="1"/>
            <p:nvPr/>
          </p:nvSpPr>
          <p:spPr>
            <a:xfrm>
              <a:off x="4365646" y="2663582"/>
              <a:ext cx="438463" cy="369332"/>
            </a:xfrm>
            <a:prstGeom prst="rect">
              <a:avLst/>
            </a:prstGeom>
            <a:noFill/>
          </p:spPr>
          <p:txBody>
            <a:bodyPr wrap="square" rtlCol="0">
              <a:spAutoFit/>
            </a:bodyPr>
            <a:lstStyle/>
            <a:p>
              <a:pPr algn="ctr"/>
              <a:r>
                <a:rPr lang="en-US" altLang="zh-CN" sz="1800" dirty="0">
                  <a:solidFill>
                    <a:schemeClr val="bg1"/>
                  </a:solidFill>
                  <a:latin typeface="Impact" panose="020B0806030902050204" pitchFamily="34" charset="0"/>
                  <a:ea typeface="微软雅黑" panose="020B0503020204020204" pitchFamily="34" charset="-122"/>
                </a:rPr>
                <a:t>3</a:t>
              </a:r>
              <a:endParaRPr lang="zh-CN" altLang="en-US" sz="1800" dirty="0">
                <a:solidFill>
                  <a:schemeClr val="bg1"/>
                </a:solidFill>
                <a:latin typeface="Impact" panose="020B0806030902050204" pitchFamily="34" charset="0"/>
                <a:ea typeface="微软雅黑" panose="020B0503020204020204" pitchFamily="34" charset="-122"/>
              </a:endParaRPr>
            </a:p>
          </p:txBody>
        </p:sp>
      </p:grpSp>
      <p:grpSp>
        <p:nvGrpSpPr>
          <p:cNvPr id="46" name="组合 45"/>
          <p:cNvGrpSpPr/>
          <p:nvPr/>
        </p:nvGrpSpPr>
        <p:grpSpPr>
          <a:xfrm>
            <a:off x="4568618" y="3254110"/>
            <a:ext cx="438463" cy="393028"/>
            <a:chOff x="4379934" y="3254110"/>
            <a:chExt cx="438463" cy="393028"/>
          </a:xfrm>
        </p:grpSpPr>
        <p:sp>
          <p:nvSpPr>
            <p:cNvPr id="38" name="圆角矩形 37"/>
            <p:cNvSpPr/>
            <p:nvPr/>
          </p:nvSpPr>
          <p:spPr>
            <a:xfrm>
              <a:off x="4407494" y="3254110"/>
              <a:ext cx="393028" cy="393028"/>
            </a:xfrm>
            <a:prstGeom prst="roundRect">
              <a:avLst/>
            </a:prstGeom>
            <a:solidFill>
              <a:srgbClr val="5BB4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a typeface="微软雅黑" panose="020B0503020204020204" pitchFamily="34" charset="-122"/>
              </a:endParaRPr>
            </a:p>
          </p:txBody>
        </p:sp>
        <p:sp>
          <p:nvSpPr>
            <p:cNvPr id="39" name="文本框 38"/>
            <p:cNvSpPr txBox="1"/>
            <p:nvPr/>
          </p:nvSpPr>
          <p:spPr>
            <a:xfrm>
              <a:off x="4379934" y="3254110"/>
              <a:ext cx="438463" cy="369332"/>
            </a:xfrm>
            <a:prstGeom prst="rect">
              <a:avLst/>
            </a:prstGeom>
            <a:noFill/>
          </p:spPr>
          <p:txBody>
            <a:bodyPr wrap="square" rtlCol="0">
              <a:spAutoFit/>
            </a:bodyPr>
            <a:lstStyle/>
            <a:p>
              <a:pPr algn="ctr"/>
              <a:r>
                <a:rPr lang="en-US" altLang="zh-CN" sz="1800" dirty="0">
                  <a:solidFill>
                    <a:schemeClr val="bg1"/>
                  </a:solidFill>
                  <a:latin typeface="Impact" panose="020B0806030902050204" pitchFamily="34" charset="0"/>
                  <a:ea typeface="微软雅黑" panose="020B0503020204020204" pitchFamily="34" charset="-122"/>
                </a:rPr>
                <a:t>4</a:t>
              </a:r>
              <a:endParaRPr lang="zh-CN" altLang="en-US" sz="1800" dirty="0">
                <a:solidFill>
                  <a:schemeClr val="bg1"/>
                </a:solidFill>
                <a:latin typeface="Impact" panose="020B0806030902050204" pitchFamily="34" charset="0"/>
                <a:ea typeface="微软雅黑" panose="020B0503020204020204" pitchFamily="34" charset="-122"/>
              </a:endParaRPr>
            </a:p>
          </p:txBody>
        </p:sp>
      </p:grpSp>
      <p:sp>
        <p:nvSpPr>
          <p:cNvPr id="40" name="等腰三角形 39"/>
          <p:cNvSpPr/>
          <p:nvPr/>
        </p:nvSpPr>
        <p:spPr>
          <a:xfrm>
            <a:off x="7972042" y="4133023"/>
            <a:ext cx="1172153" cy="1010477"/>
          </a:xfrm>
          <a:prstGeom prst="triangle">
            <a:avLst/>
          </a:prstGeom>
          <a:solidFill>
            <a:srgbClr val="5BB4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ea typeface="微软雅黑" panose="020B0503020204020204" pitchFamily="34" charset="-122"/>
            </a:endParaRPr>
          </a:p>
        </p:txBody>
      </p:sp>
      <p:sp>
        <p:nvSpPr>
          <p:cNvPr id="41" name="文本框 40"/>
          <p:cNvSpPr txBox="1"/>
          <p:nvPr/>
        </p:nvSpPr>
        <p:spPr>
          <a:xfrm>
            <a:off x="2552700" y="2841757"/>
            <a:ext cx="1794744" cy="415498"/>
          </a:xfrm>
          <a:prstGeom prst="rect">
            <a:avLst/>
          </a:prstGeom>
          <a:noFill/>
        </p:spPr>
        <p:txBody>
          <a:bodyPr wrap="square" rtlCol="0">
            <a:spAutoFit/>
          </a:bodyPr>
          <a:lstStyle/>
          <a:p>
            <a:pPr algn="dist"/>
            <a:r>
              <a:rPr lang="en-US" altLang="zh-CN" sz="2100" b="1" dirty="0">
                <a:solidFill>
                  <a:srgbClr val="5BB4D2"/>
                </a:solidFill>
                <a:latin typeface="造字工房悦黑演示版常规体" pitchFamily="50" charset="-122"/>
                <a:ea typeface="造字工房悦黑演示版常规体" pitchFamily="50" charset="-122"/>
              </a:rPr>
              <a:t>CONTENTS</a:t>
            </a:r>
            <a:endParaRPr lang="zh-CN" altLang="en-US" sz="2100" b="1" dirty="0">
              <a:solidFill>
                <a:srgbClr val="5BB4D2"/>
              </a:solidFill>
              <a:latin typeface="造字工房悦黑演示版常规体" pitchFamily="50" charset="-122"/>
              <a:ea typeface="造字工房悦黑演示版常规体" pitchFamily="50" charset="-122"/>
            </a:endParaRPr>
          </a:p>
        </p:txBody>
      </p:sp>
      <p:sp>
        <p:nvSpPr>
          <p:cNvPr id="42" name="文本框 41"/>
          <p:cNvSpPr txBox="1"/>
          <p:nvPr/>
        </p:nvSpPr>
        <p:spPr>
          <a:xfrm>
            <a:off x="2492270" y="1957798"/>
            <a:ext cx="1837652" cy="1015663"/>
          </a:xfrm>
          <a:prstGeom prst="rect">
            <a:avLst/>
          </a:prstGeom>
          <a:noFill/>
        </p:spPr>
        <p:txBody>
          <a:bodyPr wrap="square" rtlCol="0">
            <a:spAutoFit/>
          </a:bodyPr>
          <a:lstStyle/>
          <a:p>
            <a:pPr algn="dist"/>
            <a:r>
              <a:rPr lang="zh-CN" altLang="en-US" sz="6000" dirty="0">
                <a:solidFill>
                  <a:srgbClr val="5BB4D2"/>
                </a:solidFill>
                <a:latin typeface="方正兰亭粗黑简体" panose="02000000000000000000" pitchFamily="2" charset="-122"/>
                <a:ea typeface="方正兰亭粗黑简体" panose="02000000000000000000" pitchFamily="2" charset="-122"/>
              </a:rPr>
              <a:t>目录</a:t>
            </a:r>
            <a:endParaRPr lang="zh-CN" altLang="en-US" sz="6000" dirty="0">
              <a:solidFill>
                <a:srgbClr val="5BB4D2"/>
              </a:solidFill>
              <a:latin typeface="方正兰亭超细黑简体" panose="02000000000000000000" pitchFamily="2" charset="-122"/>
              <a:ea typeface="方正兰亭超细黑简体" panose="02000000000000000000" pitchFamily="2" charset="-122"/>
            </a:endParaRPr>
          </a:p>
        </p:txBody>
      </p:sp>
    </p:spTree>
    <p:extLst>
      <p:ext uri="{BB962C8B-B14F-4D97-AF65-F5344CB8AC3E}">
        <p14:creationId xmlns:p14="http://schemas.microsoft.com/office/powerpoint/2010/main" val="1042377615"/>
      </p:ext>
    </p:extLst>
  </p:cSld>
  <p:clrMapOvr>
    <a:masterClrMapping/>
  </p:clrMapOvr>
  <mc:AlternateContent xmlns:mc="http://schemas.openxmlformats.org/markup-compatibility/2006" xmlns:p14="http://schemas.microsoft.com/office/powerpoint/2010/main">
    <mc:Choice Requires="p14">
      <p:transition spd="slow" p14:dur="2250" advTm="3000">
        <p:blinds dir="vert"/>
      </p:transition>
    </mc:Choice>
    <mc:Fallback xmlns="">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ppt_x"/>
                                          </p:val>
                                        </p:tav>
                                        <p:tav tm="100000">
                                          <p:val>
                                            <p:strVal val="#ppt_x"/>
                                          </p:val>
                                        </p:tav>
                                      </p:tavLst>
                                    </p:anim>
                                    <p:anim calcmode="lin" valueType="num">
                                      <p:cBhvr additive="base">
                                        <p:cTn id="16" dur="500" fill="hold"/>
                                        <p:tgtEl>
                                          <p:spTgt spid="2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500" fill="hold"/>
                                        <p:tgtEl>
                                          <p:spTgt spid="40"/>
                                        </p:tgtEl>
                                        <p:attrNameLst>
                                          <p:attrName>ppt_x</p:attrName>
                                        </p:attrNameLst>
                                      </p:cBhvr>
                                      <p:tavLst>
                                        <p:tav tm="0">
                                          <p:val>
                                            <p:strVal val="#ppt_x"/>
                                          </p:val>
                                        </p:tav>
                                        <p:tav tm="100000">
                                          <p:val>
                                            <p:strVal val="#ppt_x"/>
                                          </p:val>
                                        </p:tav>
                                      </p:tavLst>
                                    </p:anim>
                                    <p:anim calcmode="lin" valueType="num">
                                      <p:cBhvr additive="base">
                                        <p:cTn id="20" dur="500" fill="hold"/>
                                        <p:tgtEl>
                                          <p:spTgt spid="4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500" fill="hold"/>
                                        <p:tgtEl>
                                          <p:spTgt spid="26"/>
                                        </p:tgtEl>
                                        <p:attrNameLst>
                                          <p:attrName>ppt_x</p:attrName>
                                        </p:attrNameLst>
                                      </p:cBhvr>
                                      <p:tavLst>
                                        <p:tav tm="0">
                                          <p:val>
                                            <p:strVal val="#ppt_x"/>
                                          </p:val>
                                        </p:tav>
                                        <p:tav tm="100000">
                                          <p:val>
                                            <p:strVal val="#ppt_x"/>
                                          </p:val>
                                        </p:tav>
                                      </p:tavLst>
                                    </p:anim>
                                    <p:anim calcmode="lin" valueType="num">
                                      <p:cBhvr additive="base">
                                        <p:cTn id="2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42"/>
                                        </p:tgtEl>
                                        <p:attrNameLst>
                                          <p:attrName>style.visibility</p:attrName>
                                        </p:attrNameLst>
                                      </p:cBhvr>
                                      <p:to>
                                        <p:strVal val="visible"/>
                                      </p:to>
                                    </p:set>
                                    <p:anim calcmode="lin" valueType="num">
                                      <p:cBhvr>
                                        <p:cTn id="29" dur="500" fill="hold"/>
                                        <p:tgtEl>
                                          <p:spTgt spid="42"/>
                                        </p:tgtEl>
                                        <p:attrNameLst>
                                          <p:attrName>ppt_w</p:attrName>
                                        </p:attrNameLst>
                                      </p:cBhvr>
                                      <p:tavLst>
                                        <p:tav tm="0">
                                          <p:val>
                                            <p:fltVal val="0"/>
                                          </p:val>
                                        </p:tav>
                                        <p:tav tm="100000">
                                          <p:val>
                                            <p:strVal val="#ppt_w"/>
                                          </p:val>
                                        </p:tav>
                                      </p:tavLst>
                                    </p:anim>
                                    <p:anim calcmode="lin" valueType="num">
                                      <p:cBhvr>
                                        <p:cTn id="30" dur="500" fill="hold"/>
                                        <p:tgtEl>
                                          <p:spTgt spid="42"/>
                                        </p:tgtEl>
                                        <p:attrNameLst>
                                          <p:attrName>ppt_h</p:attrName>
                                        </p:attrNameLst>
                                      </p:cBhvr>
                                      <p:tavLst>
                                        <p:tav tm="0">
                                          <p:val>
                                            <p:fltVal val="0"/>
                                          </p:val>
                                        </p:tav>
                                        <p:tav tm="100000">
                                          <p:val>
                                            <p:strVal val="#ppt_h"/>
                                          </p:val>
                                        </p:tav>
                                      </p:tavLst>
                                    </p:anim>
                                    <p:animEffect transition="in" filter="fade">
                                      <p:cBhvr>
                                        <p:cTn id="31" dur="500"/>
                                        <p:tgtEl>
                                          <p:spTgt spid="42"/>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41"/>
                                        </p:tgtEl>
                                        <p:attrNameLst>
                                          <p:attrName>style.visibility</p:attrName>
                                        </p:attrNameLst>
                                      </p:cBhvr>
                                      <p:to>
                                        <p:strVal val="visible"/>
                                      </p:to>
                                    </p:set>
                                    <p:anim calcmode="lin" valueType="num">
                                      <p:cBhvr>
                                        <p:cTn id="34" dur="500" fill="hold"/>
                                        <p:tgtEl>
                                          <p:spTgt spid="41"/>
                                        </p:tgtEl>
                                        <p:attrNameLst>
                                          <p:attrName>ppt_w</p:attrName>
                                        </p:attrNameLst>
                                      </p:cBhvr>
                                      <p:tavLst>
                                        <p:tav tm="0">
                                          <p:val>
                                            <p:fltVal val="0"/>
                                          </p:val>
                                        </p:tav>
                                        <p:tav tm="100000">
                                          <p:val>
                                            <p:strVal val="#ppt_w"/>
                                          </p:val>
                                        </p:tav>
                                      </p:tavLst>
                                    </p:anim>
                                    <p:anim calcmode="lin" valueType="num">
                                      <p:cBhvr>
                                        <p:cTn id="35" dur="500" fill="hold"/>
                                        <p:tgtEl>
                                          <p:spTgt spid="41"/>
                                        </p:tgtEl>
                                        <p:attrNameLst>
                                          <p:attrName>ppt_h</p:attrName>
                                        </p:attrNameLst>
                                      </p:cBhvr>
                                      <p:tavLst>
                                        <p:tav tm="0">
                                          <p:val>
                                            <p:fltVal val="0"/>
                                          </p:val>
                                        </p:tav>
                                        <p:tav tm="100000">
                                          <p:val>
                                            <p:strVal val="#ppt_h"/>
                                          </p:val>
                                        </p:tav>
                                      </p:tavLst>
                                    </p:anim>
                                    <p:animEffect transition="in" filter="fade">
                                      <p:cBhvr>
                                        <p:cTn id="36" dur="500"/>
                                        <p:tgtEl>
                                          <p:spTgt spid="41"/>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43"/>
                                        </p:tgtEl>
                                        <p:attrNameLst>
                                          <p:attrName>style.visibility</p:attrName>
                                        </p:attrNameLst>
                                      </p:cBhvr>
                                      <p:to>
                                        <p:strVal val="visible"/>
                                      </p:to>
                                    </p:set>
                                    <p:anim calcmode="lin" valueType="num">
                                      <p:cBhvr additive="base">
                                        <p:cTn id="41" dur="500" fill="hold"/>
                                        <p:tgtEl>
                                          <p:spTgt spid="43"/>
                                        </p:tgtEl>
                                        <p:attrNameLst>
                                          <p:attrName>ppt_x</p:attrName>
                                        </p:attrNameLst>
                                      </p:cBhvr>
                                      <p:tavLst>
                                        <p:tav tm="0">
                                          <p:val>
                                            <p:strVal val="#ppt_x"/>
                                          </p:val>
                                        </p:tav>
                                        <p:tav tm="100000">
                                          <p:val>
                                            <p:strVal val="#ppt_x"/>
                                          </p:val>
                                        </p:tav>
                                      </p:tavLst>
                                    </p:anim>
                                    <p:anim calcmode="lin" valueType="num">
                                      <p:cBhvr additive="base">
                                        <p:cTn id="42" dur="500" fill="hold"/>
                                        <p:tgtEl>
                                          <p:spTgt spid="43"/>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44"/>
                                        </p:tgtEl>
                                        <p:attrNameLst>
                                          <p:attrName>style.visibility</p:attrName>
                                        </p:attrNameLst>
                                      </p:cBhvr>
                                      <p:to>
                                        <p:strVal val="visible"/>
                                      </p:to>
                                    </p:set>
                                    <p:anim calcmode="lin" valueType="num">
                                      <p:cBhvr additive="base">
                                        <p:cTn id="45" dur="500" fill="hold"/>
                                        <p:tgtEl>
                                          <p:spTgt spid="44"/>
                                        </p:tgtEl>
                                        <p:attrNameLst>
                                          <p:attrName>ppt_x</p:attrName>
                                        </p:attrNameLst>
                                      </p:cBhvr>
                                      <p:tavLst>
                                        <p:tav tm="0">
                                          <p:val>
                                            <p:strVal val="#ppt_x"/>
                                          </p:val>
                                        </p:tav>
                                        <p:tav tm="100000">
                                          <p:val>
                                            <p:strVal val="#ppt_x"/>
                                          </p:val>
                                        </p:tav>
                                      </p:tavLst>
                                    </p:anim>
                                    <p:anim calcmode="lin" valueType="num">
                                      <p:cBhvr additive="base">
                                        <p:cTn id="46" dur="500" fill="hold"/>
                                        <p:tgtEl>
                                          <p:spTgt spid="44"/>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45"/>
                                        </p:tgtEl>
                                        <p:attrNameLst>
                                          <p:attrName>style.visibility</p:attrName>
                                        </p:attrNameLst>
                                      </p:cBhvr>
                                      <p:to>
                                        <p:strVal val="visible"/>
                                      </p:to>
                                    </p:set>
                                    <p:anim calcmode="lin" valueType="num">
                                      <p:cBhvr additive="base">
                                        <p:cTn id="49" dur="500" fill="hold"/>
                                        <p:tgtEl>
                                          <p:spTgt spid="45"/>
                                        </p:tgtEl>
                                        <p:attrNameLst>
                                          <p:attrName>ppt_x</p:attrName>
                                        </p:attrNameLst>
                                      </p:cBhvr>
                                      <p:tavLst>
                                        <p:tav tm="0">
                                          <p:val>
                                            <p:strVal val="#ppt_x"/>
                                          </p:val>
                                        </p:tav>
                                        <p:tav tm="100000">
                                          <p:val>
                                            <p:strVal val="#ppt_x"/>
                                          </p:val>
                                        </p:tav>
                                      </p:tavLst>
                                    </p:anim>
                                    <p:anim calcmode="lin" valueType="num">
                                      <p:cBhvr additive="base">
                                        <p:cTn id="50" dur="500" fill="hold"/>
                                        <p:tgtEl>
                                          <p:spTgt spid="45"/>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46"/>
                                        </p:tgtEl>
                                        <p:attrNameLst>
                                          <p:attrName>style.visibility</p:attrName>
                                        </p:attrNameLst>
                                      </p:cBhvr>
                                      <p:to>
                                        <p:strVal val="visible"/>
                                      </p:to>
                                    </p:set>
                                    <p:anim calcmode="lin" valueType="num">
                                      <p:cBhvr additive="base">
                                        <p:cTn id="53" dur="500" fill="hold"/>
                                        <p:tgtEl>
                                          <p:spTgt spid="46"/>
                                        </p:tgtEl>
                                        <p:attrNameLst>
                                          <p:attrName>ppt_x</p:attrName>
                                        </p:attrNameLst>
                                      </p:cBhvr>
                                      <p:tavLst>
                                        <p:tav tm="0">
                                          <p:val>
                                            <p:strVal val="#ppt_x"/>
                                          </p:val>
                                        </p:tav>
                                        <p:tav tm="100000">
                                          <p:val>
                                            <p:strVal val="#ppt_x"/>
                                          </p:val>
                                        </p:tav>
                                      </p:tavLst>
                                    </p:anim>
                                    <p:anim calcmode="lin" valueType="num">
                                      <p:cBhvr additive="base">
                                        <p:cTn id="54"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wipe(left)">
                                      <p:cBhvr>
                                        <p:cTn id="59" dur="500"/>
                                        <p:tgtEl>
                                          <p:spTgt spid="28"/>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wipe(left)">
                                      <p:cBhvr>
                                        <p:cTn id="62" dur="500"/>
                                        <p:tgtEl>
                                          <p:spTgt spid="29"/>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wipe(left)">
                                      <p:cBhvr>
                                        <p:cTn id="65" dur="500"/>
                                        <p:tgtEl>
                                          <p:spTgt spid="30"/>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wipe(left)">
                                      <p:cBhvr>
                                        <p:cTn id="6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6" grpId="0" animBg="1"/>
      <p:bldP spid="27" grpId="0" animBg="1"/>
      <p:bldP spid="28" grpId="0"/>
      <p:bldP spid="29" grpId="0"/>
      <p:bldP spid="30" grpId="0"/>
      <p:bldP spid="31" grpId="0"/>
      <p:bldP spid="40" grpId="0" animBg="1"/>
      <p:bldP spid="41" grpId="0"/>
      <p:bldP spid="4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587203" y="3757612"/>
            <a:ext cx="1987302" cy="1385888"/>
            <a:chOff x="6218370" y="4838701"/>
            <a:chExt cx="2895588" cy="2019300"/>
          </a:xfrm>
        </p:grpSpPr>
        <p:sp>
          <p:nvSpPr>
            <p:cNvPr id="5" name="等腰三角形 4"/>
            <p:cNvSpPr/>
            <p:nvPr/>
          </p:nvSpPr>
          <p:spPr>
            <a:xfrm>
              <a:off x="6793667" y="4838701"/>
              <a:ext cx="2320291" cy="2000252"/>
            </a:xfrm>
            <a:prstGeom prst="triangle">
              <a:avLst/>
            </a:prstGeom>
            <a:solidFill>
              <a:srgbClr val="5BB4D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ea typeface="微软雅黑" panose="020B0503020204020204" pitchFamily="34" charset="-122"/>
              </a:endParaRPr>
            </a:p>
          </p:txBody>
        </p:sp>
        <p:sp>
          <p:nvSpPr>
            <p:cNvPr id="6" name="等腰三角形 5"/>
            <p:cNvSpPr/>
            <p:nvPr/>
          </p:nvSpPr>
          <p:spPr>
            <a:xfrm>
              <a:off x="6218370" y="5067301"/>
              <a:ext cx="2077208" cy="1790700"/>
            </a:xfrm>
            <a:prstGeom prst="triangle">
              <a:avLst/>
            </a:prstGeom>
            <a:noFill/>
            <a:ln w="19050">
              <a:solidFill>
                <a:srgbClr val="5BB4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ea typeface="微软雅黑" panose="020B0503020204020204" pitchFamily="34" charset="-122"/>
              </a:endParaRPr>
            </a:p>
          </p:txBody>
        </p:sp>
      </p:grpSp>
      <p:sp>
        <p:nvSpPr>
          <p:cNvPr id="7" name="等腰三角形 6"/>
          <p:cNvSpPr/>
          <p:nvPr/>
        </p:nvSpPr>
        <p:spPr>
          <a:xfrm>
            <a:off x="5650021" y="4084529"/>
            <a:ext cx="1210426" cy="1043473"/>
          </a:xfrm>
          <a:prstGeom prst="triangle">
            <a:avLst/>
          </a:prstGeom>
          <a:noFill/>
          <a:ln w="19050">
            <a:solidFill>
              <a:srgbClr val="5BB4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ea typeface="微软雅黑" panose="020B0503020204020204" pitchFamily="34" charset="-122"/>
            </a:endParaRPr>
          </a:p>
        </p:txBody>
      </p:sp>
      <p:sp>
        <p:nvSpPr>
          <p:cNvPr id="8" name="文本框 7"/>
          <p:cNvSpPr txBox="1"/>
          <p:nvPr/>
        </p:nvSpPr>
        <p:spPr>
          <a:xfrm>
            <a:off x="3612227" y="1890553"/>
            <a:ext cx="3842782" cy="761747"/>
          </a:xfrm>
          <a:prstGeom prst="rect">
            <a:avLst/>
          </a:prstGeom>
          <a:noFill/>
        </p:spPr>
        <p:txBody>
          <a:bodyPr wrap="square" rtlCol="0">
            <a:spAutoFit/>
          </a:bodyPr>
          <a:lstStyle/>
          <a:p>
            <a:pPr lvl="0" algn="dist"/>
            <a:r>
              <a:rPr lang="zh-CN" altLang="en-US" sz="4350" dirty="0">
                <a:solidFill>
                  <a:srgbClr val="5BB4D2"/>
                </a:solidFill>
                <a:latin typeface="方正兰亭粗黑简体" panose="02000000000000000000" pitchFamily="2" charset="-122"/>
                <a:ea typeface="方正兰亭粗黑简体" panose="02000000000000000000" pitchFamily="2" charset="-122"/>
              </a:rPr>
              <a:t>单击添加标题</a:t>
            </a:r>
          </a:p>
        </p:txBody>
      </p:sp>
      <p:sp>
        <p:nvSpPr>
          <p:cNvPr id="10" name="任意多边形 9"/>
          <p:cNvSpPr/>
          <p:nvPr/>
        </p:nvSpPr>
        <p:spPr>
          <a:xfrm>
            <a:off x="1843087" y="1357312"/>
            <a:ext cx="1678388" cy="1900238"/>
          </a:xfrm>
          <a:custGeom>
            <a:avLst/>
            <a:gdLst>
              <a:gd name="connsiteX0" fmla="*/ 0 w 2237850"/>
              <a:gd name="connsiteY0" fmla="*/ 0 h 2533650"/>
              <a:gd name="connsiteX1" fmla="*/ 2237850 w 2237850"/>
              <a:gd name="connsiteY1" fmla="*/ 0 h 2533650"/>
              <a:gd name="connsiteX2" fmla="*/ 2237850 w 2237850"/>
              <a:gd name="connsiteY2" fmla="*/ 666749 h 2533650"/>
              <a:gd name="connsiteX3" fmla="*/ 2148627 w 2237850"/>
              <a:gd name="connsiteY3" fmla="*/ 666749 h 2533650"/>
              <a:gd name="connsiteX4" fmla="*/ 2148627 w 2237850"/>
              <a:gd name="connsiteY4" fmla="*/ 89223 h 2533650"/>
              <a:gd name="connsiteX5" fmla="*/ 89223 w 2237850"/>
              <a:gd name="connsiteY5" fmla="*/ 89223 h 2533650"/>
              <a:gd name="connsiteX6" fmla="*/ 89223 w 2237850"/>
              <a:gd name="connsiteY6" fmla="*/ 2444427 h 2533650"/>
              <a:gd name="connsiteX7" fmla="*/ 2148627 w 2237850"/>
              <a:gd name="connsiteY7" fmla="*/ 2444427 h 2533650"/>
              <a:gd name="connsiteX8" fmla="*/ 2148627 w 2237850"/>
              <a:gd name="connsiteY8" fmla="*/ 1981136 h 2533650"/>
              <a:gd name="connsiteX9" fmla="*/ 2237850 w 2237850"/>
              <a:gd name="connsiteY9" fmla="*/ 1981136 h 2533650"/>
              <a:gd name="connsiteX10" fmla="*/ 2237850 w 2237850"/>
              <a:gd name="connsiteY10" fmla="*/ 2533650 h 2533650"/>
              <a:gd name="connsiteX11" fmla="*/ 0 w 2237850"/>
              <a:gd name="connsiteY11" fmla="*/ 2533650 h 2533650"/>
              <a:gd name="connsiteX12" fmla="*/ 0 w 2237850"/>
              <a:gd name="connsiteY12" fmla="*/ 0 h 2533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37850" h="2533650">
                <a:moveTo>
                  <a:pt x="0" y="0"/>
                </a:moveTo>
                <a:lnTo>
                  <a:pt x="2237850" y="0"/>
                </a:lnTo>
                <a:lnTo>
                  <a:pt x="2237850" y="666749"/>
                </a:lnTo>
                <a:lnTo>
                  <a:pt x="2148627" y="666749"/>
                </a:lnTo>
                <a:lnTo>
                  <a:pt x="2148627" y="89223"/>
                </a:lnTo>
                <a:lnTo>
                  <a:pt x="89223" y="89223"/>
                </a:lnTo>
                <a:lnTo>
                  <a:pt x="89223" y="2444427"/>
                </a:lnTo>
                <a:lnTo>
                  <a:pt x="2148627" y="2444427"/>
                </a:lnTo>
                <a:lnTo>
                  <a:pt x="2148627" y="1981136"/>
                </a:lnTo>
                <a:lnTo>
                  <a:pt x="2237850" y="1981136"/>
                </a:lnTo>
                <a:lnTo>
                  <a:pt x="2237850" y="2533650"/>
                </a:lnTo>
                <a:lnTo>
                  <a:pt x="0" y="2533650"/>
                </a:lnTo>
                <a:lnTo>
                  <a:pt x="0" y="0"/>
                </a:lnTo>
                <a:close/>
              </a:path>
            </a:pathLst>
          </a:custGeom>
          <a:solidFill>
            <a:srgbClr val="5BB4D2"/>
          </a:solidFill>
          <a:ln>
            <a:solidFill>
              <a:srgbClr val="5BB4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solidFill>
              <a:ea typeface="微软雅黑" panose="020B0503020204020204" pitchFamily="34" charset="-122"/>
            </a:endParaRPr>
          </a:p>
        </p:txBody>
      </p:sp>
      <p:sp>
        <p:nvSpPr>
          <p:cNvPr id="11" name="文本框 10"/>
          <p:cNvSpPr txBox="1"/>
          <p:nvPr/>
        </p:nvSpPr>
        <p:spPr>
          <a:xfrm>
            <a:off x="3621488" y="2571658"/>
            <a:ext cx="3762083" cy="323165"/>
          </a:xfrm>
          <a:prstGeom prst="rect">
            <a:avLst/>
          </a:prstGeom>
          <a:noFill/>
        </p:spPr>
        <p:txBody>
          <a:bodyPr wrap="square" rtlCol="0">
            <a:spAutoFit/>
          </a:bodyPr>
          <a:lstStyle/>
          <a:p>
            <a:pPr algn="dist"/>
            <a:r>
              <a:rPr lang="en-US" altLang="zh-CN" sz="1500" dirty="0">
                <a:solidFill>
                  <a:srgbClr val="5BB4D2"/>
                </a:solidFill>
                <a:latin typeface="造字工房悦黑演示版常规体" pitchFamily="50" charset="-122"/>
                <a:ea typeface="造字工房悦黑演示版常规体" pitchFamily="50" charset="-122"/>
              </a:rPr>
              <a:t>CLICK TO ADD UP YOUR TITLE HERE</a:t>
            </a:r>
            <a:endParaRPr lang="zh-CN" altLang="en-US" sz="1500" dirty="0">
              <a:solidFill>
                <a:srgbClr val="5BB4D2"/>
              </a:solidFill>
              <a:latin typeface="造字工房悦黑演示版常规体" pitchFamily="50" charset="-122"/>
              <a:ea typeface="造字工房悦黑演示版常规体" pitchFamily="50" charset="-122"/>
            </a:endParaRPr>
          </a:p>
        </p:txBody>
      </p:sp>
      <p:sp>
        <p:nvSpPr>
          <p:cNvPr id="12" name="文本框 11"/>
          <p:cNvSpPr txBox="1"/>
          <p:nvPr/>
        </p:nvSpPr>
        <p:spPr>
          <a:xfrm>
            <a:off x="2271712" y="1329541"/>
            <a:ext cx="935438" cy="2008242"/>
          </a:xfrm>
          <a:prstGeom prst="rect">
            <a:avLst/>
          </a:prstGeom>
          <a:noFill/>
        </p:spPr>
        <p:txBody>
          <a:bodyPr wrap="square" rtlCol="0">
            <a:spAutoFit/>
          </a:bodyPr>
          <a:lstStyle/>
          <a:p>
            <a:r>
              <a:rPr lang="en-US" altLang="zh-CN" sz="12450" dirty="0">
                <a:solidFill>
                  <a:srgbClr val="5BB4D2"/>
                </a:solidFill>
                <a:latin typeface="Impact" panose="020B0806030902050204" pitchFamily="34" charset="0"/>
                <a:ea typeface="微软雅黑" panose="020B0503020204020204" pitchFamily="34" charset="-122"/>
              </a:rPr>
              <a:t>1</a:t>
            </a:r>
            <a:endParaRPr lang="zh-CN" altLang="en-US" sz="12450" dirty="0">
              <a:solidFill>
                <a:srgbClr val="5BB4D2"/>
              </a:solidFill>
              <a:latin typeface="Impact" panose="020B0806030902050204" pitchFamily="34" charset="0"/>
              <a:ea typeface="微软雅黑" panose="020B0503020204020204" pitchFamily="34" charset="-122"/>
            </a:endParaRPr>
          </a:p>
        </p:txBody>
      </p:sp>
    </p:spTree>
    <p:extLst>
      <p:ext uri="{BB962C8B-B14F-4D97-AF65-F5344CB8AC3E}">
        <p14:creationId xmlns:p14="http://schemas.microsoft.com/office/powerpoint/2010/main" val="1648364954"/>
      </p:ext>
    </p:extLst>
  </p:cSld>
  <p:clrMapOvr>
    <a:masterClrMapping/>
  </p:clrMapOvr>
  <mc:AlternateContent xmlns:mc="http://schemas.openxmlformats.org/markup-compatibility/2006" xmlns:p14="http://schemas.microsoft.com/office/powerpoint/2010/main">
    <mc:Choice Requires="p14">
      <p:transition spd="slow" p14:dur="2250" advTm="3000">
        <p:blinds dir="vert"/>
      </p:transition>
    </mc:Choice>
    <mc:Fallback xmlns="">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52" presetClass="entr" presetSubtype="0" fill="hold" grpId="0" nodeType="clickEffect">
                                  <p:stCondLst>
                                    <p:cond delay="0"/>
                                  </p:stCondLst>
                                  <p:iterate type="lt">
                                    <p:tmPct val="26000"/>
                                  </p:iterate>
                                  <p:childTnLst>
                                    <p:set>
                                      <p:cBhvr>
                                        <p:cTn id="28" dur="1" fill="hold">
                                          <p:stCondLst>
                                            <p:cond delay="0"/>
                                          </p:stCondLst>
                                        </p:cTn>
                                        <p:tgtEl>
                                          <p:spTgt spid="8"/>
                                        </p:tgtEl>
                                        <p:attrNameLst>
                                          <p:attrName>style.visibility</p:attrName>
                                        </p:attrNameLst>
                                      </p:cBhvr>
                                      <p:to>
                                        <p:strVal val="visible"/>
                                      </p:to>
                                    </p:set>
                                    <p:animScale>
                                      <p:cBhvr>
                                        <p:cTn id="29"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8"/>
                                        </p:tgtEl>
                                        <p:attrNameLst>
                                          <p:attrName>ppt_x</p:attrName>
                                          <p:attrName>ppt_y</p:attrName>
                                        </p:attrNameLst>
                                      </p:cBhvr>
                                    </p:animMotion>
                                    <p:animEffect transition="in" filter="fade">
                                      <p:cBhvr>
                                        <p:cTn id="31" dur="1000"/>
                                        <p:tgtEl>
                                          <p:spTgt spid="8"/>
                                        </p:tgtEl>
                                      </p:cBhvr>
                                    </p:animEffect>
                                  </p:childTnLst>
                                </p:cTn>
                              </p:par>
                              <p:par>
                                <p:cTn id="32" presetID="52" presetClass="entr" presetSubtype="0" fill="hold" grpId="0" nodeType="withEffect">
                                  <p:stCondLst>
                                    <p:cond delay="0"/>
                                  </p:stCondLst>
                                  <p:iterate type="lt">
                                    <p:tmPct val="5417"/>
                                  </p:iterate>
                                  <p:childTnLst>
                                    <p:set>
                                      <p:cBhvr>
                                        <p:cTn id="33" dur="1" fill="hold">
                                          <p:stCondLst>
                                            <p:cond delay="0"/>
                                          </p:stCondLst>
                                        </p:cTn>
                                        <p:tgtEl>
                                          <p:spTgt spid="11"/>
                                        </p:tgtEl>
                                        <p:attrNameLst>
                                          <p:attrName>style.visibility</p:attrName>
                                        </p:attrNameLst>
                                      </p:cBhvr>
                                      <p:to>
                                        <p:strVal val="visible"/>
                                      </p:to>
                                    </p:set>
                                    <p:animScale>
                                      <p:cBhvr>
                                        <p:cTn id="34"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11"/>
                                        </p:tgtEl>
                                        <p:attrNameLst>
                                          <p:attrName>ppt_x</p:attrName>
                                          <p:attrName>ppt_y</p:attrName>
                                        </p:attrNameLst>
                                      </p:cBhvr>
                                    </p:animMotion>
                                    <p:animEffect transition="in" filter="fade">
                                      <p:cBhvr>
                                        <p:cTn id="36"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10" grpId="0" animBg="1"/>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4949911" y="1423068"/>
            <a:ext cx="3790128" cy="1039705"/>
          </a:xfrm>
          <a:prstGeom prst="rect">
            <a:avLst/>
          </a:prstGeom>
          <a:solidFill>
            <a:srgbClr val="5BB4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4">
              <a:latin typeface="冬青黑体简体中文 W3" panose="020B0300000000000000" pitchFamily="34" charset="-122"/>
              <a:ea typeface="冬青黑体简体中文 W3" panose="020B0300000000000000" pitchFamily="34" charset="-122"/>
            </a:endParaRPr>
          </a:p>
        </p:txBody>
      </p:sp>
      <p:sp>
        <p:nvSpPr>
          <p:cNvPr id="11" name="矩形 10"/>
          <p:cNvSpPr/>
          <p:nvPr/>
        </p:nvSpPr>
        <p:spPr>
          <a:xfrm>
            <a:off x="6954880" y="4015221"/>
            <a:ext cx="1785159" cy="354647"/>
          </a:xfrm>
          <a:prstGeom prst="rect">
            <a:avLst/>
          </a:prstGeom>
          <a:solidFill>
            <a:srgbClr val="5BB4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4">
              <a:latin typeface="冬青黑体简体中文 W3" panose="020B0300000000000000" pitchFamily="34" charset="-122"/>
              <a:ea typeface="冬青黑体简体中文 W3" panose="020B0300000000000000" pitchFamily="34" charset="-122"/>
            </a:endParaRPr>
          </a:p>
        </p:txBody>
      </p:sp>
      <p:sp>
        <p:nvSpPr>
          <p:cNvPr id="12" name="Content Placeholder 2"/>
          <p:cNvSpPr txBox="1">
            <a:spLocks/>
          </p:cNvSpPr>
          <p:nvPr/>
        </p:nvSpPr>
        <p:spPr>
          <a:xfrm>
            <a:off x="5036849" y="1588197"/>
            <a:ext cx="775977" cy="417750"/>
          </a:xfrm>
          <a:prstGeom prst="rect">
            <a:avLst/>
          </a:prstGeom>
        </p:spPr>
        <p:txBody>
          <a:bodyPr vert="horz" lIns="68576" tIns="34288" rIns="68576"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spcBef>
                <a:spcPts val="0"/>
              </a:spcBef>
              <a:spcAft>
                <a:spcPts val="0"/>
              </a:spcAft>
            </a:pPr>
            <a:r>
              <a:rPr lang="zh-CN" altLang="en-US" sz="12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a:t>
            </a:r>
            <a:endParaRPr lang="en-US" altLang="zh-CN" sz="12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algn="just">
              <a:spcBef>
                <a:spcPts val="0"/>
              </a:spcBef>
              <a:spcAft>
                <a:spcPts val="0"/>
              </a:spcAft>
            </a:pPr>
            <a:r>
              <a:rPr lang="zh-CN" altLang="en-US" sz="12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文字内容</a:t>
            </a:r>
            <a:endParaRPr lang="en-US" sz="12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3" name="Content Placeholder 2"/>
          <p:cNvSpPr txBox="1">
            <a:spLocks/>
          </p:cNvSpPr>
          <p:nvPr/>
        </p:nvSpPr>
        <p:spPr>
          <a:xfrm>
            <a:off x="5153026" y="2697543"/>
            <a:ext cx="3244114" cy="837308"/>
          </a:xfrm>
          <a:prstGeom prst="rect">
            <a:avLst/>
          </a:prstGeom>
        </p:spPr>
        <p:txBody>
          <a:bodyPr vert="horz" lIns="68576" tIns="34288" rIns="68576"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1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endParaRPr lang="en-US" altLang="zh-CN" sz="1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4" name="Content Placeholder 2"/>
          <p:cNvSpPr txBox="1">
            <a:spLocks/>
          </p:cNvSpPr>
          <p:nvPr/>
        </p:nvSpPr>
        <p:spPr>
          <a:xfrm>
            <a:off x="5929528" y="1483423"/>
            <a:ext cx="2753361" cy="837308"/>
          </a:xfrm>
          <a:prstGeom prst="rect">
            <a:avLst/>
          </a:prstGeom>
        </p:spPr>
        <p:txBody>
          <a:bodyPr vert="horz" lIns="68576" tIns="34288" rIns="68576"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1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请替换文字内容，点击添加相关标题文字，修改文字内容，也可以直接复制你的内容到此。请替换</a:t>
            </a:r>
            <a:r>
              <a:rPr lang="zh-CN" altLang="en-US" sz="100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文字内容</a:t>
            </a:r>
            <a:endParaRPr lang="en-US" altLang="zh-CN" sz="10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5" name="Content Placeholder 2"/>
          <p:cNvSpPr txBox="1">
            <a:spLocks/>
          </p:cNvSpPr>
          <p:nvPr/>
        </p:nvSpPr>
        <p:spPr>
          <a:xfrm>
            <a:off x="7022907" y="4076071"/>
            <a:ext cx="1145380" cy="222458"/>
          </a:xfrm>
          <a:prstGeom prst="rect">
            <a:avLst/>
          </a:prstGeom>
        </p:spPr>
        <p:txBody>
          <a:bodyPr vert="horz" lIns="68576" tIns="34288" rIns="68576"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spcBef>
                <a:spcPts val="0"/>
              </a:spcBef>
              <a:spcAft>
                <a:spcPts val="0"/>
              </a:spcAft>
            </a:pPr>
            <a:r>
              <a:rPr lang="zh-CN" altLang="en-US" sz="996"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996"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pic>
        <p:nvPicPr>
          <p:cNvPr id="2" name="图片 1"/>
          <p:cNvPicPr>
            <a:picLocks noChangeAspect="1"/>
          </p:cNvPicPr>
          <p:nvPr/>
        </p:nvPicPr>
        <p:blipFill>
          <a:blip r:embed="rId3">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tretch>
            <a:fillRect/>
          </a:stretch>
        </p:blipFill>
        <p:spPr>
          <a:xfrm>
            <a:off x="238121" y="1111755"/>
            <a:ext cx="4714879" cy="3141824"/>
          </a:xfrm>
          <a:prstGeom prst="rect">
            <a:avLst/>
          </a:prstGeom>
        </p:spPr>
      </p:pic>
    </p:spTree>
    <p:extLst>
      <p:ext uri="{BB962C8B-B14F-4D97-AF65-F5344CB8AC3E}">
        <p14:creationId xmlns:p14="http://schemas.microsoft.com/office/powerpoint/2010/main" val="4285489544"/>
      </p:ext>
    </p:extLst>
  </p:cSld>
  <p:clrMapOvr>
    <a:masterClrMapping/>
  </p:clrMapOvr>
  <mc:AlternateContent xmlns:mc="http://schemas.openxmlformats.org/markup-compatibility/2006" xmlns:p14="http://schemas.microsoft.com/office/powerpoint/2010/main">
    <mc:Choice Requires="p14">
      <p:transition spd="slow" p14:dur="2250" advTm="3000">
        <p:blinds dir="vert"/>
      </p:transition>
    </mc:Choice>
    <mc:Fallback xmlns="">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childTnLst>
                          </p:cTn>
                        </p:par>
                        <p:par>
                          <p:cTn id="14" fill="hold">
                            <p:stCondLst>
                              <p:cond delay="1500"/>
                            </p:stCondLst>
                            <p:childTnLst>
                              <p:par>
                                <p:cTn id="15" presetID="2" presetClass="entr" presetSubtype="1"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0-#ppt_h/2"/>
                                          </p:val>
                                        </p:tav>
                                        <p:tav tm="100000">
                                          <p:val>
                                            <p:strVal val="#ppt_y"/>
                                          </p:val>
                                        </p:tav>
                                      </p:tavLst>
                                    </p:anim>
                                  </p:childTnLst>
                                </p:cTn>
                              </p:par>
                            </p:childTnLst>
                          </p:cTn>
                        </p:par>
                        <p:par>
                          <p:cTn id="19" fill="hold">
                            <p:stCondLst>
                              <p:cond delay="2000"/>
                            </p:stCondLst>
                            <p:childTnLst>
                              <p:par>
                                <p:cTn id="20" presetID="2" presetClass="entr" presetSubtype="1"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ppt_x"/>
                                          </p:val>
                                        </p:tav>
                                        <p:tav tm="100000">
                                          <p:val>
                                            <p:strVal val="#ppt_x"/>
                                          </p:val>
                                        </p:tav>
                                      </p:tavLst>
                                    </p:anim>
                                    <p:anim calcmode="lin" valueType="num">
                                      <p:cBhvr additive="base">
                                        <p:cTn id="23" dur="500" fill="hold"/>
                                        <p:tgtEl>
                                          <p:spTgt spid="14"/>
                                        </p:tgtEl>
                                        <p:attrNameLst>
                                          <p:attrName>ppt_y</p:attrName>
                                        </p:attrNameLst>
                                      </p:cBhvr>
                                      <p:tavLst>
                                        <p:tav tm="0">
                                          <p:val>
                                            <p:strVal val="0-#ppt_h/2"/>
                                          </p:val>
                                        </p:tav>
                                        <p:tav tm="100000">
                                          <p:val>
                                            <p:strVal val="#ppt_y"/>
                                          </p:val>
                                        </p:tav>
                                      </p:tavLst>
                                    </p:anim>
                                  </p:childTnLst>
                                </p:cTn>
                              </p:par>
                            </p:childTnLst>
                          </p:cTn>
                        </p:par>
                        <p:par>
                          <p:cTn id="24" fill="hold">
                            <p:stCondLst>
                              <p:cond delay="2500"/>
                            </p:stCondLst>
                            <p:childTnLst>
                              <p:par>
                                <p:cTn id="25" presetID="2" presetClass="entr" presetSubtype="1"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0-#ppt_h/2"/>
                                          </p:val>
                                        </p:tav>
                                        <p:tav tm="100000">
                                          <p:val>
                                            <p:strVal val="#ppt_y"/>
                                          </p:val>
                                        </p:tav>
                                      </p:tavLst>
                                    </p:anim>
                                  </p:childTnLst>
                                </p:cTn>
                              </p:par>
                            </p:childTnLst>
                          </p:cTn>
                        </p:par>
                        <p:par>
                          <p:cTn id="29" fill="hold">
                            <p:stCondLst>
                              <p:cond delay="3000"/>
                            </p:stCondLst>
                            <p:childTnLst>
                              <p:par>
                                <p:cTn id="30" presetID="22" presetClass="entr" presetSubtype="2"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right)">
                                      <p:cBhvr>
                                        <p:cTn id="32" dur="500"/>
                                        <p:tgtEl>
                                          <p:spTgt spid="11"/>
                                        </p:tgtEl>
                                      </p:cBhvr>
                                    </p:animEffect>
                                  </p:childTnLst>
                                </p:cTn>
                              </p:par>
                            </p:childTnLst>
                          </p:cTn>
                        </p:par>
                        <p:par>
                          <p:cTn id="33" fill="hold">
                            <p:stCondLst>
                              <p:cond delay="3500"/>
                            </p:stCondLst>
                            <p:childTnLst>
                              <p:par>
                                <p:cTn id="34" presetID="2" presetClass="entr" presetSubtype="1"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ppt_x"/>
                                          </p:val>
                                        </p:tav>
                                        <p:tav tm="100000">
                                          <p:val>
                                            <p:strVal val="#ppt_x"/>
                                          </p:val>
                                        </p:tav>
                                      </p:tavLst>
                                    </p:anim>
                                    <p:anim calcmode="lin" valueType="num">
                                      <p:cBhvr additive="base">
                                        <p:cTn id="37"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P spid="13" grpId="0"/>
      <p:bldP spid="14"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567779" y="1176418"/>
            <a:ext cx="8015096" cy="646323"/>
          </a:xfrm>
          <a:prstGeom prst="rect">
            <a:avLst/>
          </a:prstGeom>
        </p:spPr>
        <p:txBody>
          <a:bodyPr wrap="square" lIns="91431" tIns="45716" rIns="91431" bIns="45716">
            <a:spAutoFit/>
          </a:bodyPr>
          <a:lstStyle/>
          <a:p>
            <a:pPr>
              <a:lnSpc>
                <a:spcPct val="150000"/>
              </a:lnSpc>
              <a:spcBef>
                <a:spcPts val="600"/>
              </a:spcBef>
              <a:spcAft>
                <a:spcPts val="600"/>
              </a:spcAft>
              <a:defRPr/>
            </a:pPr>
            <a:r>
              <a:rPr lang="zh-CN" altLang="en-US" sz="1200" dirty="0">
                <a:solidFill>
                  <a:schemeClr val="tx1">
                    <a:lumMod val="50000"/>
                    <a:lumOff val="50000"/>
                  </a:schemeClr>
                </a:solidFill>
                <a:latin typeface="微软雅黑" pitchFamily="34" charset="-122"/>
                <a:ea typeface="微软雅黑"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p>
        </p:txBody>
      </p:sp>
      <p:grpSp>
        <p:nvGrpSpPr>
          <p:cNvPr id="11" name="组合 10"/>
          <p:cNvGrpSpPr/>
          <p:nvPr/>
        </p:nvGrpSpPr>
        <p:grpSpPr>
          <a:xfrm>
            <a:off x="6120051" y="2139702"/>
            <a:ext cx="414462" cy="414516"/>
            <a:chOff x="3543574" y="4265651"/>
            <a:chExt cx="414516" cy="414516"/>
          </a:xfrm>
        </p:grpSpPr>
        <p:sp>
          <p:nvSpPr>
            <p:cNvPr id="12" name="椭圆 11"/>
            <p:cNvSpPr/>
            <p:nvPr/>
          </p:nvSpPr>
          <p:spPr>
            <a:xfrm>
              <a:off x="3543574" y="4265651"/>
              <a:ext cx="414516" cy="414516"/>
            </a:xfrm>
            <a:prstGeom prst="ellipse">
              <a:avLst/>
            </a:prstGeom>
            <a:solidFill>
              <a:srgbClr val="5BB4D2"/>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013">
                <a:solidFill>
                  <a:schemeClr val="tx1">
                    <a:lumMod val="50000"/>
                    <a:lumOff val="50000"/>
                  </a:schemeClr>
                </a:solidFill>
                <a:latin typeface="Calibri"/>
                <a:ea typeface="微软雅黑" panose="020B0503020204020204" pitchFamily="34" charset="-122"/>
              </a:endParaRPr>
            </a:p>
          </p:txBody>
        </p:sp>
        <p:grpSp>
          <p:nvGrpSpPr>
            <p:cNvPr id="13" name="组合 12"/>
            <p:cNvGrpSpPr/>
            <p:nvPr/>
          </p:nvGrpSpPr>
          <p:grpSpPr>
            <a:xfrm>
              <a:off x="3629640" y="4325788"/>
              <a:ext cx="259976" cy="261734"/>
              <a:chOff x="5042691" y="2273922"/>
              <a:chExt cx="702937" cy="707690"/>
            </a:xfrm>
            <a:solidFill>
              <a:schemeClr val="bg1"/>
            </a:solidFill>
          </p:grpSpPr>
          <p:sp>
            <p:nvSpPr>
              <p:cNvPr id="14"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a typeface="微软雅黑" panose="020B0503020204020204" pitchFamily="34" charset="-122"/>
                </a:endParaRPr>
              </a:p>
            </p:txBody>
          </p:sp>
          <p:sp>
            <p:nvSpPr>
              <p:cNvPr id="15" name="Freeform 13"/>
              <p:cNvSpPr>
                <a:spLocks noEditPoints="1"/>
              </p:cNvSpPr>
              <p:nvPr/>
            </p:nvSpPr>
            <p:spPr bwMode="auto">
              <a:xfrm>
                <a:off x="5042691" y="2273922"/>
                <a:ext cx="529215" cy="655759"/>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a typeface="微软雅黑" panose="020B0503020204020204" pitchFamily="34" charset="-122"/>
                </a:endParaRPr>
              </a:p>
            </p:txBody>
          </p:sp>
        </p:grpSp>
      </p:grpSp>
      <p:grpSp>
        <p:nvGrpSpPr>
          <p:cNvPr id="16" name="组合 15"/>
          <p:cNvGrpSpPr/>
          <p:nvPr/>
        </p:nvGrpSpPr>
        <p:grpSpPr>
          <a:xfrm>
            <a:off x="6120051" y="2805306"/>
            <a:ext cx="414462" cy="414516"/>
            <a:chOff x="4102125" y="4265651"/>
            <a:chExt cx="414516" cy="414516"/>
          </a:xfrm>
        </p:grpSpPr>
        <p:sp>
          <p:nvSpPr>
            <p:cNvPr id="17" name="椭圆 16"/>
            <p:cNvSpPr/>
            <p:nvPr/>
          </p:nvSpPr>
          <p:spPr>
            <a:xfrm>
              <a:off x="4102125" y="4265651"/>
              <a:ext cx="414516" cy="414516"/>
            </a:xfrm>
            <a:prstGeom prst="ellipse">
              <a:avLst/>
            </a:prstGeom>
            <a:solidFill>
              <a:srgbClr val="5BB4D2"/>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013">
                <a:solidFill>
                  <a:schemeClr val="tx1">
                    <a:lumMod val="50000"/>
                    <a:lumOff val="50000"/>
                  </a:schemeClr>
                </a:solidFill>
                <a:latin typeface="Calibri"/>
                <a:ea typeface="微软雅黑" panose="020B0503020204020204" pitchFamily="34" charset="-122"/>
              </a:endParaRPr>
            </a:p>
          </p:txBody>
        </p:sp>
        <p:grpSp>
          <p:nvGrpSpPr>
            <p:cNvPr id="18" name="组合 17"/>
            <p:cNvGrpSpPr/>
            <p:nvPr/>
          </p:nvGrpSpPr>
          <p:grpSpPr>
            <a:xfrm>
              <a:off x="4199233" y="4358783"/>
              <a:ext cx="238761" cy="198211"/>
              <a:chOff x="3132963" y="3140191"/>
              <a:chExt cx="645573" cy="535933"/>
            </a:xfrm>
            <a:solidFill>
              <a:schemeClr val="bg1"/>
            </a:solidFill>
          </p:grpSpPr>
          <p:sp>
            <p:nvSpPr>
              <p:cNvPr id="19" name="Freeform 226"/>
              <p:cNvSpPr>
                <a:spLocks/>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a typeface="微软雅黑" panose="020B0503020204020204" pitchFamily="34" charset="-122"/>
                </a:endParaRPr>
              </a:p>
            </p:txBody>
          </p:sp>
          <p:sp>
            <p:nvSpPr>
              <p:cNvPr id="20" name="Freeform 227"/>
              <p:cNvSpPr>
                <a:spLocks/>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a typeface="微软雅黑" panose="020B0503020204020204" pitchFamily="34" charset="-122"/>
                </a:endParaRPr>
              </a:p>
            </p:txBody>
          </p:sp>
          <p:sp>
            <p:nvSpPr>
              <p:cNvPr id="21" name="Freeform 228"/>
              <p:cNvSpPr>
                <a:spLocks/>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a typeface="微软雅黑" panose="020B0503020204020204" pitchFamily="34" charset="-122"/>
                </a:endParaRPr>
              </a:p>
            </p:txBody>
          </p:sp>
          <p:sp>
            <p:nvSpPr>
              <p:cNvPr id="22" name="Freeform 229"/>
              <p:cNvSpPr>
                <a:spLocks/>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a typeface="微软雅黑" panose="020B0503020204020204" pitchFamily="34" charset="-122"/>
                </a:endParaRPr>
              </a:p>
            </p:txBody>
          </p:sp>
          <p:sp>
            <p:nvSpPr>
              <p:cNvPr id="23" name="Freeform 230"/>
              <p:cNvSpPr>
                <a:spLocks/>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a typeface="微软雅黑" panose="020B0503020204020204" pitchFamily="34" charset="-122"/>
                </a:endParaRPr>
              </a:p>
            </p:txBody>
          </p:sp>
          <p:sp>
            <p:nvSpPr>
              <p:cNvPr id="24"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a typeface="微软雅黑" panose="020B0503020204020204" pitchFamily="34" charset="-122"/>
                </a:endParaRPr>
              </a:p>
            </p:txBody>
          </p:sp>
        </p:grpSp>
      </p:grpSp>
      <p:grpSp>
        <p:nvGrpSpPr>
          <p:cNvPr id="25" name="组合 24"/>
          <p:cNvGrpSpPr/>
          <p:nvPr/>
        </p:nvGrpSpPr>
        <p:grpSpPr>
          <a:xfrm>
            <a:off x="6120051" y="4101450"/>
            <a:ext cx="414462" cy="414516"/>
            <a:chOff x="5181486" y="4265651"/>
            <a:chExt cx="414516" cy="414516"/>
          </a:xfrm>
        </p:grpSpPr>
        <p:sp>
          <p:nvSpPr>
            <p:cNvPr id="26" name="椭圆 25"/>
            <p:cNvSpPr/>
            <p:nvPr/>
          </p:nvSpPr>
          <p:spPr>
            <a:xfrm>
              <a:off x="5181486" y="4265651"/>
              <a:ext cx="414516" cy="414516"/>
            </a:xfrm>
            <a:prstGeom prst="ellipse">
              <a:avLst/>
            </a:prstGeom>
            <a:solidFill>
              <a:srgbClr val="5BB4D2"/>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013">
                <a:solidFill>
                  <a:schemeClr val="tx1">
                    <a:lumMod val="50000"/>
                    <a:lumOff val="50000"/>
                  </a:schemeClr>
                </a:solidFill>
                <a:latin typeface="Calibri"/>
                <a:ea typeface="微软雅黑" panose="020B0503020204020204" pitchFamily="34" charset="-122"/>
              </a:endParaRPr>
            </a:p>
          </p:txBody>
        </p:sp>
        <p:grpSp>
          <p:nvGrpSpPr>
            <p:cNvPr id="27" name="组合 26"/>
            <p:cNvGrpSpPr/>
            <p:nvPr/>
          </p:nvGrpSpPr>
          <p:grpSpPr>
            <a:xfrm>
              <a:off x="5287222" y="4375239"/>
              <a:ext cx="253419" cy="172633"/>
              <a:chOff x="4895160" y="4287159"/>
              <a:chExt cx="571418" cy="389258"/>
            </a:xfrm>
            <a:solidFill>
              <a:schemeClr val="bg1"/>
            </a:solidFill>
          </p:grpSpPr>
          <p:sp>
            <p:nvSpPr>
              <p:cNvPr id="28"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a typeface="微软雅黑" panose="020B0503020204020204" pitchFamily="34" charset="-122"/>
                </a:endParaRPr>
              </a:p>
            </p:txBody>
          </p:sp>
          <p:sp>
            <p:nvSpPr>
              <p:cNvPr id="29"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a typeface="微软雅黑" panose="020B0503020204020204" pitchFamily="34" charset="-122"/>
                </a:endParaRPr>
              </a:p>
            </p:txBody>
          </p:sp>
          <p:sp>
            <p:nvSpPr>
              <p:cNvPr id="30"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a typeface="微软雅黑" panose="020B0503020204020204" pitchFamily="34" charset="-122"/>
                </a:endParaRPr>
              </a:p>
            </p:txBody>
          </p:sp>
          <p:sp>
            <p:nvSpPr>
              <p:cNvPr id="31"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a typeface="微软雅黑" panose="020B0503020204020204" pitchFamily="34" charset="-122"/>
                </a:endParaRPr>
              </a:p>
            </p:txBody>
          </p:sp>
          <p:sp>
            <p:nvSpPr>
              <p:cNvPr id="32"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a typeface="微软雅黑" panose="020B0503020204020204" pitchFamily="34" charset="-122"/>
                </a:endParaRPr>
              </a:p>
            </p:txBody>
          </p:sp>
          <p:sp>
            <p:nvSpPr>
              <p:cNvPr id="33"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a typeface="微软雅黑" panose="020B0503020204020204" pitchFamily="34" charset="-122"/>
                </a:endParaRPr>
              </a:p>
            </p:txBody>
          </p:sp>
          <p:sp>
            <p:nvSpPr>
              <p:cNvPr id="34" name="Freeform 333"/>
              <p:cNvSpPr>
                <a:spLocks/>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a typeface="微软雅黑" panose="020B0503020204020204" pitchFamily="34" charset="-122"/>
                </a:endParaRPr>
              </a:p>
            </p:txBody>
          </p:sp>
          <p:sp>
            <p:nvSpPr>
              <p:cNvPr id="35" name="Freeform 334"/>
              <p:cNvSpPr>
                <a:spLocks/>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a typeface="微软雅黑" panose="020B0503020204020204" pitchFamily="34" charset="-122"/>
                </a:endParaRPr>
              </a:p>
            </p:txBody>
          </p:sp>
          <p:sp>
            <p:nvSpPr>
              <p:cNvPr id="36" name="Freeform 335"/>
              <p:cNvSpPr>
                <a:spLocks/>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a typeface="微软雅黑" panose="020B0503020204020204" pitchFamily="34" charset="-122"/>
                </a:endParaRPr>
              </a:p>
            </p:txBody>
          </p:sp>
        </p:grpSp>
      </p:grpSp>
      <p:grpSp>
        <p:nvGrpSpPr>
          <p:cNvPr id="37" name="组合 36"/>
          <p:cNvGrpSpPr/>
          <p:nvPr/>
        </p:nvGrpSpPr>
        <p:grpSpPr>
          <a:xfrm>
            <a:off x="6120051" y="3453378"/>
            <a:ext cx="414462" cy="414516"/>
            <a:chOff x="4626437" y="4265651"/>
            <a:chExt cx="414516" cy="414516"/>
          </a:xfrm>
        </p:grpSpPr>
        <p:sp>
          <p:nvSpPr>
            <p:cNvPr id="38" name="椭圆 37"/>
            <p:cNvSpPr/>
            <p:nvPr/>
          </p:nvSpPr>
          <p:spPr>
            <a:xfrm>
              <a:off x="4626437" y="4265651"/>
              <a:ext cx="414516" cy="414516"/>
            </a:xfrm>
            <a:prstGeom prst="ellipse">
              <a:avLst/>
            </a:prstGeom>
            <a:solidFill>
              <a:srgbClr val="5BB4D2"/>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1013">
                <a:solidFill>
                  <a:schemeClr val="tx1">
                    <a:lumMod val="50000"/>
                    <a:lumOff val="50000"/>
                  </a:schemeClr>
                </a:solidFill>
                <a:latin typeface="Calibri"/>
                <a:ea typeface="微软雅黑" panose="020B0503020204020204" pitchFamily="34" charset="-122"/>
              </a:endParaRPr>
            </a:p>
          </p:txBody>
        </p:sp>
        <p:grpSp>
          <p:nvGrpSpPr>
            <p:cNvPr id="39" name="组合 38"/>
            <p:cNvGrpSpPr/>
            <p:nvPr/>
          </p:nvGrpSpPr>
          <p:grpSpPr>
            <a:xfrm>
              <a:off x="4710891" y="4356960"/>
              <a:ext cx="232896" cy="199705"/>
              <a:chOff x="3546346" y="2339026"/>
              <a:chExt cx="897787" cy="769842"/>
            </a:xfrm>
            <a:solidFill>
              <a:schemeClr val="bg1"/>
            </a:solidFill>
          </p:grpSpPr>
          <p:sp>
            <p:nvSpPr>
              <p:cNvPr id="40"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a typeface="微软雅黑" panose="020B0503020204020204" pitchFamily="34" charset="-122"/>
                </a:endParaRPr>
              </a:p>
            </p:txBody>
          </p:sp>
          <p:sp>
            <p:nvSpPr>
              <p:cNvPr id="41" name="Freeform 228"/>
              <p:cNvSpPr>
                <a:spLocks/>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a typeface="微软雅黑" panose="020B0503020204020204" pitchFamily="34" charset="-122"/>
                </a:endParaRPr>
              </a:p>
            </p:txBody>
          </p:sp>
          <p:sp>
            <p:nvSpPr>
              <p:cNvPr id="42" name="Freeform 229"/>
              <p:cNvSpPr>
                <a:spLocks/>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a typeface="微软雅黑" panose="020B0503020204020204" pitchFamily="34" charset="-122"/>
                </a:endParaRPr>
              </a:p>
            </p:txBody>
          </p:sp>
          <p:sp>
            <p:nvSpPr>
              <p:cNvPr id="43" name="Freeform 230"/>
              <p:cNvSpPr>
                <a:spLocks/>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a typeface="微软雅黑" panose="020B0503020204020204" pitchFamily="34" charset="-122"/>
                </a:endParaRPr>
              </a:p>
            </p:txBody>
          </p:sp>
          <p:sp>
            <p:nvSpPr>
              <p:cNvPr id="44" name="Freeform 231"/>
              <p:cNvSpPr>
                <a:spLocks/>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a typeface="微软雅黑" panose="020B0503020204020204" pitchFamily="34" charset="-122"/>
                </a:endParaRPr>
              </a:p>
            </p:txBody>
          </p:sp>
          <p:sp>
            <p:nvSpPr>
              <p:cNvPr id="45" name="Freeform 232"/>
              <p:cNvSpPr>
                <a:spLocks/>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a typeface="微软雅黑" panose="020B0503020204020204" pitchFamily="34" charset="-122"/>
                </a:endParaRPr>
              </a:p>
            </p:txBody>
          </p:sp>
          <p:sp>
            <p:nvSpPr>
              <p:cNvPr id="46" name="Freeform 233"/>
              <p:cNvSpPr>
                <a:spLocks/>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tx1">
                      <a:lumMod val="50000"/>
                      <a:lumOff val="50000"/>
                    </a:schemeClr>
                  </a:solidFill>
                  <a:ea typeface="微软雅黑" panose="020B0503020204020204" pitchFamily="34" charset="-122"/>
                </a:endParaRPr>
              </a:p>
            </p:txBody>
          </p:sp>
        </p:grpSp>
      </p:grpSp>
      <p:sp>
        <p:nvSpPr>
          <p:cNvPr id="47" name="Content Placeholder 2"/>
          <p:cNvSpPr txBox="1">
            <a:spLocks/>
          </p:cNvSpPr>
          <p:nvPr/>
        </p:nvSpPr>
        <p:spPr>
          <a:xfrm>
            <a:off x="6700800" y="2126181"/>
            <a:ext cx="1975123" cy="432048"/>
          </a:xfrm>
          <a:prstGeom prst="rect">
            <a:avLst/>
          </a:prstGeom>
        </p:spPr>
        <p:txBody>
          <a:bodyPr vert="horz" lIns="91431" tIns="45716" rIns="91431" bIns="4571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1125" dirty="0">
                <a:solidFill>
                  <a:schemeClr val="tx1">
                    <a:lumMod val="50000"/>
                    <a:lumOff val="50000"/>
                  </a:schemeClr>
                </a:solidFill>
                <a:latin typeface="微软雅黑" pitchFamily="34" charset="-122"/>
                <a:ea typeface="微软雅黑" panose="020B0503020204020204" pitchFamily="34" charset="-122"/>
              </a:rPr>
              <a:t>单击添加文本单击添加文本单击添加文本单击添加文本</a:t>
            </a:r>
            <a:endParaRPr lang="en-US" altLang="zh-CN" sz="1125" dirty="0">
              <a:solidFill>
                <a:schemeClr val="tx1">
                  <a:lumMod val="50000"/>
                  <a:lumOff val="50000"/>
                </a:schemeClr>
              </a:solidFill>
              <a:latin typeface="微软雅黑" pitchFamily="34" charset="-122"/>
              <a:ea typeface="微软雅黑" panose="020B0503020204020204" pitchFamily="34" charset="-122"/>
            </a:endParaRPr>
          </a:p>
        </p:txBody>
      </p:sp>
      <p:sp>
        <p:nvSpPr>
          <p:cNvPr id="48" name="Content Placeholder 2"/>
          <p:cNvSpPr txBox="1">
            <a:spLocks/>
          </p:cNvSpPr>
          <p:nvPr/>
        </p:nvSpPr>
        <p:spPr>
          <a:xfrm>
            <a:off x="6700800" y="2763774"/>
            <a:ext cx="1975123" cy="432048"/>
          </a:xfrm>
          <a:prstGeom prst="rect">
            <a:avLst/>
          </a:prstGeom>
        </p:spPr>
        <p:txBody>
          <a:bodyPr vert="horz" lIns="91431" tIns="45716" rIns="91431" bIns="4571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1125" dirty="0">
                <a:solidFill>
                  <a:schemeClr val="tx1">
                    <a:lumMod val="50000"/>
                    <a:lumOff val="50000"/>
                  </a:schemeClr>
                </a:solidFill>
                <a:latin typeface="微软雅黑" pitchFamily="34" charset="-122"/>
                <a:ea typeface="微软雅黑" panose="020B0503020204020204" pitchFamily="34" charset="-122"/>
              </a:rPr>
              <a:t>单击添加文本单击添加文本单击添加文本单击添加文本</a:t>
            </a:r>
            <a:endParaRPr lang="en-US" altLang="zh-CN" sz="1125" dirty="0">
              <a:solidFill>
                <a:schemeClr val="tx1">
                  <a:lumMod val="50000"/>
                  <a:lumOff val="50000"/>
                </a:schemeClr>
              </a:solidFill>
              <a:latin typeface="微软雅黑" pitchFamily="34" charset="-122"/>
              <a:ea typeface="微软雅黑" panose="020B0503020204020204" pitchFamily="34" charset="-122"/>
            </a:endParaRPr>
          </a:p>
        </p:txBody>
      </p:sp>
      <p:sp>
        <p:nvSpPr>
          <p:cNvPr id="49" name="Content Placeholder 2"/>
          <p:cNvSpPr txBox="1">
            <a:spLocks/>
          </p:cNvSpPr>
          <p:nvPr/>
        </p:nvSpPr>
        <p:spPr>
          <a:xfrm>
            <a:off x="6700800" y="3439857"/>
            <a:ext cx="1975123" cy="432048"/>
          </a:xfrm>
          <a:prstGeom prst="rect">
            <a:avLst/>
          </a:prstGeom>
        </p:spPr>
        <p:txBody>
          <a:bodyPr vert="horz" lIns="91431" tIns="45716" rIns="91431" bIns="4571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1125" dirty="0">
                <a:solidFill>
                  <a:schemeClr val="tx1">
                    <a:lumMod val="50000"/>
                    <a:lumOff val="50000"/>
                  </a:schemeClr>
                </a:solidFill>
                <a:latin typeface="微软雅黑" pitchFamily="34" charset="-122"/>
                <a:ea typeface="微软雅黑" panose="020B0503020204020204" pitchFamily="34" charset="-122"/>
              </a:rPr>
              <a:t>单击添加文本单击添加文本单击添加文本单击添加文本</a:t>
            </a:r>
            <a:endParaRPr lang="en-US" altLang="zh-CN" sz="1125" dirty="0">
              <a:solidFill>
                <a:schemeClr val="tx1">
                  <a:lumMod val="50000"/>
                  <a:lumOff val="50000"/>
                </a:schemeClr>
              </a:solidFill>
              <a:latin typeface="微软雅黑" pitchFamily="34" charset="-122"/>
              <a:ea typeface="微软雅黑" panose="020B0503020204020204" pitchFamily="34" charset="-122"/>
            </a:endParaRPr>
          </a:p>
        </p:txBody>
      </p:sp>
      <p:sp>
        <p:nvSpPr>
          <p:cNvPr id="50" name="Content Placeholder 2"/>
          <p:cNvSpPr txBox="1">
            <a:spLocks/>
          </p:cNvSpPr>
          <p:nvPr/>
        </p:nvSpPr>
        <p:spPr>
          <a:xfrm>
            <a:off x="6700800" y="4083918"/>
            <a:ext cx="1975123" cy="432048"/>
          </a:xfrm>
          <a:prstGeom prst="rect">
            <a:avLst/>
          </a:prstGeom>
        </p:spPr>
        <p:txBody>
          <a:bodyPr vert="horz" lIns="91431" tIns="45716" rIns="91431" bIns="4571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1125" dirty="0">
                <a:solidFill>
                  <a:schemeClr val="tx1">
                    <a:lumMod val="50000"/>
                    <a:lumOff val="50000"/>
                  </a:schemeClr>
                </a:solidFill>
                <a:latin typeface="微软雅黑" pitchFamily="34" charset="-122"/>
                <a:ea typeface="微软雅黑" panose="020B0503020204020204" pitchFamily="34" charset="-122"/>
              </a:rPr>
              <a:t>单击添加文本单击添加文本单击添加文本单击添加文本</a:t>
            </a:r>
            <a:endParaRPr lang="en-US" altLang="zh-CN" sz="1125" dirty="0">
              <a:solidFill>
                <a:schemeClr val="tx1">
                  <a:lumMod val="50000"/>
                  <a:lumOff val="50000"/>
                </a:schemeClr>
              </a:solidFill>
              <a:latin typeface="微软雅黑" pitchFamily="34" charset="-122"/>
              <a:ea typeface="微软雅黑" panose="020B0503020204020204" pitchFamily="34" charset="-122"/>
            </a:endParaRPr>
          </a:p>
        </p:txBody>
      </p:sp>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1" t="8518" r="10725" b="15570"/>
          <a:stretch/>
        </p:blipFill>
        <p:spPr>
          <a:xfrm>
            <a:off x="670078" y="1986788"/>
            <a:ext cx="5254472" cy="2737611"/>
          </a:xfrm>
          <a:prstGeom prst="rect">
            <a:avLst/>
          </a:prstGeom>
        </p:spPr>
      </p:pic>
    </p:spTree>
    <p:extLst>
      <p:ext uri="{BB962C8B-B14F-4D97-AF65-F5344CB8AC3E}">
        <p14:creationId xmlns:p14="http://schemas.microsoft.com/office/powerpoint/2010/main" val="4019980651"/>
      </p:ext>
    </p:extLst>
  </p:cSld>
  <p:clrMapOvr>
    <a:masterClrMapping/>
  </p:clrMapOvr>
  <mc:AlternateContent xmlns:mc="http://schemas.openxmlformats.org/markup-compatibility/2006" xmlns:p14="http://schemas.microsoft.com/office/powerpoint/2010/main">
    <mc:Choice Requires="p14">
      <p:transition spd="slow" p14:dur="2250" advTm="3000">
        <p:blinds dir="vert"/>
      </p:transition>
    </mc:Choice>
    <mc:Fallback xmlns="">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iterate type="lt">
                                    <p:tmPct val="8000"/>
                                  </p:iterate>
                                  <p:childTnLst>
                                    <p:set>
                                      <p:cBhvr>
                                        <p:cTn id="10" dur="1" fill="hold">
                                          <p:stCondLst>
                                            <p:cond delay="0"/>
                                          </p:stCondLst>
                                        </p:cTn>
                                        <p:tgtEl>
                                          <p:spTgt spid="9"/>
                                        </p:tgtEl>
                                        <p:attrNameLst>
                                          <p:attrName>style.visibility</p:attrName>
                                        </p:attrNameLst>
                                      </p:cBhvr>
                                      <p:to>
                                        <p:strVal val="visible"/>
                                      </p:to>
                                    </p:set>
                                    <p:animEffect transition="in" filter="wipe(left)">
                                      <p:cBhvr>
                                        <p:cTn id="11" dur="300"/>
                                        <p:tgtEl>
                                          <p:spTgt spid="9"/>
                                        </p:tgtEl>
                                      </p:cBhvr>
                                    </p:animEffect>
                                  </p:childTnLst>
                                </p:cTn>
                              </p:par>
                            </p:childTnLst>
                          </p:cTn>
                        </p:par>
                        <p:par>
                          <p:cTn id="12" fill="hold">
                            <p:stCondLst>
                              <p:cond delay="3080"/>
                            </p:stCondLst>
                            <p:childTnLst>
                              <p:par>
                                <p:cTn id="13" presetID="53" presetClass="entr" presetSubtype="16"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fltVal val="0"/>
                                          </p:val>
                                        </p:tav>
                                        <p:tav tm="100000">
                                          <p:val>
                                            <p:strVal val="#ppt_h"/>
                                          </p:val>
                                        </p:tav>
                                      </p:tavLst>
                                    </p:anim>
                                    <p:animEffect transition="in" filter="fade">
                                      <p:cBhvr>
                                        <p:cTn id="17" dur="500"/>
                                        <p:tgtEl>
                                          <p:spTgt spid="11"/>
                                        </p:tgtEl>
                                      </p:cBhvr>
                                    </p:animEffect>
                                  </p:childTnLst>
                                </p:cTn>
                              </p:par>
                              <p:par>
                                <p:cTn id="18" presetID="53" presetClass="entr" presetSubtype="16" fill="hold" nodeType="withEffect">
                                  <p:stCondLst>
                                    <p:cond delay="30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Effect transition="in" filter="fade">
                                      <p:cBhvr>
                                        <p:cTn id="22" dur="500"/>
                                        <p:tgtEl>
                                          <p:spTgt spid="16"/>
                                        </p:tgtEl>
                                      </p:cBhvr>
                                    </p:animEffect>
                                  </p:childTnLst>
                                </p:cTn>
                              </p:par>
                              <p:par>
                                <p:cTn id="23" presetID="53" presetClass="entr" presetSubtype="16" fill="hold" nodeType="withEffect">
                                  <p:stCondLst>
                                    <p:cond delay="60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animEffect transition="in" filter="fade">
                                      <p:cBhvr>
                                        <p:cTn id="27" dur="500"/>
                                        <p:tgtEl>
                                          <p:spTgt spid="37"/>
                                        </p:tgtEl>
                                      </p:cBhvr>
                                    </p:animEffect>
                                  </p:childTnLst>
                                </p:cTn>
                              </p:par>
                              <p:par>
                                <p:cTn id="28" presetID="53" presetClass="entr" presetSubtype="16" fill="hold" nodeType="withEffect">
                                  <p:stCondLst>
                                    <p:cond delay="900"/>
                                  </p:stCondLst>
                                  <p:childTnLst>
                                    <p:set>
                                      <p:cBhvr>
                                        <p:cTn id="29" dur="1" fill="hold">
                                          <p:stCondLst>
                                            <p:cond delay="0"/>
                                          </p:stCondLst>
                                        </p:cTn>
                                        <p:tgtEl>
                                          <p:spTgt spid="25"/>
                                        </p:tgtEl>
                                        <p:attrNameLst>
                                          <p:attrName>style.visibility</p:attrName>
                                        </p:attrNameLst>
                                      </p:cBhvr>
                                      <p:to>
                                        <p:strVal val="visible"/>
                                      </p:to>
                                    </p:set>
                                    <p:anim calcmode="lin" valueType="num">
                                      <p:cBhvr>
                                        <p:cTn id="30" dur="500" fill="hold"/>
                                        <p:tgtEl>
                                          <p:spTgt spid="25"/>
                                        </p:tgtEl>
                                        <p:attrNameLst>
                                          <p:attrName>ppt_w</p:attrName>
                                        </p:attrNameLst>
                                      </p:cBhvr>
                                      <p:tavLst>
                                        <p:tav tm="0">
                                          <p:val>
                                            <p:fltVal val="0"/>
                                          </p:val>
                                        </p:tav>
                                        <p:tav tm="100000">
                                          <p:val>
                                            <p:strVal val="#ppt_w"/>
                                          </p:val>
                                        </p:tav>
                                      </p:tavLst>
                                    </p:anim>
                                    <p:anim calcmode="lin" valueType="num">
                                      <p:cBhvr>
                                        <p:cTn id="31" dur="500" fill="hold"/>
                                        <p:tgtEl>
                                          <p:spTgt spid="25"/>
                                        </p:tgtEl>
                                        <p:attrNameLst>
                                          <p:attrName>ppt_h</p:attrName>
                                        </p:attrNameLst>
                                      </p:cBhvr>
                                      <p:tavLst>
                                        <p:tav tm="0">
                                          <p:val>
                                            <p:fltVal val="0"/>
                                          </p:val>
                                        </p:tav>
                                        <p:tav tm="100000">
                                          <p:val>
                                            <p:strVal val="#ppt_h"/>
                                          </p:val>
                                        </p:tav>
                                      </p:tavLst>
                                    </p:anim>
                                    <p:animEffect transition="in" filter="fade">
                                      <p:cBhvr>
                                        <p:cTn id="32" dur="500"/>
                                        <p:tgtEl>
                                          <p:spTgt spid="25"/>
                                        </p:tgtEl>
                                      </p:cBhvr>
                                    </p:animEffect>
                                  </p:childTnLst>
                                </p:cTn>
                              </p:par>
                            </p:childTnLst>
                          </p:cTn>
                        </p:par>
                        <p:par>
                          <p:cTn id="33" fill="hold">
                            <p:stCondLst>
                              <p:cond delay="4480"/>
                            </p:stCondLst>
                            <p:childTnLst>
                              <p:par>
                                <p:cTn id="34" presetID="2" presetClass="entr" presetSubtype="2" fill="hold" grpId="0" nodeType="afterEffect">
                                  <p:stCondLst>
                                    <p:cond delay="0"/>
                                  </p:stCondLst>
                                  <p:childTnLst>
                                    <p:set>
                                      <p:cBhvr>
                                        <p:cTn id="35" dur="1" fill="hold">
                                          <p:stCondLst>
                                            <p:cond delay="0"/>
                                          </p:stCondLst>
                                        </p:cTn>
                                        <p:tgtEl>
                                          <p:spTgt spid="47"/>
                                        </p:tgtEl>
                                        <p:attrNameLst>
                                          <p:attrName>style.visibility</p:attrName>
                                        </p:attrNameLst>
                                      </p:cBhvr>
                                      <p:to>
                                        <p:strVal val="visible"/>
                                      </p:to>
                                    </p:set>
                                    <p:anim calcmode="lin" valueType="num">
                                      <p:cBhvr additive="base">
                                        <p:cTn id="36" dur="500" fill="hold"/>
                                        <p:tgtEl>
                                          <p:spTgt spid="47"/>
                                        </p:tgtEl>
                                        <p:attrNameLst>
                                          <p:attrName>ppt_x</p:attrName>
                                        </p:attrNameLst>
                                      </p:cBhvr>
                                      <p:tavLst>
                                        <p:tav tm="0">
                                          <p:val>
                                            <p:strVal val="1+#ppt_w/2"/>
                                          </p:val>
                                        </p:tav>
                                        <p:tav tm="100000">
                                          <p:val>
                                            <p:strVal val="#ppt_x"/>
                                          </p:val>
                                        </p:tav>
                                      </p:tavLst>
                                    </p:anim>
                                    <p:anim calcmode="lin" valueType="num">
                                      <p:cBhvr additive="base">
                                        <p:cTn id="37" dur="500" fill="hold"/>
                                        <p:tgtEl>
                                          <p:spTgt spid="47"/>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48"/>
                                        </p:tgtEl>
                                        <p:attrNameLst>
                                          <p:attrName>style.visibility</p:attrName>
                                        </p:attrNameLst>
                                      </p:cBhvr>
                                      <p:to>
                                        <p:strVal val="visible"/>
                                      </p:to>
                                    </p:set>
                                    <p:anim calcmode="lin" valueType="num">
                                      <p:cBhvr additive="base">
                                        <p:cTn id="40" dur="500" fill="hold"/>
                                        <p:tgtEl>
                                          <p:spTgt spid="48"/>
                                        </p:tgtEl>
                                        <p:attrNameLst>
                                          <p:attrName>ppt_x</p:attrName>
                                        </p:attrNameLst>
                                      </p:cBhvr>
                                      <p:tavLst>
                                        <p:tav tm="0">
                                          <p:val>
                                            <p:strVal val="1+#ppt_w/2"/>
                                          </p:val>
                                        </p:tav>
                                        <p:tav tm="100000">
                                          <p:val>
                                            <p:strVal val="#ppt_x"/>
                                          </p:val>
                                        </p:tav>
                                      </p:tavLst>
                                    </p:anim>
                                    <p:anim calcmode="lin" valueType="num">
                                      <p:cBhvr additive="base">
                                        <p:cTn id="41" dur="500" fill="hold"/>
                                        <p:tgtEl>
                                          <p:spTgt spid="48"/>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49"/>
                                        </p:tgtEl>
                                        <p:attrNameLst>
                                          <p:attrName>style.visibility</p:attrName>
                                        </p:attrNameLst>
                                      </p:cBhvr>
                                      <p:to>
                                        <p:strVal val="visible"/>
                                      </p:to>
                                    </p:set>
                                    <p:anim calcmode="lin" valueType="num">
                                      <p:cBhvr additive="base">
                                        <p:cTn id="44" dur="500" fill="hold"/>
                                        <p:tgtEl>
                                          <p:spTgt spid="49"/>
                                        </p:tgtEl>
                                        <p:attrNameLst>
                                          <p:attrName>ppt_x</p:attrName>
                                        </p:attrNameLst>
                                      </p:cBhvr>
                                      <p:tavLst>
                                        <p:tav tm="0">
                                          <p:val>
                                            <p:strVal val="1+#ppt_w/2"/>
                                          </p:val>
                                        </p:tav>
                                        <p:tav tm="100000">
                                          <p:val>
                                            <p:strVal val="#ppt_x"/>
                                          </p:val>
                                        </p:tav>
                                      </p:tavLst>
                                    </p:anim>
                                    <p:anim calcmode="lin" valueType="num">
                                      <p:cBhvr additive="base">
                                        <p:cTn id="45" dur="500" fill="hold"/>
                                        <p:tgtEl>
                                          <p:spTgt spid="49"/>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50"/>
                                        </p:tgtEl>
                                        <p:attrNameLst>
                                          <p:attrName>style.visibility</p:attrName>
                                        </p:attrNameLst>
                                      </p:cBhvr>
                                      <p:to>
                                        <p:strVal val="visible"/>
                                      </p:to>
                                    </p:set>
                                    <p:anim calcmode="lin" valueType="num">
                                      <p:cBhvr additive="base">
                                        <p:cTn id="48" dur="500" fill="hold"/>
                                        <p:tgtEl>
                                          <p:spTgt spid="50"/>
                                        </p:tgtEl>
                                        <p:attrNameLst>
                                          <p:attrName>ppt_x</p:attrName>
                                        </p:attrNameLst>
                                      </p:cBhvr>
                                      <p:tavLst>
                                        <p:tav tm="0">
                                          <p:val>
                                            <p:strVal val="1+#ppt_w/2"/>
                                          </p:val>
                                        </p:tav>
                                        <p:tav tm="100000">
                                          <p:val>
                                            <p:strVal val="#ppt_x"/>
                                          </p:val>
                                        </p:tav>
                                      </p:tavLst>
                                    </p:anim>
                                    <p:anim calcmode="lin" valueType="num">
                                      <p:cBhvr additive="base">
                                        <p:cTn id="49" dur="50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7" grpId="0"/>
      <p:bldP spid="48" grpId="0"/>
      <p:bldP spid="49" grpId="0"/>
      <p:bldP spid="5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平行四边形 28"/>
          <p:cNvSpPr/>
          <p:nvPr/>
        </p:nvSpPr>
        <p:spPr>
          <a:xfrm>
            <a:off x="0" y="0"/>
            <a:ext cx="5610225" cy="5143500"/>
          </a:xfrm>
          <a:prstGeom prst="parallelogram">
            <a:avLst>
              <a:gd name="adj" fmla="val 44630"/>
            </a:avLst>
          </a:prstGeom>
          <a:solidFill>
            <a:srgbClr val="5BB4D2">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7990" y="1371790"/>
            <a:ext cx="2581085" cy="2581085"/>
          </a:xfrm>
          <a:prstGeom prst="rect">
            <a:avLst/>
          </a:prstGeom>
        </p:spPr>
      </p:pic>
      <p:sp>
        <p:nvSpPr>
          <p:cNvPr id="26" name="矩形 25"/>
          <p:cNvSpPr/>
          <p:nvPr/>
        </p:nvSpPr>
        <p:spPr>
          <a:xfrm>
            <a:off x="5130253" y="1986043"/>
            <a:ext cx="3585121" cy="1754318"/>
          </a:xfrm>
          <a:prstGeom prst="rect">
            <a:avLst/>
          </a:prstGeom>
        </p:spPr>
        <p:txBody>
          <a:bodyPr wrap="square" lIns="91431" tIns="45716" rIns="91431" bIns="45716">
            <a:spAutoFit/>
          </a:bodyPr>
          <a:lstStyle/>
          <a:p>
            <a:pPr>
              <a:lnSpc>
                <a:spcPct val="150000"/>
              </a:lnSpc>
              <a:spcBef>
                <a:spcPts val="600"/>
              </a:spcBef>
              <a:spcAft>
                <a:spcPts val="600"/>
              </a:spcAft>
              <a:defRPr/>
            </a:pPr>
            <a:r>
              <a:rPr lang="zh-CN" altLang="en-US" sz="1200" dirty="0">
                <a:solidFill>
                  <a:schemeClr val="tx1">
                    <a:lumMod val="75000"/>
                    <a:lumOff val="25000"/>
                  </a:schemeClr>
                </a:solidFill>
                <a:latin typeface="微软雅黑" pitchFamily="34" charset="-122"/>
                <a:ea typeface="微软雅黑"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a:t>
            </a:r>
            <a:r>
              <a:rPr lang="zh-CN" altLang="en-US" sz="1200">
                <a:solidFill>
                  <a:schemeClr val="tx1">
                    <a:lumMod val="75000"/>
                    <a:lumOff val="25000"/>
                  </a:schemeClr>
                </a:solidFill>
                <a:latin typeface="微软雅黑" pitchFamily="34" charset="-122"/>
                <a:ea typeface="微软雅黑" pitchFamily="34" charset="-122"/>
              </a:rPr>
              <a:t>到此处，请在此处输入您的文本或者复制您的文本粘贴到此处。</a:t>
            </a:r>
            <a:endParaRPr lang="zh-CN" altLang="en-US" sz="1200" dirty="0">
              <a:solidFill>
                <a:schemeClr val="tx1">
                  <a:lumMod val="75000"/>
                  <a:lumOff val="25000"/>
                </a:schemeClr>
              </a:solidFill>
              <a:latin typeface="微软雅黑" pitchFamily="34" charset="-122"/>
              <a:ea typeface="微软雅黑" pitchFamily="34" charset="-122"/>
            </a:endParaRPr>
          </a:p>
        </p:txBody>
      </p:sp>
      <p:sp>
        <p:nvSpPr>
          <p:cNvPr id="30" name="矩形 29"/>
          <p:cNvSpPr/>
          <p:nvPr/>
        </p:nvSpPr>
        <p:spPr>
          <a:xfrm>
            <a:off x="5139779" y="1566943"/>
            <a:ext cx="3356522" cy="458900"/>
          </a:xfrm>
          <a:prstGeom prst="rect">
            <a:avLst/>
          </a:prstGeom>
        </p:spPr>
        <p:txBody>
          <a:bodyPr wrap="square" lIns="91431" tIns="45716" rIns="91431" bIns="45716">
            <a:spAutoFit/>
          </a:bodyPr>
          <a:lstStyle/>
          <a:p>
            <a:pPr>
              <a:lnSpc>
                <a:spcPct val="150000"/>
              </a:lnSpc>
              <a:spcBef>
                <a:spcPts val="600"/>
              </a:spcBef>
              <a:spcAft>
                <a:spcPts val="600"/>
              </a:spcAft>
              <a:defRPr/>
            </a:pPr>
            <a:r>
              <a:rPr lang="zh-CN" altLang="en-US" sz="1800" b="1">
                <a:solidFill>
                  <a:schemeClr val="tx1">
                    <a:lumMod val="75000"/>
                    <a:lumOff val="25000"/>
                  </a:schemeClr>
                </a:solidFill>
                <a:latin typeface="微软雅黑" pitchFamily="34" charset="-122"/>
                <a:ea typeface="微软雅黑" pitchFamily="34" charset="-122"/>
              </a:rPr>
              <a:t>请输入标题</a:t>
            </a:r>
            <a:endParaRPr lang="zh-CN" altLang="en-US" sz="1800" b="1" dirty="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746964519"/>
      </p:ext>
    </p:extLst>
  </p:cSld>
  <p:clrMapOvr>
    <a:masterClrMapping/>
  </p:clrMapOvr>
  <mc:AlternateContent xmlns:mc="http://schemas.openxmlformats.org/markup-compatibility/2006" xmlns:p14="http://schemas.microsoft.com/office/powerpoint/2010/main">
    <mc:Choice Requires="p14">
      <p:transition spd="slow" p14:dur="2250" advTm="3000">
        <p:blinds dir="vert"/>
      </p:transition>
    </mc:Choice>
    <mc:Fallback xmlns="">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arn(outHorizontal)">
                                      <p:cBhvr>
                                        <p:cTn id="7" dur="500"/>
                                        <p:tgtEl>
                                          <p:spTgt spid="29"/>
                                        </p:tgtEl>
                                      </p:cBhvr>
                                    </p:animEffect>
                                  </p:childTnLst>
                                </p:cTn>
                              </p:par>
                              <p:par>
                                <p:cTn id="8" presetID="14" presetClass="entr" presetSubtype="10" fill="hold" nodeType="withEffect">
                                  <p:stCondLst>
                                    <p:cond delay="50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par>
                          <p:cTn id="11" fill="hold">
                            <p:stCondLst>
                              <p:cond delay="1000"/>
                            </p:stCondLst>
                            <p:childTnLst>
                              <p:par>
                                <p:cTn id="12" presetID="22" presetClass="entr" presetSubtype="8" fill="hold" grpId="0" nodeType="afterEffect">
                                  <p:stCondLst>
                                    <p:cond delay="0"/>
                                  </p:stCondLst>
                                  <p:iterate type="lt">
                                    <p:tmPct val="8000"/>
                                  </p:iterate>
                                  <p:childTnLst>
                                    <p:set>
                                      <p:cBhvr>
                                        <p:cTn id="13" dur="1" fill="hold">
                                          <p:stCondLst>
                                            <p:cond delay="0"/>
                                          </p:stCondLst>
                                        </p:cTn>
                                        <p:tgtEl>
                                          <p:spTgt spid="30"/>
                                        </p:tgtEl>
                                        <p:attrNameLst>
                                          <p:attrName>style.visibility</p:attrName>
                                        </p:attrNameLst>
                                      </p:cBhvr>
                                      <p:to>
                                        <p:strVal val="visible"/>
                                      </p:to>
                                    </p:set>
                                    <p:animEffect transition="in" filter="wipe(left)">
                                      <p:cBhvr>
                                        <p:cTn id="14" dur="300"/>
                                        <p:tgtEl>
                                          <p:spTgt spid="30"/>
                                        </p:tgtEl>
                                      </p:cBhvr>
                                    </p:animEffect>
                                  </p:childTnLst>
                                </p:cTn>
                              </p:par>
                            </p:childTnLst>
                          </p:cTn>
                        </p:par>
                        <p:par>
                          <p:cTn id="15" fill="hold">
                            <p:stCondLst>
                              <p:cond delay="1396"/>
                            </p:stCondLst>
                            <p:childTnLst>
                              <p:par>
                                <p:cTn id="16" presetID="22" presetClass="entr" presetSubtype="8" fill="hold" grpId="0" nodeType="afterEffect">
                                  <p:stCondLst>
                                    <p:cond delay="0"/>
                                  </p:stCondLst>
                                  <p:iterate type="lt">
                                    <p:tmPct val="8000"/>
                                  </p:iterate>
                                  <p:childTnLst>
                                    <p:set>
                                      <p:cBhvr>
                                        <p:cTn id="17" dur="1" fill="hold">
                                          <p:stCondLst>
                                            <p:cond delay="0"/>
                                          </p:stCondLst>
                                        </p:cTn>
                                        <p:tgtEl>
                                          <p:spTgt spid="26"/>
                                        </p:tgtEl>
                                        <p:attrNameLst>
                                          <p:attrName>style.visibility</p:attrName>
                                        </p:attrNameLst>
                                      </p:cBhvr>
                                      <p:to>
                                        <p:strVal val="visible"/>
                                      </p:to>
                                    </p:set>
                                    <p:animEffect transition="in" filter="wipe(left)">
                                      <p:cBhvr>
                                        <p:cTn id="18" dur="3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6"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平行四边形 3"/>
          <p:cNvSpPr/>
          <p:nvPr/>
        </p:nvSpPr>
        <p:spPr>
          <a:xfrm flipH="1">
            <a:off x="3543300" y="0"/>
            <a:ext cx="5610225" cy="5143500"/>
          </a:xfrm>
          <a:prstGeom prst="parallelogram">
            <a:avLst>
              <a:gd name="adj" fmla="val 44630"/>
            </a:avLst>
          </a:prstGeom>
          <a:solidFill>
            <a:srgbClr val="5BB4D2">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5" name="图片 4"/>
          <p:cNvPicPr>
            <a:picLocks noChangeAspect="1"/>
          </p:cNvPicPr>
          <p:nvPr/>
        </p:nvPicPr>
        <p:blipFill rotWithShape="1">
          <a:blip r:embed="rId3">
            <a:extLst>
              <a:ext uri="{28A0092B-C50C-407E-A947-70E740481C1C}">
                <a14:useLocalDpi xmlns:a14="http://schemas.microsoft.com/office/drawing/2010/main" val="0"/>
              </a:ext>
            </a:extLst>
          </a:blip>
          <a:srcRect l="4891" t="2800" r="5435" b="4800"/>
          <a:stretch/>
        </p:blipFill>
        <p:spPr>
          <a:xfrm>
            <a:off x="3457575" y="426721"/>
            <a:ext cx="3695700" cy="5173980"/>
          </a:xfrm>
          <a:prstGeom prst="rect">
            <a:avLst/>
          </a:prstGeom>
          <a:ln>
            <a:noFill/>
          </a:ln>
        </p:spPr>
      </p:pic>
      <p:sp>
        <p:nvSpPr>
          <p:cNvPr id="6" name="矩形 5"/>
          <p:cNvSpPr/>
          <p:nvPr/>
        </p:nvSpPr>
        <p:spPr>
          <a:xfrm>
            <a:off x="291554" y="2090818"/>
            <a:ext cx="3185072" cy="2031317"/>
          </a:xfrm>
          <a:prstGeom prst="rect">
            <a:avLst/>
          </a:prstGeom>
        </p:spPr>
        <p:txBody>
          <a:bodyPr wrap="square" lIns="91431" tIns="45716" rIns="91431" bIns="45716">
            <a:spAutoFit/>
          </a:bodyPr>
          <a:lstStyle/>
          <a:p>
            <a:pPr>
              <a:lnSpc>
                <a:spcPct val="150000"/>
              </a:lnSpc>
              <a:spcBef>
                <a:spcPts val="600"/>
              </a:spcBef>
              <a:spcAft>
                <a:spcPts val="600"/>
              </a:spcAft>
              <a:defRPr/>
            </a:pPr>
            <a:r>
              <a:rPr lang="zh-CN" altLang="en-US" sz="1200" dirty="0">
                <a:solidFill>
                  <a:schemeClr val="tx1">
                    <a:lumMod val="75000"/>
                    <a:lumOff val="25000"/>
                  </a:schemeClr>
                </a:solidFill>
                <a:latin typeface="微软雅黑" pitchFamily="34" charset="-122"/>
                <a:ea typeface="微软雅黑"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a:t>
            </a:r>
            <a:r>
              <a:rPr lang="zh-CN" altLang="en-US" sz="1200">
                <a:solidFill>
                  <a:schemeClr val="tx1">
                    <a:lumMod val="75000"/>
                    <a:lumOff val="25000"/>
                  </a:schemeClr>
                </a:solidFill>
                <a:latin typeface="微软雅黑" pitchFamily="34" charset="-122"/>
                <a:ea typeface="微软雅黑" pitchFamily="34" charset="-122"/>
              </a:rPr>
              <a:t>到此处，请在此处输入您的文本或者复制您的文本粘贴到此处。</a:t>
            </a:r>
            <a:endParaRPr lang="zh-CN" altLang="en-US" sz="1200" dirty="0">
              <a:solidFill>
                <a:schemeClr val="tx1">
                  <a:lumMod val="75000"/>
                  <a:lumOff val="25000"/>
                </a:schemeClr>
              </a:solidFill>
              <a:latin typeface="微软雅黑" pitchFamily="34" charset="-122"/>
              <a:ea typeface="微软雅黑" pitchFamily="34" charset="-122"/>
            </a:endParaRPr>
          </a:p>
        </p:txBody>
      </p:sp>
      <p:sp>
        <p:nvSpPr>
          <p:cNvPr id="7" name="矩形 6"/>
          <p:cNvSpPr/>
          <p:nvPr/>
        </p:nvSpPr>
        <p:spPr>
          <a:xfrm>
            <a:off x="301079" y="1671718"/>
            <a:ext cx="3356522" cy="458900"/>
          </a:xfrm>
          <a:prstGeom prst="rect">
            <a:avLst/>
          </a:prstGeom>
        </p:spPr>
        <p:txBody>
          <a:bodyPr wrap="square" lIns="91431" tIns="45716" rIns="91431" bIns="45716">
            <a:spAutoFit/>
          </a:bodyPr>
          <a:lstStyle/>
          <a:p>
            <a:pPr>
              <a:lnSpc>
                <a:spcPct val="150000"/>
              </a:lnSpc>
              <a:spcBef>
                <a:spcPts val="600"/>
              </a:spcBef>
              <a:spcAft>
                <a:spcPts val="600"/>
              </a:spcAft>
              <a:defRPr/>
            </a:pPr>
            <a:r>
              <a:rPr lang="zh-CN" altLang="en-US" sz="1800" b="1">
                <a:solidFill>
                  <a:schemeClr val="tx1">
                    <a:lumMod val="75000"/>
                    <a:lumOff val="25000"/>
                  </a:schemeClr>
                </a:solidFill>
                <a:latin typeface="微软雅黑" pitchFamily="34" charset="-122"/>
                <a:ea typeface="微软雅黑" pitchFamily="34" charset="-122"/>
              </a:rPr>
              <a:t>请输入标题</a:t>
            </a:r>
            <a:endParaRPr lang="zh-CN" altLang="en-US" sz="1800" b="1" dirty="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372392681"/>
      </p:ext>
    </p:extLst>
  </p:cSld>
  <p:clrMapOvr>
    <a:masterClrMapping/>
  </p:clrMapOvr>
  <mc:AlternateContent xmlns:mc="http://schemas.openxmlformats.org/markup-compatibility/2006" xmlns:p14="http://schemas.microsoft.com/office/powerpoint/2010/main">
    <mc:Choice Requires="p14">
      <p:transition spd="slow" p14:dur="2250" advTm="3000">
        <p:blinds dir="vert"/>
      </p:transition>
    </mc:Choice>
    <mc:Fallback xmlns="">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Horizontal)">
                                      <p:cBhvr>
                                        <p:cTn id="7" dur="500"/>
                                        <p:tgtEl>
                                          <p:spTgt spid="4"/>
                                        </p:tgtEl>
                                      </p:cBhvr>
                                    </p:animEffect>
                                  </p:childTnLst>
                                </p:cTn>
                              </p:par>
                              <p:par>
                                <p:cTn id="8" presetID="14" presetClass="entr" presetSubtype="10" fill="hold" nodeType="withEffect">
                                  <p:stCondLst>
                                    <p:cond delay="50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childTnLst>
                          </p:cTn>
                        </p:par>
                        <p:par>
                          <p:cTn id="11" fill="hold">
                            <p:stCondLst>
                              <p:cond delay="1000"/>
                            </p:stCondLst>
                            <p:childTnLst>
                              <p:par>
                                <p:cTn id="12" presetID="22" presetClass="entr" presetSubtype="8" fill="hold" grpId="0" nodeType="afterEffect">
                                  <p:stCondLst>
                                    <p:cond delay="0"/>
                                  </p:stCondLst>
                                  <p:iterate type="lt">
                                    <p:tmPct val="8000"/>
                                  </p:iterate>
                                  <p:childTnLst>
                                    <p:set>
                                      <p:cBhvr>
                                        <p:cTn id="13" dur="1" fill="hold">
                                          <p:stCondLst>
                                            <p:cond delay="0"/>
                                          </p:stCondLst>
                                        </p:cTn>
                                        <p:tgtEl>
                                          <p:spTgt spid="7"/>
                                        </p:tgtEl>
                                        <p:attrNameLst>
                                          <p:attrName>style.visibility</p:attrName>
                                        </p:attrNameLst>
                                      </p:cBhvr>
                                      <p:to>
                                        <p:strVal val="visible"/>
                                      </p:to>
                                    </p:set>
                                    <p:animEffect transition="in" filter="wipe(left)">
                                      <p:cBhvr>
                                        <p:cTn id="14" dur="300"/>
                                        <p:tgtEl>
                                          <p:spTgt spid="7"/>
                                        </p:tgtEl>
                                      </p:cBhvr>
                                    </p:animEffect>
                                  </p:childTnLst>
                                </p:cTn>
                              </p:par>
                            </p:childTnLst>
                          </p:cTn>
                        </p:par>
                        <p:par>
                          <p:cTn id="15" fill="hold">
                            <p:stCondLst>
                              <p:cond delay="1396"/>
                            </p:stCondLst>
                            <p:childTnLst>
                              <p:par>
                                <p:cTn id="16" presetID="22" presetClass="entr" presetSubtype="8" fill="hold" grpId="0" nodeType="afterEffect">
                                  <p:stCondLst>
                                    <p:cond delay="0"/>
                                  </p:stCondLst>
                                  <p:iterate type="lt">
                                    <p:tmPct val="8000"/>
                                  </p:iterate>
                                  <p:childTnLst>
                                    <p:set>
                                      <p:cBhvr>
                                        <p:cTn id="17" dur="1" fill="hold">
                                          <p:stCondLst>
                                            <p:cond delay="0"/>
                                          </p:stCondLst>
                                        </p:cTn>
                                        <p:tgtEl>
                                          <p:spTgt spid="6"/>
                                        </p:tgtEl>
                                        <p:attrNameLst>
                                          <p:attrName>style.visibility</p:attrName>
                                        </p:attrNameLst>
                                      </p:cBhvr>
                                      <p:to>
                                        <p:strVal val="visible"/>
                                      </p:to>
                                    </p:set>
                                    <p:animEffect transition="in" filter="wipe(left)">
                                      <p:cBhvr>
                                        <p:cTn id="18" dur="3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t="16099" r="4556" b="11972"/>
          <a:stretch/>
        </p:blipFill>
        <p:spPr>
          <a:xfrm>
            <a:off x="2557908" y="493485"/>
            <a:ext cx="3581636" cy="4499430"/>
          </a:xfrm>
          <a:prstGeom prst="rect">
            <a:avLst/>
          </a:prstGeom>
        </p:spPr>
      </p:pic>
      <p:sp>
        <p:nvSpPr>
          <p:cNvPr id="5" name="文本框 4"/>
          <p:cNvSpPr txBox="1"/>
          <p:nvPr/>
        </p:nvSpPr>
        <p:spPr>
          <a:xfrm>
            <a:off x="784225" y="1503950"/>
            <a:ext cx="1616751" cy="369332"/>
          </a:xfrm>
          <a:prstGeom prst="rect">
            <a:avLst/>
          </a:prstGeom>
          <a:noFill/>
        </p:spPr>
        <p:txBody>
          <a:bodyPr wrap="square" rtlCol="0">
            <a:spAutoFit/>
          </a:bodyPr>
          <a:lstStyle/>
          <a:p>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点击添加标题</a:t>
            </a:r>
          </a:p>
        </p:txBody>
      </p:sp>
      <p:sp>
        <p:nvSpPr>
          <p:cNvPr id="6" name="文本框 5"/>
          <p:cNvSpPr txBox="1"/>
          <p:nvPr/>
        </p:nvSpPr>
        <p:spPr>
          <a:xfrm>
            <a:off x="784225" y="1788830"/>
            <a:ext cx="1903521" cy="572464"/>
          </a:xfrm>
          <a:prstGeom prst="rect">
            <a:avLst/>
          </a:prstGeom>
          <a:noFill/>
        </p:spPr>
        <p:txBody>
          <a:bodyPr wrap="square" rtlCol="0">
            <a:spAutoFit/>
          </a:bodyPr>
          <a:lstStyle/>
          <a:p>
            <a:pPr>
              <a:lnSpc>
                <a:spcPct val="130000"/>
              </a:lnSpc>
            </a:pPr>
            <a:r>
              <a:rPr lang="zh-CN" altLang="en-US" sz="1200" dirty="0">
                <a:solidFill>
                  <a:schemeClr val="tx1">
                    <a:lumMod val="75000"/>
                    <a:lumOff val="25000"/>
                  </a:schemeClr>
                </a:solidFill>
                <a:ea typeface="微软雅黑" panose="020B0503020204020204" pitchFamily="34" charset="-122"/>
              </a:rPr>
              <a:t>点击添加文字说明点击添加文字说明</a:t>
            </a:r>
          </a:p>
        </p:txBody>
      </p:sp>
      <p:sp>
        <p:nvSpPr>
          <p:cNvPr id="7" name="文本框 6"/>
          <p:cNvSpPr txBox="1"/>
          <p:nvPr/>
        </p:nvSpPr>
        <p:spPr>
          <a:xfrm>
            <a:off x="784225" y="2894600"/>
            <a:ext cx="1616751" cy="369332"/>
          </a:xfrm>
          <a:prstGeom prst="rect">
            <a:avLst/>
          </a:prstGeom>
          <a:noFill/>
        </p:spPr>
        <p:txBody>
          <a:bodyPr wrap="square" rtlCol="0">
            <a:spAutoFit/>
          </a:bodyPr>
          <a:lstStyle/>
          <a:p>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点击添加标题</a:t>
            </a:r>
          </a:p>
        </p:txBody>
      </p:sp>
      <p:sp>
        <p:nvSpPr>
          <p:cNvPr id="8" name="文本框 7"/>
          <p:cNvSpPr txBox="1"/>
          <p:nvPr/>
        </p:nvSpPr>
        <p:spPr>
          <a:xfrm>
            <a:off x="784225" y="3179480"/>
            <a:ext cx="1903521" cy="572464"/>
          </a:xfrm>
          <a:prstGeom prst="rect">
            <a:avLst/>
          </a:prstGeom>
          <a:noFill/>
        </p:spPr>
        <p:txBody>
          <a:bodyPr wrap="square" rtlCol="0">
            <a:spAutoFit/>
          </a:bodyPr>
          <a:lstStyle/>
          <a:p>
            <a:pPr>
              <a:lnSpc>
                <a:spcPct val="130000"/>
              </a:lnSpc>
            </a:pPr>
            <a:r>
              <a:rPr lang="zh-CN" altLang="en-US" sz="1200" dirty="0">
                <a:solidFill>
                  <a:schemeClr val="tx1">
                    <a:lumMod val="75000"/>
                    <a:lumOff val="25000"/>
                  </a:schemeClr>
                </a:solidFill>
                <a:ea typeface="微软雅黑" panose="020B0503020204020204" pitchFamily="34" charset="-122"/>
              </a:rPr>
              <a:t>点击添加文字说明点击添加文字说明</a:t>
            </a:r>
          </a:p>
        </p:txBody>
      </p:sp>
      <p:sp>
        <p:nvSpPr>
          <p:cNvPr id="9" name="文本框 8"/>
          <p:cNvSpPr txBox="1"/>
          <p:nvPr/>
        </p:nvSpPr>
        <p:spPr>
          <a:xfrm>
            <a:off x="6232525" y="2894600"/>
            <a:ext cx="1616751" cy="369332"/>
          </a:xfrm>
          <a:prstGeom prst="rect">
            <a:avLst/>
          </a:prstGeom>
          <a:noFill/>
        </p:spPr>
        <p:txBody>
          <a:bodyPr wrap="square" rtlCol="0">
            <a:spAutoFit/>
          </a:bodyPr>
          <a:lstStyle/>
          <a:p>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点击添加标题</a:t>
            </a:r>
          </a:p>
        </p:txBody>
      </p:sp>
      <p:sp>
        <p:nvSpPr>
          <p:cNvPr id="10" name="文本框 9"/>
          <p:cNvSpPr txBox="1"/>
          <p:nvPr/>
        </p:nvSpPr>
        <p:spPr>
          <a:xfrm>
            <a:off x="6232525" y="3179480"/>
            <a:ext cx="1903521" cy="572464"/>
          </a:xfrm>
          <a:prstGeom prst="rect">
            <a:avLst/>
          </a:prstGeom>
          <a:noFill/>
        </p:spPr>
        <p:txBody>
          <a:bodyPr wrap="square" rtlCol="0">
            <a:spAutoFit/>
          </a:bodyPr>
          <a:lstStyle/>
          <a:p>
            <a:pPr>
              <a:lnSpc>
                <a:spcPct val="130000"/>
              </a:lnSpc>
            </a:pPr>
            <a:r>
              <a:rPr lang="zh-CN" altLang="en-US" sz="1200" dirty="0">
                <a:solidFill>
                  <a:schemeClr val="tx1">
                    <a:lumMod val="75000"/>
                    <a:lumOff val="25000"/>
                  </a:schemeClr>
                </a:solidFill>
                <a:ea typeface="微软雅黑" panose="020B0503020204020204" pitchFamily="34" charset="-122"/>
              </a:rPr>
              <a:t>点击添加文字说明点击添加文字说明</a:t>
            </a:r>
          </a:p>
        </p:txBody>
      </p:sp>
      <p:sp>
        <p:nvSpPr>
          <p:cNvPr id="11" name="文本框 10"/>
          <p:cNvSpPr txBox="1"/>
          <p:nvPr/>
        </p:nvSpPr>
        <p:spPr>
          <a:xfrm>
            <a:off x="6232525" y="1494425"/>
            <a:ext cx="1616751" cy="369332"/>
          </a:xfrm>
          <a:prstGeom prst="rect">
            <a:avLst/>
          </a:prstGeom>
          <a:noFill/>
        </p:spPr>
        <p:txBody>
          <a:bodyPr wrap="square" rtlCol="0">
            <a:spAutoFit/>
          </a:bodyPr>
          <a:lstStyle/>
          <a:p>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点击添加标题</a:t>
            </a:r>
          </a:p>
        </p:txBody>
      </p:sp>
      <p:sp>
        <p:nvSpPr>
          <p:cNvPr id="12" name="文本框 11"/>
          <p:cNvSpPr txBox="1"/>
          <p:nvPr/>
        </p:nvSpPr>
        <p:spPr>
          <a:xfrm>
            <a:off x="6232525" y="1779305"/>
            <a:ext cx="1903521" cy="572464"/>
          </a:xfrm>
          <a:prstGeom prst="rect">
            <a:avLst/>
          </a:prstGeom>
          <a:noFill/>
        </p:spPr>
        <p:txBody>
          <a:bodyPr wrap="square" rtlCol="0">
            <a:spAutoFit/>
          </a:bodyPr>
          <a:lstStyle/>
          <a:p>
            <a:pPr>
              <a:lnSpc>
                <a:spcPct val="130000"/>
              </a:lnSpc>
            </a:pPr>
            <a:r>
              <a:rPr lang="zh-CN" altLang="en-US" sz="1200" dirty="0">
                <a:solidFill>
                  <a:schemeClr val="tx1">
                    <a:lumMod val="75000"/>
                    <a:lumOff val="25000"/>
                  </a:schemeClr>
                </a:solidFill>
                <a:ea typeface="微软雅黑" panose="020B0503020204020204" pitchFamily="34" charset="-122"/>
              </a:rPr>
              <a:t>点击添加文字说明点击添加文字说明</a:t>
            </a:r>
          </a:p>
        </p:txBody>
      </p:sp>
    </p:spTree>
    <p:extLst>
      <p:ext uri="{BB962C8B-B14F-4D97-AF65-F5344CB8AC3E}">
        <p14:creationId xmlns:p14="http://schemas.microsoft.com/office/powerpoint/2010/main" val="1126195931"/>
      </p:ext>
    </p:extLst>
  </p:cSld>
  <p:clrMapOvr>
    <a:masterClrMapping/>
  </p:clrMapOvr>
  <mc:AlternateContent xmlns:mc="http://schemas.openxmlformats.org/markup-compatibility/2006" xmlns:p14="http://schemas.microsoft.com/office/powerpoint/2010/main">
    <mc:Choice Requires="p14">
      <p:transition spd="slow" p14:dur="2250" advTm="3000">
        <p:blinds dir="vert"/>
      </p:transition>
    </mc:Choice>
    <mc:Fallback xmlns="">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iterate type="wd">
                                    <p:tmPct val="10000"/>
                                  </p:iterate>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par>
                          <p:cTn id="13" fill="hold">
                            <p:stCondLst>
                              <p:cond delay="850"/>
                            </p:stCondLst>
                            <p:childTnLst>
                              <p:par>
                                <p:cTn id="14" presetID="42"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250"/>
                                        <p:tgtEl>
                                          <p:spTgt spid="7"/>
                                        </p:tgtEl>
                                      </p:cBhvr>
                                    </p:animEffect>
                                    <p:anim calcmode="lin" valueType="num">
                                      <p:cBhvr>
                                        <p:cTn id="17" dur="250" fill="hold"/>
                                        <p:tgtEl>
                                          <p:spTgt spid="7"/>
                                        </p:tgtEl>
                                        <p:attrNameLst>
                                          <p:attrName>ppt_x</p:attrName>
                                        </p:attrNameLst>
                                      </p:cBhvr>
                                      <p:tavLst>
                                        <p:tav tm="0">
                                          <p:val>
                                            <p:strVal val="#ppt_x"/>
                                          </p:val>
                                        </p:tav>
                                        <p:tav tm="100000">
                                          <p:val>
                                            <p:strVal val="#ppt_x"/>
                                          </p:val>
                                        </p:tav>
                                      </p:tavLst>
                                    </p:anim>
                                    <p:anim calcmode="lin" valueType="num">
                                      <p:cBhvr>
                                        <p:cTn id="18" dur="250" fill="hold"/>
                                        <p:tgtEl>
                                          <p:spTgt spid="7"/>
                                        </p:tgtEl>
                                        <p:attrNameLst>
                                          <p:attrName>ppt_y</p:attrName>
                                        </p:attrNameLst>
                                      </p:cBhvr>
                                      <p:tavLst>
                                        <p:tav tm="0">
                                          <p:val>
                                            <p:strVal val="#ppt_y+.1"/>
                                          </p:val>
                                        </p:tav>
                                        <p:tav tm="100000">
                                          <p:val>
                                            <p:strVal val="#ppt_y"/>
                                          </p:val>
                                        </p:tav>
                                      </p:tavLst>
                                    </p:anim>
                                  </p:childTnLst>
                                </p:cTn>
                              </p:par>
                              <p:par>
                                <p:cTn id="19" presetID="10" presetClass="entr" presetSubtype="0" fill="hold" grpId="0" nodeType="withEffect">
                                  <p:stCondLst>
                                    <p:cond delay="0"/>
                                  </p:stCondLst>
                                  <p:iterate type="wd">
                                    <p:tmPct val="10000"/>
                                  </p:iterate>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par>
                          <p:cTn id="22" fill="hold">
                            <p:stCondLst>
                              <p:cond delay="1700"/>
                            </p:stCondLst>
                            <p:childTnLst>
                              <p:par>
                                <p:cTn id="23" presetID="42"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250"/>
                                        <p:tgtEl>
                                          <p:spTgt spid="9"/>
                                        </p:tgtEl>
                                      </p:cBhvr>
                                    </p:animEffect>
                                    <p:anim calcmode="lin" valueType="num">
                                      <p:cBhvr>
                                        <p:cTn id="26" dur="250" fill="hold"/>
                                        <p:tgtEl>
                                          <p:spTgt spid="9"/>
                                        </p:tgtEl>
                                        <p:attrNameLst>
                                          <p:attrName>ppt_x</p:attrName>
                                        </p:attrNameLst>
                                      </p:cBhvr>
                                      <p:tavLst>
                                        <p:tav tm="0">
                                          <p:val>
                                            <p:strVal val="#ppt_x"/>
                                          </p:val>
                                        </p:tav>
                                        <p:tav tm="100000">
                                          <p:val>
                                            <p:strVal val="#ppt_x"/>
                                          </p:val>
                                        </p:tav>
                                      </p:tavLst>
                                    </p:anim>
                                    <p:anim calcmode="lin" valueType="num">
                                      <p:cBhvr>
                                        <p:cTn id="27" dur="250" fill="hold"/>
                                        <p:tgtEl>
                                          <p:spTgt spid="9"/>
                                        </p:tgtEl>
                                        <p:attrNameLst>
                                          <p:attrName>ppt_y</p:attrName>
                                        </p:attrNameLst>
                                      </p:cBhvr>
                                      <p:tavLst>
                                        <p:tav tm="0">
                                          <p:val>
                                            <p:strVal val="#ppt_y+.1"/>
                                          </p:val>
                                        </p:tav>
                                        <p:tav tm="100000">
                                          <p:val>
                                            <p:strVal val="#ppt_y"/>
                                          </p:val>
                                        </p:tav>
                                      </p:tavLst>
                                    </p:anim>
                                  </p:childTnLst>
                                </p:cTn>
                              </p:par>
                              <p:par>
                                <p:cTn id="28" presetID="10" presetClass="entr" presetSubtype="0" fill="hold" grpId="0" nodeType="withEffect">
                                  <p:stCondLst>
                                    <p:cond delay="0"/>
                                  </p:stCondLst>
                                  <p:iterate type="wd">
                                    <p:tmPct val="10000"/>
                                  </p:iterate>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par>
                          <p:cTn id="31" fill="hold">
                            <p:stCondLst>
                              <p:cond delay="2550"/>
                            </p:stCondLst>
                            <p:childTnLst>
                              <p:par>
                                <p:cTn id="32" presetID="42" presetClass="entr" presetSubtype="0"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250"/>
                                        <p:tgtEl>
                                          <p:spTgt spid="11"/>
                                        </p:tgtEl>
                                      </p:cBhvr>
                                    </p:animEffect>
                                    <p:anim calcmode="lin" valueType="num">
                                      <p:cBhvr>
                                        <p:cTn id="35" dur="250" fill="hold"/>
                                        <p:tgtEl>
                                          <p:spTgt spid="11"/>
                                        </p:tgtEl>
                                        <p:attrNameLst>
                                          <p:attrName>ppt_x</p:attrName>
                                        </p:attrNameLst>
                                      </p:cBhvr>
                                      <p:tavLst>
                                        <p:tav tm="0">
                                          <p:val>
                                            <p:strVal val="#ppt_x"/>
                                          </p:val>
                                        </p:tav>
                                        <p:tav tm="100000">
                                          <p:val>
                                            <p:strVal val="#ppt_x"/>
                                          </p:val>
                                        </p:tav>
                                      </p:tavLst>
                                    </p:anim>
                                    <p:anim calcmode="lin" valueType="num">
                                      <p:cBhvr>
                                        <p:cTn id="36" dur="250" fill="hold"/>
                                        <p:tgtEl>
                                          <p:spTgt spid="11"/>
                                        </p:tgtEl>
                                        <p:attrNameLst>
                                          <p:attrName>ppt_y</p:attrName>
                                        </p:attrNameLst>
                                      </p:cBhvr>
                                      <p:tavLst>
                                        <p:tav tm="0">
                                          <p:val>
                                            <p:strVal val="#ppt_y+.1"/>
                                          </p:val>
                                        </p:tav>
                                        <p:tav tm="100000">
                                          <p:val>
                                            <p:strVal val="#ppt_y"/>
                                          </p:val>
                                        </p:tav>
                                      </p:tavLst>
                                    </p:anim>
                                  </p:childTnLst>
                                </p:cTn>
                              </p:par>
                              <p:par>
                                <p:cTn id="37" presetID="10" presetClass="entr" presetSubtype="0" fill="hold" grpId="0" nodeType="withEffect">
                                  <p:stCondLst>
                                    <p:cond delay="0"/>
                                  </p:stCondLst>
                                  <p:iterate type="wd">
                                    <p:tmPct val="10000"/>
                                  </p:iterate>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3612227" y="1890553"/>
            <a:ext cx="3842782" cy="761747"/>
          </a:xfrm>
          <a:prstGeom prst="rect">
            <a:avLst/>
          </a:prstGeom>
          <a:noFill/>
        </p:spPr>
        <p:txBody>
          <a:bodyPr wrap="square" rtlCol="0">
            <a:spAutoFit/>
          </a:bodyPr>
          <a:lstStyle/>
          <a:p>
            <a:pPr lvl="0" algn="dist"/>
            <a:r>
              <a:rPr lang="zh-CN" altLang="en-US" sz="4350" dirty="0">
                <a:solidFill>
                  <a:srgbClr val="5BB4D2"/>
                </a:solidFill>
                <a:latin typeface="方正兰亭粗黑简体" panose="02000000000000000000" pitchFamily="2" charset="-122"/>
                <a:ea typeface="方正兰亭粗黑简体" panose="02000000000000000000" pitchFamily="2" charset="-122"/>
              </a:rPr>
              <a:t>单击添加标题</a:t>
            </a:r>
          </a:p>
        </p:txBody>
      </p:sp>
      <p:sp>
        <p:nvSpPr>
          <p:cNvPr id="10" name="任意多边形 9"/>
          <p:cNvSpPr/>
          <p:nvPr/>
        </p:nvSpPr>
        <p:spPr>
          <a:xfrm>
            <a:off x="1843087" y="1357312"/>
            <a:ext cx="1678388" cy="1900238"/>
          </a:xfrm>
          <a:custGeom>
            <a:avLst/>
            <a:gdLst>
              <a:gd name="connsiteX0" fmla="*/ 0 w 2237850"/>
              <a:gd name="connsiteY0" fmla="*/ 0 h 2533650"/>
              <a:gd name="connsiteX1" fmla="*/ 2237850 w 2237850"/>
              <a:gd name="connsiteY1" fmla="*/ 0 h 2533650"/>
              <a:gd name="connsiteX2" fmla="*/ 2237850 w 2237850"/>
              <a:gd name="connsiteY2" fmla="*/ 666749 h 2533650"/>
              <a:gd name="connsiteX3" fmla="*/ 2148627 w 2237850"/>
              <a:gd name="connsiteY3" fmla="*/ 666749 h 2533650"/>
              <a:gd name="connsiteX4" fmla="*/ 2148627 w 2237850"/>
              <a:gd name="connsiteY4" fmla="*/ 89223 h 2533650"/>
              <a:gd name="connsiteX5" fmla="*/ 89223 w 2237850"/>
              <a:gd name="connsiteY5" fmla="*/ 89223 h 2533650"/>
              <a:gd name="connsiteX6" fmla="*/ 89223 w 2237850"/>
              <a:gd name="connsiteY6" fmla="*/ 2444427 h 2533650"/>
              <a:gd name="connsiteX7" fmla="*/ 2148627 w 2237850"/>
              <a:gd name="connsiteY7" fmla="*/ 2444427 h 2533650"/>
              <a:gd name="connsiteX8" fmla="*/ 2148627 w 2237850"/>
              <a:gd name="connsiteY8" fmla="*/ 1981136 h 2533650"/>
              <a:gd name="connsiteX9" fmla="*/ 2237850 w 2237850"/>
              <a:gd name="connsiteY9" fmla="*/ 1981136 h 2533650"/>
              <a:gd name="connsiteX10" fmla="*/ 2237850 w 2237850"/>
              <a:gd name="connsiteY10" fmla="*/ 2533650 h 2533650"/>
              <a:gd name="connsiteX11" fmla="*/ 0 w 2237850"/>
              <a:gd name="connsiteY11" fmla="*/ 2533650 h 2533650"/>
              <a:gd name="connsiteX12" fmla="*/ 0 w 2237850"/>
              <a:gd name="connsiteY12" fmla="*/ 0 h 2533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37850" h="2533650">
                <a:moveTo>
                  <a:pt x="0" y="0"/>
                </a:moveTo>
                <a:lnTo>
                  <a:pt x="2237850" y="0"/>
                </a:lnTo>
                <a:lnTo>
                  <a:pt x="2237850" y="666749"/>
                </a:lnTo>
                <a:lnTo>
                  <a:pt x="2148627" y="666749"/>
                </a:lnTo>
                <a:lnTo>
                  <a:pt x="2148627" y="89223"/>
                </a:lnTo>
                <a:lnTo>
                  <a:pt x="89223" y="89223"/>
                </a:lnTo>
                <a:lnTo>
                  <a:pt x="89223" y="2444427"/>
                </a:lnTo>
                <a:lnTo>
                  <a:pt x="2148627" y="2444427"/>
                </a:lnTo>
                <a:lnTo>
                  <a:pt x="2148627" y="1981136"/>
                </a:lnTo>
                <a:lnTo>
                  <a:pt x="2237850" y="1981136"/>
                </a:lnTo>
                <a:lnTo>
                  <a:pt x="2237850" y="2533650"/>
                </a:lnTo>
                <a:lnTo>
                  <a:pt x="0" y="2533650"/>
                </a:lnTo>
                <a:lnTo>
                  <a:pt x="0" y="0"/>
                </a:lnTo>
                <a:close/>
              </a:path>
            </a:pathLst>
          </a:custGeom>
          <a:solidFill>
            <a:srgbClr val="5BB4D2"/>
          </a:solidFill>
          <a:ln>
            <a:solidFill>
              <a:srgbClr val="5BB4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solidFill>
              <a:ea typeface="微软雅黑" panose="020B0503020204020204" pitchFamily="34" charset="-122"/>
            </a:endParaRPr>
          </a:p>
        </p:txBody>
      </p:sp>
      <p:sp>
        <p:nvSpPr>
          <p:cNvPr id="11" name="文本框 10"/>
          <p:cNvSpPr txBox="1"/>
          <p:nvPr/>
        </p:nvSpPr>
        <p:spPr>
          <a:xfrm>
            <a:off x="3621488" y="2571658"/>
            <a:ext cx="3762083" cy="323165"/>
          </a:xfrm>
          <a:prstGeom prst="rect">
            <a:avLst/>
          </a:prstGeom>
          <a:noFill/>
        </p:spPr>
        <p:txBody>
          <a:bodyPr wrap="square" rtlCol="0">
            <a:spAutoFit/>
          </a:bodyPr>
          <a:lstStyle/>
          <a:p>
            <a:pPr algn="dist"/>
            <a:r>
              <a:rPr lang="en-US" altLang="zh-CN" sz="1500" dirty="0">
                <a:solidFill>
                  <a:srgbClr val="5BB4D2"/>
                </a:solidFill>
                <a:latin typeface="造字工房悦黑演示版常规体" pitchFamily="50" charset="-122"/>
                <a:ea typeface="造字工房悦黑演示版常规体" pitchFamily="50" charset="-122"/>
              </a:rPr>
              <a:t>CLICK TO ADD UP YOUR TITLE HERE</a:t>
            </a:r>
            <a:endParaRPr lang="zh-CN" altLang="en-US" sz="1500" dirty="0">
              <a:solidFill>
                <a:srgbClr val="5BB4D2"/>
              </a:solidFill>
              <a:latin typeface="造字工房悦黑演示版常规体" pitchFamily="50" charset="-122"/>
              <a:ea typeface="造字工房悦黑演示版常规体" pitchFamily="50" charset="-122"/>
            </a:endParaRPr>
          </a:p>
        </p:txBody>
      </p:sp>
      <p:sp>
        <p:nvSpPr>
          <p:cNvPr id="12" name="文本框 11"/>
          <p:cNvSpPr txBox="1"/>
          <p:nvPr/>
        </p:nvSpPr>
        <p:spPr>
          <a:xfrm>
            <a:off x="2271712" y="1329541"/>
            <a:ext cx="935438" cy="2008242"/>
          </a:xfrm>
          <a:prstGeom prst="rect">
            <a:avLst/>
          </a:prstGeom>
          <a:noFill/>
        </p:spPr>
        <p:txBody>
          <a:bodyPr wrap="square" rtlCol="0">
            <a:spAutoFit/>
          </a:bodyPr>
          <a:lstStyle/>
          <a:p>
            <a:r>
              <a:rPr lang="en-US" altLang="zh-CN" sz="12450" dirty="0">
                <a:solidFill>
                  <a:srgbClr val="5BB4D2"/>
                </a:solidFill>
                <a:latin typeface="Impact" panose="020B0806030902050204" pitchFamily="34" charset="0"/>
                <a:ea typeface="微软雅黑" panose="020B0503020204020204" pitchFamily="34" charset="-122"/>
              </a:rPr>
              <a:t>2</a:t>
            </a:r>
            <a:endParaRPr lang="zh-CN" altLang="en-US" sz="12450" dirty="0">
              <a:solidFill>
                <a:srgbClr val="5BB4D2"/>
              </a:solidFill>
              <a:latin typeface="Impact" panose="020B0806030902050204" pitchFamily="34" charset="0"/>
              <a:ea typeface="微软雅黑" panose="020B0503020204020204" pitchFamily="34" charset="-122"/>
            </a:endParaRPr>
          </a:p>
        </p:txBody>
      </p:sp>
      <p:grpSp>
        <p:nvGrpSpPr>
          <p:cNvPr id="13" name="组合 12"/>
          <p:cNvGrpSpPr/>
          <p:nvPr/>
        </p:nvGrpSpPr>
        <p:grpSpPr>
          <a:xfrm>
            <a:off x="1110953" y="3757612"/>
            <a:ext cx="1987302" cy="1385888"/>
            <a:chOff x="6218370" y="4838701"/>
            <a:chExt cx="2895588" cy="2019300"/>
          </a:xfrm>
        </p:grpSpPr>
        <p:sp>
          <p:nvSpPr>
            <p:cNvPr id="14" name="等腰三角形 13"/>
            <p:cNvSpPr/>
            <p:nvPr/>
          </p:nvSpPr>
          <p:spPr>
            <a:xfrm>
              <a:off x="6793667" y="4838701"/>
              <a:ext cx="2320291" cy="2000252"/>
            </a:xfrm>
            <a:prstGeom prst="triangle">
              <a:avLst/>
            </a:prstGeom>
            <a:solidFill>
              <a:srgbClr val="5BB4D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ea typeface="微软雅黑" panose="020B0503020204020204" pitchFamily="34" charset="-122"/>
              </a:endParaRPr>
            </a:p>
          </p:txBody>
        </p:sp>
        <p:sp>
          <p:nvSpPr>
            <p:cNvPr id="15" name="等腰三角形 14"/>
            <p:cNvSpPr/>
            <p:nvPr/>
          </p:nvSpPr>
          <p:spPr>
            <a:xfrm>
              <a:off x="6218370" y="5067301"/>
              <a:ext cx="2077208" cy="1790700"/>
            </a:xfrm>
            <a:prstGeom prst="triangle">
              <a:avLst/>
            </a:prstGeom>
            <a:noFill/>
            <a:ln w="19050">
              <a:solidFill>
                <a:srgbClr val="5BB4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ea typeface="微软雅黑" panose="020B0503020204020204" pitchFamily="34" charset="-122"/>
              </a:endParaRPr>
            </a:p>
          </p:txBody>
        </p:sp>
      </p:grpSp>
      <p:sp>
        <p:nvSpPr>
          <p:cNvPr id="16" name="等腰三角形 15"/>
          <p:cNvSpPr/>
          <p:nvPr/>
        </p:nvSpPr>
        <p:spPr>
          <a:xfrm>
            <a:off x="5173771" y="4084529"/>
            <a:ext cx="1210426" cy="1043473"/>
          </a:xfrm>
          <a:prstGeom prst="triangle">
            <a:avLst/>
          </a:prstGeom>
          <a:noFill/>
          <a:ln w="19050">
            <a:solidFill>
              <a:srgbClr val="5BB4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ea typeface="微软雅黑" panose="020B0503020204020204" pitchFamily="34" charset="-122"/>
            </a:endParaRPr>
          </a:p>
        </p:txBody>
      </p:sp>
    </p:spTree>
    <p:extLst>
      <p:ext uri="{BB962C8B-B14F-4D97-AF65-F5344CB8AC3E}">
        <p14:creationId xmlns:p14="http://schemas.microsoft.com/office/powerpoint/2010/main" val="542489708"/>
      </p:ext>
    </p:extLst>
  </p:cSld>
  <p:clrMapOvr>
    <a:masterClrMapping/>
  </p:clrMapOvr>
  <mc:AlternateContent xmlns:mc="http://schemas.openxmlformats.org/markup-compatibility/2006" xmlns:p14="http://schemas.microsoft.com/office/powerpoint/2010/main">
    <mc:Choice Requires="p14">
      <p:transition spd="slow" p14:dur="2250" advTm="3000">
        <p:blinds dir="vert"/>
      </p:transition>
    </mc:Choice>
    <mc:Fallback xmlns="">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52" presetClass="entr" presetSubtype="0" fill="hold" grpId="0" nodeType="clickEffect">
                                  <p:stCondLst>
                                    <p:cond delay="0"/>
                                  </p:stCondLst>
                                  <p:iterate type="lt">
                                    <p:tmPct val="26000"/>
                                  </p:iterate>
                                  <p:childTnLst>
                                    <p:set>
                                      <p:cBhvr>
                                        <p:cTn id="18" dur="1" fill="hold">
                                          <p:stCondLst>
                                            <p:cond delay="0"/>
                                          </p:stCondLst>
                                        </p:cTn>
                                        <p:tgtEl>
                                          <p:spTgt spid="8"/>
                                        </p:tgtEl>
                                        <p:attrNameLst>
                                          <p:attrName>style.visibility</p:attrName>
                                        </p:attrNameLst>
                                      </p:cBhvr>
                                      <p:to>
                                        <p:strVal val="visible"/>
                                      </p:to>
                                    </p:set>
                                    <p:animScale>
                                      <p:cBhvr>
                                        <p:cTn id="19"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8"/>
                                        </p:tgtEl>
                                        <p:attrNameLst>
                                          <p:attrName>ppt_x</p:attrName>
                                          <p:attrName>ppt_y</p:attrName>
                                        </p:attrNameLst>
                                      </p:cBhvr>
                                    </p:animMotion>
                                    <p:animEffect transition="in" filter="fade">
                                      <p:cBhvr>
                                        <p:cTn id="21" dur="1000"/>
                                        <p:tgtEl>
                                          <p:spTgt spid="8"/>
                                        </p:tgtEl>
                                      </p:cBhvr>
                                    </p:animEffect>
                                  </p:childTnLst>
                                </p:cTn>
                              </p:par>
                              <p:par>
                                <p:cTn id="22" presetID="52" presetClass="entr" presetSubtype="0" fill="hold" grpId="0" nodeType="withEffect">
                                  <p:stCondLst>
                                    <p:cond delay="0"/>
                                  </p:stCondLst>
                                  <p:iterate type="lt">
                                    <p:tmPct val="5417"/>
                                  </p:iterate>
                                  <p:childTnLst>
                                    <p:set>
                                      <p:cBhvr>
                                        <p:cTn id="23" dur="1" fill="hold">
                                          <p:stCondLst>
                                            <p:cond delay="0"/>
                                          </p:stCondLst>
                                        </p:cTn>
                                        <p:tgtEl>
                                          <p:spTgt spid="11"/>
                                        </p:tgtEl>
                                        <p:attrNameLst>
                                          <p:attrName>style.visibility</p:attrName>
                                        </p:attrNameLst>
                                      </p:cBhvr>
                                      <p:to>
                                        <p:strVal val="visible"/>
                                      </p:to>
                                    </p:set>
                                    <p:animScale>
                                      <p:cBhvr>
                                        <p:cTn id="24"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11"/>
                                        </p:tgtEl>
                                        <p:attrNameLst>
                                          <p:attrName>ppt_x</p:attrName>
                                          <p:attrName>ppt_y</p:attrName>
                                        </p:attrNameLst>
                                      </p:cBhvr>
                                    </p:animMotion>
                                    <p:animEffect transition="in" filter="fade">
                                      <p:cBhvr>
                                        <p:cTn id="26" dur="10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ppt_x"/>
                                          </p:val>
                                        </p:tav>
                                        <p:tav tm="100000">
                                          <p:val>
                                            <p:strVal val="#ppt_x"/>
                                          </p:val>
                                        </p:tav>
                                      </p:tavLst>
                                    </p:anim>
                                    <p:anim calcmode="lin" valueType="num">
                                      <p:cBhvr additive="base">
                                        <p:cTn id="3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P spid="11" grpId="0"/>
      <p:bldP spid="12" grpId="0"/>
      <p:bldP spid="1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2699792" y="3003798"/>
            <a:ext cx="0" cy="1296144"/>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4499992" y="3003798"/>
            <a:ext cx="0" cy="1296144"/>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300192" y="3003798"/>
            <a:ext cx="0" cy="1296144"/>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880128" y="3039802"/>
            <a:ext cx="1819664" cy="1222885"/>
            <a:chOff x="880128" y="3075806"/>
            <a:chExt cx="1819664" cy="1222885"/>
          </a:xfrm>
        </p:grpSpPr>
        <p:sp>
          <p:nvSpPr>
            <p:cNvPr id="13" name="文本框 25"/>
            <p:cNvSpPr txBox="1"/>
            <p:nvPr/>
          </p:nvSpPr>
          <p:spPr>
            <a:xfrm>
              <a:off x="880128" y="3435846"/>
              <a:ext cx="1819664" cy="862845"/>
            </a:xfrm>
            <a:prstGeom prst="rect">
              <a:avLst/>
            </a:prstGeom>
            <a:noFill/>
          </p:spPr>
          <p:txBody>
            <a:bodyPr wrap="square" lIns="86404" tIns="43202" rIns="86404" bIns="43202">
              <a:spAutoFit/>
            </a:bodyPr>
            <a:lstStyle/>
            <a:p>
              <a:pPr algn="ctr">
                <a:lnSpc>
                  <a:spcPct val="120000"/>
                </a:lnSpc>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单击此处输入文本</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单击此处输入文本</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单击此处输入文本</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1043602" y="3075806"/>
              <a:ext cx="1492717" cy="338554"/>
            </a:xfrm>
            <a:prstGeom prst="rect">
              <a:avLst/>
            </a:prstGeom>
          </p:spPr>
          <p:txBody>
            <a:bodyPr wrap="none">
              <a:spAutoFit/>
            </a:bodyPr>
            <a:lstStyle/>
            <a:p>
              <a:pPr lvl="0" algn="ctr"/>
              <a:r>
                <a:rPr lang="zh-CN" altLang="en-US" sz="1600" b="1" spc="100" dirty="0">
                  <a:solidFill>
                    <a:schemeClr val="tx1">
                      <a:lumMod val="65000"/>
                      <a:lumOff val="35000"/>
                    </a:schemeClr>
                  </a:solidFill>
                  <a:latin typeface="微软雅黑" panose="020B0503020204020204" pitchFamily="34" charset="-122"/>
                  <a:ea typeface="微软雅黑" panose="020B0503020204020204" pitchFamily="34" charset="-122"/>
                </a:rPr>
                <a:t>单击添加文本</a:t>
              </a:r>
            </a:p>
          </p:txBody>
        </p:sp>
      </p:grpSp>
      <p:grpSp>
        <p:nvGrpSpPr>
          <p:cNvPr id="15" name="组合 14"/>
          <p:cNvGrpSpPr/>
          <p:nvPr/>
        </p:nvGrpSpPr>
        <p:grpSpPr>
          <a:xfrm>
            <a:off x="2699792" y="3039802"/>
            <a:ext cx="1819664" cy="1222885"/>
            <a:chOff x="2699792" y="3075806"/>
            <a:chExt cx="1819664" cy="1222885"/>
          </a:xfrm>
        </p:grpSpPr>
        <p:sp>
          <p:nvSpPr>
            <p:cNvPr id="16" name="文本框 15"/>
            <p:cNvSpPr txBox="1"/>
            <p:nvPr/>
          </p:nvSpPr>
          <p:spPr>
            <a:xfrm>
              <a:off x="2699792" y="3435846"/>
              <a:ext cx="1819664" cy="862845"/>
            </a:xfrm>
            <a:prstGeom prst="rect">
              <a:avLst/>
            </a:prstGeom>
            <a:noFill/>
          </p:spPr>
          <p:txBody>
            <a:bodyPr wrap="square" lIns="86404" tIns="43202" rIns="86404" bIns="43202">
              <a:spAutoFit/>
            </a:bodyPr>
            <a:lstStyle/>
            <a:p>
              <a:pPr algn="ctr">
                <a:lnSpc>
                  <a:spcPct val="120000"/>
                </a:lnSpc>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单击此处输入文本</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单击此处输入文本</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单击此处输入文本</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2863266" y="3075806"/>
              <a:ext cx="1492717" cy="338554"/>
            </a:xfrm>
            <a:prstGeom prst="rect">
              <a:avLst/>
            </a:prstGeom>
          </p:spPr>
          <p:txBody>
            <a:bodyPr wrap="none">
              <a:spAutoFit/>
            </a:bodyPr>
            <a:lstStyle/>
            <a:p>
              <a:pPr lvl="0" algn="ctr"/>
              <a:r>
                <a:rPr lang="zh-CN" altLang="en-US" sz="1600" b="1" spc="100" dirty="0">
                  <a:solidFill>
                    <a:schemeClr val="tx1">
                      <a:lumMod val="65000"/>
                      <a:lumOff val="35000"/>
                    </a:schemeClr>
                  </a:solidFill>
                  <a:latin typeface="微软雅黑" panose="020B0503020204020204" pitchFamily="34" charset="-122"/>
                  <a:ea typeface="微软雅黑" panose="020B0503020204020204" pitchFamily="34" charset="-122"/>
                </a:rPr>
                <a:t>单击添加文本</a:t>
              </a:r>
            </a:p>
          </p:txBody>
        </p:sp>
      </p:grpSp>
      <p:grpSp>
        <p:nvGrpSpPr>
          <p:cNvPr id="18" name="组合 17"/>
          <p:cNvGrpSpPr/>
          <p:nvPr/>
        </p:nvGrpSpPr>
        <p:grpSpPr>
          <a:xfrm>
            <a:off x="4499992" y="3039802"/>
            <a:ext cx="1819664" cy="1222885"/>
            <a:chOff x="4499992" y="3075806"/>
            <a:chExt cx="1819664" cy="1222885"/>
          </a:xfrm>
        </p:grpSpPr>
        <p:sp>
          <p:nvSpPr>
            <p:cNvPr id="19" name="文本框 25"/>
            <p:cNvSpPr txBox="1"/>
            <p:nvPr/>
          </p:nvSpPr>
          <p:spPr>
            <a:xfrm>
              <a:off x="4499992" y="3435846"/>
              <a:ext cx="1819664" cy="862845"/>
            </a:xfrm>
            <a:prstGeom prst="rect">
              <a:avLst/>
            </a:prstGeom>
            <a:noFill/>
          </p:spPr>
          <p:txBody>
            <a:bodyPr wrap="square" lIns="86404" tIns="43202" rIns="86404" bIns="43202">
              <a:spAutoFit/>
            </a:bodyPr>
            <a:lstStyle/>
            <a:p>
              <a:pPr algn="ctr">
                <a:lnSpc>
                  <a:spcPct val="120000"/>
                </a:lnSpc>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单击此处输入文本</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单击此处输入文本</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单击此处输入文本</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4663466" y="3075806"/>
              <a:ext cx="1492717" cy="338554"/>
            </a:xfrm>
            <a:prstGeom prst="rect">
              <a:avLst/>
            </a:prstGeom>
          </p:spPr>
          <p:txBody>
            <a:bodyPr wrap="none">
              <a:spAutoFit/>
            </a:bodyPr>
            <a:lstStyle/>
            <a:p>
              <a:pPr lvl="0" algn="ctr"/>
              <a:r>
                <a:rPr lang="zh-CN" altLang="en-US" sz="1600" b="1" spc="100" dirty="0">
                  <a:solidFill>
                    <a:schemeClr val="tx1">
                      <a:lumMod val="65000"/>
                      <a:lumOff val="35000"/>
                    </a:schemeClr>
                  </a:solidFill>
                  <a:latin typeface="微软雅黑" panose="020B0503020204020204" pitchFamily="34" charset="-122"/>
                  <a:ea typeface="微软雅黑" panose="020B0503020204020204" pitchFamily="34" charset="-122"/>
                </a:rPr>
                <a:t>单击添加文本</a:t>
              </a:r>
            </a:p>
          </p:txBody>
        </p:sp>
      </p:grpSp>
      <p:grpSp>
        <p:nvGrpSpPr>
          <p:cNvPr id="21" name="组合 20"/>
          <p:cNvGrpSpPr/>
          <p:nvPr/>
        </p:nvGrpSpPr>
        <p:grpSpPr>
          <a:xfrm>
            <a:off x="6372200" y="3039802"/>
            <a:ext cx="1819664" cy="1222885"/>
            <a:chOff x="6372200" y="3075806"/>
            <a:chExt cx="1819664" cy="1222885"/>
          </a:xfrm>
        </p:grpSpPr>
        <p:sp>
          <p:nvSpPr>
            <p:cNvPr id="22" name="文本框 25"/>
            <p:cNvSpPr txBox="1"/>
            <p:nvPr/>
          </p:nvSpPr>
          <p:spPr>
            <a:xfrm>
              <a:off x="6372200" y="3435846"/>
              <a:ext cx="1819664" cy="862845"/>
            </a:xfrm>
            <a:prstGeom prst="rect">
              <a:avLst/>
            </a:prstGeom>
            <a:noFill/>
          </p:spPr>
          <p:txBody>
            <a:bodyPr wrap="square" lIns="86404" tIns="43202" rIns="86404" bIns="43202">
              <a:spAutoFit/>
            </a:bodyPr>
            <a:lstStyle/>
            <a:p>
              <a:pPr algn="ctr">
                <a:lnSpc>
                  <a:spcPct val="120000"/>
                </a:lnSpc>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单击此处输入文本</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单击此处输入文本</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lnSpc>
                  <a:spcPct val="120000"/>
                </a:lnSpc>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单击此处输入文本</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6535674" y="3075806"/>
              <a:ext cx="1492717" cy="338554"/>
            </a:xfrm>
            <a:prstGeom prst="rect">
              <a:avLst/>
            </a:prstGeom>
          </p:spPr>
          <p:txBody>
            <a:bodyPr wrap="none">
              <a:spAutoFit/>
            </a:bodyPr>
            <a:lstStyle/>
            <a:p>
              <a:pPr lvl="0" algn="ctr"/>
              <a:r>
                <a:rPr lang="zh-CN" altLang="en-US" sz="1600" b="1" spc="100" dirty="0">
                  <a:solidFill>
                    <a:schemeClr val="tx1">
                      <a:lumMod val="65000"/>
                      <a:lumOff val="35000"/>
                    </a:schemeClr>
                  </a:solidFill>
                  <a:latin typeface="微软雅黑" panose="020B0503020204020204" pitchFamily="34" charset="-122"/>
                  <a:ea typeface="微软雅黑" panose="020B0503020204020204" pitchFamily="34" charset="-122"/>
                </a:rPr>
                <a:t>单击添加文本</a:t>
              </a:r>
            </a:p>
          </p:txBody>
        </p:sp>
      </p:grpSp>
      <p:grpSp>
        <p:nvGrpSpPr>
          <p:cNvPr id="24" name="组合 23"/>
          <p:cNvGrpSpPr/>
          <p:nvPr/>
        </p:nvGrpSpPr>
        <p:grpSpPr>
          <a:xfrm>
            <a:off x="4572000" y="1347615"/>
            <a:ext cx="1584176" cy="1440160"/>
            <a:chOff x="4572000" y="1347615"/>
            <a:chExt cx="1584176" cy="1440160"/>
          </a:xfrm>
        </p:grpSpPr>
        <p:sp>
          <p:nvSpPr>
            <p:cNvPr id="25" name="流程图: 手动操作 24"/>
            <p:cNvSpPr/>
            <p:nvPr/>
          </p:nvSpPr>
          <p:spPr>
            <a:xfrm rot="16200000">
              <a:off x="4644008" y="1275607"/>
              <a:ext cx="1440160" cy="1584176"/>
            </a:xfrm>
            <a:prstGeom prst="flowChartManualOperation">
              <a:avLst/>
            </a:prstGeom>
            <a:solidFill>
              <a:srgbClr val="5BB4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6" name="KSO_Shape"/>
            <p:cNvSpPr>
              <a:spLocks/>
            </p:cNvSpPr>
            <p:nvPr/>
          </p:nvSpPr>
          <p:spPr bwMode="auto">
            <a:xfrm>
              <a:off x="5124222" y="1864334"/>
              <a:ext cx="479731" cy="471736"/>
            </a:xfrm>
            <a:custGeom>
              <a:avLst/>
              <a:gdLst>
                <a:gd name="T0" fmla="*/ 1840657 w 4293"/>
                <a:gd name="T1" fmla="*/ 1035711 h 4218"/>
                <a:gd name="T2" fmla="*/ 1891688 w 4293"/>
                <a:gd name="T3" fmla="*/ 969592 h 4218"/>
                <a:gd name="T4" fmla="*/ 1900119 w 4293"/>
                <a:gd name="T5" fmla="*/ 893267 h 4218"/>
                <a:gd name="T6" fmla="*/ 1886363 w 4293"/>
                <a:gd name="T7" fmla="*/ 838242 h 4218"/>
                <a:gd name="T8" fmla="*/ 1857075 w 4293"/>
                <a:gd name="T9" fmla="*/ 794311 h 4218"/>
                <a:gd name="T10" fmla="*/ 1814032 w 4293"/>
                <a:gd name="T11" fmla="*/ 763249 h 4218"/>
                <a:gd name="T12" fmla="*/ 1759895 w 4293"/>
                <a:gd name="T13" fmla="*/ 746386 h 4218"/>
                <a:gd name="T14" fmla="*/ 1644965 w 4293"/>
                <a:gd name="T15" fmla="*/ 734849 h 4218"/>
                <a:gd name="T16" fmla="*/ 1326356 w 4293"/>
                <a:gd name="T17" fmla="*/ 703342 h 4218"/>
                <a:gd name="T18" fmla="*/ 1318368 w 4293"/>
                <a:gd name="T19" fmla="*/ 626574 h 4218"/>
                <a:gd name="T20" fmla="*/ 1345881 w 4293"/>
                <a:gd name="T21" fmla="*/ 542261 h 4218"/>
                <a:gd name="T22" fmla="*/ 1429305 w 4293"/>
                <a:gd name="T23" fmla="*/ 433987 h 4218"/>
                <a:gd name="T24" fmla="*/ 1468354 w 4293"/>
                <a:gd name="T25" fmla="*/ 354112 h 4218"/>
                <a:gd name="T26" fmla="*/ 1489654 w 4293"/>
                <a:gd name="T27" fmla="*/ 267581 h 4218"/>
                <a:gd name="T28" fmla="*/ 1491429 w 4293"/>
                <a:gd name="T29" fmla="*/ 171287 h 4218"/>
                <a:gd name="T30" fmla="*/ 1472348 w 4293"/>
                <a:gd name="T31" fmla="*/ 96294 h 4218"/>
                <a:gd name="T32" fmla="*/ 1422648 w 4293"/>
                <a:gd name="T33" fmla="*/ 19969 h 4218"/>
                <a:gd name="T34" fmla="*/ 1390255 w 4293"/>
                <a:gd name="T35" fmla="*/ 887 h 4218"/>
                <a:gd name="T36" fmla="*/ 1350318 w 4293"/>
                <a:gd name="T37" fmla="*/ 3106 h 4218"/>
                <a:gd name="T38" fmla="*/ 1312600 w 4293"/>
                <a:gd name="T39" fmla="*/ 30175 h 4218"/>
                <a:gd name="T40" fmla="*/ 1249588 w 4293"/>
                <a:gd name="T41" fmla="*/ 130019 h 4218"/>
                <a:gd name="T42" fmla="*/ 1131551 w 4293"/>
                <a:gd name="T43" fmla="*/ 309293 h 4218"/>
                <a:gd name="T44" fmla="*/ 1049902 w 4293"/>
                <a:gd name="T45" fmla="*/ 440643 h 4218"/>
                <a:gd name="T46" fmla="*/ 922991 w 4293"/>
                <a:gd name="T47" fmla="*/ 556018 h 4218"/>
                <a:gd name="T48" fmla="*/ 753036 w 4293"/>
                <a:gd name="T49" fmla="*/ 679824 h 4218"/>
                <a:gd name="T50" fmla="*/ 608375 w 4293"/>
                <a:gd name="T51" fmla="*/ 799192 h 4218"/>
                <a:gd name="T52" fmla="*/ 531607 w 4293"/>
                <a:gd name="T53" fmla="*/ 838242 h 4218"/>
                <a:gd name="T54" fmla="*/ 410908 w 4293"/>
                <a:gd name="T55" fmla="*/ 868861 h 4218"/>
                <a:gd name="T56" fmla="*/ 219654 w 4293"/>
                <a:gd name="T57" fmla="*/ 893267 h 4218"/>
                <a:gd name="T58" fmla="*/ 71443 w 4293"/>
                <a:gd name="T59" fmla="*/ 898592 h 4218"/>
                <a:gd name="T60" fmla="*/ 46150 w 4293"/>
                <a:gd name="T61" fmla="*/ 917230 h 4218"/>
                <a:gd name="T62" fmla="*/ 24850 w 4293"/>
                <a:gd name="T63" fmla="*/ 970479 h 4218"/>
                <a:gd name="T64" fmla="*/ 1775 w 4293"/>
                <a:gd name="T65" fmla="*/ 1184367 h 4218"/>
                <a:gd name="T66" fmla="*/ 6212 w 4293"/>
                <a:gd name="T67" fmla="*/ 1471916 h 4218"/>
                <a:gd name="T68" fmla="*/ 30618 w 4293"/>
                <a:gd name="T69" fmla="*/ 1621016 h 4218"/>
                <a:gd name="T70" fmla="*/ 53249 w 4293"/>
                <a:gd name="T71" fmla="*/ 1663616 h 4218"/>
                <a:gd name="T72" fmla="*/ 75881 w 4293"/>
                <a:gd name="T73" fmla="*/ 1673378 h 4218"/>
                <a:gd name="T74" fmla="*/ 354109 w 4293"/>
                <a:gd name="T75" fmla="*/ 1683584 h 4218"/>
                <a:gd name="T76" fmla="*/ 513857 w 4293"/>
                <a:gd name="T77" fmla="*/ 1709766 h 4218"/>
                <a:gd name="T78" fmla="*/ 715318 w 4293"/>
                <a:gd name="T79" fmla="*/ 1778547 h 4218"/>
                <a:gd name="T80" fmla="*/ 956272 w 4293"/>
                <a:gd name="T81" fmla="*/ 1831353 h 4218"/>
                <a:gd name="T82" fmla="*/ 1241157 w 4293"/>
                <a:gd name="T83" fmla="*/ 1866853 h 4218"/>
                <a:gd name="T84" fmla="*/ 1461254 w 4293"/>
                <a:gd name="T85" fmla="*/ 1866409 h 4218"/>
                <a:gd name="T86" fmla="*/ 1561985 w 4293"/>
                <a:gd name="T87" fmla="*/ 1845997 h 4218"/>
                <a:gd name="T88" fmla="*/ 1617453 w 4293"/>
                <a:gd name="T89" fmla="*/ 1815378 h 4218"/>
                <a:gd name="T90" fmla="*/ 1654727 w 4293"/>
                <a:gd name="T91" fmla="*/ 1759909 h 4218"/>
                <a:gd name="T92" fmla="*/ 1668927 w 4293"/>
                <a:gd name="T93" fmla="*/ 1700891 h 4218"/>
                <a:gd name="T94" fmla="*/ 1660052 w 4293"/>
                <a:gd name="T95" fmla="*/ 1650747 h 4218"/>
                <a:gd name="T96" fmla="*/ 1664046 w 4293"/>
                <a:gd name="T97" fmla="*/ 1623234 h 4218"/>
                <a:gd name="T98" fmla="*/ 1754126 w 4293"/>
                <a:gd name="T99" fmla="*/ 1587291 h 4218"/>
                <a:gd name="T100" fmla="*/ 1788295 w 4293"/>
                <a:gd name="T101" fmla="*/ 1548241 h 4218"/>
                <a:gd name="T102" fmla="*/ 1806488 w 4293"/>
                <a:gd name="T103" fmla="*/ 1500760 h 4218"/>
                <a:gd name="T104" fmla="*/ 1810926 w 4293"/>
                <a:gd name="T105" fmla="*/ 1440854 h 4218"/>
                <a:gd name="T106" fmla="*/ 1791401 w 4293"/>
                <a:gd name="T107" fmla="*/ 1379172 h 4218"/>
                <a:gd name="T108" fmla="*/ 1753239 w 4293"/>
                <a:gd name="T109" fmla="*/ 1348997 h 4218"/>
                <a:gd name="T110" fmla="*/ 1836663 w 4293"/>
                <a:gd name="T111" fmla="*/ 1327698 h 4218"/>
                <a:gd name="T112" fmla="*/ 1870832 w 4293"/>
                <a:gd name="T113" fmla="*/ 1297966 h 4218"/>
                <a:gd name="T114" fmla="*/ 1894350 w 4293"/>
                <a:gd name="T115" fmla="*/ 1253148 h 4218"/>
                <a:gd name="T116" fmla="*/ 1904556 w 4293"/>
                <a:gd name="T117" fmla="*/ 1202117 h 4218"/>
                <a:gd name="T118" fmla="*/ 1900119 w 4293"/>
                <a:gd name="T119" fmla="*/ 1147979 h 4218"/>
                <a:gd name="T120" fmla="*/ 1880150 w 4293"/>
                <a:gd name="T121" fmla="*/ 1104935 h 4218"/>
                <a:gd name="T122" fmla="*/ 1847313 w 4293"/>
                <a:gd name="T123" fmla="*/ 1074317 h 4218"/>
                <a:gd name="T124" fmla="*/ 1803826 w 4293"/>
                <a:gd name="T125" fmla="*/ 1058342 h 421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293" h="4218">
                  <a:moveTo>
                    <a:pt x="4018" y="2379"/>
                  </a:moveTo>
                  <a:lnTo>
                    <a:pt x="4018" y="2379"/>
                  </a:lnTo>
                  <a:lnTo>
                    <a:pt x="4047" y="2374"/>
                  </a:lnTo>
                  <a:lnTo>
                    <a:pt x="4074" y="2367"/>
                  </a:lnTo>
                  <a:lnTo>
                    <a:pt x="4100" y="2359"/>
                  </a:lnTo>
                  <a:lnTo>
                    <a:pt x="4125" y="2347"/>
                  </a:lnTo>
                  <a:lnTo>
                    <a:pt x="4148" y="2334"/>
                  </a:lnTo>
                  <a:lnTo>
                    <a:pt x="4171" y="2320"/>
                  </a:lnTo>
                  <a:lnTo>
                    <a:pt x="4191" y="2302"/>
                  </a:lnTo>
                  <a:lnTo>
                    <a:pt x="4209" y="2283"/>
                  </a:lnTo>
                  <a:lnTo>
                    <a:pt x="4225" y="2262"/>
                  </a:lnTo>
                  <a:lnTo>
                    <a:pt x="4241" y="2238"/>
                  </a:lnTo>
                  <a:lnTo>
                    <a:pt x="4253" y="2213"/>
                  </a:lnTo>
                  <a:lnTo>
                    <a:pt x="4263" y="2185"/>
                  </a:lnTo>
                  <a:lnTo>
                    <a:pt x="4273" y="2155"/>
                  </a:lnTo>
                  <a:lnTo>
                    <a:pt x="4279" y="2123"/>
                  </a:lnTo>
                  <a:lnTo>
                    <a:pt x="4282" y="2089"/>
                  </a:lnTo>
                  <a:lnTo>
                    <a:pt x="4283" y="2053"/>
                  </a:lnTo>
                  <a:lnTo>
                    <a:pt x="4283" y="2033"/>
                  </a:lnTo>
                  <a:lnTo>
                    <a:pt x="4282" y="2013"/>
                  </a:lnTo>
                  <a:lnTo>
                    <a:pt x="4280" y="1993"/>
                  </a:lnTo>
                  <a:lnTo>
                    <a:pt x="4276" y="1975"/>
                  </a:lnTo>
                  <a:lnTo>
                    <a:pt x="4273" y="1956"/>
                  </a:lnTo>
                  <a:lnTo>
                    <a:pt x="4269" y="1938"/>
                  </a:lnTo>
                  <a:lnTo>
                    <a:pt x="4263" y="1920"/>
                  </a:lnTo>
                  <a:lnTo>
                    <a:pt x="4257" y="1904"/>
                  </a:lnTo>
                  <a:lnTo>
                    <a:pt x="4251" y="1889"/>
                  </a:lnTo>
                  <a:lnTo>
                    <a:pt x="4243" y="1872"/>
                  </a:lnTo>
                  <a:lnTo>
                    <a:pt x="4236" y="1858"/>
                  </a:lnTo>
                  <a:lnTo>
                    <a:pt x="4227" y="1842"/>
                  </a:lnTo>
                  <a:lnTo>
                    <a:pt x="4217" y="1828"/>
                  </a:lnTo>
                  <a:lnTo>
                    <a:pt x="4208" y="1815"/>
                  </a:lnTo>
                  <a:lnTo>
                    <a:pt x="4197" y="1802"/>
                  </a:lnTo>
                  <a:lnTo>
                    <a:pt x="4185" y="1790"/>
                  </a:lnTo>
                  <a:lnTo>
                    <a:pt x="4173" y="1778"/>
                  </a:lnTo>
                  <a:lnTo>
                    <a:pt x="4160" y="1768"/>
                  </a:lnTo>
                  <a:lnTo>
                    <a:pt x="4147" y="1757"/>
                  </a:lnTo>
                  <a:lnTo>
                    <a:pt x="4133" y="1746"/>
                  </a:lnTo>
                  <a:lnTo>
                    <a:pt x="4119" y="1737"/>
                  </a:lnTo>
                  <a:lnTo>
                    <a:pt x="4105" y="1729"/>
                  </a:lnTo>
                  <a:lnTo>
                    <a:pt x="4088" y="1720"/>
                  </a:lnTo>
                  <a:lnTo>
                    <a:pt x="4073" y="1713"/>
                  </a:lnTo>
                  <a:lnTo>
                    <a:pt x="4056" y="1706"/>
                  </a:lnTo>
                  <a:lnTo>
                    <a:pt x="4039" y="1700"/>
                  </a:lnTo>
                  <a:lnTo>
                    <a:pt x="4022" y="1695"/>
                  </a:lnTo>
                  <a:lnTo>
                    <a:pt x="4004" y="1690"/>
                  </a:lnTo>
                  <a:lnTo>
                    <a:pt x="3985" y="1686"/>
                  </a:lnTo>
                  <a:lnTo>
                    <a:pt x="3966" y="1682"/>
                  </a:lnTo>
                  <a:lnTo>
                    <a:pt x="3947" y="1680"/>
                  </a:lnTo>
                  <a:lnTo>
                    <a:pt x="3927" y="1678"/>
                  </a:lnTo>
                  <a:lnTo>
                    <a:pt x="3923" y="1678"/>
                  </a:lnTo>
                  <a:lnTo>
                    <a:pt x="3874" y="1672"/>
                  </a:lnTo>
                  <a:lnTo>
                    <a:pt x="3820" y="1666"/>
                  </a:lnTo>
                  <a:lnTo>
                    <a:pt x="3707" y="1656"/>
                  </a:lnTo>
                  <a:lnTo>
                    <a:pt x="3583" y="1647"/>
                  </a:lnTo>
                  <a:lnTo>
                    <a:pt x="3458" y="1640"/>
                  </a:lnTo>
                  <a:lnTo>
                    <a:pt x="3212" y="1628"/>
                  </a:lnTo>
                  <a:lnTo>
                    <a:pt x="3098" y="1622"/>
                  </a:lnTo>
                  <a:lnTo>
                    <a:pt x="2997" y="1617"/>
                  </a:lnTo>
                  <a:lnTo>
                    <a:pt x="2989" y="1585"/>
                  </a:lnTo>
                  <a:lnTo>
                    <a:pt x="2982" y="1556"/>
                  </a:lnTo>
                  <a:lnTo>
                    <a:pt x="2976" y="1529"/>
                  </a:lnTo>
                  <a:lnTo>
                    <a:pt x="2972" y="1504"/>
                  </a:lnTo>
                  <a:lnTo>
                    <a:pt x="2970" y="1479"/>
                  </a:lnTo>
                  <a:lnTo>
                    <a:pt x="2969" y="1456"/>
                  </a:lnTo>
                  <a:lnTo>
                    <a:pt x="2969" y="1434"/>
                  </a:lnTo>
                  <a:lnTo>
                    <a:pt x="2971" y="1412"/>
                  </a:lnTo>
                  <a:lnTo>
                    <a:pt x="2974" y="1391"/>
                  </a:lnTo>
                  <a:lnTo>
                    <a:pt x="2978" y="1369"/>
                  </a:lnTo>
                  <a:lnTo>
                    <a:pt x="2984" y="1347"/>
                  </a:lnTo>
                  <a:lnTo>
                    <a:pt x="2991" y="1325"/>
                  </a:lnTo>
                  <a:lnTo>
                    <a:pt x="3000" y="1301"/>
                  </a:lnTo>
                  <a:lnTo>
                    <a:pt x="3010" y="1276"/>
                  </a:lnTo>
                  <a:lnTo>
                    <a:pt x="3033" y="1222"/>
                  </a:lnTo>
                  <a:lnTo>
                    <a:pt x="3077" y="1173"/>
                  </a:lnTo>
                  <a:lnTo>
                    <a:pt x="3117" y="1125"/>
                  </a:lnTo>
                  <a:lnTo>
                    <a:pt x="3155" y="1077"/>
                  </a:lnTo>
                  <a:lnTo>
                    <a:pt x="3189" y="1028"/>
                  </a:lnTo>
                  <a:lnTo>
                    <a:pt x="3206" y="1003"/>
                  </a:lnTo>
                  <a:lnTo>
                    <a:pt x="3221" y="978"/>
                  </a:lnTo>
                  <a:lnTo>
                    <a:pt x="3237" y="953"/>
                  </a:lnTo>
                  <a:lnTo>
                    <a:pt x="3251" y="928"/>
                  </a:lnTo>
                  <a:lnTo>
                    <a:pt x="3264" y="902"/>
                  </a:lnTo>
                  <a:lnTo>
                    <a:pt x="3277" y="877"/>
                  </a:lnTo>
                  <a:lnTo>
                    <a:pt x="3287" y="851"/>
                  </a:lnTo>
                  <a:lnTo>
                    <a:pt x="3299" y="825"/>
                  </a:lnTo>
                  <a:lnTo>
                    <a:pt x="3309" y="798"/>
                  </a:lnTo>
                  <a:lnTo>
                    <a:pt x="3318" y="772"/>
                  </a:lnTo>
                  <a:lnTo>
                    <a:pt x="3327" y="745"/>
                  </a:lnTo>
                  <a:lnTo>
                    <a:pt x="3335" y="716"/>
                  </a:lnTo>
                  <a:lnTo>
                    <a:pt x="3342" y="689"/>
                  </a:lnTo>
                  <a:lnTo>
                    <a:pt x="3348" y="661"/>
                  </a:lnTo>
                  <a:lnTo>
                    <a:pt x="3353" y="632"/>
                  </a:lnTo>
                  <a:lnTo>
                    <a:pt x="3357" y="603"/>
                  </a:lnTo>
                  <a:lnTo>
                    <a:pt x="3360" y="573"/>
                  </a:lnTo>
                  <a:lnTo>
                    <a:pt x="3363" y="543"/>
                  </a:lnTo>
                  <a:lnTo>
                    <a:pt x="3364" y="513"/>
                  </a:lnTo>
                  <a:lnTo>
                    <a:pt x="3364" y="482"/>
                  </a:lnTo>
                  <a:lnTo>
                    <a:pt x="3364" y="450"/>
                  </a:lnTo>
                  <a:lnTo>
                    <a:pt x="3363" y="418"/>
                  </a:lnTo>
                  <a:lnTo>
                    <a:pt x="3361" y="386"/>
                  </a:lnTo>
                  <a:lnTo>
                    <a:pt x="3358" y="353"/>
                  </a:lnTo>
                  <a:lnTo>
                    <a:pt x="3355" y="328"/>
                  </a:lnTo>
                  <a:lnTo>
                    <a:pt x="3349" y="301"/>
                  </a:lnTo>
                  <a:lnTo>
                    <a:pt x="3341" y="273"/>
                  </a:lnTo>
                  <a:lnTo>
                    <a:pt x="3330" y="245"/>
                  </a:lnTo>
                  <a:lnTo>
                    <a:pt x="3318" y="217"/>
                  </a:lnTo>
                  <a:lnTo>
                    <a:pt x="3305" y="188"/>
                  </a:lnTo>
                  <a:lnTo>
                    <a:pt x="3291" y="161"/>
                  </a:lnTo>
                  <a:lnTo>
                    <a:pt x="3276" y="134"/>
                  </a:lnTo>
                  <a:lnTo>
                    <a:pt x="3258" y="109"/>
                  </a:lnTo>
                  <a:lnTo>
                    <a:pt x="3241" y="85"/>
                  </a:lnTo>
                  <a:lnTo>
                    <a:pt x="3223" y="64"/>
                  </a:lnTo>
                  <a:lnTo>
                    <a:pt x="3206" y="45"/>
                  </a:lnTo>
                  <a:lnTo>
                    <a:pt x="3187" y="29"/>
                  </a:lnTo>
                  <a:lnTo>
                    <a:pt x="3169" y="16"/>
                  </a:lnTo>
                  <a:lnTo>
                    <a:pt x="3160" y="12"/>
                  </a:lnTo>
                  <a:lnTo>
                    <a:pt x="3151" y="7"/>
                  </a:lnTo>
                  <a:lnTo>
                    <a:pt x="3142" y="5"/>
                  </a:lnTo>
                  <a:lnTo>
                    <a:pt x="3133" y="2"/>
                  </a:lnTo>
                  <a:lnTo>
                    <a:pt x="3119" y="1"/>
                  </a:lnTo>
                  <a:lnTo>
                    <a:pt x="3105" y="0"/>
                  </a:lnTo>
                  <a:lnTo>
                    <a:pt x="3092" y="0"/>
                  </a:lnTo>
                  <a:lnTo>
                    <a:pt x="3079" y="1"/>
                  </a:lnTo>
                  <a:lnTo>
                    <a:pt x="3067" y="2"/>
                  </a:lnTo>
                  <a:lnTo>
                    <a:pt x="3055" y="5"/>
                  </a:lnTo>
                  <a:lnTo>
                    <a:pt x="3043" y="7"/>
                  </a:lnTo>
                  <a:lnTo>
                    <a:pt x="3033" y="12"/>
                  </a:lnTo>
                  <a:lnTo>
                    <a:pt x="3022" y="16"/>
                  </a:lnTo>
                  <a:lnTo>
                    <a:pt x="3013" y="21"/>
                  </a:lnTo>
                  <a:lnTo>
                    <a:pt x="3003" y="27"/>
                  </a:lnTo>
                  <a:lnTo>
                    <a:pt x="2994" y="34"/>
                  </a:lnTo>
                  <a:lnTo>
                    <a:pt x="2975" y="50"/>
                  </a:lnTo>
                  <a:lnTo>
                    <a:pt x="2958" y="68"/>
                  </a:lnTo>
                  <a:lnTo>
                    <a:pt x="2940" y="89"/>
                  </a:lnTo>
                  <a:lnTo>
                    <a:pt x="2924" y="112"/>
                  </a:lnTo>
                  <a:lnTo>
                    <a:pt x="2907" y="137"/>
                  </a:lnTo>
                  <a:lnTo>
                    <a:pt x="2891" y="166"/>
                  </a:lnTo>
                  <a:lnTo>
                    <a:pt x="2855" y="226"/>
                  </a:lnTo>
                  <a:lnTo>
                    <a:pt x="2816" y="293"/>
                  </a:lnTo>
                  <a:lnTo>
                    <a:pt x="2775" y="361"/>
                  </a:lnTo>
                  <a:lnTo>
                    <a:pt x="2737" y="419"/>
                  </a:lnTo>
                  <a:lnTo>
                    <a:pt x="2701" y="471"/>
                  </a:lnTo>
                  <a:lnTo>
                    <a:pt x="2666" y="521"/>
                  </a:lnTo>
                  <a:lnTo>
                    <a:pt x="2630" y="572"/>
                  </a:lnTo>
                  <a:lnTo>
                    <a:pt x="2592" y="630"/>
                  </a:lnTo>
                  <a:lnTo>
                    <a:pt x="2550" y="697"/>
                  </a:lnTo>
                  <a:lnTo>
                    <a:pt x="2502" y="778"/>
                  </a:lnTo>
                  <a:lnTo>
                    <a:pt x="2455" y="859"/>
                  </a:lnTo>
                  <a:lnTo>
                    <a:pt x="2434" y="895"/>
                  </a:lnTo>
                  <a:lnTo>
                    <a:pt x="2412" y="929"/>
                  </a:lnTo>
                  <a:lnTo>
                    <a:pt x="2390" y="961"/>
                  </a:lnTo>
                  <a:lnTo>
                    <a:pt x="2366" y="993"/>
                  </a:lnTo>
                  <a:lnTo>
                    <a:pt x="2340" y="1025"/>
                  </a:lnTo>
                  <a:lnTo>
                    <a:pt x="2309" y="1057"/>
                  </a:lnTo>
                  <a:lnTo>
                    <a:pt x="2276" y="1090"/>
                  </a:lnTo>
                  <a:lnTo>
                    <a:pt x="2237" y="1127"/>
                  </a:lnTo>
                  <a:lnTo>
                    <a:pt x="2192" y="1165"/>
                  </a:lnTo>
                  <a:lnTo>
                    <a:pt x="2140" y="1206"/>
                  </a:lnTo>
                  <a:lnTo>
                    <a:pt x="2080" y="1253"/>
                  </a:lnTo>
                  <a:lnTo>
                    <a:pt x="2012" y="1304"/>
                  </a:lnTo>
                  <a:lnTo>
                    <a:pt x="1934" y="1359"/>
                  </a:lnTo>
                  <a:lnTo>
                    <a:pt x="1845" y="1422"/>
                  </a:lnTo>
                  <a:lnTo>
                    <a:pt x="1805" y="1450"/>
                  </a:lnTo>
                  <a:lnTo>
                    <a:pt x="1766" y="1479"/>
                  </a:lnTo>
                  <a:lnTo>
                    <a:pt x="1697" y="1532"/>
                  </a:lnTo>
                  <a:lnTo>
                    <a:pt x="1637" y="1581"/>
                  </a:lnTo>
                  <a:lnTo>
                    <a:pt x="1583" y="1626"/>
                  </a:lnTo>
                  <a:lnTo>
                    <a:pt x="1493" y="1705"/>
                  </a:lnTo>
                  <a:lnTo>
                    <a:pt x="1452" y="1739"/>
                  </a:lnTo>
                  <a:lnTo>
                    <a:pt x="1413" y="1772"/>
                  </a:lnTo>
                  <a:lnTo>
                    <a:pt x="1393" y="1787"/>
                  </a:lnTo>
                  <a:lnTo>
                    <a:pt x="1371" y="1801"/>
                  </a:lnTo>
                  <a:lnTo>
                    <a:pt x="1350" y="1815"/>
                  </a:lnTo>
                  <a:lnTo>
                    <a:pt x="1328" y="1828"/>
                  </a:lnTo>
                  <a:lnTo>
                    <a:pt x="1305" y="1841"/>
                  </a:lnTo>
                  <a:lnTo>
                    <a:pt x="1280" y="1854"/>
                  </a:lnTo>
                  <a:lnTo>
                    <a:pt x="1255" y="1866"/>
                  </a:lnTo>
                  <a:lnTo>
                    <a:pt x="1228" y="1878"/>
                  </a:lnTo>
                  <a:lnTo>
                    <a:pt x="1198" y="1889"/>
                  </a:lnTo>
                  <a:lnTo>
                    <a:pt x="1168" y="1899"/>
                  </a:lnTo>
                  <a:lnTo>
                    <a:pt x="1133" y="1910"/>
                  </a:lnTo>
                  <a:lnTo>
                    <a:pt x="1098" y="1920"/>
                  </a:lnTo>
                  <a:lnTo>
                    <a:pt x="1060" y="1930"/>
                  </a:lnTo>
                  <a:lnTo>
                    <a:pt x="1018" y="1939"/>
                  </a:lnTo>
                  <a:lnTo>
                    <a:pt x="973" y="1949"/>
                  </a:lnTo>
                  <a:lnTo>
                    <a:pt x="926" y="1958"/>
                  </a:lnTo>
                  <a:lnTo>
                    <a:pt x="882" y="1967"/>
                  </a:lnTo>
                  <a:lnTo>
                    <a:pt x="822" y="1976"/>
                  </a:lnTo>
                  <a:lnTo>
                    <a:pt x="746" y="1988"/>
                  </a:lnTo>
                  <a:lnTo>
                    <a:pt x="656" y="1999"/>
                  </a:lnTo>
                  <a:lnTo>
                    <a:pt x="552" y="2008"/>
                  </a:lnTo>
                  <a:lnTo>
                    <a:pt x="495" y="2013"/>
                  </a:lnTo>
                  <a:lnTo>
                    <a:pt x="436" y="2016"/>
                  </a:lnTo>
                  <a:lnTo>
                    <a:pt x="373" y="2020"/>
                  </a:lnTo>
                  <a:lnTo>
                    <a:pt x="308" y="2022"/>
                  </a:lnTo>
                  <a:lnTo>
                    <a:pt x="240" y="2024"/>
                  </a:lnTo>
                  <a:lnTo>
                    <a:pt x="171" y="2025"/>
                  </a:lnTo>
                  <a:lnTo>
                    <a:pt x="161" y="2025"/>
                  </a:lnTo>
                  <a:lnTo>
                    <a:pt x="153" y="2027"/>
                  </a:lnTo>
                  <a:lnTo>
                    <a:pt x="144" y="2031"/>
                  </a:lnTo>
                  <a:lnTo>
                    <a:pt x="136" y="2034"/>
                  </a:lnTo>
                  <a:lnTo>
                    <a:pt x="128" y="2040"/>
                  </a:lnTo>
                  <a:lnTo>
                    <a:pt x="120" y="2048"/>
                  </a:lnTo>
                  <a:lnTo>
                    <a:pt x="111" y="2057"/>
                  </a:lnTo>
                  <a:lnTo>
                    <a:pt x="104" y="2067"/>
                  </a:lnTo>
                  <a:lnTo>
                    <a:pt x="96" y="2079"/>
                  </a:lnTo>
                  <a:lnTo>
                    <a:pt x="89" y="2092"/>
                  </a:lnTo>
                  <a:lnTo>
                    <a:pt x="82" y="2108"/>
                  </a:lnTo>
                  <a:lnTo>
                    <a:pt x="75" y="2125"/>
                  </a:lnTo>
                  <a:lnTo>
                    <a:pt x="69" y="2144"/>
                  </a:lnTo>
                  <a:lnTo>
                    <a:pt x="62" y="2164"/>
                  </a:lnTo>
                  <a:lnTo>
                    <a:pt x="56" y="2187"/>
                  </a:lnTo>
                  <a:lnTo>
                    <a:pt x="50" y="2211"/>
                  </a:lnTo>
                  <a:lnTo>
                    <a:pt x="39" y="2266"/>
                  </a:lnTo>
                  <a:lnTo>
                    <a:pt x="30" y="2329"/>
                  </a:lnTo>
                  <a:lnTo>
                    <a:pt x="21" y="2400"/>
                  </a:lnTo>
                  <a:lnTo>
                    <a:pt x="14" y="2481"/>
                  </a:lnTo>
                  <a:lnTo>
                    <a:pt x="8" y="2569"/>
                  </a:lnTo>
                  <a:lnTo>
                    <a:pt x="4" y="2669"/>
                  </a:lnTo>
                  <a:lnTo>
                    <a:pt x="1" y="2779"/>
                  </a:lnTo>
                  <a:lnTo>
                    <a:pt x="0" y="2899"/>
                  </a:lnTo>
                  <a:lnTo>
                    <a:pt x="1" y="3018"/>
                  </a:lnTo>
                  <a:lnTo>
                    <a:pt x="4" y="3127"/>
                  </a:lnTo>
                  <a:lnTo>
                    <a:pt x="8" y="3227"/>
                  </a:lnTo>
                  <a:lnTo>
                    <a:pt x="14" y="3317"/>
                  </a:lnTo>
                  <a:lnTo>
                    <a:pt x="21" y="3397"/>
                  </a:lnTo>
                  <a:lnTo>
                    <a:pt x="30" y="3468"/>
                  </a:lnTo>
                  <a:lnTo>
                    <a:pt x="39" y="3531"/>
                  </a:lnTo>
                  <a:lnTo>
                    <a:pt x="50" y="3585"/>
                  </a:lnTo>
                  <a:lnTo>
                    <a:pt x="56" y="3609"/>
                  </a:lnTo>
                  <a:lnTo>
                    <a:pt x="62" y="3632"/>
                  </a:lnTo>
                  <a:lnTo>
                    <a:pt x="69" y="3653"/>
                  </a:lnTo>
                  <a:lnTo>
                    <a:pt x="75" y="3672"/>
                  </a:lnTo>
                  <a:lnTo>
                    <a:pt x="82" y="3688"/>
                  </a:lnTo>
                  <a:lnTo>
                    <a:pt x="89" y="3704"/>
                  </a:lnTo>
                  <a:lnTo>
                    <a:pt x="96" y="3717"/>
                  </a:lnTo>
                  <a:lnTo>
                    <a:pt x="104" y="3729"/>
                  </a:lnTo>
                  <a:lnTo>
                    <a:pt x="111" y="3739"/>
                  </a:lnTo>
                  <a:lnTo>
                    <a:pt x="120" y="3749"/>
                  </a:lnTo>
                  <a:lnTo>
                    <a:pt x="128" y="3756"/>
                  </a:lnTo>
                  <a:lnTo>
                    <a:pt x="136" y="3762"/>
                  </a:lnTo>
                  <a:lnTo>
                    <a:pt x="144" y="3767"/>
                  </a:lnTo>
                  <a:lnTo>
                    <a:pt x="153" y="3769"/>
                  </a:lnTo>
                  <a:lnTo>
                    <a:pt x="161" y="3771"/>
                  </a:lnTo>
                  <a:lnTo>
                    <a:pt x="171" y="3771"/>
                  </a:lnTo>
                  <a:lnTo>
                    <a:pt x="323" y="3772"/>
                  </a:lnTo>
                  <a:lnTo>
                    <a:pt x="470" y="3776"/>
                  </a:lnTo>
                  <a:lnTo>
                    <a:pt x="540" y="3778"/>
                  </a:lnTo>
                  <a:lnTo>
                    <a:pt x="608" y="3781"/>
                  </a:lnTo>
                  <a:lnTo>
                    <a:pt x="673" y="3784"/>
                  </a:lnTo>
                  <a:lnTo>
                    <a:pt x="737" y="3789"/>
                  </a:lnTo>
                  <a:lnTo>
                    <a:pt x="798" y="3794"/>
                  </a:lnTo>
                  <a:lnTo>
                    <a:pt x="857" y="3800"/>
                  </a:lnTo>
                  <a:lnTo>
                    <a:pt x="913" y="3807"/>
                  </a:lnTo>
                  <a:lnTo>
                    <a:pt x="968" y="3814"/>
                  </a:lnTo>
                  <a:lnTo>
                    <a:pt x="1020" y="3822"/>
                  </a:lnTo>
                  <a:lnTo>
                    <a:pt x="1068" y="3832"/>
                  </a:lnTo>
                  <a:lnTo>
                    <a:pt x="1114" y="3841"/>
                  </a:lnTo>
                  <a:lnTo>
                    <a:pt x="1158" y="3853"/>
                  </a:lnTo>
                  <a:lnTo>
                    <a:pt x="1229" y="3883"/>
                  </a:lnTo>
                  <a:lnTo>
                    <a:pt x="1303" y="3911"/>
                  </a:lnTo>
                  <a:lnTo>
                    <a:pt x="1378" y="3937"/>
                  </a:lnTo>
                  <a:lnTo>
                    <a:pt x="1455" y="3962"/>
                  </a:lnTo>
                  <a:lnTo>
                    <a:pt x="1534" y="3986"/>
                  </a:lnTo>
                  <a:lnTo>
                    <a:pt x="1612" y="4008"/>
                  </a:lnTo>
                  <a:lnTo>
                    <a:pt x="1691" y="4028"/>
                  </a:lnTo>
                  <a:lnTo>
                    <a:pt x="1770" y="4048"/>
                  </a:lnTo>
                  <a:lnTo>
                    <a:pt x="1850" y="4066"/>
                  </a:lnTo>
                  <a:lnTo>
                    <a:pt x="1928" y="4083"/>
                  </a:lnTo>
                  <a:lnTo>
                    <a:pt x="2005" y="4098"/>
                  </a:lnTo>
                  <a:lnTo>
                    <a:pt x="2081" y="4112"/>
                  </a:lnTo>
                  <a:lnTo>
                    <a:pt x="2155" y="4127"/>
                  </a:lnTo>
                  <a:lnTo>
                    <a:pt x="2228" y="4138"/>
                  </a:lnTo>
                  <a:lnTo>
                    <a:pt x="2365" y="4160"/>
                  </a:lnTo>
                  <a:lnTo>
                    <a:pt x="2485" y="4175"/>
                  </a:lnTo>
                  <a:lnTo>
                    <a:pt x="2597" y="4189"/>
                  </a:lnTo>
                  <a:lnTo>
                    <a:pt x="2700" y="4200"/>
                  </a:lnTo>
                  <a:lnTo>
                    <a:pt x="2797" y="4207"/>
                  </a:lnTo>
                  <a:lnTo>
                    <a:pt x="2886" y="4213"/>
                  </a:lnTo>
                  <a:lnTo>
                    <a:pt x="2968" y="4217"/>
                  </a:lnTo>
                  <a:lnTo>
                    <a:pt x="3043" y="4218"/>
                  </a:lnTo>
                  <a:lnTo>
                    <a:pt x="3113" y="4218"/>
                  </a:lnTo>
                  <a:lnTo>
                    <a:pt x="3178" y="4215"/>
                  </a:lnTo>
                  <a:lnTo>
                    <a:pt x="3238" y="4211"/>
                  </a:lnTo>
                  <a:lnTo>
                    <a:pt x="3293" y="4206"/>
                  </a:lnTo>
                  <a:lnTo>
                    <a:pt x="3345" y="4199"/>
                  </a:lnTo>
                  <a:lnTo>
                    <a:pt x="3393" y="4192"/>
                  </a:lnTo>
                  <a:lnTo>
                    <a:pt x="3438" y="4182"/>
                  </a:lnTo>
                  <a:lnTo>
                    <a:pt x="3479" y="4173"/>
                  </a:lnTo>
                  <a:lnTo>
                    <a:pt x="3520" y="4163"/>
                  </a:lnTo>
                  <a:lnTo>
                    <a:pt x="3520" y="4160"/>
                  </a:lnTo>
                  <a:lnTo>
                    <a:pt x="3540" y="4153"/>
                  </a:lnTo>
                  <a:lnTo>
                    <a:pt x="3560" y="4145"/>
                  </a:lnTo>
                  <a:lnTo>
                    <a:pt x="3578" y="4137"/>
                  </a:lnTo>
                  <a:lnTo>
                    <a:pt x="3595" y="4127"/>
                  </a:lnTo>
                  <a:lnTo>
                    <a:pt x="3613" y="4116"/>
                  </a:lnTo>
                  <a:lnTo>
                    <a:pt x="3630" y="4104"/>
                  </a:lnTo>
                  <a:lnTo>
                    <a:pt x="3645" y="4091"/>
                  </a:lnTo>
                  <a:lnTo>
                    <a:pt x="3659" y="4077"/>
                  </a:lnTo>
                  <a:lnTo>
                    <a:pt x="3673" y="4061"/>
                  </a:lnTo>
                  <a:lnTo>
                    <a:pt x="3687" y="4045"/>
                  </a:lnTo>
                  <a:lnTo>
                    <a:pt x="3698" y="4026"/>
                  </a:lnTo>
                  <a:lnTo>
                    <a:pt x="3710" y="4007"/>
                  </a:lnTo>
                  <a:lnTo>
                    <a:pt x="3720" y="3987"/>
                  </a:lnTo>
                  <a:lnTo>
                    <a:pt x="3729" y="3966"/>
                  </a:lnTo>
                  <a:lnTo>
                    <a:pt x="3737" y="3942"/>
                  </a:lnTo>
                  <a:lnTo>
                    <a:pt x="3746" y="3918"/>
                  </a:lnTo>
                  <a:lnTo>
                    <a:pt x="3752" y="3894"/>
                  </a:lnTo>
                  <a:lnTo>
                    <a:pt x="3756" y="3873"/>
                  </a:lnTo>
                  <a:lnTo>
                    <a:pt x="3760" y="3852"/>
                  </a:lnTo>
                  <a:lnTo>
                    <a:pt x="3761" y="3833"/>
                  </a:lnTo>
                  <a:lnTo>
                    <a:pt x="3762" y="3814"/>
                  </a:lnTo>
                  <a:lnTo>
                    <a:pt x="3762" y="3795"/>
                  </a:lnTo>
                  <a:lnTo>
                    <a:pt x="3760" y="3778"/>
                  </a:lnTo>
                  <a:lnTo>
                    <a:pt x="3758" y="3763"/>
                  </a:lnTo>
                  <a:lnTo>
                    <a:pt x="3753" y="3748"/>
                  </a:lnTo>
                  <a:lnTo>
                    <a:pt x="3747" y="3733"/>
                  </a:lnTo>
                  <a:lnTo>
                    <a:pt x="3741" y="3720"/>
                  </a:lnTo>
                  <a:lnTo>
                    <a:pt x="3733" y="3707"/>
                  </a:lnTo>
                  <a:lnTo>
                    <a:pt x="3724" y="3696"/>
                  </a:lnTo>
                  <a:lnTo>
                    <a:pt x="3714" y="3685"/>
                  </a:lnTo>
                  <a:lnTo>
                    <a:pt x="3702" y="3675"/>
                  </a:lnTo>
                  <a:lnTo>
                    <a:pt x="3689" y="3666"/>
                  </a:lnTo>
                  <a:lnTo>
                    <a:pt x="3750" y="3658"/>
                  </a:lnTo>
                  <a:lnTo>
                    <a:pt x="3784" y="3652"/>
                  </a:lnTo>
                  <a:lnTo>
                    <a:pt x="3816" y="3643"/>
                  </a:lnTo>
                  <a:lnTo>
                    <a:pt x="3846" y="3633"/>
                  </a:lnTo>
                  <a:lnTo>
                    <a:pt x="3875" y="3622"/>
                  </a:lnTo>
                  <a:lnTo>
                    <a:pt x="3902" y="3609"/>
                  </a:lnTo>
                  <a:lnTo>
                    <a:pt x="3928" y="3594"/>
                  </a:lnTo>
                  <a:lnTo>
                    <a:pt x="3953" y="3577"/>
                  </a:lnTo>
                  <a:lnTo>
                    <a:pt x="3974" y="3558"/>
                  </a:lnTo>
                  <a:lnTo>
                    <a:pt x="3985" y="3549"/>
                  </a:lnTo>
                  <a:lnTo>
                    <a:pt x="3996" y="3538"/>
                  </a:lnTo>
                  <a:lnTo>
                    <a:pt x="4005" y="3526"/>
                  </a:lnTo>
                  <a:lnTo>
                    <a:pt x="4013" y="3514"/>
                  </a:lnTo>
                  <a:lnTo>
                    <a:pt x="4023" y="3503"/>
                  </a:lnTo>
                  <a:lnTo>
                    <a:pt x="4030" y="3489"/>
                  </a:lnTo>
                  <a:lnTo>
                    <a:pt x="4038" y="3475"/>
                  </a:lnTo>
                  <a:lnTo>
                    <a:pt x="4045" y="3462"/>
                  </a:lnTo>
                  <a:lnTo>
                    <a:pt x="4051" y="3447"/>
                  </a:lnTo>
                  <a:lnTo>
                    <a:pt x="4057" y="3431"/>
                  </a:lnTo>
                  <a:lnTo>
                    <a:pt x="4062" y="3416"/>
                  </a:lnTo>
                  <a:lnTo>
                    <a:pt x="4067" y="3399"/>
                  </a:lnTo>
                  <a:lnTo>
                    <a:pt x="4071" y="3382"/>
                  </a:lnTo>
                  <a:lnTo>
                    <a:pt x="4074" y="3364"/>
                  </a:lnTo>
                  <a:lnTo>
                    <a:pt x="4077" y="3345"/>
                  </a:lnTo>
                  <a:lnTo>
                    <a:pt x="4080" y="3326"/>
                  </a:lnTo>
                  <a:lnTo>
                    <a:pt x="4081" y="3299"/>
                  </a:lnTo>
                  <a:lnTo>
                    <a:pt x="4082" y="3272"/>
                  </a:lnTo>
                  <a:lnTo>
                    <a:pt x="4081" y="3247"/>
                  </a:lnTo>
                  <a:lnTo>
                    <a:pt x="4078" y="3223"/>
                  </a:lnTo>
                  <a:lnTo>
                    <a:pt x="4075" y="3201"/>
                  </a:lnTo>
                  <a:lnTo>
                    <a:pt x="4070" y="3180"/>
                  </a:lnTo>
                  <a:lnTo>
                    <a:pt x="4064" y="3160"/>
                  </a:lnTo>
                  <a:lnTo>
                    <a:pt x="4056" y="3141"/>
                  </a:lnTo>
                  <a:lnTo>
                    <a:pt x="4048" y="3125"/>
                  </a:lnTo>
                  <a:lnTo>
                    <a:pt x="4037" y="3108"/>
                  </a:lnTo>
                  <a:lnTo>
                    <a:pt x="4025" y="3094"/>
                  </a:lnTo>
                  <a:lnTo>
                    <a:pt x="4013" y="3080"/>
                  </a:lnTo>
                  <a:lnTo>
                    <a:pt x="3999" y="3068"/>
                  </a:lnTo>
                  <a:lnTo>
                    <a:pt x="3984" y="3057"/>
                  </a:lnTo>
                  <a:lnTo>
                    <a:pt x="3967" y="3048"/>
                  </a:lnTo>
                  <a:lnTo>
                    <a:pt x="3951" y="3040"/>
                  </a:lnTo>
                  <a:lnTo>
                    <a:pt x="3983" y="3038"/>
                  </a:lnTo>
                  <a:lnTo>
                    <a:pt x="4013" y="3035"/>
                  </a:lnTo>
                  <a:lnTo>
                    <a:pt x="4044" y="3029"/>
                  </a:lnTo>
                  <a:lnTo>
                    <a:pt x="4073" y="3022"/>
                  </a:lnTo>
                  <a:lnTo>
                    <a:pt x="4100" y="3011"/>
                  </a:lnTo>
                  <a:lnTo>
                    <a:pt x="4127" y="2999"/>
                  </a:lnTo>
                  <a:lnTo>
                    <a:pt x="4139" y="2992"/>
                  </a:lnTo>
                  <a:lnTo>
                    <a:pt x="4152" y="2985"/>
                  </a:lnTo>
                  <a:lnTo>
                    <a:pt x="4164" y="2977"/>
                  </a:lnTo>
                  <a:lnTo>
                    <a:pt x="4174" y="2967"/>
                  </a:lnTo>
                  <a:lnTo>
                    <a:pt x="4185" y="2958"/>
                  </a:lnTo>
                  <a:lnTo>
                    <a:pt x="4196" y="2947"/>
                  </a:lnTo>
                  <a:lnTo>
                    <a:pt x="4206" y="2936"/>
                  </a:lnTo>
                  <a:lnTo>
                    <a:pt x="4216" y="2925"/>
                  </a:lnTo>
                  <a:lnTo>
                    <a:pt x="4225" y="2913"/>
                  </a:lnTo>
                  <a:lnTo>
                    <a:pt x="4234" y="2900"/>
                  </a:lnTo>
                  <a:lnTo>
                    <a:pt x="4242" y="2886"/>
                  </a:lnTo>
                  <a:lnTo>
                    <a:pt x="4249" y="2871"/>
                  </a:lnTo>
                  <a:lnTo>
                    <a:pt x="4256" y="2856"/>
                  </a:lnTo>
                  <a:lnTo>
                    <a:pt x="4263" y="2841"/>
                  </a:lnTo>
                  <a:lnTo>
                    <a:pt x="4269" y="2824"/>
                  </a:lnTo>
                  <a:lnTo>
                    <a:pt x="4274" y="2806"/>
                  </a:lnTo>
                  <a:lnTo>
                    <a:pt x="4279" y="2787"/>
                  </a:lnTo>
                  <a:lnTo>
                    <a:pt x="4283" y="2768"/>
                  </a:lnTo>
                  <a:lnTo>
                    <a:pt x="4287" y="2748"/>
                  </a:lnTo>
                  <a:lnTo>
                    <a:pt x="4289" y="2728"/>
                  </a:lnTo>
                  <a:lnTo>
                    <a:pt x="4292" y="2709"/>
                  </a:lnTo>
                  <a:lnTo>
                    <a:pt x="4293" y="2690"/>
                  </a:lnTo>
                  <a:lnTo>
                    <a:pt x="4293" y="2671"/>
                  </a:lnTo>
                  <a:lnTo>
                    <a:pt x="4293" y="2653"/>
                  </a:lnTo>
                  <a:lnTo>
                    <a:pt x="4292" y="2637"/>
                  </a:lnTo>
                  <a:lnTo>
                    <a:pt x="4289" y="2619"/>
                  </a:lnTo>
                  <a:lnTo>
                    <a:pt x="4286" y="2603"/>
                  </a:lnTo>
                  <a:lnTo>
                    <a:pt x="4282" y="2587"/>
                  </a:lnTo>
                  <a:lnTo>
                    <a:pt x="4277" y="2572"/>
                  </a:lnTo>
                  <a:lnTo>
                    <a:pt x="4273" y="2556"/>
                  </a:lnTo>
                  <a:lnTo>
                    <a:pt x="4267" y="2542"/>
                  </a:lnTo>
                  <a:lnTo>
                    <a:pt x="4261" y="2528"/>
                  </a:lnTo>
                  <a:lnTo>
                    <a:pt x="4254" y="2515"/>
                  </a:lnTo>
                  <a:lnTo>
                    <a:pt x="4245" y="2502"/>
                  </a:lnTo>
                  <a:lnTo>
                    <a:pt x="4237" y="2490"/>
                  </a:lnTo>
                  <a:lnTo>
                    <a:pt x="4228" y="2478"/>
                  </a:lnTo>
                  <a:lnTo>
                    <a:pt x="4218" y="2468"/>
                  </a:lnTo>
                  <a:lnTo>
                    <a:pt x="4209" y="2457"/>
                  </a:lnTo>
                  <a:lnTo>
                    <a:pt x="4197" y="2447"/>
                  </a:lnTo>
                  <a:lnTo>
                    <a:pt x="4186" y="2438"/>
                  </a:lnTo>
                  <a:lnTo>
                    <a:pt x="4174" y="2430"/>
                  </a:lnTo>
                  <a:lnTo>
                    <a:pt x="4163" y="2421"/>
                  </a:lnTo>
                  <a:lnTo>
                    <a:pt x="4150" y="2414"/>
                  </a:lnTo>
                  <a:lnTo>
                    <a:pt x="4137" y="2407"/>
                  </a:lnTo>
                  <a:lnTo>
                    <a:pt x="4123" y="2401"/>
                  </a:lnTo>
                  <a:lnTo>
                    <a:pt x="4109" y="2397"/>
                  </a:lnTo>
                  <a:lnTo>
                    <a:pt x="4095" y="2392"/>
                  </a:lnTo>
                  <a:lnTo>
                    <a:pt x="4080" y="2388"/>
                  </a:lnTo>
                  <a:lnTo>
                    <a:pt x="4065" y="2385"/>
                  </a:lnTo>
                  <a:lnTo>
                    <a:pt x="4050" y="2382"/>
                  </a:lnTo>
                  <a:lnTo>
                    <a:pt x="4033" y="2380"/>
                  </a:lnTo>
                  <a:lnTo>
                    <a:pt x="4018" y="2379"/>
                  </a:lnTo>
                  <a:close/>
                </a:path>
              </a:pathLst>
            </a:custGeom>
            <a:solidFill>
              <a:schemeClr val="bg1"/>
            </a:solidFill>
            <a:ln>
              <a:noFill/>
            </a:ln>
          </p:spPr>
          <p:txBody>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6300192" y="1347615"/>
            <a:ext cx="1584176" cy="1440160"/>
            <a:chOff x="6300192" y="1347615"/>
            <a:chExt cx="1584176" cy="1440160"/>
          </a:xfrm>
        </p:grpSpPr>
        <p:sp>
          <p:nvSpPr>
            <p:cNvPr id="28" name="流程图: 手动操作 27"/>
            <p:cNvSpPr/>
            <p:nvPr/>
          </p:nvSpPr>
          <p:spPr>
            <a:xfrm rot="16200000">
              <a:off x="6372200" y="1275607"/>
              <a:ext cx="1440160" cy="1584176"/>
            </a:xfrm>
            <a:prstGeom prst="flowChartManualOperation">
              <a:avLst/>
            </a:prstGeom>
            <a:solidFill>
              <a:srgbClr val="5BB4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9" name="KSO_Shape"/>
            <p:cNvSpPr>
              <a:spLocks/>
            </p:cNvSpPr>
            <p:nvPr/>
          </p:nvSpPr>
          <p:spPr bwMode="auto">
            <a:xfrm>
              <a:off x="6781990" y="1826331"/>
              <a:ext cx="546830" cy="547743"/>
            </a:xfrm>
            <a:custGeom>
              <a:avLst/>
              <a:gdLst/>
              <a:ahLst/>
              <a:cxnLst/>
              <a:rect l="0" t="0" r="r" b="b"/>
              <a:pathLst>
                <a:path w="1909763" h="1912938">
                  <a:moveTo>
                    <a:pt x="275590" y="1223963"/>
                  </a:moveTo>
                  <a:lnTo>
                    <a:pt x="276860" y="1225231"/>
                  </a:lnTo>
                  <a:lnTo>
                    <a:pt x="281623" y="1228085"/>
                  </a:lnTo>
                  <a:lnTo>
                    <a:pt x="285433" y="1229987"/>
                  </a:lnTo>
                  <a:lnTo>
                    <a:pt x="290513" y="1232207"/>
                  </a:lnTo>
                  <a:lnTo>
                    <a:pt x="296545" y="1235060"/>
                  </a:lnTo>
                  <a:lnTo>
                    <a:pt x="304165" y="1237280"/>
                  </a:lnTo>
                  <a:lnTo>
                    <a:pt x="312738" y="1239816"/>
                  </a:lnTo>
                  <a:lnTo>
                    <a:pt x="323215" y="1242036"/>
                  </a:lnTo>
                  <a:lnTo>
                    <a:pt x="335280" y="1244255"/>
                  </a:lnTo>
                  <a:lnTo>
                    <a:pt x="348933" y="1246157"/>
                  </a:lnTo>
                  <a:lnTo>
                    <a:pt x="364173" y="1248060"/>
                  </a:lnTo>
                  <a:lnTo>
                    <a:pt x="381318" y="1249328"/>
                  </a:lnTo>
                  <a:lnTo>
                    <a:pt x="400368" y="1249962"/>
                  </a:lnTo>
                  <a:lnTo>
                    <a:pt x="421958" y="1250279"/>
                  </a:lnTo>
                  <a:lnTo>
                    <a:pt x="425768" y="1261376"/>
                  </a:lnTo>
                  <a:lnTo>
                    <a:pt x="430213" y="1272474"/>
                  </a:lnTo>
                  <a:lnTo>
                    <a:pt x="434658" y="1282937"/>
                  </a:lnTo>
                  <a:lnTo>
                    <a:pt x="440055" y="1293083"/>
                  </a:lnTo>
                  <a:lnTo>
                    <a:pt x="445453" y="1303229"/>
                  </a:lnTo>
                  <a:lnTo>
                    <a:pt x="451485" y="1313375"/>
                  </a:lnTo>
                  <a:lnTo>
                    <a:pt x="457835" y="1322886"/>
                  </a:lnTo>
                  <a:lnTo>
                    <a:pt x="464185" y="1332081"/>
                  </a:lnTo>
                  <a:lnTo>
                    <a:pt x="471488" y="1341276"/>
                  </a:lnTo>
                  <a:lnTo>
                    <a:pt x="478473" y="1349837"/>
                  </a:lnTo>
                  <a:lnTo>
                    <a:pt x="485775" y="1358080"/>
                  </a:lnTo>
                  <a:lnTo>
                    <a:pt x="493395" y="1366324"/>
                  </a:lnTo>
                  <a:lnTo>
                    <a:pt x="500698" y="1374250"/>
                  </a:lnTo>
                  <a:lnTo>
                    <a:pt x="508635" y="1381860"/>
                  </a:lnTo>
                  <a:lnTo>
                    <a:pt x="516573" y="1388835"/>
                  </a:lnTo>
                  <a:lnTo>
                    <a:pt x="524510" y="1395493"/>
                  </a:lnTo>
                  <a:lnTo>
                    <a:pt x="532448" y="1402469"/>
                  </a:lnTo>
                  <a:lnTo>
                    <a:pt x="540385" y="1408810"/>
                  </a:lnTo>
                  <a:lnTo>
                    <a:pt x="555943" y="1420541"/>
                  </a:lnTo>
                  <a:lnTo>
                    <a:pt x="571500" y="1430687"/>
                  </a:lnTo>
                  <a:lnTo>
                    <a:pt x="586105" y="1439565"/>
                  </a:lnTo>
                  <a:lnTo>
                    <a:pt x="600075" y="1447492"/>
                  </a:lnTo>
                  <a:lnTo>
                    <a:pt x="612775" y="1453833"/>
                  </a:lnTo>
                  <a:lnTo>
                    <a:pt x="624523" y="1458589"/>
                  </a:lnTo>
                  <a:lnTo>
                    <a:pt x="634365" y="1462394"/>
                  </a:lnTo>
                  <a:lnTo>
                    <a:pt x="634365" y="1467784"/>
                  </a:lnTo>
                  <a:lnTo>
                    <a:pt x="634683" y="1473808"/>
                  </a:lnTo>
                  <a:lnTo>
                    <a:pt x="635318" y="1479832"/>
                  </a:lnTo>
                  <a:lnTo>
                    <a:pt x="636270" y="1486173"/>
                  </a:lnTo>
                  <a:lnTo>
                    <a:pt x="638810" y="1499173"/>
                  </a:lnTo>
                  <a:lnTo>
                    <a:pt x="641668" y="1512489"/>
                  </a:lnTo>
                  <a:lnTo>
                    <a:pt x="645795" y="1526440"/>
                  </a:lnTo>
                  <a:lnTo>
                    <a:pt x="650558" y="1540074"/>
                  </a:lnTo>
                  <a:lnTo>
                    <a:pt x="655321" y="1553707"/>
                  </a:lnTo>
                  <a:lnTo>
                    <a:pt x="660083" y="1566707"/>
                  </a:lnTo>
                  <a:lnTo>
                    <a:pt x="665481" y="1579389"/>
                  </a:lnTo>
                  <a:lnTo>
                    <a:pt x="670243" y="1590803"/>
                  </a:lnTo>
                  <a:lnTo>
                    <a:pt x="679133" y="1610144"/>
                  </a:lnTo>
                  <a:lnTo>
                    <a:pt x="685165" y="1623144"/>
                  </a:lnTo>
                  <a:lnTo>
                    <a:pt x="687388" y="1627900"/>
                  </a:lnTo>
                  <a:lnTo>
                    <a:pt x="0" y="1912938"/>
                  </a:lnTo>
                  <a:lnTo>
                    <a:pt x="275590" y="1223963"/>
                  </a:lnTo>
                  <a:close/>
                  <a:moveTo>
                    <a:pt x="923427" y="530225"/>
                  </a:moveTo>
                  <a:lnTo>
                    <a:pt x="931362" y="531813"/>
                  </a:lnTo>
                  <a:lnTo>
                    <a:pt x="941201" y="533401"/>
                  </a:lnTo>
                  <a:lnTo>
                    <a:pt x="951993" y="536259"/>
                  </a:lnTo>
                  <a:lnTo>
                    <a:pt x="965007" y="539435"/>
                  </a:lnTo>
                  <a:lnTo>
                    <a:pt x="978972" y="544199"/>
                  </a:lnTo>
                  <a:lnTo>
                    <a:pt x="994208" y="549281"/>
                  </a:lnTo>
                  <a:lnTo>
                    <a:pt x="1010713" y="555950"/>
                  </a:lnTo>
                  <a:lnTo>
                    <a:pt x="1028805" y="564526"/>
                  </a:lnTo>
                  <a:lnTo>
                    <a:pt x="1038327" y="568972"/>
                  </a:lnTo>
                  <a:lnTo>
                    <a:pt x="1047849" y="574053"/>
                  </a:lnTo>
                  <a:lnTo>
                    <a:pt x="1057689" y="579453"/>
                  </a:lnTo>
                  <a:lnTo>
                    <a:pt x="1067845" y="585487"/>
                  </a:lnTo>
                  <a:lnTo>
                    <a:pt x="1078320" y="591521"/>
                  </a:lnTo>
                  <a:lnTo>
                    <a:pt x="1088794" y="598191"/>
                  </a:lnTo>
                  <a:lnTo>
                    <a:pt x="1099903" y="605495"/>
                  </a:lnTo>
                  <a:lnTo>
                    <a:pt x="1111012" y="613118"/>
                  </a:lnTo>
                  <a:lnTo>
                    <a:pt x="1122439" y="621058"/>
                  </a:lnTo>
                  <a:lnTo>
                    <a:pt x="1133548" y="630268"/>
                  </a:lnTo>
                  <a:lnTo>
                    <a:pt x="1145609" y="639161"/>
                  </a:lnTo>
                  <a:lnTo>
                    <a:pt x="1157353" y="649006"/>
                  </a:lnTo>
                  <a:lnTo>
                    <a:pt x="1169415" y="659487"/>
                  </a:lnTo>
                  <a:lnTo>
                    <a:pt x="1181476" y="670285"/>
                  </a:lnTo>
                  <a:lnTo>
                    <a:pt x="1193855" y="681719"/>
                  </a:lnTo>
                  <a:lnTo>
                    <a:pt x="1206234" y="693787"/>
                  </a:lnTo>
                  <a:lnTo>
                    <a:pt x="1224326" y="712208"/>
                  </a:lnTo>
                  <a:lnTo>
                    <a:pt x="1241148" y="730311"/>
                  </a:lnTo>
                  <a:lnTo>
                    <a:pt x="1257336" y="748731"/>
                  </a:lnTo>
                  <a:lnTo>
                    <a:pt x="1272888" y="767152"/>
                  </a:lnTo>
                  <a:lnTo>
                    <a:pt x="1287172" y="785573"/>
                  </a:lnTo>
                  <a:lnTo>
                    <a:pt x="1300185" y="803993"/>
                  </a:lnTo>
                  <a:lnTo>
                    <a:pt x="1312246" y="822096"/>
                  </a:lnTo>
                  <a:lnTo>
                    <a:pt x="1323356" y="840199"/>
                  </a:lnTo>
                  <a:lnTo>
                    <a:pt x="1333513" y="857984"/>
                  </a:lnTo>
                  <a:lnTo>
                    <a:pt x="1343035" y="875770"/>
                  </a:lnTo>
                  <a:lnTo>
                    <a:pt x="1346843" y="884345"/>
                  </a:lnTo>
                  <a:lnTo>
                    <a:pt x="1350970" y="892920"/>
                  </a:lnTo>
                  <a:lnTo>
                    <a:pt x="1354461" y="901813"/>
                  </a:lnTo>
                  <a:lnTo>
                    <a:pt x="1357635" y="910388"/>
                  </a:lnTo>
                  <a:lnTo>
                    <a:pt x="1360809" y="918963"/>
                  </a:lnTo>
                  <a:lnTo>
                    <a:pt x="1363349" y="927220"/>
                  </a:lnTo>
                  <a:lnTo>
                    <a:pt x="1365570" y="935478"/>
                  </a:lnTo>
                  <a:lnTo>
                    <a:pt x="1367792" y="943735"/>
                  </a:lnTo>
                  <a:lnTo>
                    <a:pt x="1369697" y="951675"/>
                  </a:lnTo>
                  <a:lnTo>
                    <a:pt x="1370966" y="959933"/>
                  </a:lnTo>
                  <a:lnTo>
                    <a:pt x="1372236" y="967873"/>
                  </a:lnTo>
                  <a:lnTo>
                    <a:pt x="1373188" y="975495"/>
                  </a:lnTo>
                  <a:lnTo>
                    <a:pt x="774247" y="1579563"/>
                  </a:lnTo>
                  <a:lnTo>
                    <a:pt x="771708" y="1576387"/>
                  </a:lnTo>
                  <a:lnTo>
                    <a:pt x="768851" y="1572258"/>
                  </a:lnTo>
                  <a:lnTo>
                    <a:pt x="765042" y="1566542"/>
                  </a:lnTo>
                  <a:lnTo>
                    <a:pt x="760281" y="1559237"/>
                  </a:lnTo>
                  <a:lnTo>
                    <a:pt x="755520" y="1550344"/>
                  </a:lnTo>
                  <a:lnTo>
                    <a:pt x="749807" y="1540181"/>
                  </a:lnTo>
                  <a:lnTo>
                    <a:pt x="744728" y="1528113"/>
                  </a:lnTo>
                  <a:lnTo>
                    <a:pt x="739333" y="1515091"/>
                  </a:lnTo>
                  <a:lnTo>
                    <a:pt x="734254" y="1500164"/>
                  </a:lnTo>
                  <a:lnTo>
                    <a:pt x="731715" y="1492224"/>
                  </a:lnTo>
                  <a:lnTo>
                    <a:pt x="729493" y="1483967"/>
                  </a:lnTo>
                  <a:lnTo>
                    <a:pt x="727271" y="1475392"/>
                  </a:lnTo>
                  <a:lnTo>
                    <a:pt x="725367" y="1466181"/>
                  </a:lnTo>
                  <a:lnTo>
                    <a:pt x="724097" y="1457289"/>
                  </a:lnTo>
                  <a:lnTo>
                    <a:pt x="722510" y="1447443"/>
                  </a:lnTo>
                  <a:lnTo>
                    <a:pt x="721241" y="1437280"/>
                  </a:lnTo>
                  <a:lnTo>
                    <a:pt x="720288" y="1427117"/>
                  </a:lnTo>
                  <a:lnTo>
                    <a:pt x="719336" y="1416319"/>
                  </a:lnTo>
                  <a:lnTo>
                    <a:pt x="719336" y="1405203"/>
                  </a:lnTo>
                  <a:lnTo>
                    <a:pt x="719336" y="1394087"/>
                  </a:lnTo>
                  <a:lnTo>
                    <a:pt x="719971" y="1382018"/>
                  </a:lnTo>
                  <a:lnTo>
                    <a:pt x="705688" y="1375349"/>
                  </a:lnTo>
                  <a:lnTo>
                    <a:pt x="692039" y="1368362"/>
                  </a:lnTo>
                  <a:lnTo>
                    <a:pt x="679343" y="1361692"/>
                  </a:lnTo>
                  <a:lnTo>
                    <a:pt x="667282" y="1355023"/>
                  </a:lnTo>
                  <a:lnTo>
                    <a:pt x="655855" y="1348035"/>
                  </a:lnTo>
                  <a:lnTo>
                    <a:pt x="645381" y="1341366"/>
                  </a:lnTo>
                  <a:lnTo>
                    <a:pt x="635224" y="1334696"/>
                  </a:lnTo>
                  <a:lnTo>
                    <a:pt x="625385" y="1327709"/>
                  </a:lnTo>
                  <a:lnTo>
                    <a:pt x="616497" y="1321357"/>
                  </a:lnTo>
                  <a:lnTo>
                    <a:pt x="608245" y="1314688"/>
                  </a:lnTo>
                  <a:lnTo>
                    <a:pt x="599992" y="1308018"/>
                  </a:lnTo>
                  <a:lnTo>
                    <a:pt x="592692" y="1301349"/>
                  </a:lnTo>
                  <a:lnTo>
                    <a:pt x="585709" y="1294679"/>
                  </a:lnTo>
                  <a:lnTo>
                    <a:pt x="579361" y="1288327"/>
                  </a:lnTo>
                  <a:lnTo>
                    <a:pt x="573013" y="1281975"/>
                  </a:lnTo>
                  <a:lnTo>
                    <a:pt x="567300" y="1275306"/>
                  </a:lnTo>
                  <a:lnTo>
                    <a:pt x="561904" y="1268636"/>
                  </a:lnTo>
                  <a:lnTo>
                    <a:pt x="556825" y="1262285"/>
                  </a:lnTo>
                  <a:lnTo>
                    <a:pt x="552064" y="1255933"/>
                  </a:lnTo>
                  <a:lnTo>
                    <a:pt x="547621" y="1249898"/>
                  </a:lnTo>
                  <a:lnTo>
                    <a:pt x="539686" y="1237194"/>
                  </a:lnTo>
                  <a:lnTo>
                    <a:pt x="532703" y="1224808"/>
                  </a:lnTo>
                  <a:lnTo>
                    <a:pt x="526355" y="1212739"/>
                  </a:lnTo>
                  <a:lnTo>
                    <a:pt x="520641" y="1200988"/>
                  </a:lnTo>
                  <a:lnTo>
                    <a:pt x="509850" y="1177804"/>
                  </a:lnTo>
                  <a:lnTo>
                    <a:pt x="497471" y="1178122"/>
                  </a:lnTo>
                  <a:lnTo>
                    <a:pt x="485727" y="1178122"/>
                  </a:lnTo>
                  <a:lnTo>
                    <a:pt x="474300" y="1178122"/>
                  </a:lnTo>
                  <a:lnTo>
                    <a:pt x="463509" y="1177804"/>
                  </a:lnTo>
                  <a:lnTo>
                    <a:pt x="453352" y="1177169"/>
                  </a:lnTo>
                  <a:lnTo>
                    <a:pt x="443512" y="1175898"/>
                  </a:lnTo>
                  <a:lnTo>
                    <a:pt x="433673" y="1174628"/>
                  </a:lnTo>
                  <a:lnTo>
                    <a:pt x="424785" y="1173675"/>
                  </a:lnTo>
                  <a:lnTo>
                    <a:pt x="416215" y="1172087"/>
                  </a:lnTo>
                  <a:lnTo>
                    <a:pt x="408280" y="1170182"/>
                  </a:lnTo>
                  <a:lnTo>
                    <a:pt x="393045" y="1167006"/>
                  </a:lnTo>
                  <a:lnTo>
                    <a:pt x="379714" y="1162877"/>
                  </a:lnTo>
                  <a:lnTo>
                    <a:pt x="367653" y="1158431"/>
                  </a:lnTo>
                  <a:lnTo>
                    <a:pt x="357496" y="1153984"/>
                  </a:lnTo>
                  <a:lnTo>
                    <a:pt x="348926" y="1149855"/>
                  </a:lnTo>
                  <a:lnTo>
                    <a:pt x="341308" y="1146044"/>
                  </a:lnTo>
                  <a:lnTo>
                    <a:pt x="335595" y="1142551"/>
                  </a:lnTo>
                  <a:lnTo>
                    <a:pt x="331151" y="1139375"/>
                  </a:lnTo>
                  <a:lnTo>
                    <a:pt x="327660" y="1137152"/>
                  </a:lnTo>
                  <a:lnTo>
                    <a:pt x="325438" y="1134928"/>
                  </a:lnTo>
                  <a:lnTo>
                    <a:pt x="923427" y="530225"/>
                  </a:lnTo>
                  <a:close/>
                  <a:moveTo>
                    <a:pt x="1084432" y="388938"/>
                  </a:moveTo>
                  <a:lnTo>
                    <a:pt x="1089844" y="389573"/>
                  </a:lnTo>
                  <a:lnTo>
                    <a:pt x="1097165" y="389891"/>
                  </a:lnTo>
                  <a:lnTo>
                    <a:pt x="1106715" y="390843"/>
                  </a:lnTo>
                  <a:lnTo>
                    <a:pt x="1118175" y="392748"/>
                  </a:lnTo>
                  <a:lnTo>
                    <a:pt x="1132499" y="396241"/>
                  </a:lnTo>
                  <a:lnTo>
                    <a:pt x="1140458" y="398146"/>
                  </a:lnTo>
                  <a:lnTo>
                    <a:pt x="1148734" y="400686"/>
                  </a:lnTo>
                  <a:lnTo>
                    <a:pt x="1157329" y="403226"/>
                  </a:lnTo>
                  <a:lnTo>
                    <a:pt x="1166879" y="406718"/>
                  </a:lnTo>
                  <a:lnTo>
                    <a:pt x="1176747" y="410528"/>
                  </a:lnTo>
                  <a:lnTo>
                    <a:pt x="1187252" y="414656"/>
                  </a:lnTo>
                  <a:lnTo>
                    <a:pt x="1197756" y="419418"/>
                  </a:lnTo>
                  <a:lnTo>
                    <a:pt x="1208579" y="424816"/>
                  </a:lnTo>
                  <a:lnTo>
                    <a:pt x="1220358" y="430848"/>
                  </a:lnTo>
                  <a:lnTo>
                    <a:pt x="1232136" y="437198"/>
                  </a:lnTo>
                  <a:lnTo>
                    <a:pt x="1244550" y="444183"/>
                  </a:lnTo>
                  <a:lnTo>
                    <a:pt x="1256965" y="452121"/>
                  </a:lnTo>
                  <a:lnTo>
                    <a:pt x="1270017" y="460376"/>
                  </a:lnTo>
                  <a:lnTo>
                    <a:pt x="1283386" y="469901"/>
                  </a:lnTo>
                  <a:lnTo>
                    <a:pt x="1296438" y="480061"/>
                  </a:lnTo>
                  <a:lnTo>
                    <a:pt x="1310444" y="490856"/>
                  </a:lnTo>
                  <a:lnTo>
                    <a:pt x="1324450" y="502286"/>
                  </a:lnTo>
                  <a:lnTo>
                    <a:pt x="1338775" y="514986"/>
                  </a:lnTo>
                  <a:lnTo>
                    <a:pt x="1353100" y="528003"/>
                  </a:lnTo>
                  <a:lnTo>
                    <a:pt x="1367743" y="542291"/>
                  </a:lnTo>
                  <a:lnTo>
                    <a:pt x="1382386" y="557531"/>
                  </a:lnTo>
                  <a:lnTo>
                    <a:pt x="1396074" y="572136"/>
                  </a:lnTo>
                  <a:lnTo>
                    <a:pt x="1408489" y="586423"/>
                  </a:lnTo>
                  <a:lnTo>
                    <a:pt x="1420267" y="600393"/>
                  </a:lnTo>
                  <a:lnTo>
                    <a:pt x="1430772" y="613728"/>
                  </a:lnTo>
                  <a:lnTo>
                    <a:pt x="1440640" y="627381"/>
                  </a:lnTo>
                  <a:lnTo>
                    <a:pt x="1449235" y="640081"/>
                  </a:lnTo>
                  <a:lnTo>
                    <a:pt x="1457511" y="653098"/>
                  </a:lnTo>
                  <a:lnTo>
                    <a:pt x="1464833" y="665163"/>
                  </a:lnTo>
                  <a:lnTo>
                    <a:pt x="1471517" y="676911"/>
                  </a:lnTo>
                  <a:lnTo>
                    <a:pt x="1477566" y="688341"/>
                  </a:lnTo>
                  <a:lnTo>
                    <a:pt x="1482341" y="699136"/>
                  </a:lnTo>
                  <a:lnTo>
                    <a:pt x="1487434" y="709613"/>
                  </a:lnTo>
                  <a:lnTo>
                    <a:pt x="1490935" y="720408"/>
                  </a:lnTo>
                  <a:lnTo>
                    <a:pt x="1494755" y="729616"/>
                  </a:lnTo>
                  <a:lnTo>
                    <a:pt x="1497939" y="739141"/>
                  </a:lnTo>
                  <a:lnTo>
                    <a:pt x="1500167" y="747713"/>
                  </a:lnTo>
                  <a:lnTo>
                    <a:pt x="1502395" y="756286"/>
                  </a:lnTo>
                  <a:lnTo>
                    <a:pt x="1503987" y="763906"/>
                  </a:lnTo>
                  <a:lnTo>
                    <a:pt x="1505260" y="771526"/>
                  </a:lnTo>
                  <a:lnTo>
                    <a:pt x="1507170" y="784543"/>
                  </a:lnTo>
                  <a:lnTo>
                    <a:pt x="1508125" y="795338"/>
                  </a:lnTo>
                  <a:lnTo>
                    <a:pt x="1508125" y="804228"/>
                  </a:lnTo>
                  <a:lnTo>
                    <a:pt x="1507807" y="810261"/>
                  </a:lnTo>
                  <a:lnTo>
                    <a:pt x="1506852" y="815341"/>
                  </a:lnTo>
                  <a:lnTo>
                    <a:pt x="1444778" y="877888"/>
                  </a:lnTo>
                  <a:lnTo>
                    <a:pt x="1442550" y="864553"/>
                  </a:lnTo>
                  <a:lnTo>
                    <a:pt x="1439048" y="851218"/>
                  </a:lnTo>
                  <a:lnTo>
                    <a:pt x="1435228" y="836296"/>
                  </a:lnTo>
                  <a:lnTo>
                    <a:pt x="1430135" y="821691"/>
                  </a:lnTo>
                  <a:lnTo>
                    <a:pt x="1424087" y="806451"/>
                  </a:lnTo>
                  <a:lnTo>
                    <a:pt x="1416765" y="790576"/>
                  </a:lnTo>
                  <a:lnTo>
                    <a:pt x="1408807" y="774383"/>
                  </a:lnTo>
                  <a:lnTo>
                    <a:pt x="1399894" y="757873"/>
                  </a:lnTo>
                  <a:lnTo>
                    <a:pt x="1390026" y="741363"/>
                  </a:lnTo>
                  <a:lnTo>
                    <a:pt x="1378884" y="724536"/>
                  </a:lnTo>
                  <a:lnTo>
                    <a:pt x="1367106" y="707073"/>
                  </a:lnTo>
                  <a:lnTo>
                    <a:pt x="1353737" y="689928"/>
                  </a:lnTo>
                  <a:lnTo>
                    <a:pt x="1340048" y="672466"/>
                  </a:lnTo>
                  <a:lnTo>
                    <a:pt x="1325087" y="655003"/>
                  </a:lnTo>
                  <a:lnTo>
                    <a:pt x="1308852" y="637541"/>
                  </a:lnTo>
                  <a:lnTo>
                    <a:pt x="1291981" y="620396"/>
                  </a:lnTo>
                  <a:lnTo>
                    <a:pt x="1278611" y="607061"/>
                  </a:lnTo>
                  <a:lnTo>
                    <a:pt x="1264923" y="594361"/>
                  </a:lnTo>
                  <a:lnTo>
                    <a:pt x="1251235" y="582296"/>
                  </a:lnTo>
                  <a:lnTo>
                    <a:pt x="1238184" y="570866"/>
                  </a:lnTo>
                  <a:lnTo>
                    <a:pt x="1224814" y="560388"/>
                  </a:lnTo>
                  <a:lnTo>
                    <a:pt x="1212081" y="550228"/>
                  </a:lnTo>
                  <a:lnTo>
                    <a:pt x="1199348" y="541021"/>
                  </a:lnTo>
                  <a:lnTo>
                    <a:pt x="1187252" y="532448"/>
                  </a:lnTo>
                  <a:lnTo>
                    <a:pt x="1175155" y="524511"/>
                  </a:lnTo>
                  <a:lnTo>
                    <a:pt x="1163059" y="516573"/>
                  </a:lnTo>
                  <a:lnTo>
                    <a:pt x="1151917" y="509588"/>
                  </a:lnTo>
                  <a:lnTo>
                    <a:pt x="1140776" y="502921"/>
                  </a:lnTo>
                  <a:lnTo>
                    <a:pt x="1129953" y="496888"/>
                  </a:lnTo>
                  <a:lnTo>
                    <a:pt x="1119766" y="491808"/>
                  </a:lnTo>
                  <a:lnTo>
                    <a:pt x="1109580" y="486411"/>
                  </a:lnTo>
                  <a:lnTo>
                    <a:pt x="1100030" y="481966"/>
                  </a:lnTo>
                  <a:lnTo>
                    <a:pt x="1082522" y="474028"/>
                  </a:lnTo>
                  <a:lnTo>
                    <a:pt x="1066287" y="467678"/>
                  </a:lnTo>
                  <a:lnTo>
                    <a:pt x="1052599" y="462598"/>
                  </a:lnTo>
                  <a:lnTo>
                    <a:pt x="1040821" y="459106"/>
                  </a:lnTo>
                  <a:lnTo>
                    <a:pt x="1031590" y="456248"/>
                  </a:lnTo>
                  <a:lnTo>
                    <a:pt x="1024905" y="454343"/>
                  </a:lnTo>
                  <a:lnTo>
                    <a:pt x="1019175" y="453391"/>
                  </a:lnTo>
                  <a:lnTo>
                    <a:pt x="1084432" y="388938"/>
                  </a:lnTo>
                  <a:close/>
                  <a:moveTo>
                    <a:pt x="1213168" y="238125"/>
                  </a:moveTo>
                  <a:lnTo>
                    <a:pt x="1218883" y="238125"/>
                  </a:lnTo>
                  <a:lnTo>
                    <a:pt x="1226186" y="238759"/>
                  </a:lnTo>
                  <a:lnTo>
                    <a:pt x="1236028" y="239709"/>
                  </a:lnTo>
                  <a:lnTo>
                    <a:pt x="1248411" y="242245"/>
                  </a:lnTo>
                  <a:lnTo>
                    <a:pt x="1263016" y="245414"/>
                  </a:lnTo>
                  <a:lnTo>
                    <a:pt x="1270953" y="247315"/>
                  </a:lnTo>
                  <a:lnTo>
                    <a:pt x="1280161" y="249850"/>
                  </a:lnTo>
                  <a:lnTo>
                    <a:pt x="1289051" y="253020"/>
                  </a:lnTo>
                  <a:lnTo>
                    <a:pt x="1298893" y="256506"/>
                  </a:lnTo>
                  <a:lnTo>
                    <a:pt x="1309053" y="260625"/>
                  </a:lnTo>
                  <a:lnTo>
                    <a:pt x="1319848" y="264745"/>
                  </a:lnTo>
                  <a:lnTo>
                    <a:pt x="1330961" y="269816"/>
                  </a:lnTo>
                  <a:lnTo>
                    <a:pt x="1342391" y="275203"/>
                  </a:lnTo>
                  <a:lnTo>
                    <a:pt x="1354456" y="281541"/>
                  </a:lnTo>
                  <a:lnTo>
                    <a:pt x="1366838" y="288196"/>
                  </a:lnTo>
                  <a:lnTo>
                    <a:pt x="1379538" y="295802"/>
                  </a:lnTo>
                  <a:lnTo>
                    <a:pt x="1392873" y="303725"/>
                  </a:lnTo>
                  <a:lnTo>
                    <a:pt x="1405891" y="312598"/>
                  </a:lnTo>
                  <a:lnTo>
                    <a:pt x="1419861" y="322422"/>
                  </a:lnTo>
                  <a:lnTo>
                    <a:pt x="1433831" y="332880"/>
                  </a:lnTo>
                  <a:lnTo>
                    <a:pt x="1448436" y="344289"/>
                  </a:lnTo>
                  <a:lnTo>
                    <a:pt x="1463041" y="356332"/>
                  </a:lnTo>
                  <a:lnTo>
                    <a:pt x="1477963" y="369325"/>
                  </a:lnTo>
                  <a:lnTo>
                    <a:pt x="1492886" y="383269"/>
                  </a:lnTo>
                  <a:lnTo>
                    <a:pt x="1508126" y="398164"/>
                  </a:lnTo>
                  <a:lnTo>
                    <a:pt x="1523366" y="413692"/>
                  </a:lnTo>
                  <a:lnTo>
                    <a:pt x="1537653" y="428587"/>
                  </a:lnTo>
                  <a:lnTo>
                    <a:pt x="1550353" y="443481"/>
                  </a:lnTo>
                  <a:lnTo>
                    <a:pt x="1562418" y="458376"/>
                  </a:lnTo>
                  <a:lnTo>
                    <a:pt x="1573848" y="472637"/>
                  </a:lnTo>
                  <a:lnTo>
                    <a:pt x="1583691" y="486264"/>
                  </a:lnTo>
                  <a:lnTo>
                    <a:pt x="1593216" y="499891"/>
                  </a:lnTo>
                  <a:lnTo>
                    <a:pt x="1601471" y="512884"/>
                  </a:lnTo>
                  <a:lnTo>
                    <a:pt x="1609091" y="525878"/>
                  </a:lnTo>
                  <a:lnTo>
                    <a:pt x="1616076" y="538237"/>
                  </a:lnTo>
                  <a:lnTo>
                    <a:pt x="1622108" y="549963"/>
                  </a:lnTo>
                  <a:lnTo>
                    <a:pt x="1627823" y="561371"/>
                  </a:lnTo>
                  <a:lnTo>
                    <a:pt x="1632268" y="572780"/>
                  </a:lnTo>
                  <a:lnTo>
                    <a:pt x="1636713" y="583238"/>
                  </a:lnTo>
                  <a:lnTo>
                    <a:pt x="1640206" y="593379"/>
                  </a:lnTo>
                  <a:lnTo>
                    <a:pt x="1643699" y="603203"/>
                  </a:lnTo>
                  <a:lnTo>
                    <a:pt x="1646239" y="612077"/>
                  </a:lnTo>
                  <a:lnTo>
                    <a:pt x="1648143" y="620633"/>
                  </a:lnTo>
                  <a:lnTo>
                    <a:pt x="1650049" y="628873"/>
                  </a:lnTo>
                  <a:lnTo>
                    <a:pt x="1651636" y="636478"/>
                  </a:lnTo>
                  <a:lnTo>
                    <a:pt x="1652589" y="643767"/>
                  </a:lnTo>
                  <a:lnTo>
                    <a:pt x="1653541" y="650422"/>
                  </a:lnTo>
                  <a:lnTo>
                    <a:pt x="1654176" y="661514"/>
                  </a:lnTo>
                  <a:lnTo>
                    <a:pt x="1654176" y="670705"/>
                  </a:lnTo>
                  <a:lnTo>
                    <a:pt x="1653859" y="677043"/>
                  </a:lnTo>
                  <a:lnTo>
                    <a:pt x="1652906" y="682747"/>
                  </a:lnTo>
                  <a:lnTo>
                    <a:pt x="1588136" y="747713"/>
                  </a:lnTo>
                  <a:lnTo>
                    <a:pt x="1585596" y="733769"/>
                  </a:lnTo>
                  <a:lnTo>
                    <a:pt x="1582421" y="719508"/>
                  </a:lnTo>
                  <a:lnTo>
                    <a:pt x="1578293" y="704297"/>
                  </a:lnTo>
                  <a:lnTo>
                    <a:pt x="1572896" y="689085"/>
                  </a:lnTo>
                  <a:lnTo>
                    <a:pt x="1566546" y="672923"/>
                  </a:lnTo>
                  <a:lnTo>
                    <a:pt x="1559561" y="656761"/>
                  </a:lnTo>
                  <a:lnTo>
                    <a:pt x="1550671" y="639964"/>
                  </a:lnTo>
                  <a:lnTo>
                    <a:pt x="1541463" y="622534"/>
                  </a:lnTo>
                  <a:lnTo>
                    <a:pt x="1531303" y="605105"/>
                  </a:lnTo>
                  <a:lnTo>
                    <a:pt x="1519556" y="587358"/>
                  </a:lnTo>
                  <a:lnTo>
                    <a:pt x="1507173" y="569294"/>
                  </a:lnTo>
                  <a:lnTo>
                    <a:pt x="1493521" y="551230"/>
                  </a:lnTo>
                  <a:lnTo>
                    <a:pt x="1479233" y="533166"/>
                  </a:lnTo>
                  <a:lnTo>
                    <a:pt x="1463676" y="514786"/>
                  </a:lnTo>
                  <a:lnTo>
                    <a:pt x="1446848" y="497039"/>
                  </a:lnTo>
                  <a:lnTo>
                    <a:pt x="1429386" y="478975"/>
                  </a:lnTo>
                  <a:lnTo>
                    <a:pt x="1415098" y="465031"/>
                  </a:lnTo>
                  <a:lnTo>
                    <a:pt x="1400811" y="451721"/>
                  </a:lnTo>
                  <a:lnTo>
                    <a:pt x="1386841" y="439362"/>
                  </a:lnTo>
                  <a:lnTo>
                    <a:pt x="1372871" y="427636"/>
                  </a:lnTo>
                  <a:lnTo>
                    <a:pt x="1359536" y="416544"/>
                  </a:lnTo>
                  <a:lnTo>
                    <a:pt x="1345883" y="406086"/>
                  </a:lnTo>
                  <a:lnTo>
                    <a:pt x="1332548" y="396262"/>
                  </a:lnTo>
                  <a:lnTo>
                    <a:pt x="1319848" y="387389"/>
                  </a:lnTo>
                  <a:lnTo>
                    <a:pt x="1307148" y="378832"/>
                  </a:lnTo>
                  <a:lnTo>
                    <a:pt x="1295083" y="370909"/>
                  </a:lnTo>
                  <a:lnTo>
                    <a:pt x="1283018" y="363620"/>
                  </a:lnTo>
                  <a:lnTo>
                    <a:pt x="1271271" y="356648"/>
                  </a:lnTo>
                  <a:lnTo>
                    <a:pt x="1260158" y="350627"/>
                  </a:lnTo>
                  <a:lnTo>
                    <a:pt x="1249681" y="344606"/>
                  </a:lnTo>
                  <a:lnTo>
                    <a:pt x="1239203" y="339219"/>
                  </a:lnTo>
                  <a:lnTo>
                    <a:pt x="1229361" y="334782"/>
                  </a:lnTo>
                  <a:lnTo>
                    <a:pt x="1210628" y="326542"/>
                  </a:lnTo>
                  <a:lnTo>
                    <a:pt x="1193801" y="319887"/>
                  </a:lnTo>
                  <a:lnTo>
                    <a:pt x="1179513" y="314500"/>
                  </a:lnTo>
                  <a:lnTo>
                    <a:pt x="1167766" y="310697"/>
                  </a:lnTo>
                  <a:lnTo>
                    <a:pt x="1157923" y="307845"/>
                  </a:lnTo>
                  <a:lnTo>
                    <a:pt x="1150621" y="306260"/>
                  </a:lnTo>
                  <a:lnTo>
                    <a:pt x="1144588" y="304992"/>
                  </a:lnTo>
                  <a:lnTo>
                    <a:pt x="1213168" y="238125"/>
                  </a:lnTo>
                  <a:close/>
                  <a:moveTo>
                    <a:pt x="1555569" y="0"/>
                  </a:moveTo>
                  <a:lnTo>
                    <a:pt x="1566687" y="0"/>
                  </a:lnTo>
                  <a:lnTo>
                    <a:pt x="1578441" y="0"/>
                  </a:lnTo>
                  <a:lnTo>
                    <a:pt x="1589876" y="1272"/>
                  </a:lnTo>
                  <a:lnTo>
                    <a:pt x="1601948" y="2862"/>
                  </a:lnTo>
                  <a:lnTo>
                    <a:pt x="1614337" y="5088"/>
                  </a:lnTo>
                  <a:lnTo>
                    <a:pt x="1627043" y="7950"/>
                  </a:lnTo>
                  <a:lnTo>
                    <a:pt x="1640385" y="11766"/>
                  </a:lnTo>
                  <a:lnTo>
                    <a:pt x="1653409" y="16218"/>
                  </a:lnTo>
                  <a:lnTo>
                    <a:pt x="1667386" y="21624"/>
                  </a:lnTo>
                  <a:lnTo>
                    <a:pt x="1681363" y="27984"/>
                  </a:lnTo>
                  <a:lnTo>
                    <a:pt x="1695976" y="35298"/>
                  </a:lnTo>
                  <a:lnTo>
                    <a:pt x="1710588" y="42930"/>
                  </a:lnTo>
                  <a:lnTo>
                    <a:pt x="1725836" y="52152"/>
                  </a:lnTo>
                  <a:lnTo>
                    <a:pt x="1741084" y="62010"/>
                  </a:lnTo>
                  <a:lnTo>
                    <a:pt x="1756649" y="72822"/>
                  </a:lnTo>
                  <a:lnTo>
                    <a:pt x="1772850" y="84588"/>
                  </a:lnTo>
                  <a:lnTo>
                    <a:pt x="1789051" y="97626"/>
                  </a:lnTo>
                  <a:lnTo>
                    <a:pt x="1804617" y="111300"/>
                  </a:lnTo>
                  <a:lnTo>
                    <a:pt x="1819547" y="124656"/>
                  </a:lnTo>
                  <a:lnTo>
                    <a:pt x="1832571" y="138330"/>
                  </a:lnTo>
                  <a:lnTo>
                    <a:pt x="1844642" y="151686"/>
                  </a:lnTo>
                  <a:lnTo>
                    <a:pt x="1856078" y="165042"/>
                  </a:lnTo>
                  <a:lnTo>
                    <a:pt x="1865608" y="178398"/>
                  </a:lnTo>
                  <a:lnTo>
                    <a:pt x="1874502" y="191755"/>
                  </a:lnTo>
                  <a:lnTo>
                    <a:pt x="1881809" y="204475"/>
                  </a:lnTo>
                  <a:lnTo>
                    <a:pt x="1888797" y="217831"/>
                  </a:lnTo>
                  <a:lnTo>
                    <a:pt x="1894197" y="230869"/>
                  </a:lnTo>
                  <a:lnTo>
                    <a:pt x="1898962" y="243907"/>
                  </a:lnTo>
                  <a:lnTo>
                    <a:pt x="1902457" y="256309"/>
                  </a:lnTo>
                  <a:lnTo>
                    <a:pt x="1905633" y="268711"/>
                  </a:lnTo>
                  <a:lnTo>
                    <a:pt x="1907857" y="281113"/>
                  </a:lnTo>
                  <a:lnTo>
                    <a:pt x="1908810" y="293197"/>
                  </a:lnTo>
                  <a:lnTo>
                    <a:pt x="1909763" y="305281"/>
                  </a:lnTo>
                  <a:lnTo>
                    <a:pt x="1909763" y="316729"/>
                  </a:lnTo>
                  <a:lnTo>
                    <a:pt x="1908492" y="328177"/>
                  </a:lnTo>
                  <a:lnTo>
                    <a:pt x="1907539" y="339307"/>
                  </a:lnTo>
                  <a:lnTo>
                    <a:pt x="1905316" y="350437"/>
                  </a:lnTo>
                  <a:lnTo>
                    <a:pt x="1902457" y="360931"/>
                  </a:lnTo>
                  <a:lnTo>
                    <a:pt x="1899598" y="371425"/>
                  </a:lnTo>
                  <a:lnTo>
                    <a:pt x="1895786" y="381601"/>
                  </a:lnTo>
                  <a:lnTo>
                    <a:pt x="1891656" y="391459"/>
                  </a:lnTo>
                  <a:lnTo>
                    <a:pt x="1887527" y="400681"/>
                  </a:lnTo>
                  <a:lnTo>
                    <a:pt x="1882762" y="409903"/>
                  </a:lnTo>
                  <a:lnTo>
                    <a:pt x="1877361" y="418490"/>
                  </a:lnTo>
                  <a:lnTo>
                    <a:pt x="1871643" y="426758"/>
                  </a:lnTo>
                  <a:lnTo>
                    <a:pt x="1865925" y="434708"/>
                  </a:lnTo>
                  <a:lnTo>
                    <a:pt x="1860208" y="442340"/>
                  </a:lnTo>
                  <a:lnTo>
                    <a:pt x="1854172" y="449336"/>
                  </a:lnTo>
                  <a:lnTo>
                    <a:pt x="1847501" y="456014"/>
                  </a:lnTo>
                  <a:lnTo>
                    <a:pt x="1841783" y="463328"/>
                  </a:lnTo>
                  <a:lnTo>
                    <a:pt x="1830983" y="476048"/>
                  </a:lnTo>
                  <a:lnTo>
                    <a:pt x="1801122" y="514208"/>
                  </a:lnTo>
                  <a:lnTo>
                    <a:pt x="1764909" y="560636"/>
                  </a:lnTo>
                  <a:lnTo>
                    <a:pt x="1730283" y="604838"/>
                  </a:lnTo>
                  <a:lnTo>
                    <a:pt x="1729648" y="593708"/>
                  </a:lnTo>
                  <a:lnTo>
                    <a:pt x="1728377" y="581306"/>
                  </a:lnTo>
                  <a:lnTo>
                    <a:pt x="1726471" y="567632"/>
                  </a:lnTo>
                  <a:lnTo>
                    <a:pt x="1723930" y="553322"/>
                  </a:lnTo>
                  <a:lnTo>
                    <a:pt x="1720118" y="537740"/>
                  </a:lnTo>
                  <a:lnTo>
                    <a:pt x="1715353" y="521840"/>
                  </a:lnTo>
                  <a:lnTo>
                    <a:pt x="1712494" y="513254"/>
                  </a:lnTo>
                  <a:lnTo>
                    <a:pt x="1709318" y="504668"/>
                  </a:lnTo>
                  <a:lnTo>
                    <a:pt x="1705823" y="496082"/>
                  </a:lnTo>
                  <a:lnTo>
                    <a:pt x="1702011" y="487178"/>
                  </a:lnTo>
                  <a:lnTo>
                    <a:pt x="1697882" y="477638"/>
                  </a:lnTo>
                  <a:lnTo>
                    <a:pt x="1693117" y="468098"/>
                  </a:lnTo>
                  <a:lnTo>
                    <a:pt x="1688034" y="458876"/>
                  </a:lnTo>
                  <a:lnTo>
                    <a:pt x="1682952" y="449018"/>
                  </a:lnTo>
                  <a:lnTo>
                    <a:pt x="1677234" y="439160"/>
                  </a:lnTo>
                  <a:lnTo>
                    <a:pt x="1670881" y="428984"/>
                  </a:lnTo>
                  <a:lnTo>
                    <a:pt x="1664527" y="418808"/>
                  </a:lnTo>
                  <a:lnTo>
                    <a:pt x="1657221" y="408631"/>
                  </a:lnTo>
                  <a:lnTo>
                    <a:pt x="1649915" y="398137"/>
                  </a:lnTo>
                  <a:lnTo>
                    <a:pt x="1641973" y="387643"/>
                  </a:lnTo>
                  <a:lnTo>
                    <a:pt x="1633079" y="376831"/>
                  </a:lnTo>
                  <a:lnTo>
                    <a:pt x="1624184" y="365701"/>
                  </a:lnTo>
                  <a:lnTo>
                    <a:pt x="1614337" y="354889"/>
                  </a:lnTo>
                  <a:lnTo>
                    <a:pt x="1604489" y="343441"/>
                  </a:lnTo>
                  <a:lnTo>
                    <a:pt x="1593688" y="332311"/>
                  </a:lnTo>
                  <a:lnTo>
                    <a:pt x="1582570" y="320863"/>
                  </a:lnTo>
                  <a:lnTo>
                    <a:pt x="1571134" y="310051"/>
                  </a:lnTo>
                  <a:lnTo>
                    <a:pt x="1559381" y="299239"/>
                  </a:lnTo>
                  <a:lnTo>
                    <a:pt x="1548263" y="289381"/>
                  </a:lnTo>
                  <a:lnTo>
                    <a:pt x="1536827" y="279523"/>
                  </a:lnTo>
                  <a:lnTo>
                    <a:pt x="1525709" y="270619"/>
                  </a:lnTo>
                  <a:lnTo>
                    <a:pt x="1514590" y="262351"/>
                  </a:lnTo>
                  <a:lnTo>
                    <a:pt x="1503472" y="254083"/>
                  </a:lnTo>
                  <a:lnTo>
                    <a:pt x="1492672" y="246451"/>
                  </a:lnTo>
                  <a:lnTo>
                    <a:pt x="1481871" y="239137"/>
                  </a:lnTo>
                  <a:lnTo>
                    <a:pt x="1471388" y="232777"/>
                  </a:lnTo>
                  <a:lnTo>
                    <a:pt x="1460905" y="226417"/>
                  </a:lnTo>
                  <a:lnTo>
                    <a:pt x="1450740" y="220693"/>
                  </a:lnTo>
                  <a:lnTo>
                    <a:pt x="1440575" y="215287"/>
                  </a:lnTo>
                  <a:lnTo>
                    <a:pt x="1430410" y="210199"/>
                  </a:lnTo>
                  <a:lnTo>
                    <a:pt x="1420562" y="205747"/>
                  </a:lnTo>
                  <a:lnTo>
                    <a:pt x="1411350" y="201613"/>
                  </a:lnTo>
                  <a:lnTo>
                    <a:pt x="1401820" y="197479"/>
                  </a:lnTo>
                  <a:lnTo>
                    <a:pt x="1392925" y="193981"/>
                  </a:lnTo>
                  <a:lnTo>
                    <a:pt x="1375136" y="187620"/>
                  </a:lnTo>
                  <a:lnTo>
                    <a:pt x="1358300" y="182850"/>
                  </a:lnTo>
                  <a:lnTo>
                    <a:pt x="1342417" y="178716"/>
                  </a:lnTo>
                  <a:lnTo>
                    <a:pt x="1327805" y="175536"/>
                  </a:lnTo>
                  <a:lnTo>
                    <a:pt x="1314145" y="173310"/>
                  </a:lnTo>
                  <a:lnTo>
                    <a:pt x="1301756" y="171720"/>
                  </a:lnTo>
                  <a:lnTo>
                    <a:pt x="1290638" y="171084"/>
                  </a:lnTo>
                  <a:lnTo>
                    <a:pt x="1330346" y="138966"/>
                  </a:lnTo>
                  <a:lnTo>
                    <a:pt x="1370689" y="105894"/>
                  </a:lnTo>
                  <a:lnTo>
                    <a:pt x="1405950" y="76638"/>
                  </a:lnTo>
                  <a:lnTo>
                    <a:pt x="1419609" y="64554"/>
                  </a:lnTo>
                  <a:lnTo>
                    <a:pt x="1429774" y="55650"/>
                  </a:lnTo>
                  <a:lnTo>
                    <a:pt x="1435810" y="49926"/>
                  </a:lnTo>
                  <a:lnTo>
                    <a:pt x="1442163" y="44520"/>
                  </a:lnTo>
                  <a:lnTo>
                    <a:pt x="1448834" y="39432"/>
                  </a:lnTo>
                  <a:lnTo>
                    <a:pt x="1455505" y="34026"/>
                  </a:lnTo>
                  <a:lnTo>
                    <a:pt x="1463129" y="29256"/>
                  </a:lnTo>
                  <a:lnTo>
                    <a:pt x="1470753" y="24486"/>
                  </a:lnTo>
                  <a:lnTo>
                    <a:pt x="1479012" y="20352"/>
                  </a:lnTo>
                  <a:lnTo>
                    <a:pt x="1487271" y="16218"/>
                  </a:lnTo>
                  <a:lnTo>
                    <a:pt x="1495848" y="13038"/>
                  </a:lnTo>
                  <a:lnTo>
                    <a:pt x="1505378" y="9540"/>
                  </a:lnTo>
                  <a:lnTo>
                    <a:pt x="1514590" y="6996"/>
                  </a:lnTo>
                  <a:lnTo>
                    <a:pt x="1524438" y="4770"/>
                  </a:lnTo>
                  <a:lnTo>
                    <a:pt x="1534285" y="2544"/>
                  </a:lnTo>
                  <a:lnTo>
                    <a:pt x="1544768" y="1272"/>
                  </a:lnTo>
                  <a:lnTo>
                    <a:pt x="1555569" y="0"/>
                  </a:lnTo>
                  <a:close/>
                </a:path>
              </a:pathLst>
            </a:custGeom>
            <a:solidFill>
              <a:schemeClr val="bg1"/>
            </a:solidFill>
            <a:ln>
              <a:noFill/>
            </a:ln>
          </p:spPr>
          <p:txBody>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2843808" y="1347615"/>
            <a:ext cx="1584176" cy="1440160"/>
            <a:chOff x="2843808" y="1347615"/>
            <a:chExt cx="1584176" cy="1440160"/>
          </a:xfrm>
        </p:grpSpPr>
        <p:sp>
          <p:nvSpPr>
            <p:cNvPr id="31" name="流程图: 手动操作 30"/>
            <p:cNvSpPr/>
            <p:nvPr/>
          </p:nvSpPr>
          <p:spPr>
            <a:xfrm rot="16200000">
              <a:off x="2915816" y="1275607"/>
              <a:ext cx="1440160" cy="1584176"/>
            </a:xfrm>
            <a:prstGeom prst="flowChartManualOperation">
              <a:avLst/>
            </a:prstGeom>
            <a:solidFill>
              <a:srgbClr val="5BB4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2" name="KSO_Shape"/>
            <p:cNvSpPr>
              <a:spLocks/>
            </p:cNvSpPr>
            <p:nvPr/>
          </p:nvSpPr>
          <p:spPr bwMode="auto">
            <a:xfrm>
              <a:off x="3368163" y="1827365"/>
              <a:ext cx="482922" cy="545675"/>
            </a:xfrm>
            <a:custGeom>
              <a:avLst/>
              <a:gdLst>
                <a:gd name="T0" fmla="*/ 842889 w 4313"/>
                <a:gd name="T1" fmla="*/ 0 h 4874"/>
                <a:gd name="T2" fmla="*/ 74281 w 4313"/>
                <a:gd name="T3" fmla="*/ 443614 h 4874"/>
                <a:gd name="T4" fmla="*/ 848362 w 4313"/>
                <a:gd name="T5" fmla="*/ 890355 h 4874"/>
                <a:gd name="T6" fmla="*/ 1616971 w 4313"/>
                <a:gd name="T7" fmla="*/ 446741 h 4874"/>
                <a:gd name="T8" fmla="*/ 842889 w 4313"/>
                <a:gd name="T9" fmla="*/ 0 h 4874"/>
                <a:gd name="T10" fmla="*/ 0 w 4313"/>
                <a:gd name="T11" fmla="*/ 1459823 h 4874"/>
                <a:gd name="T12" fmla="*/ 771345 w 4313"/>
                <a:gd name="T13" fmla="*/ 1905000 h 4874"/>
                <a:gd name="T14" fmla="*/ 771345 w 4313"/>
                <a:gd name="T15" fmla="*/ 1011909 h 4874"/>
                <a:gd name="T16" fmla="*/ 0 w 4313"/>
                <a:gd name="T17" fmla="*/ 566732 h 4874"/>
                <a:gd name="T18" fmla="*/ 0 w 4313"/>
                <a:gd name="T19" fmla="*/ 1459823 h 4874"/>
                <a:gd name="T20" fmla="*/ 915215 w 4313"/>
                <a:gd name="T21" fmla="*/ 1017772 h 4874"/>
                <a:gd name="T22" fmla="*/ 915215 w 4313"/>
                <a:gd name="T23" fmla="*/ 1905000 h 4874"/>
                <a:gd name="T24" fmla="*/ 1686169 w 4313"/>
                <a:gd name="T25" fmla="*/ 1459823 h 4874"/>
                <a:gd name="T26" fmla="*/ 1686169 w 4313"/>
                <a:gd name="T27" fmla="*/ 572594 h 4874"/>
                <a:gd name="T28" fmla="*/ 915215 w 4313"/>
                <a:gd name="T29" fmla="*/ 1017772 h 487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313" h="4874">
                  <a:moveTo>
                    <a:pt x="2156" y="0"/>
                  </a:moveTo>
                  <a:lnTo>
                    <a:pt x="190" y="1135"/>
                  </a:lnTo>
                  <a:lnTo>
                    <a:pt x="2170" y="2278"/>
                  </a:lnTo>
                  <a:lnTo>
                    <a:pt x="4136" y="1143"/>
                  </a:lnTo>
                  <a:lnTo>
                    <a:pt x="2156" y="0"/>
                  </a:lnTo>
                  <a:close/>
                  <a:moveTo>
                    <a:pt x="0" y="3735"/>
                  </a:moveTo>
                  <a:lnTo>
                    <a:pt x="1973" y="4874"/>
                  </a:lnTo>
                  <a:lnTo>
                    <a:pt x="1973" y="2589"/>
                  </a:lnTo>
                  <a:lnTo>
                    <a:pt x="0" y="1450"/>
                  </a:lnTo>
                  <a:lnTo>
                    <a:pt x="0" y="3735"/>
                  </a:lnTo>
                  <a:close/>
                  <a:moveTo>
                    <a:pt x="2341" y="2604"/>
                  </a:moveTo>
                  <a:lnTo>
                    <a:pt x="2341" y="4874"/>
                  </a:lnTo>
                  <a:lnTo>
                    <a:pt x="4313" y="3735"/>
                  </a:lnTo>
                  <a:lnTo>
                    <a:pt x="4313" y="1465"/>
                  </a:lnTo>
                  <a:lnTo>
                    <a:pt x="2341" y="2604"/>
                  </a:lnTo>
                  <a:close/>
                </a:path>
              </a:pathLst>
            </a:custGeom>
            <a:solidFill>
              <a:schemeClr val="bg1"/>
            </a:solidFill>
            <a:ln>
              <a:noFill/>
            </a:ln>
          </p:spPr>
          <p:txBody>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1115616" y="1347614"/>
            <a:ext cx="1584176" cy="1440160"/>
            <a:chOff x="1115616" y="1347614"/>
            <a:chExt cx="1584176" cy="1440160"/>
          </a:xfrm>
        </p:grpSpPr>
        <p:sp>
          <p:nvSpPr>
            <p:cNvPr id="34" name="流程图: 手动操作 33"/>
            <p:cNvSpPr/>
            <p:nvPr/>
          </p:nvSpPr>
          <p:spPr>
            <a:xfrm rot="16200000">
              <a:off x="1187624" y="1275606"/>
              <a:ext cx="1440160" cy="1584176"/>
            </a:xfrm>
            <a:prstGeom prst="flowChartManualOperation">
              <a:avLst/>
            </a:prstGeom>
            <a:solidFill>
              <a:srgbClr val="5BB4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5" name="KSO_Shape"/>
            <p:cNvSpPr>
              <a:spLocks/>
            </p:cNvSpPr>
            <p:nvPr/>
          </p:nvSpPr>
          <p:spPr bwMode="auto">
            <a:xfrm>
              <a:off x="1683482" y="1890181"/>
              <a:ext cx="448444" cy="420043"/>
            </a:xfrm>
            <a:custGeom>
              <a:avLst/>
              <a:gdLst/>
              <a:ahLst/>
              <a:cxnLst/>
              <a:rect l="0" t="0" r="r" b="b"/>
              <a:pathLst>
                <a:path w="1298575" h="1216025">
                  <a:moveTo>
                    <a:pt x="836160" y="826558"/>
                  </a:moveTo>
                  <a:lnTo>
                    <a:pt x="1038913" y="1088496"/>
                  </a:lnTo>
                  <a:lnTo>
                    <a:pt x="1028590" y="1095640"/>
                  </a:lnTo>
                  <a:lnTo>
                    <a:pt x="1018002" y="1103313"/>
                  </a:lnTo>
                  <a:lnTo>
                    <a:pt x="1007415" y="1109927"/>
                  </a:lnTo>
                  <a:lnTo>
                    <a:pt x="996827" y="1116806"/>
                  </a:lnTo>
                  <a:lnTo>
                    <a:pt x="985975" y="1123421"/>
                  </a:lnTo>
                  <a:lnTo>
                    <a:pt x="974858" y="1129771"/>
                  </a:lnTo>
                  <a:lnTo>
                    <a:pt x="963741" y="1136121"/>
                  </a:lnTo>
                  <a:lnTo>
                    <a:pt x="952624" y="1141942"/>
                  </a:lnTo>
                  <a:lnTo>
                    <a:pt x="941507" y="1147763"/>
                  </a:lnTo>
                  <a:lnTo>
                    <a:pt x="929596" y="1153319"/>
                  </a:lnTo>
                  <a:lnTo>
                    <a:pt x="918214" y="1158611"/>
                  </a:lnTo>
                  <a:lnTo>
                    <a:pt x="906303" y="1163902"/>
                  </a:lnTo>
                  <a:lnTo>
                    <a:pt x="894656" y="1168665"/>
                  </a:lnTo>
                  <a:lnTo>
                    <a:pt x="882480" y="1173692"/>
                  </a:lnTo>
                  <a:lnTo>
                    <a:pt x="870305" y="1177925"/>
                  </a:lnTo>
                  <a:lnTo>
                    <a:pt x="858129" y="1182159"/>
                  </a:lnTo>
                  <a:lnTo>
                    <a:pt x="845953" y="1186127"/>
                  </a:lnTo>
                  <a:lnTo>
                    <a:pt x="833513" y="1190096"/>
                  </a:lnTo>
                  <a:lnTo>
                    <a:pt x="820807" y="1193536"/>
                  </a:lnTo>
                  <a:lnTo>
                    <a:pt x="808367" y="1196446"/>
                  </a:lnTo>
                  <a:lnTo>
                    <a:pt x="795662" y="1199621"/>
                  </a:lnTo>
                  <a:lnTo>
                    <a:pt x="782427" y="1202531"/>
                  </a:lnTo>
                  <a:lnTo>
                    <a:pt x="769722" y="1204913"/>
                  </a:lnTo>
                  <a:lnTo>
                    <a:pt x="756487" y="1207294"/>
                  </a:lnTo>
                  <a:lnTo>
                    <a:pt x="743518" y="1209146"/>
                  </a:lnTo>
                  <a:lnTo>
                    <a:pt x="730548" y="1211263"/>
                  </a:lnTo>
                  <a:lnTo>
                    <a:pt x="717048" y="1212586"/>
                  </a:lnTo>
                  <a:lnTo>
                    <a:pt x="703814" y="1213909"/>
                  </a:lnTo>
                  <a:lnTo>
                    <a:pt x="690050" y="1214967"/>
                  </a:lnTo>
                  <a:lnTo>
                    <a:pt x="676815" y="1215496"/>
                  </a:lnTo>
                  <a:lnTo>
                    <a:pt x="663051" y="1215761"/>
                  </a:lnTo>
                  <a:lnTo>
                    <a:pt x="649552" y="1216025"/>
                  </a:lnTo>
                  <a:lnTo>
                    <a:pt x="636053" y="1215761"/>
                  </a:lnTo>
                  <a:lnTo>
                    <a:pt x="622818" y="1215496"/>
                  </a:lnTo>
                  <a:lnTo>
                    <a:pt x="609848" y="1214967"/>
                  </a:lnTo>
                  <a:lnTo>
                    <a:pt x="596349" y="1213909"/>
                  </a:lnTo>
                  <a:lnTo>
                    <a:pt x="583379" y="1212586"/>
                  </a:lnTo>
                  <a:lnTo>
                    <a:pt x="570674" y="1211527"/>
                  </a:lnTo>
                  <a:lnTo>
                    <a:pt x="557704" y="1209675"/>
                  </a:lnTo>
                  <a:lnTo>
                    <a:pt x="544999" y="1207823"/>
                  </a:lnTo>
                  <a:lnTo>
                    <a:pt x="532029" y="1205442"/>
                  </a:lnTo>
                  <a:lnTo>
                    <a:pt x="519324" y="1203061"/>
                  </a:lnTo>
                  <a:lnTo>
                    <a:pt x="507148" y="1200679"/>
                  </a:lnTo>
                  <a:lnTo>
                    <a:pt x="494708" y="1197769"/>
                  </a:lnTo>
                  <a:lnTo>
                    <a:pt x="482267" y="1194594"/>
                  </a:lnTo>
                  <a:lnTo>
                    <a:pt x="469827" y="1191154"/>
                  </a:lnTo>
                  <a:lnTo>
                    <a:pt x="457651" y="1187450"/>
                  </a:lnTo>
                  <a:lnTo>
                    <a:pt x="445475" y="1183746"/>
                  </a:lnTo>
                  <a:lnTo>
                    <a:pt x="433829" y="1179777"/>
                  </a:lnTo>
                  <a:lnTo>
                    <a:pt x="421918" y="1175809"/>
                  </a:lnTo>
                  <a:lnTo>
                    <a:pt x="410272" y="1171046"/>
                  </a:lnTo>
                  <a:lnTo>
                    <a:pt x="398625" y="1166548"/>
                  </a:lnTo>
                  <a:lnTo>
                    <a:pt x="386979" y="1161786"/>
                  </a:lnTo>
                  <a:lnTo>
                    <a:pt x="375862" y="1156494"/>
                  </a:lnTo>
                  <a:lnTo>
                    <a:pt x="364215" y="1151202"/>
                  </a:lnTo>
                  <a:lnTo>
                    <a:pt x="353098" y="1145646"/>
                  </a:lnTo>
                  <a:lnTo>
                    <a:pt x="342246" y="1140090"/>
                  </a:lnTo>
                  <a:lnTo>
                    <a:pt x="331394" y="1134269"/>
                  </a:lnTo>
                  <a:lnTo>
                    <a:pt x="320541" y="1127919"/>
                  </a:lnTo>
                  <a:lnTo>
                    <a:pt x="309954" y="1121834"/>
                  </a:lnTo>
                  <a:lnTo>
                    <a:pt x="299366" y="1115219"/>
                  </a:lnTo>
                  <a:lnTo>
                    <a:pt x="288778" y="1108869"/>
                  </a:lnTo>
                  <a:lnTo>
                    <a:pt x="278720" y="1101990"/>
                  </a:lnTo>
                  <a:lnTo>
                    <a:pt x="268662" y="1094846"/>
                  </a:lnTo>
                  <a:lnTo>
                    <a:pt x="468239" y="830527"/>
                  </a:lnTo>
                  <a:lnTo>
                    <a:pt x="478032" y="837142"/>
                  </a:lnTo>
                  <a:lnTo>
                    <a:pt x="488091" y="843227"/>
                  </a:lnTo>
                  <a:lnTo>
                    <a:pt x="498414" y="849313"/>
                  </a:lnTo>
                  <a:lnTo>
                    <a:pt x="508472" y="854340"/>
                  </a:lnTo>
                  <a:lnTo>
                    <a:pt x="519324" y="859367"/>
                  </a:lnTo>
                  <a:lnTo>
                    <a:pt x="530176" y="864129"/>
                  </a:lnTo>
                  <a:lnTo>
                    <a:pt x="541558" y="868363"/>
                  </a:lnTo>
                  <a:lnTo>
                    <a:pt x="552675" y="872331"/>
                  </a:lnTo>
                  <a:lnTo>
                    <a:pt x="564057" y="875771"/>
                  </a:lnTo>
                  <a:lnTo>
                    <a:pt x="575968" y="878681"/>
                  </a:lnTo>
                  <a:lnTo>
                    <a:pt x="587614" y="881327"/>
                  </a:lnTo>
                  <a:lnTo>
                    <a:pt x="599790" y="883709"/>
                  </a:lnTo>
                  <a:lnTo>
                    <a:pt x="611966" y="885296"/>
                  </a:lnTo>
                  <a:lnTo>
                    <a:pt x="624406" y="886354"/>
                  </a:lnTo>
                  <a:lnTo>
                    <a:pt x="636847" y="887148"/>
                  </a:lnTo>
                  <a:lnTo>
                    <a:pt x="649552" y="887413"/>
                  </a:lnTo>
                  <a:lnTo>
                    <a:pt x="662522" y="887148"/>
                  </a:lnTo>
                  <a:lnTo>
                    <a:pt x="675492" y="886354"/>
                  </a:lnTo>
                  <a:lnTo>
                    <a:pt x="688197" y="884767"/>
                  </a:lnTo>
                  <a:lnTo>
                    <a:pt x="700902" y="883179"/>
                  </a:lnTo>
                  <a:lnTo>
                    <a:pt x="713343" y="880798"/>
                  </a:lnTo>
                  <a:lnTo>
                    <a:pt x="725519" y="878152"/>
                  </a:lnTo>
                  <a:lnTo>
                    <a:pt x="737430" y="874977"/>
                  </a:lnTo>
                  <a:lnTo>
                    <a:pt x="749605" y="871273"/>
                  </a:lnTo>
                  <a:lnTo>
                    <a:pt x="761252" y="866775"/>
                  </a:lnTo>
                  <a:lnTo>
                    <a:pt x="772634" y="862542"/>
                  </a:lnTo>
                  <a:lnTo>
                    <a:pt x="783751" y="857515"/>
                  </a:lnTo>
                  <a:lnTo>
                    <a:pt x="794868" y="851959"/>
                  </a:lnTo>
                  <a:lnTo>
                    <a:pt x="805455" y="846138"/>
                  </a:lnTo>
                  <a:lnTo>
                    <a:pt x="816043" y="839788"/>
                  </a:lnTo>
                  <a:lnTo>
                    <a:pt x="826366" y="833438"/>
                  </a:lnTo>
                  <a:lnTo>
                    <a:pt x="836160" y="826558"/>
                  </a:lnTo>
                  <a:close/>
                  <a:moveTo>
                    <a:pt x="649552" y="454025"/>
                  </a:moveTo>
                  <a:lnTo>
                    <a:pt x="656167" y="454290"/>
                  </a:lnTo>
                  <a:lnTo>
                    <a:pt x="662781" y="454555"/>
                  </a:lnTo>
                  <a:lnTo>
                    <a:pt x="669396" y="455349"/>
                  </a:lnTo>
                  <a:lnTo>
                    <a:pt x="675746" y="456674"/>
                  </a:lnTo>
                  <a:lnTo>
                    <a:pt x="682360" y="457998"/>
                  </a:lnTo>
                  <a:lnTo>
                    <a:pt x="688446" y="459852"/>
                  </a:lnTo>
                  <a:lnTo>
                    <a:pt x="694796" y="461706"/>
                  </a:lnTo>
                  <a:lnTo>
                    <a:pt x="700617" y="464090"/>
                  </a:lnTo>
                  <a:lnTo>
                    <a:pt x="706438" y="466738"/>
                  </a:lnTo>
                  <a:lnTo>
                    <a:pt x="711994" y="469387"/>
                  </a:lnTo>
                  <a:lnTo>
                    <a:pt x="717550" y="472565"/>
                  </a:lnTo>
                  <a:lnTo>
                    <a:pt x="722842" y="476008"/>
                  </a:lnTo>
                  <a:lnTo>
                    <a:pt x="728133" y="479716"/>
                  </a:lnTo>
                  <a:lnTo>
                    <a:pt x="733160" y="483424"/>
                  </a:lnTo>
                  <a:lnTo>
                    <a:pt x="737923" y="487397"/>
                  </a:lnTo>
                  <a:lnTo>
                    <a:pt x="742421" y="491900"/>
                  </a:lnTo>
                  <a:lnTo>
                    <a:pt x="746919" y="496137"/>
                  </a:lnTo>
                  <a:lnTo>
                    <a:pt x="750888" y="500905"/>
                  </a:lnTo>
                  <a:lnTo>
                    <a:pt x="754856" y="505672"/>
                  </a:lnTo>
                  <a:lnTo>
                    <a:pt x="758296" y="510704"/>
                  </a:lnTo>
                  <a:lnTo>
                    <a:pt x="761735" y="516001"/>
                  </a:lnTo>
                  <a:lnTo>
                    <a:pt x="765175" y="521299"/>
                  </a:lnTo>
                  <a:lnTo>
                    <a:pt x="767821" y="526860"/>
                  </a:lnTo>
                  <a:lnTo>
                    <a:pt x="770731" y="532687"/>
                  </a:lnTo>
                  <a:lnTo>
                    <a:pt x="772848" y="538249"/>
                  </a:lnTo>
                  <a:lnTo>
                    <a:pt x="774965" y="544606"/>
                  </a:lnTo>
                  <a:lnTo>
                    <a:pt x="776817" y="550433"/>
                  </a:lnTo>
                  <a:lnTo>
                    <a:pt x="778140" y="556789"/>
                  </a:lnTo>
                  <a:lnTo>
                    <a:pt x="779462" y="563146"/>
                  </a:lnTo>
                  <a:lnTo>
                    <a:pt x="780256" y="569767"/>
                  </a:lnTo>
                  <a:lnTo>
                    <a:pt x="780521" y="576124"/>
                  </a:lnTo>
                  <a:lnTo>
                    <a:pt x="781050" y="582745"/>
                  </a:lnTo>
                  <a:lnTo>
                    <a:pt x="780521" y="589366"/>
                  </a:lnTo>
                  <a:lnTo>
                    <a:pt x="780256" y="595723"/>
                  </a:lnTo>
                  <a:lnTo>
                    <a:pt x="779462" y="602344"/>
                  </a:lnTo>
                  <a:lnTo>
                    <a:pt x="778140" y="608436"/>
                  </a:lnTo>
                  <a:lnTo>
                    <a:pt x="776817" y="614793"/>
                  </a:lnTo>
                  <a:lnTo>
                    <a:pt x="774965" y="620884"/>
                  </a:lnTo>
                  <a:lnTo>
                    <a:pt x="772848" y="626976"/>
                  </a:lnTo>
                  <a:lnTo>
                    <a:pt x="770731" y="632803"/>
                  </a:lnTo>
                  <a:lnTo>
                    <a:pt x="767821" y="638630"/>
                  </a:lnTo>
                  <a:lnTo>
                    <a:pt x="765175" y="643927"/>
                  </a:lnTo>
                  <a:lnTo>
                    <a:pt x="761735" y="649489"/>
                  </a:lnTo>
                  <a:lnTo>
                    <a:pt x="758296" y="654786"/>
                  </a:lnTo>
                  <a:lnTo>
                    <a:pt x="754856" y="659818"/>
                  </a:lnTo>
                  <a:lnTo>
                    <a:pt x="750888" y="664850"/>
                  </a:lnTo>
                  <a:lnTo>
                    <a:pt x="746919" y="669353"/>
                  </a:lnTo>
                  <a:lnTo>
                    <a:pt x="742421" y="673855"/>
                  </a:lnTo>
                  <a:lnTo>
                    <a:pt x="737923" y="678093"/>
                  </a:lnTo>
                  <a:lnTo>
                    <a:pt x="733160" y="682066"/>
                  </a:lnTo>
                  <a:lnTo>
                    <a:pt x="728133" y="685774"/>
                  </a:lnTo>
                  <a:lnTo>
                    <a:pt x="722842" y="689482"/>
                  </a:lnTo>
                  <a:lnTo>
                    <a:pt x="717550" y="692660"/>
                  </a:lnTo>
                  <a:lnTo>
                    <a:pt x="711994" y="695838"/>
                  </a:lnTo>
                  <a:lnTo>
                    <a:pt x="706438" y="698487"/>
                  </a:lnTo>
                  <a:lnTo>
                    <a:pt x="700617" y="701400"/>
                  </a:lnTo>
                  <a:lnTo>
                    <a:pt x="694796" y="703519"/>
                  </a:lnTo>
                  <a:lnTo>
                    <a:pt x="688446" y="705638"/>
                  </a:lnTo>
                  <a:lnTo>
                    <a:pt x="682360" y="707227"/>
                  </a:lnTo>
                  <a:lnTo>
                    <a:pt x="675746" y="708816"/>
                  </a:lnTo>
                  <a:lnTo>
                    <a:pt x="669396" y="710141"/>
                  </a:lnTo>
                  <a:lnTo>
                    <a:pt x="662781" y="710670"/>
                  </a:lnTo>
                  <a:lnTo>
                    <a:pt x="656167" y="711200"/>
                  </a:lnTo>
                  <a:lnTo>
                    <a:pt x="649552" y="711200"/>
                  </a:lnTo>
                  <a:lnTo>
                    <a:pt x="642673" y="711200"/>
                  </a:lnTo>
                  <a:lnTo>
                    <a:pt x="635794" y="710670"/>
                  </a:lnTo>
                  <a:lnTo>
                    <a:pt x="629179" y="710141"/>
                  </a:lnTo>
                  <a:lnTo>
                    <a:pt x="622829" y="708816"/>
                  </a:lnTo>
                  <a:lnTo>
                    <a:pt x="616479" y="707227"/>
                  </a:lnTo>
                  <a:lnTo>
                    <a:pt x="610394" y="705638"/>
                  </a:lnTo>
                  <a:lnTo>
                    <a:pt x="604044" y="703519"/>
                  </a:lnTo>
                  <a:lnTo>
                    <a:pt x="598223" y="701400"/>
                  </a:lnTo>
                  <a:lnTo>
                    <a:pt x="592402" y="698487"/>
                  </a:lnTo>
                  <a:lnTo>
                    <a:pt x="586581" y="695838"/>
                  </a:lnTo>
                  <a:lnTo>
                    <a:pt x="581290" y="692660"/>
                  </a:lnTo>
                  <a:lnTo>
                    <a:pt x="575733" y="689482"/>
                  </a:lnTo>
                  <a:lnTo>
                    <a:pt x="570706" y="685774"/>
                  </a:lnTo>
                  <a:lnTo>
                    <a:pt x="565679" y="682066"/>
                  </a:lnTo>
                  <a:lnTo>
                    <a:pt x="560652" y="678093"/>
                  </a:lnTo>
                  <a:lnTo>
                    <a:pt x="556419" y="673855"/>
                  </a:lnTo>
                  <a:lnTo>
                    <a:pt x="551921" y="669353"/>
                  </a:lnTo>
                  <a:lnTo>
                    <a:pt x="547688" y="664850"/>
                  </a:lnTo>
                  <a:lnTo>
                    <a:pt x="543983" y="659818"/>
                  </a:lnTo>
                  <a:lnTo>
                    <a:pt x="540279" y="654786"/>
                  </a:lnTo>
                  <a:lnTo>
                    <a:pt x="536840" y="649489"/>
                  </a:lnTo>
                  <a:lnTo>
                    <a:pt x="533665" y="643927"/>
                  </a:lnTo>
                  <a:lnTo>
                    <a:pt x="530754" y="638630"/>
                  </a:lnTo>
                  <a:lnTo>
                    <a:pt x="528108" y="632803"/>
                  </a:lnTo>
                  <a:lnTo>
                    <a:pt x="525727" y="626976"/>
                  </a:lnTo>
                  <a:lnTo>
                    <a:pt x="523875" y="620884"/>
                  </a:lnTo>
                  <a:lnTo>
                    <a:pt x="522023" y="614793"/>
                  </a:lnTo>
                  <a:lnTo>
                    <a:pt x="520435" y="608436"/>
                  </a:lnTo>
                  <a:lnTo>
                    <a:pt x="519112" y="602344"/>
                  </a:lnTo>
                  <a:lnTo>
                    <a:pt x="518583" y="595723"/>
                  </a:lnTo>
                  <a:lnTo>
                    <a:pt x="518054" y="589366"/>
                  </a:lnTo>
                  <a:lnTo>
                    <a:pt x="517525" y="582745"/>
                  </a:lnTo>
                  <a:lnTo>
                    <a:pt x="518054" y="576124"/>
                  </a:lnTo>
                  <a:lnTo>
                    <a:pt x="518583" y="569767"/>
                  </a:lnTo>
                  <a:lnTo>
                    <a:pt x="519112" y="563146"/>
                  </a:lnTo>
                  <a:lnTo>
                    <a:pt x="520435" y="556789"/>
                  </a:lnTo>
                  <a:lnTo>
                    <a:pt x="522023" y="550433"/>
                  </a:lnTo>
                  <a:lnTo>
                    <a:pt x="523875" y="544606"/>
                  </a:lnTo>
                  <a:lnTo>
                    <a:pt x="525727" y="538249"/>
                  </a:lnTo>
                  <a:lnTo>
                    <a:pt x="528108" y="532687"/>
                  </a:lnTo>
                  <a:lnTo>
                    <a:pt x="530754" y="526860"/>
                  </a:lnTo>
                  <a:lnTo>
                    <a:pt x="533665" y="521299"/>
                  </a:lnTo>
                  <a:lnTo>
                    <a:pt x="536840" y="516001"/>
                  </a:lnTo>
                  <a:lnTo>
                    <a:pt x="540279" y="510704"/>
                  </a:lnTo>
                  <a:lnTo>
                    <a:pt x="543983" y="505672"/>
                  </a:lnTo>
                  <a:lnTo>
                    <a:pt x="547688" y="500905"/>
                  </a:lnTo>
                  <a:lnTo>
                    <a:pt x="551921" y="496137"/>
                  </a:lnTo>
                  <a:lnTo>
                    <a:pt x="556419" y="491900"/>
                  </a:lnTo>
                  <a:lnTo>
                    <a:pt x="560652" y="487397"/>
                  </a:lnTo>
                  <a:lnTo>
                    <a:pt x="565679" y="483424"/>
                  </a:lnTo>
                  <a:lnTo>
                    <a:pt x="570706" y="479716"/>
                  </a:lnTo>
                  <a:lnTo>
                    <a:pt x="575733" y="476008"/>
                  </a:lnTo>
                  <a:lnTo>
                    <a:pt x="581290" y="472565"/>
                  </a:lnTo>
                  <a:lnTo>
                    <a:pt x="586581" y="469387"/>
                  </a:lnTo>
                  <a:lnTo>
                    <a:pt x="592402" y="466738"/>
                  </a:lnTo>
                  <a:lnTo>
                    <a:pt x="598223" y="464090"/>
                  </a:lnTo>
                  <a:lnTo>
                    <a:pt x="604044" y="461706"/>
                  </a:lnTo>
                  <a:lnTo>
                    <a:pt x="610394" y="459852"/>
                  </a:lnTo>
                  <a:lnTo>
                    <a:pt x="616479" y="457998"/>
                  </a:lnTo>
                  <a:lnTo>
                    <a:pt x="622829" y="456674"/>
                  </a:lnTo>
                  <a:lnTo>
                    <a:pt x="629179" y="455349"/>
                  </a:lnTo>
                  <a:lnTo>
                    <a:pt x="635794" y="454555"/>
                  </a:lnTo>
                  <a:lnTo>
                    <a:pt x="642673" y="454290"/>
                  </a:lnTo>
                  <a:lnTo>
                    <a:pt x="649552" y="454025"/>
                  </a:lnTo>
                  <a:close/>
                  <a:moveTo>
                    <a:pt x="390155" y="529"/>
                  </a:moveTo>
                  <a:lnTo>
                    <a:pt x="524353" y="301890"/>
                  </a:lnTo>
                  <a:lnTo>
                    <a:pt x="514030" y="306388"/>
                  </a:lnTo>
                  <a:lnTo>
                    <a:pt x="503972" y="311415"/>
                  </a:lnTo>
                  <a:lnTo>
                    <a:pt x="494178" y="316706"/>
                  </a:lnTo>
                  <a:lnTo>
                    <a:pt x="484650" y="322263"/>
                  </a:lnTo>
                  <a:lnTo>
                    <a:pt x="475121" y="328083"/>
                  </a:lnTo>
                  <a:lnTo>
                    <a:pt x="466121" y="334698"/>
                  </a:lnTo>
                  <a:lnTo>
                    <a:pt x="457122" y="341048"/>
                  </a:lnTo>
                  <a:lnTo>
                    <a:pt x="448387" y="347927"/>
                  </a:lnTo>
                  <a:lnTo>
                    <a:pt x="439917" y="355071"/>
                  </a:lnTo>
                  <a:lnTo>
                    <a:pt x="431976" y="362479"/>
                  </a:lnTo>
                  <a:lnTo>
                    <a:pt x="423771" y="370417"/>
                  </a:lnTo>
                  <a:lnTo>
                    <a:pt x="416359" y="378090"/>
                  </a:lnTo>
                  <a:lnTo>
                    <a:pt x="408948" y="386556"/>
                  </a:lnTo>
                  <a:lnTo>
                    <a:pt x="402066" y="394758"/>
                  </a:lnTo>
                  <a:lnTo>
                    <a:pt x="395449" y="403490"/>
                  </a:lnTo>
                  <a:lnTo>
                    <a:pt x="389096" y="412486"/>
                  </a:lnTo>
                  <a:lnTo>
                    <a:pt x="383008" y="421746"/>
                  </a:lnTo>
                  <a:lnTo>
                    <a:pt x="377450" y="431006"/>
                  </a:lnTo>
                  <a:lnTo>
                    <a:pt x="372156" y="440796"/>
                  </a:lnTo>
                  <a:lnTo>
                    <a:pt x="366862" y="450586"/>
                  </a:lnTo>
                  <a:lnTo>
                    <a:pt x="362098" y="460640"/>
                  </a:lnTo>
                  <a:lnTo>
                    <a:pt x="357863" y="470694"/>
                  </a:lnTo>
                  <a:lnTo>
                    <a:pt x="354157" y="481277"/>
                  </a:lnTo>
                  <a:lnTo>
                    <a:pt x="350451" y="491861"/>
                  </a:lnTo>
                  <a:lnTo>
                    <a:pt x="347275" y="502708"/>
                  </a:lnTo>
                  <a:lnTo>
                    <a:pt x="344363" y="513556"/>
                  </a:lnTo>
                  <a:lnTo>
                    <a:pt x="341981" y="524404"/>
                  </a:lnTo>
                  <a:lnTo>
                    <a:pt x="340128" y="535517"/>
                  </a:lnTo>
                  <a:lnTo>
                    <a:pt x="338540" y="547158"/>
                  </a:lnTo>
                  <a:lnTo>
                    <a:pt x="337482" y="558536"/>
                  </a:lnTo>
                  <a:lnTo>
                    <a:pt x="336687" y="570177"/>
                  </a:lnTo>
                  <a:lnTo>
                    <a:pt x="336687" y="581819"/>
                  </a:lnTo>
                  <a:lnTo>
                    <a:pt x="336952" y="592931"/>
                  </a:lnTo>
                  <a:lnTo>
                    <a:pt x="337482" y="603779"/>
                  </a:lnTo>
                  <a:lnTo>
                    <a:pt x="338805" y="614627"/>
                  </a:lnTo>
                  <a:lnTo>
                    <a:pt x="340128" y="625211"/>
                  </a:lnTo>
                  <a:lnTo>
                    <a:pt x="6353" y="665692"/>
                  </a:lnTo>
                  <a:lnTo>
                    <a:pt x="3706" y="644790"/>
                  </a:lnTo>
                  <a:lnTo>
                    <a:pt x="1853" y="624152"/>
                  </a:lnTo>
                  <a:lnTo>
                    <a:pt x="1059" y="613569"/>
                  </a:lnTo>
                  <a:lnTo>
                    <a:pt x="530" y="602986"/>
                  </a:lnTo>
                  <a:lnTo>
                    <a:pt x="265" y="592402"/>
                  </a:lnTo>
                  <a:lnTo>
                    <a:pt x="0" y="581819"/>
                  </a:lnTo>
                  <a:lnTo>
                    <a:pt x="265" y="569648"/>
                  </a:lnTo>
                  <a:lnTo>
                    <a:pt x="530" y="557742"/>
                  </a:lnTo>
                  <a:lnTo>
                    <a:pt x="1324" y="545571"/>
                  </a:lnTo>
                  <a:lnTo>
                    <a:pt x="1853" y="533400"/>
                  </a:lnTo>
                  <a:lnTo>
                    <a:pt x="2912" y="521758"/>
                  </a:lnTo>
                  <a:lnTo>
                    <a:pt x="4235" y="509588"/>
                  </a:lnTo>
                  <a:lnTo>
                    <a:pt x="5559" y="497681"/>
                  </a:lnTo>
                  <a:lnTo>
                    <a:pt x="7412" y="486304"/>
                  </a:lnTo>
                  <a:lnTo>
                    <a:pt x="9264" y="474398"/>
                  </a:lnTo>
                  <a:lnTo>
                    <a:pt x="11382" y="463021"/>
                  </a:lnTo>
                  <a:lnTo>
                    <a:pt x="13764" y="451379"/>
                  </a:lnTo>
                  <a:lnTo>
                    <a:pt x="16411" y="440002"/>
                  </a:lnTo>
                  <a:lnTo>
                    <a:pt x="19323" y="428625"/>
                  </a:lnTo>
                  <a:lnTo>
                    <a:pt x="21970" y="417513"/>
                  </a:lnTo>
                  <a:lnTo>
                    <a:pt x="25411" y="405871"/>
                  </a:lnTo>
                  <a:lnTo>
                    <a:pt x="28587" y="395023"/>
                  </a:lnTo>
                  <a:lnTo>
                    <a:pt x="32293" y="383911"/>
                  </a:lnTo>
                  <a:lnTo>
                    <a:pt x="35998" y="373063"/>
                  </a:lnTo>
                  <a:lnTo>
                    <a:pt x="39969" y="362215"/>
                  </a:lnTo>
                  <a:lnTo>
                    <a:pt x="44468" y="351367"/>
                  </a:lnTo>
                  <a:lnTo>
                    <a:pt x="48703" y="340783"/>
                  </a:lnTo>
                  <a:lnTo>
                    <a:pt x="53203" y="330200"/>
                  </a:lnTo>
                  <a:lnTo>
                    <a:pt x="57968" y="319881"/>
                  </a:lnTo>
                  <a:lnTo>
                    <a:pt x="62997" y="309563"/>
                  </a:lnTo>
                  <a:lnTo>
                    <a:pt x="68026" y="298979"/>
                  </a:lnTo>
                  <a:lnTo>
                    <a:pt x="73320" y="289190"/>
                  </a:lnTo>
                  <a:lnTo>
                    <a:pt x="78878" y="278871"/>
                  </a:lnTo>
                  <a:lnTo>
                    <a:pt x="84437" y="268817"/>
                  </a:lnTo>
                  <a:lnTo>
                    <a:pt x="90260" y="259292"/>
                  </a:lnTo>
                  <a:lnTo>
                    <a:pt x="96613" y="249238"/>
                  </a:lnTo>
                  <a:lnTo>
                    <a:pt x="102700" y="239713"/>
                  </a:lnTo>
                  <a:lnTo>
                    <a:pt x="109053" y="230452"/>
                  </a:lnTo>
                  <a:lnTo>
                    <a:pt x="115406" y="220927"/>
                  </a:lnTo>
                  <a:lnTo>
                    <a:pt x="122288" y="211931"/>
                  </a:lnTo>
                  <a:lnTo>
                    <a:pt x="129170" y="202406"/>
                  </a:lnTo>
                  <a:lnTo>
                    <a:pt x="136316" y="193411"/>
                  </a:lnTo>
                  <a:lnTo>
                    <a:pt x="143463" y="184944"/>
                  </a:lnTo>
                  <a:lnTo>
                    <a:pt x="150610" y="175948"/>
                  </a:lnTo>
                  <a:lnTo>
                    <a:pt x="158021" y="167481"/>
                  </a:lnTo>
                  <a:lnTo>
                    <a:pt x="165697" y="158750"/>
                  </a:lnTo>
                  <a:lnTo>
                    <a:pt x="173373" y="150548"/>
                  </a:lnTo>
                  <a:lnTo>
                    <a:pt x="181578" y="142346"/>
                  </a:lnTo>
                  <a:lnTo>
                    <a:pt x="189519" y="134408"/>
                  </a:lnTo>
                  <a:lnTo>
                    <a:pt x="197989" y="126206"/>
                  </a:lnTo>
                  <a:lnTo>
                    <a:pt x="206459" y="118533"/>
                  </a:lnTo>
                  <a:lnTo>
                    <a:pt x="214665" y="111125"/>
                  </a:lnTo>
                  <a:lnTo>
                    <a:pt x="223400" y="103717"/>
                  </a:lnTo>
                  <a:lnTo>
                    <a:pt x="232134" y="96044"/>
                  </a:lnTo>
                  <a:lnTo>
                    <a:pt x="241134" y="88900"/>
                  </a:lnTo>
                  <a:lnTo>
                    <a:pt x="250133" y="81756"/>
                  </a:lnTo>
                  <a:lnTo>
                    <a:pt x="259398" y="75142"/>
                  </a:lnTo>
                  <a:lnTo>
                    <a:pt x="268662" y="68263"/>
                  </a:lnTo>
                  <a:lnTo>
                    <a:pt x="278455" y="61648"/>
                  </a:lnTo>
                  <a:lnTo>
                    <a:pt x="287720" y="55298"/>
                  </a:lnTo>
                  <a:lnTo>
                    <a:pt x="297513" y="48948"/>
                  </a:lnTo>
                  <a:lnTo>
                    <a:pt x="307307" y="43127"/>
                  </a:lnTo>
                  <a:lnTo>
                    <a:pt x="317100" y="37306"/>
                  </a:lnTo>
                  <a:lnTo>
                    <a:pt x="327423" y="31221"/>
                  </a:lnTo>
                  <a:lnTo>
                    <a:pt x="337217" y="25665"/>
                  </a:lnTo>
                  <a:lnTo>
                    <a:pt x="347804" y="20373"/>
                  </a:lnTo>
                  <a:lnTo>
                    <a:pt x="358127" y="15081"/>
                  </a:lnTo>
                  <a:lnTo>
                    <a:pt x="368715" y="10319"/>
                  </a:lnTo>
                  <a:lnTo>
                    <a:pt x="379303" y="5292"/>
                  </a:lnTo>
                  <a:lnTo>
                    <a:pt x="390155" y="529"/>
                  </a:lnTo>
                  <a:close/>
                  <a:moveTo>
                    <a:pt x="907361" y="0"/>
                  </a:moveTo>
                  <a:lnTo>
                    <a:pt x="917949" y="4763"/>
                  </a:lnTo>
                  <a:lnTo>
                    <a:pt x="928801" y="9261"/>
                  </a:lnTo>
                  <a:lnTo>
                    <a:pt x="939124" y="14288"/>
                  </a:lnTo>
                  <a:lnTo>
                    <a:pt x="949447" y="19579"/>
                  </a:lnTo>
                  <a:lnTo>
                    <a:pt x="959770" y="25136"/>
                  </a:lnTo>
                  <a:lnTo>
                    <a:pt x="969829" y="30427"/>
                  </a:lnTo>
                  <a:lnTo>
                    <a:pt x="980152" y="36248"/>
                  </a:lnTo>
                  <a:lnTo>
                    <a:pt x="990210" y="42069"/>
                  </a:lnTo>
                  <a:lnTo>
                    <a:pt x="1000003" y="48154"/>
                  </a:lnTo>
                  <a:lnTo>
                    <a:pt x="1009797" y="54504"/>
                  </a:lnTo>
                  <a:lnTo>
                    <a:pt x="1019326" y="60854"/>
                  </a:lnTo>
                  <a:lnTo>
                    <a:pt x="1028855" y="67204"/>
                  </a:lnTo>
                  <a:lnTo>
                    <a:pt x="1038119" y="74083"/>
                  </a:lnTo>
                  <a:lnTo>
                    <a:pt x="1047648" y="80963"/>
                  </a:lnTo>
                  <a:lnTo>
                    <a:pt x="1056647" y="88106"/>
                  </a:lnTo>
                  <a:lnTo>
                    <a:pt x="1065647" y="95250"/>
                  </a:lnTo>
                  <a:lnTo>
                    <a:pt x="1074117" y="102658"/>
                  </a:lnTo>
                  <a:lnTo>
                    <a:pt x="1082852" y="110067"/>
                  </a:lnTo>
                  <a:lnTo>
                    <a:pt x="1091586" y="117740"/>
                  </a:lnTo>
                  <a:lnTo>
                    <a:pt x="1100057" y="125677"/>
                  </a:lnTo>
                  <a:lnTo>
                    <a:pt x="1108262" y="133350"/>
                  </a:lnTo>
                  <a:lnTo>
                    <a:pt x="1116468" y="141552"/>
                  </a:lnTo>
                  <a:lnTo>
                    <a:pt x="1124408" y="149754"/>
                  </a:lnTo>
                  <a:lnTo>
                    <a:pt x="1132349" y="158221"/>
                  </a:lnTo>
                  <a:lnTo>
                    <a:pt x="1140025" y="166423"/>
                  </a:lnTo>
                  <a:lnTo>
                    <a:pt x="1147436" y="175154"/>
                  </a:lnTo>
                  <a:lnTo>
                    <a:pt x="1154848" y="183886"/>
                  </a:lnTo>
                  <a:lnTo>
                    <a:pt x="1161994" y="192881"/>
                  </a:lnTo>
                  <a:lnTo>
                    <a:pt x="1169141" y="201877"/>
                  </a:lnTo>
                  <a:lnTo>
                    <a:pt x="1176023" y="210873"/>
                  </a:lnTo>
                  <a:lnTo>
                    <a:pt x="1182905" y="220133"/>
                  </a:lnTo>
                  <a:lnTo>
                    <a:pt x="1189258" y="229394"/>
                  </a:lnTo>
                  <a:lnTo>
                    <a:pt x="1195610" y="239183"/>
                  </a:lnTo>
                  <a:lnTo>
                    <a:pt x="1201963" y="248708"/>
                  </a:lnTo>
                  <a:lnTo>
                    <a:pt x="1208051" y="258233"/>
                  </a:lnTo>
                  <a:lnTo>
                    <a:pt x="1213874" y="268288"/>
                  </a:lnTo>
                  <a:lnTo>
                    <a:pt x="1219432" y="278077"/>
                  </a:lnTo>
                  <a:lnTo>
                    <a:pt x="1224991" y="288396"/>
                  </a:lnTo>
                  <a:lnTo>
                    <a:pt x="1230285" y="298450"/>
                  </a:lnTo>
                  <a:lnTo>
                    <a:pt x="1235578" y="309033"/>
                  </a:lnTo>
                  <a:lnTo>
                    <a:pt x="1240608" y="319088"/>
                  </a:lnTo>
                  <a:lnTo>
                    <a:pt x="1245107" y="329671"/>
                  </a:lnTo>
                  <a:lnTo>
                    <a:pt x="1249872" y="340254"/>
                  </a:lnTo>
                  <a:lnTo>
                    <a:pt x="1254107" y="350838"/>
                  </a:lnTo>
                  <a:lnTo>
                    <a:pt x="1258607" y="361686"/>
                  </a:lnTo>
                  <a:lnTo>
                    <a:pt x="1262577" y="372533"/>
                  </a:lnTo>
                  <a:lnTo>
                    <a:pt x="1266283" y="383646"/>
                  </a:lnTo>
                  <a:lnTo>
                    <a:pt x="1269988" y="394494"/>
                  </a:lnTo>
                  <a:lnTo>
                    <a:pt x="1273429" y="405606"/>
                  </a:lnTo>
                  <a:lnTo>
                    <a:pt x="1276606" y="416719"/>
                  </a:lnTo>
                  <a:lnTo>
                    <a:pt x="1279517" y="428361"/>
                  </a:lnTo>
                  <a:lnTo>
                    <a:pt x="1282429" y="439473"/>
                  </a:lnTo>
                  <a:lnTo>
                    <a:pt x="1284811" y="450850"/>
                  </a:lnTo>
                  <a:lnTo>
                    <a:pt x="1287193" y="462756"/>
                  </a:lnTo>
                  <a:lnTo>
                    <a:pt x="1289311" y="474133"/>
                  </a:lnTo>
                  <a:lnTo>
                    <a:pt x="1291428" y="486040"/>
                  </a:lnTo>
                  <a:lnTo>
                    <a:pt x="1293016" y="497681"/>
                  </a:lnTo>
                  <a:lnTo>
                    <a:pt x="1294605" y="509588"/>
                  </a:lnTo>
                  <a:lnTo>
                    <a:pt x="1295663" y="521229"/>
                  </a:lnTo>
                  <a:lnTo>
                    <a:pt x="1296722" y="533400"/>
                  </a:lnTo>
                  <a:lnTo>
                    <a:pt x="1297516" y="545306"/>
                  </a:lnTo>
                  <a:lnTo>
                    <a:pt x="1298310" y="557213"/>
                  </a:lnTo>
                  <a:lnTo>
                    <a:pt x="1298575" y="569648"/>
                  </a:lnTo>
                  <a:lnTo>
                    <a:pt x="1298575" y="581819"/>
                  </a:lnTo>
                  <a:lnTo>
                    <a:pt x="1298310" y="601398"/>
                  </a:lnTo>
                  <a:lnTo>
                    <a:pt x="1297252" y="620713"/>
                  </a:lnTo>
                  <a:lnTo>
                    <a:pt x="1295399" y="639498"/>
                  </a:lnTo>
                  <a:lnTo>
                    <a:pt x="1293281" y="658548"/>
                  </a:lnTo>
                  <a:lnTo>
                    <a:pt x="958976" y="621506"/>
                  </a:lnTo>
                  <a:lnTo>
                    <a:pt x="960300" y="611981"/>
                  </a:lnTo>
                  <a:lnTo>
                    <a:pt x="961358" y="601927"/>
                  </a:lnTo>
                  <a:lnTo>
                    <a:pt x="961888" y="592138"/>
                  </a:lnTo>
                  <a:lnTo>
                    <a:pt x="962152" y="581819"/>
                  </a:lnTo>
                  <a:lnTo>
                    <a:pt x="961888" y="570177"/>
                  </a:lnTo>
                  <a:lnTo>
                    <a:pt x="961358" y="558536"/>
                  </a:lnTo>
                  <a:lnTo>
                    <a:pt x="960035" y="547158"/>
                  </a:lnTo>
                  <a:lnTo>
                    <a:pt x="958712" y="536046"/>
                  </a:lnTo>
                  <a:lnTo>
                    <a:pt x="956594" y="524669"/>
                  </a:lnTo>
                  <a:lnTo>
                    <a:pt x="954476" y="513821"/>
                  </a:lnTo>
                  <a:lnTo>
                    <a:pt x="951565" y="502973"/>
                  </a:lnTo>
                  <a:lnTo>
                    <a:pt x="948653" y="492125"/>
                  </a:lnTo>
                  <a:lnTo>
                    <a:pt x="944948" y="481542"/>
                  </a:lnTo>
                  <a:lnTo>
                    <a:pt x="940977" y="471488"/>
                  </a:lnTo>
                  <a:lnTo>
                    <a:pt x="936742" y="461169"/>
                  </a:lnTo>
                  <a:lnTo>
                    <a:pt x="931978" y="451379"/>
                  </a:lnTo>
                  <a:lnTo>
                    <a:pt x="927213" y="441325"/>
                  </a:lnTo>
                  <a:lnTo>
                    <a:pt x="921919" y="431800"/>
                  </a:lnTo>
                  <a:lnTo>
                    <a:pt x="916361" y="422540"/>
                  </a:lnTo>
                  <a:lnTo>
                    <a:pt x="910008" y="413015"/>
                  </a:lnTo>
                  <a:lnTo>
                    <a:pt x="903920" y="404019"/>
                  </a:lnTo>
                  <a:lnTo>
                    <a:pt x="897038" y="395552"/>
                  </a:lnTo>
                  <a:lnTo>
                    <a:pt x="890156" y="387086"/>
                  </a:lnTo>
                  <a:lnTo>
                    <a:pt x="883010" y="378883"/>
                  </a:lnTo>
                  <a:lnTo>
                    <a:pt x="875334" y="370946"/>
                  </a:lnTo>
                  <a:lnTo>
                    <a:pt x="867658" y="363273"/>
                  </a:lnTo>
                  <a:lnTo>
                    <a:pt x="859452" y="355865"/>
                  </a:lnTo>
                  <a:lnTo>
                    <a:pt x="851247" y="348721"/>
                  </a:lnTo>
                  <a:lnTo>
                    <a:pt x="842512" y="341842"/>
                  </a:lnTo>
                  <a:lnTo>
                    <a:pt x="833777" y="335227"/>
                  </a:lnTo>
                  <a:lnTo>
                    <a:pt x="824778" y="329142"/>
                  </a:lnTo>
                  <a:lnTo>
                    <a:pt x="815249" y="323056"/>
                  </a:lnTo>
                  <a:lnTo>
                    <a:pt x="805720" y="317500"/>
                  </a:lnTo>
                  <a:lnTo>
                    <a:pt x="795926" y="312208"/>
                  </a:lnTo>
                  <a:lnTo>
                    <a:pt x="785868" y="307446"/>
                  </a:lnTo>
                  <a:lnTo>
                    <a:pt x="775810" y="302683"/>
                  </a:lnTo>
                  <a:lnTo>
                    <a:pt x="907361" y="0"/>
                  </a:lnTo>
                  <a:close/>
                </a:path>
              </a:pathLst>
            </a:custGeom>
            <a:solidFill>
              <a:schemeClr val="bg1"/>
            </a:solidFill>
            <a:ln>
              <a:noFill/>
            </a:ln>
          </p:spPr>
          <p:txBody>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958637602"/>
      </p:ext>
    </p:extLst>
  </p:cSld>
  <p:clrMapOvr>
    <a:masterClrMapping/>
  </p:clrMapOvr>
  <mc:AlternateContent xmlns:mc="http://schemas.openxmlformats.org/markup-compatibility/2006" xmlns:p14="http://schemas.microsoft.com/office/powerpoint/2010/main">
    <mc:Choice Requires="p14">
      <p:transition spd="slow" p14:dur="2250" advTm="3000">
        <p:blinds dir="vert"/>
      </p:transition>
    </mc:Choice>
    <mc:Fallback xmlns="">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1+#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fill="hold"/>
                                        <p:tgtEl>
                                          <p:spTgt spid="30"/>
                                        </p:tgtEl>
                                        <p:attrNameLst>
                                          <p:attrName>ppt_x</p:attrName>
                                        </p:attrNameLst>
                                      </p:cBhvr>
                                      <p:tavLst>
                                        <p:tav tm="0">
                                          <p:val>
                                            <p:strVal val="1+#ppt_w/2"/>
                                          </p:val>
                                        </p:tav>
                                        <p:tav tm="100000">
                                          <p:val>
                                            <p:strVal val="#ppt_x"/>
                                          </p:val>
                                        </p:tav>
                                      </p:tavLst>
                                    </p:anim>
                                    <p:anim calcmode="lin" valueType="num">
                                      <p:cBhvr additive="base">
                                        <p:cTn id="13" dur="500" fill="hold"/>
                                        <p:tgtEl>
                                          <p:spTgt spid="3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1+#ppt_w/2"/>
                                          </p:val>
                                        </p:tav>
                                        <p:tav tm="100000">
                                          <p:val>
                                            <p:strVal val="#ppt_x"/>
                                          </p:val>
                                        </p:tav>
                                      </p:tavLst>
                                    </p:anim>
                                    <p:anim calcmode="lin" valueType="num">
                                      <p:cBhvr additive="base">
                                        <p:cTn id="18" dur="500" fill="hold"/>
                                        <p:tgtEl>
                                          <p:spTgt spid="2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additive="base">
                                        <p:cTn id="22" dur="500" fill="hold"/>
                                        <p:tgtEl>
                                          <p:spTgt spid="27"/>
                                        </p:tgtEl>
                                        <p:attrNameLst>
                                          <p:attrName>ppt_x</p:attrName>
                                        </p:attrNameLst>
                                      </p:cBhvr>
                                      <p:tavLst>
                                        <p:tav tm="0">
                                          <p:val>
                                            <p:strVal val="1+#ppt_w/2"/>
                                          </p:val>
                                        </p:tav>
                                        <p:tav tm="100000">
                                          <p:val>
                                            <p:strVal val="#ppt_x"/>
                                          </p:val>
                                        </p:tav>
                                      </p:tavLst>
                                    </p:anim>
                                    <p:anim calcmode="lin" valueType="num">
                                      <p:cBhvr additive="base">
                                        <p:cTn id="23" dur="500" fill="hold"/>
                                        <p:tgtEl>
                                          <p:spTgt spid="27"/>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1"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up)">
                                      <p:cBhvr>
                                        <p:cTn id="27" dur="500"/>
                                        <p:tgtEl>
                                          <p:spTgt spid="12"/>
                                        </p:tgtEl>
                                      </p:cBhvr>
                                    </p:animEffect>
                                  </p:childTnLst>
                                </p:cTn>
                              </p:par>
                            </p:childTnLst>
                          </p:cTn>
                        </p:par>
                        <p:par>
                          <p:cTn id="28" fill="hold">
                            <p:stCondLst>
                              <p:cond delay="2500"/>
                            </p:stCondLst>
                            <p:childTnLst>
                              <p:par>
                                <p:cTn id="29" presetID="22" presetClass="entr" presetSubtype="1"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up)">
                                      <p:cBhvr>
                                        <p:cTn id="31" dur="500"/>
                                        <p:tgtEl>
                                          <p:spTgt spid="9"/>
                                        </p:tgtEl>
                                      </p:cBhvr>
                                    </p:animEffect>
                                  </p:childTnLst>
                                </p:cTn>
                              </p:par>
                            </p:childTnLst>
                          </p:cTn>
                        </p:par>
                        <p:par>
                          <p:cTn id="32" fill="hold">
                            <p:stCondLst>
                              <p:cond delay="3000"/>
                            </p:stCondLst>
                            <p:childTnLst>
                              <p:par>
                                <p:cTn id="33" presetID="22" presetClass="entr" presetSubtype="1"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up)">
                                      <p:cBhvr>
                                        <p:cTn id="35" dur="500"/>
                                        <p:tgtEl>
                                          <p:spTgt spid="15"/>
                                        </p:tgtEl>
                                      </p:cBhvr>
                                    </p:animEffect>
                                  </p:childTnLst>
                                </p:cTn>
                              </p:par>
                            </p:childTnLst>
                          </p:cTn>
                        </p:par>
                        <p:par>
                          <p:cTn id="36" fill="hold">
                            <p:stCondLst>
                              <p:cond delay="3500"/>
                            </p:stCondLst>
                            <p:childTnLst>
                              <p:par>
                                <p:cTn id="37" presetID="22" presetClass="entr" presetSubtype="1"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up)">
                                      <p:cBhvr>
                                        <p:cTn id="39" dur="500"/>
                                        <p:tgtEl>
                                          <p:spTgt spid="10"/>
                                        </p:tgtEl>
                                      </p:cBhvr>
                                    </p:animEffect>
                                  </p:childTnLst>
                                </p:cTn>
                              </p:par>
                            </p:childTnLst>
                          </p:cTn>
                        </p:par>
                        <p:par>
                          <p:cTn id="40" fill="hold">
                            <p:stCondLst>
                              <p:cond delay="4000"/>
                            </p:stCondLst>
                            <p:childTnLst>
                              <p:par>
                                <p:cTn id="41" presetID="22" presetClass="entr" presetSubtype="1" fill="hold"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up)">
                                      <p:cBhvr>
                                        <p:cTn id="43" dur="500"/>
                                        <p:tgtEl>
                                          <p:spTgt spid="18"/>
                                        </p:tgtEl>
                                      </p:cBhvr>
                                    </p:animEffect>
                                  </p:childTnLst>
                                </p:cTn>
                              </p:par>
                            </p:childTnLst>
                          </p:cTn>
                        </p:par>
                        <p:par>
                          <p:cTn id="44" fill="hold">
                            <p:stCondLst>
                              <p:cond delay="4500"/>
                            </p:stCondLst>
                            <p:childTnLst>
                              <p:par>
                                <p:cTn id="45" presetID="22" presetClass="entr" presetSubtype="1" fill="hold"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up)">
                                      <p:cBhvr>
                                        <p:cTn id="47" dur="500"/>
                                        <p:tgtEl>
                                          <p:spTgt spid="11"/>
                                        </p:tgtEl>
                                      </p:cBhvr>
                                    </p:animEffect>
                                  </p:childTnLst>
                                </p:cTn>
                              </p:par>
                            </p:childTnLst>
                          </p:cTn>
                        </p:par>
                        <p:par>
                          <p:cTn id="48" fill="hold">
                            <p:stCondLst>
                              <p:cond delay="5000"/>
                            </p:stCondLst>
                            <p:childTnLst>
                              <p:par>
                                <p:cTn id="49" presetID="22" presetClass="entr" presetSubtype="1" fill="hold"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up)">
                                      <p:cBhvr>
                                        <p:cTn id="5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任意多边形 35"/>
          <p:cNvSpPr>
            <a:spLocks noChangeArrowheads="1"/>
          </p:cNvSpPr>
          <p:nvPr/>
        </p:nvSpPr>
        <p:spPr bwMode="auto">
          <a:xfrm>
            <a:off x="1796653" y="2509837"/>
            <a:ext cx="1014413" cy="1309688"/>
          </a:xfrm>
          <a:custGeom>
            <a:avLst/>
            <a:gdLst>
              <a:gd name="T0" fmla="*/ 901473 w 1352638"/>
              <a:gd name="T1" fmla="*/ 16 h 1747217"/>
              <a:gd name="T2" fmla="*/ 974192 w 1352638"/>
              <a:gd name="T3" fmla="*/ 31619 h 1747217"/>
              <a:gd name="T4" fmla="*/ 1352550 w 1352638"/>
              <a:gd name="T5" fmla="*/ 423231 h 1747217"/>
              <a:gd name="T6" fmla="*/ 948292 w 1352638"/>
              <a:gd name="T7" fmla="*/ 813428 h 1747217"/>
              <a:gd name="T8" fmla="*/ 945734 w 1352638"/>
              <a:gd name="T9" fmla="*/ 959852 h 1747217"/>
              <a:gd name="T10" fmla="*/ 1312064 w 1352638"/>
              <a:gd name="T11" fmla="*/ 1339012 h 1747217"/>
              <a:gd name="T12" fmla="*/ 920260 w 1352638"/>
              <a:gd name="T13" fmla="*/ 1717186 h 1747217"/>
              <a:gd name="T14" fmla="*/ 773764 w 1352638"/>
              <a:gd name="T15" fmla="*/ 1714631 h 1747217"/>
              <a:gd name="T16" fmla="*/ 29077 w 1352638"/>
              <a:gd name="T17" fmla="*/ 943861 h 1747217"/>
              <a:gd name="T18" fmla="*/ 15 w 1352638"/>
              <a:gd name="T19" fmla="*/ 870119 h 1747217"/>
              <a:gd name="T20" fmla="*/ 31634 w 1352638"/>
              <a:gd name="T21" fmla="*/ 797436 h 1747217"/>
              <a:gd name="T22" fmla="*/ 827695 w 1352638"/>
              <a:gd name="T23" fmla="*/ 29064 h 1747217"/>
              <a:gd name="T24" fmla="*/ 901473 w 1352638"/>
              <a:gd name="T25" fmla="*/ 16 h 17472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52638"/>
              <a:gd name="T40" fmla="*/ 0 h 1747217"/>
              <a:gd name="T41" fmla="*/ 1352638 w 1352638"/>
              <a:gd name="T42" fmla="*/ 1747217 h 17472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52638" h="1747217">
                <a:moveTo>
                  <a:pt x="901532" y="16"/>
                </a:moveTo>
                <a:cubicBezTo>
                  <a:pt x="928044" y="479"/>
                  <a:pt x="954380" y="11056"/>
                  <a:pt x="974255" y="31637"/>
                </a:cubicBezTo>
                <a:lnTo>
                  <a:pt x="1352638" y="423465"/>
                </a:lnTo>
                <a:lnTo>
                  <a:pt x="948354" y="813878"/>
                </a:lnTo>
                <a:cubicBezTo>
                  <a:pt x="907190" y="853629"/>
                  <a:pt x="906046" y="919221"/>
                  <a:pt x="945796" y="960384"/>
                </a:cubicBezTo>
                <a:lnTo>
                  <a:pt x="1312149" y="1339753"/>
                </a:lnTo>
                <a:lnTo>
                  <a:pt x="920320" y="1718137"/>
                </a:lnTo>
                <a:cubicBezTo>
                  <a:pt x="879157" y="1757888"/>
                  <a:pt x="813565" y="1756743"/>
                  <a:pt x="773814" y="1715580"/>
                </a:cubicBezTo>
                <a:lnTo>
                  <a:pt x="29079" y="944384"/>
                </a:lnTo>
                <a:cubicBezTo>
                  <a:pt x="9203" y="923802"/>
                  <a:pt x="-448" y="897114"/>
                  <a:pt x="15" y="870601"/>
                </a:cubicBezTo>
                <a:cubicBezTo>
                  <a:pt x="478" y="844089"/>
                  <a:pt x="11055" y="817753"/>
                  <a:pt x="31636" y="797878"/>
                </a:cubicBezTo>
                <a:lnTo>
                  <a:pt x="827749" y="29080"/>
                </a:lnTo>
                <a:cubicBezTo>
                  <a:pt x="848331" y="9205"/>
                  <a:pt x="875020" y="-446"/>
                  <a:pt x="901532" y="16"/>
                </a:cubicBezTo>
                <a:close/>
              </a:path>
            </a:pathLst>
          </a:custGeom>
          <a:solidFill>
            <a:srgbClr val="5BB4D2"/>
          </a:solidFill>
          <a:ln>
            <a:noFill/>
          </a:ln>
        </p:spPr>
        <p:txBody>
          <a:bodyPr lIns="162000" tIns="0" rIns="0" bIns="0" anchor="ctr"/>
          <a:lstStyle/>
          <a:p>
            <a:pPr>
              <a:defRPr/>
            </a:pPr>
            <a:r>
              <a:rPr lang="zh-CN" altLang="en-US" sz="1500" b="1" kern="0">
                <a:solidFill>
                  <a:schemeClr val="bg1"/>
                </a:solidFill>
                <a:latin typeface="微软雅黑" pitchFamily="34" charset="-122"/>
                <a:ea typeface="微软雅黑" pitchFamily="34" charset="-122"/>
              </a:rPr>
              <a:t>标题</a:t>
            </a:r>
          </a:p>
        </p:txBody>
      </p:sp>
      <p:sp>
        <p:nvSpPr>
          <p:cNvPr id="10" name="任意多边形 36"/>
          <p:cNvSpPr>
            <a:spLocks noChangeArrowheads="1"/>
          </p:cNvSpPr>
          <p:nvPr/>
        </p:nvSpPr>
        <p:spPr bwMode="auto">
          <a:xfrm>
            <a:off x="1820466" y="1789510"/>
            <a:ext cx="1312069" cy="1008459"/>
          </a:xfrm>
          <a:custGeom>
            <a:avLst/>
            <a:gdLst>
              <a:gd name="T0" fmla="*/ 861672 w 1747878"/>
              <a:gd name="T1" fmla="*/ 0 h 1344614"/>
              <a:gd name="T2" fmla="*/ 934935 w 1747878"/>
              <a:gd name="T3" fmla="*/ 30347 h 1344614"/>
              <a:gd name="T4" fmla="*/ 1717492 w 1747878"/>
              <a:gd name="T5" fmla="*/ 812921 h 1344614"/>
              <a:gd name="T6" fmla="*/ 1717492 w 1747878"/>
              <a:gd name="T7" fmla="*/ 959449 h 1344614"/>
              <a:gd name="T8" fmla="*/ 1332337 w 1747878"/>
              <a:gd name="T9" fmla="*/ 1344613 h 1344614"/>
              <a:gd name="T10" fmla="*/ 934936 w 1747878"/>
              <a:gd name="T11" fmla="*/ 947204 h 1344614"/>
              <a:gd name="T12" fmla="*/ 788411 w 1747878"/>
              <a:gd name="T13" fmla="*/ 947204 h 1344614"/>
              <a:gd name="T14" fmla="*/ 415502 w 1747878"/>
              <a:gd name="T15" fmla="*/ 1320121 h 1344614"/>
              <a:gd name="T16" fmla="*/ 30346 w 1747878"/>
              <a:gd name="T17" fmla="*/ 934956 h 1344614"/>
              <a:gd name="T18" fmla="*/ 30346 w 1747878"/>
              <a:gd name="T19" fmla="*/ 788428 h 1344614"/>
              <a:gd name="T20" fmla="*/ 788410 w 1747878"/>
              <a:gd name="T21" fmla="*/ 30347 h 1344614"/>
              <a:gd name="T22" fmla="*/ 861672 w 1747878"/>
              <a:gd name="T23" fmla="*/ 0 h 13446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47878"/>
              <a:gd name="T37" fmla="*/ 0 h 1344614"/>
              <a:gd name="T38" fmla="*/ 1747878 w 1747878"/>
              <a:gd name="T39" fmla="*/ 1344614 h 13446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47878" h="1344614">
                <a:moveTo>
                  <a:pt x="861692" y="0"/>
                </a:moveTo>
                <a:cubicBezTo>
                  <a:pt x="888209" y="0"/>
                  <a:pt x="914725" y="10116"/>
                  <a:pt x="934956" y="30347"/>
                </a:cubicBezTo>
                <a:lnTo>
                  <a:pt x="1717531" y="812922"/>
                </a:lnTo>
                <a:cubicBezTo>
                  <a:pt x="1757994" y="853385"/>
                  <a:pt x="1757994" y="918988"/>
                  <a:pt x="1717531" y="959450"/>
                </a:cubicBezTo>
                <a:lnTo>
                  <a:pt x="1332367" y="1344614"/>
                </a:lnTo>
                <a:lnTo>
                  <a:pt x="934957" y="947205"/>
                </a:lnTo>
                <a:cubicBezTo>
                  <a:pt x="894494" y="906741"/>
                  <a:pt x="828892" y="906742"/>
                  <a:pt x="788429" y="947205"/>
                </a:cubicBezTo>
                <a:lnTo>
                  <a:pt x="415512" y="1320122"/>
                </a:lnTo>
                <a:lnTo>
                  <a:pt x="30347" y="934957"/>
                </a:lnTo>
                <a:cubicBezTo>
                  <a:pt x="-10116" y="894494"/>
                  <a:pt x="-10116" y="828891"/>
                  <a:pt x="30347" y="788429"/>
                </a:cubicBezTo>
                <a:lnTo>
                  <a:pt x="788428" y="30347"/>
                </a:lnTo>
                <a:cubicBezTo>
                  <a:pt x="808660" y="10115"/>
                  <a:pt x="835176" y="0"/>
                  <a:pt x="861692" y="0"/>
                </a:cubicBezTo>
                <a:close/>
              </a:path>
            </a:pathLst>
          </a:custGeom>
          <a:solidFill>
            <a:srgbClr val="5BB4D2"/>
          </a:solidFill>
          <a:ln>
            <a:noFill/>
          </a:ln>
          <a:extLst/>
        </p:spPr>
        <p:txBody>
          <a:bodyPr lIns="0" tIns="0" rIns="0" bIns="162000" anchor="ctr"/>
          <a:lstStyle/>
          <a:p>
            <a:pPr algn="ctr">
              <a:defRPr/>
            </a:pPr>
            <a:r>
              <a:rPr lang="zh-CN" altLang="en-US" sz="1500" b="1" kern="0" dirty="0">
                <a:solidFill>
                  <a:schemeClr val="bg1"/>
                </a:solidFill>
                <a:latin typeface="微软雅黑" pitchFamily="34" charset="-122"/>
                <a:ea typeface="微软雅黑" pitchFamily="34" charset="-122"/>
              </a:rPr>
              <a:t>标题</a:t>
            </a:r>
          </a:p>
        </p:txBody>
      </p:sp>
      <p:sp>
        <p:nvSpPr>
          <p:cNvPr id="11" name="任意多边形 37"/>
          <p:cNvSpPr>
            <a:spLocks noChangeArrowheads="1"/>
          </p:cNvSpPr>
          <p:nvPr/>
        </p:nvSpPr>
        <p:spPr bwMode="auto">
          <a:xfrm>
            <a:off x="2844403" y="1813323"/>
            <a:ext cx="1014413" cy="1310878"/>
          </a:xfrm>
          <a:custGeom>
            <a:avLst/>
            <a:gdLst>
              <a:gd name="T0" fmla="*/ 506068 w 1352638"/>
              <a:gd name="T1" fmla="*/ 15 h 1747216"/>
              <a:gd name="T2" fmla="*/ 578786 w 1352638"/>
              <a:gd name="T3" fmla="*/ 31647 h 1747216"/>
              <a:gd name="T4" fmla="*/ 1323474 w 1352638"/>
              <a:gd name="T5" fmla="*/ 803119 h 1747216"/>
              <a:gd name="T6" fmla="*/ 1352535 w 1352638"/>
              <a:gd name="T7" fmla="*/ 876927 h 1747216"/>
              <a:gd name="T8" fmla="*/ 1320917 w 1352638"/>
              <a:gd name="T9" fmla="*/ 949676 h 1747216"/>
              <a:gd name="T10" fmla="*/ 524855 w 1352638"/>
              <a:gd name="T11" fmla="*/ 1718748 h 1747216"/>
              <a:gd name="T12" fmla="*/ 378358 w 1352638"/>
              <a:gd name="T13" fmla="*/ 1716190 h 1747216"/>
              <a:gd name="T14" fmla="*/ 0 w 1352638"/>
              <a:gd name="T15" fmla="*/ 1324223 h 1747216"/>
              <a:gd name="T16" fmla="*/ 404259 w 1352638"/>
              <a:gd name="T17" fmla="*/ 933670 h 1747216"/>
              <a:gd name="T18" fmla="*/ 406816 w 1352638"/>
              <a:gd name="T19" fmla="*/ 787113 h 1747216"/>
              <a:gd name="T20" fmla="*/ 40487 w 1352638"/>
              <a:gd name="T21" fmla="*/ 407608 h 1747216"/>
              <a:gd name="T22" fmla="*/ 432290 w 1352638"/>
              <a:gd name="T23" fmla="*/ 29089 h 1747216"/>
              <a:gd name="T24" fmla="*/ 506068 w 1352638"/>
              <a:gd name="T25" fmla="*/ 15 h 17472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52638"/>
              <a:gd name="T40" fmla="*/ 0 h 1747216"/>
              <a:gd name="T41" fmla="*/ 1352638 w 1352638"/>
              <a:gd name="T42" fmla="*/ 1747216 h 174721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52638" h="1747216">
                <a:moveTo>
                  <a:pt x="506101" y="15"/>
                </a:moveTo>
                <a:cubicBezTo>
                  <a:pt x="532613" y="478"/>
                  <a:pt x="558949" y="11055"/>
                  <a:pt x="578824" y="31636"/>
                </a:cubicBezTo>
                <a:lnTo>
                  <a:pt x="1323560" y="802833"/>
                </a:lnTo>
                <a:cubicBezTo>
                  <a:pt x="1343435" y="823414"/>
                  <a:pt x="1353086" y="850103"/>
                  <a:pt x="1352623" y="876615"/>
                </a:cubicBezTo>
                <a:cubicBezTo>
                  <a:pt x="1352161" y="903128"/>
                  <a:pt x="1341584" y="929463"/>
                  <a:pt x="1321003" y="949338"/>
                </a:cubicBezTo>
                <a:lnTo>
                  <a:pt x="524889" y="1718136"/>
                </a:lnTo>
                <a:cubicBezTo>
                  <a:pt x="483726" y="1757887"/>
                  <a:pt x="418134" y="1756742"/>
                  <a:pt x="378383" y="1715579"/>
                </a:cubicBezTo>
                <a:lnTo>
                  <a:pt x="0" y="1323752"/>
                </a:lnTo>
                <a:lnTo>
                  <a:pt x="404285" y="933338"/>
                </a:lnTo>
                <a:cubicBezTo>
                  <a:pt x="445448" y="893587"/>
                  <a:pt x="446593" y="827995"/>
                  <a:pt x="406842" y="786833"/>
                </a:cubicBezTo>
                <a:lnTo>
                  <a:pt x="40490" y="407463"/>
                </a:lnTo>
                <a:lnTo>
                  <a:pt x="432318" y="29079"/>
                </a:lnTo>
                <a:cubicBezTo>
                  <a:pt x="452900" y="9204"/>
                  <a:pt x="479589" y="-448"/>
                  <a:pt x="506101" y="15"/>
                </a:cubicBezTo>
                <a:close/>
              </a:path>
            </a:pathLst>
          </a:custGeom>
          <a:solidFill>
            <a:srgbClr val="5BB4D2"/>
          </a:solidFill>
          <a:ln>
            <a:noFill/>
          </a:ln>
        </p:spPr>
        <p:txBody>
          <a:bodyPr lIns="0" tIns="0" rIns="162000" bIns="0" anchor="ctr"/>
          <a:lstStyle/>
          <a:p>
            <a:pPr algn="r">
              <a:defRPr/>
            </a:pPr>
            <a:r>
              <a:rPr lang="zh-CN" altLang="en-US" sz="1500" b="1" kern="0" dirty="0">
                <a:solidFill>
                  <a:schemeClr val="bg1"/>
                </a:solidFill>
                <a:latin typeface="微软雅黑" pitchFamily="34" charset="-122"/>
                <a:ea typeface="微软雅黑" pitchFamily="34" charset="-122"/>
              </a:rPr>
              <a:t>标题</a:t>
            </a:r>
          </a:p>
        </p:txBody>
      </p:sp>
      <p:sp>
        <p:nvSpPr>
          <p:cNvPr id="12" name="任意多边形 38"/>
          <p:cNvSpPr>
            <a:spLocks noChangeArrowheads="1"/>
          </p:cNvSpPr>
          <p:nvPr/>
        </p:nvSpPr>
        <p:spPr bwMode="auto">
          <a:xfrm>
            <a:off x="2518173" y="2838450"/>
            <a:ext cx="1312069" cy="1014413"/>
          </a:xfrm>
          <a:custGeom>
            <a:avLst/>
            <a:gdLst>
              <a:gd name="T0" fmla="*/ 423615 w 1747216"/>
              <a:gd name="T1" fmla="*/ 0 h 1352638"/>
              <a:gd name="T2" fmla="*/ 814167 w 1747216"/>
              <a:gd name="T3" fmla="*/ 404259 h 1352638"/>
              <a:gd name="T4" fmla="*/ 960725 w 1747216"/>
              <a:gd name="T5" fmla="*/ 406816 h 1352638"/>
              <a:gd name="T6" fmla="*/ 1340229 w 1747216"/>
              <a:gd name="T7" fmla="*/ 40487 h 1352638"/>
              <a:gd name="T8" fmla="*/ 1718748 w 1747216"/>
              <a:gd name="T9" fmla="*/ 432290 h 1352638"/>
              <a:gd name="T10" fmla="*/ 1716190 w 1747216"/>
              <a:gd name="T11" fmla="*/ 578786 h 1352638"/>
              <a:gd name="T12" fmla="*/ 944719 w 1747216"/>
              <a:gd name="T13" fmla="*/ 1323474 h 1352638"/>
              <a:gd name="T14" fmla="*/ 870910 w 1747216"/>
              <a:gd name="T15" fmla="*/ 1352535 h 1352638"/>
              <a:gd name="T16" fmla="*/ 798161 w 1747216"/>
              <a:gd name="T17" fmla="*/ 1320917 h 1352638"/>
              <a:gd name="T18" fmla="*/ 29089 w 1747216"/>
              <a:gd name="T19" fmla="*/ 524855 h 1352638"/>
              <a:gd name="T20" fmla="*/ 31647 w 1747216"/>
              <a:gd name="T21" fmla="*/ 378358 h 13526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47216"/>
              <a:gd name="T34" fmla="*/ 0 h 1352638"/>
              <a:gd name="T35" fmla="*/ 1747216 w 1747216"/>
              <a:gd name="T36" fmla="*/ 1352638 h 13526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47216" h="1352638">
                <a:moveTo>
                  <a:pt x="423464" y="0"/>
                </a:moveTo>
                <a:lnTo>
                  <a:pt x="813877" y="404285"/>
                </a:lnTo>
                <a:cubicBezTo>
                  <a:pt x="853628" y="445448"/>
                  <a:pt x="919220" y="446592"/>
                  <a:pt x="960383" y="406842"/>
                </a:cubicBezTo>
                <a:lnTo>
                  <a:pt x="1339752" y="40490"/>
                </a:lnTo>
                <a:lnTo>
                  <a:pt x="1718136" y="432318"/>
                </a:lnTo>
                <a:cubicBezTo>
                  <a:pt x="1757887" y="473481"/>
                  <a:pt x="1756742" y="539074"/>
                  <a:pt x="1715579" y="578824"/>
                </a:cubicBezTo>
                <a:lnTo>
                  <a:pt x="944383" y="1323560"/>
                </a:lnTo>
                <a:cubicBezTo>
                  <a:pt x="923801" y="1343435"/>
                  <a:pt x="897113" y="1353086"/>
                  <a:pt x="870600" y="1352623"/>
                </a:cubicBezTo>
                <a:cubicBezTo>
                  <a:pt x="844088" y="1352161"/>
                  <a:pt x="817752" y="1341584"/>
                  <a:pt x="797877" y="1321003"/>
                </a:cubicBezTo>
                <a:lnTo>
                  <a:pt x="29079" y="524889"/>
                </a:lnTo>
                <a:cubicBezTo>
                  <a:pt x="-10671" y="483726"/>
                  <a:pt x="-9526" y="418134"/>
                  <a:pt x="31636" y="378383"/>
                </a:cubicBezTo>
                <a:lnTo>
                  <a:pt x="423464" y="0"/>
                </a:lnTo>
                <a:close/>
              </a:path>
            </a:pathLst>
          </a:custGeom>
          <a:solidFill>
            <a:srgbClr val="5BB4D2"/>
          </a:solidFill>
          <a:ln>
            <a:noFill/>
          </a:ln>
          <a:extLst/>
        </p:spPr>
        <p:txBody>
          <a:bodyPr lIns="0" tIns="162000" rIns="0" bIns="0" anchor="ctr"/>
          <a:lstStyle/>
          <a:p>
            <a:pPr algn="ctr">
              <a:defRPr/>
            </a:pPr>
            <a:r>
              <a:rPr lang="zh-CN" altLang="en-US" sz="1500" b="1" kern="0">
                <a:solidFill>
                  <a:schemeClr val="bg1"/>
                </a:solidFill>
                <a:latin typeface="微软雅黑" pitchFamily="34" charset="-122"/>
                <a:ea typeface="微软雅黑" pitchFamily="34" charset="-122"/>
              </a:rPr>
              <a:t>标题</a:t>
            </a:r>
          </a:p>
        </p:txBody>
      </p:sp>
      <p:sp>
        <p:nvSpPr>
          <p:cNvPr id="13" name="矩形 39"/>
          <p:cNvSpPr>
            <a:spLocks noChangeArrowheads="1"/>
          </p:cNvSpPr>
          <p:nvPr/>
        </p:nvSpPr>
        <p:spPr bwMode="auto">
          <a:xfrm>
            <a:off x="3889772" y="2241948"/>
            <a:ext cx="1357313" cy="453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nSpc>
                <a:spcPct val="120000"/>
              </a:lnSpc>
              <a:defRPr/>
            </a:pPr>
            <a:r>
              <a:rPr lang="zh-CN" altLang="en-US" sz="1200" kern="0" dirty="0">
                <a:solidFill>
                  <a:schemeClr val="tx1">
                    <a:lumMod val="75000"/>
                    <a:lumOff val="25000"/>
                  </a:schemeClr>
                </a:solidFill>
                <a:latin typeface="微软雅黑" pitchFamily="34" charset="-122"/>
                <a:ea typeface="微软雅黑" pitchFamily="34" charset="-122"/>
              </a:rPr>
              <a:t>此处输入文本</a:t>
            </a:r>
            <a:endParaRPr lang="en-US" sz="1200" kern="0" dirty="0">
              <a:solidFill>
                <a:schemeClr val="tx1">
                  <a:lumMod val="75000"/>
                  <a:lumOff val="25000"/>
                </a:schemeClr>
              </a:solidFill>
              <a:latin typeface="微软雅黑" pitchFamily="34" charset="-122"/>
              <a:ea typeface="微软雅黑" pitchFamily="34" charset="-122"/>
            </a:endParaRPr>
          </a:p>
          <a:p>
            <a:pPr>
              <a:lnSpc>
                <a:spcPct val="120000"/>
              </a:lnSpc>
              <a:defRPr/>
            </a:pPr>
            <a:r>
              <a:rPr lang="zh-CN" altLang="en-US" sz="1200" kern="0" dirty="0">
                <a:solidFill>
                  <a:schemeClr val="tx1">
                    <a:lumMod val="75000"/>
                    <a:lumOff val="25000"/>
                  </a:schemeClr>
                </a:solidFill>
                <a:latin typeface="微软雅黑" pitchFamily="34" charset="-122"/>
                <a:ea typeface="微软雅黑" pitchFamily="34" charset="-122"/>
              </a:rPr>
              <a:t>此处输入文本</a:t>
            </a:r>
            <a:endParaRPr lang="en-US" sz="1200" kern="0" dirty="0">
              <a:solidFill>
                <a:schemeClr val="tx1">
                  <a:lumMod val="75000"/>
                  <a:lumOff val="25000"/>
                </a:schemeClr>
              </a:solidFill>
              <a:latin typeface="微软雅黑" pitchFamily="34" charset="-122"/>
              <a:ea typeface="微软雅黑" pitchFamily="34" charset="-122"/>
            </a:endParaRPr>
          </a:p>
        </p:txBody>
      </p:sp>
      <p:sp>
        <p:nvSpPr>
          <p:cNvPr id="14" name="矩形 40"/>
          <p:cNvSpPr>
            <a:spLocks noChangeArrowheads="1"/>
          </p:cNvSpPr>
          <p:nvPr/>
        </p:nvSpPr>
        <p:spPr bwMode="auto">
          <a:xfrm>
            <a:off x="2489597" y="3921919"/>
            <a:ext cx="1357313" cy="453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lnSpc>
                <a:spcPct val="120000"/>
              </a:lnSpc>
              <a:defRPr/>
            </a:pPr>
            <a:r>
              <a:rPr lang="zh-CN" altLang="en-US" sz="1200" kern="0" dirty="0">
                <a:solidFill>
                  <a:schemeClr val="tx1">
                    <a:lumMod val="75000"/>
                    <a:lumOff val="25000"/>
                  </a:schemeClr>
                </a:solidFill>
                <a:latin typeface="微软雅黑" pitchFamily="34" charset="-122"/>
                <a:ea typeface="微软雅黑" pitchFamily="34" charset="-122"/>
              </a:rPr>
              <a:t>此处输入文本</a:t>
            </a:r>
            <a:endParaRPr lang="en-US" sz="1200" kern="0" dirty="0">
              <a:solidFill>
                <a:schemeClr val="tx1">
                  <a:lumMod val="75000"/>
                  <a:lumOff val="25000"/>
                </a:schemeClr>
              </a:solidFill>
              <a:latin typeface="微软雅黑" pitchFamily="34" charset="-122"/>
              <a:ea typeface="微软雅黑" pitchFamily="34" charset="-122"/>
            </a:endParaRPr>
          </a:p>
          <a:p>
            <a:pPr algn="ctr">
              <a:lnSpc>
                <a:spcPct val="120000"/>
              </a:lnSpc>
              <a:defRPr/>
            </a:pPr>
            <a:r>
              <a:rPr lang="zh-CN" altLang="en-US" sz="1200" kern="0" dirty="0">
                <a:solidFill>
                  <a:schemeClr val="tx1">
                    <a:lumMod val="75000"/>
                    <a:lumOff val="25000"/>
                  </a:schemeClr>
                </a:solidFill>
                <a:latin typeface="微软雅黑" pitchFamily="34" charset="-122"/>
                <a:ea typeface="微软雅黑" pitchFamily="34" charset="-122"/>
              </a:rPr>
              <a:t>此处输入文本</a:t>
            </a:r>
            <a:endParaRPr lang="en-US" sz="1200" kern="0" dirty="0">
              <a:solidFill>
                <a:schemeClr val="tx1">
                  <a:lumMod val="75000"/>
                  <a:lumOff val="25000"/>
                </a:schemeClr>
              </a:solidFill>
              <a:latin typeface="微软雅黑" pitchFamily="34" charset="-122"/>
              <a:ea typeface="微软雅黑" pitchFamily="34" charset="-122"/>
            </a:endParaRPr>
          </a:p>
        </p:txBody>
      </p:sp>
      <p:sp>
        <p:nvSpPr>
          <p:cNvPr id="15" name="矩形 41"/>
          <p:cNvSpPr>
            <a:spLocks noChangeArrowheads="1"/>
          </p:cNvSpPr>
          <p:nvPr/>
        </p:nvSpPr>
        <p:spPr bwMode="auto">
          <a:xfrm>
            <a:off x="1784747" y="1291829"/>
            <a:ext cx="1357313" cy="453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lnSpc>
                <a:spcPct val="120000"/>
              </a:lnSpc>
              <a:defRPr/>
            </a:pPr>
            <a:r>
              <a:rPr lang="zh-CN" altLang="en-US" sz="1200" kern="0" dirty="0">
                <a:solidFill>
                  <a:schemeClr val="tx1">
                    <a:lumMod val="75000"/>
                    <a:lumOff val="25000"/>
                  </a:schemeClr>
                </a:solidFill>
                <a:latin typeface="微软雅黑" pitchFamily="34" charset="-122"/>
                <a:ea typeface="微软雅黑" pitchFamily="34" charset="-122"/>
              </a:rPr>
              <a:t>此处输入文本</a:t>
            </a:r>
            <a:endParaRPr lang="en-US" sz="1200" kern="0" dirty="0">
              <a:solidFill>
                <a:schemeClr val="tx1">
                  <a:lumMod val="75000"/>
                  <a:lumOff val="25000"/>
                </a:schemeClr>
              </a:solidFill>
              <a:latin typeface="微软雅黑" pitchFamily="34" charset="-122"/>
              <a:ea typeface="微软雅黑" pitchFamily="34" charset="-122"/>
            </a:endParaRPr>
          </a:p>
          <a:p>
            <a:pPr algn="ctr">
              <a:lnSpc>
                <a:spcPct val="120000"/>
              </a:lnSpc>
              <a:defRPr/>
            </a:pPr>
            <a:r>
              <a:rPr lang="zh-CN" altLang="en-US" sz="1200" kern="0" dirty="0">
                <a:solidFill>
                  <a:schemeClr val="tx1">
                    <a:lumMod val="75000"/>
                    <a:lumOff val="25000"/>
                  </a:schemeClr>
                </a:solidFill>
                <a:latin typeface="微软雅黑" pitchFamily="34" charset="-122"/>
                <a:ea typeface="微软雅黑" pitchFamily="34" charset="-122"/>
              </a:rPr>
              <a:t>此处输入文本</a:t>
            </a:r>
            <a:endParaRPr lang="en-US" sz="1200" kern="0" dirty="0">
              <a:solidFill>
                <a:schemeClr val="tx1">
                  <a:lumMod val="75000"/>
                  <a:lumOff val="25000"/>
                </a:schemeClr>
              </a:solidFill>
              <a:latin typeface="微软雅黑" pitchFamily="34" charset="-122"/>
              <a:ea typeface="微软雅黑" pitchFamily="34" charset="-122"/>
            </a:endParaRPr>
          </a:p>
        </p:txBody>
      </p:sp>
      <p:sp>
        <p:nvSpPr>
          <p:cNvPr id="16" name="矩形 42"/>
          <p:cNvSpPr>
            <a:spLocks noChangeArrowheads="1"/>
          </p:cNvSpPr>
          <p:nvPr/>
        </p:nvSpPr>
        <p:spPr bwMode="auto">
          <a:xfrm>
            <a:off x="394098" y="2934891"/>
            <a:ext cx="1354931" cy="454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r">
              <a:lnSpc>
                <a:spcPct val="120000"/>
              </a:lnSpc>
              <a:defRPr/>
            </a:pPr>
            <a:r>
              <a:rPr lang="zh-CN" altLang="en-US" sz="1200" kern="0" dirty="0">
                <a:solidFill>
                  <a:schemeClr val="tx1">
                    <a:lumMod val="75000"/>
                    <a:lumOff val="25000"/>
                  </a:schemeClr>
                </a:solidFill>
                <a:latin typeface="微软雅黑" pitchFamily="34" charset="-122"/>
                <a:ea typeface="微软雅黑" pitchFamily="34" charset="-122"/>
              </a:rPr>
              <a:t>此处输入文本</a:t>
            </a:r>
            <a:endParaRPr lang="en-US" sz="1200" kern="0" dirty="0">
              <a:solidFill>
                <a:schemeClr val="tx1">
                  <a:lumMod val="75000"/>
                  <a:lumOff val="25000"/>
                </a:schemeClr>
              </a:solidFill>
              <a:latin typeface="微软雅黑" pitchFamily="34" charset="-122"/>
              <a:ea typeface="微软雅黑" pitchFamily="34" charset="-122"/>
            </a:endParaRPr>
          </a:p>
          <a:p>
            <a:pPr algn="r">
              <a:lnSpc>
                <a:spcPct val="120000"/>
              </a:lnSpc>
              <a:defRPr/>
            </a:pPr>
            <a:r>
              <a:rPr lang="zh-CN" altLang="en-US" sz="1200" kern="0" dirty="0">
                <a:solidFill>
                  <a:schemeClr val="tx1">
                    <a:lumMod val="75000"/>
                    <a:lumOff val="25000"/>
                  </a:schemeClr>
                </a:solidFill>
                <a:latin typeface="微软雅黑" pitchFamily="34" charset="-122"/>
                <a:ea typeface="微软雅黑" pitchFamily="34" charset="-122"/>
              </a:rPr>
              <a:t>此处输入文本</a:t>
            </a:r>
            <a:endParaRPr lang="en-US" sz="1200" kern="0" dirty="0">
              <a:solidFill>
                <a:schemeClr val="tx1">
                  <a:lumMod val="75000"/>
                  <a:lumOff val="25000"/>
                </a:schemeClr>
              </a:solidFill>
              <a:latin typeface="微软雅黑" pitchFamily="34" charset="-122"/>
              <a:ea typeface="微软雅黑" pitchFamily="34" charset="-122"/>
            </a:endParaRPr>
          </a:p>
        </p:txBody>
      </p:sp>
      <p:grpSp>
        <p:nvGrpSpPr>
          <p:cNvPr id="3" name="组合 2"/>
          <p:cNvGrpSpPr/>
          <p:nvPr/>
        </p:nvGrpSpPr>
        <p:grpSpPr>
          <a:xfrm>
            <a:off x="4914900" y="923925"/>
            <a:ext cx="3608785" cy="3305175"/>
            <a:chOff x="4914900" y="923925"/>
            <a:chExt cx="3608785" cy="3305175"/>
          </a:xfrm>
        </p:grpSpPr>
        <p:grpSp>
          <p:nvGrpSpPr>
            <p:cNvPr id="17" name="Group 18"/>
            <p:cNvGrpSpPr>
              <a:grpSpLocks/>
            </p:cNvGrpSpPr>
            <p:nvPr/>
          </p:nvGrpSpPr>
          <p:grpSpPr bwMode="auto">
            <a:xfrm>
              <a:off x="5598319" y="956073"/>
              <a:ext cx="2887266" cy="1003183"/>
              <a:chOff x="0" y="0"/>
              <a:chExt cx="3850501" cy="1339504"/>
            </a:xfrm>
          </p:grpSpPr>
          <p:sp>
            <p:nvSpPr>
              <p:cNvPr id="18" name="文本框 44"/>
              <p:cNvSpPr txBox="1">
                <a:spLocks noChangeArrowheads="1"/>
              </p:cNvSpPr>
              <p:nvPr/>
            </p:nvSpPr>
            <p:spPr bwMode="auto">
              <a:xfrm>
                <a:off x="0" y="0"/>
                <a:ext cx="2674843" cy="452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1600" b="1" kern="0" dirty="0">
                    <a:solidFill>
                      <a:srgbClr val="5BB4D2"/>
                    </a:solidFill>
                    <a:latin typeface="微软雅黑" pitchFamily="34" charset="-122"/>
                    <a:ea typeface="微软雅黑" pitchFamily="34" charset="-122"/>
                  </a:rPr>
                  <a:t>添加标题</a:t>
                </a:r>
              </a:p>
            </p:txBody>
          </p:sp>
          <p:sp>
            <p:nvSpPr>
              <p:cNvPr id="19" name="文本框 14"/>
              <p:cNvSpPr txBox="1">
                <a:spLocks noChangeArrowheads="1"/>
              </p:cNvSpPr>
              <p:nvPr/>
            </p:nvSpPr>
            <p:spPr bwMode="auto">
              <a:xfrm>
                <a:off x="0" y="353200"/>
                <a:ext cx="3850501" cy="986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grpSp>
        <p:grpSp>
          <p:nvGrpSpPr>
            <p:cNvPr id="20" name="Group 21"/>
            <p:cNvGrpSpPr>
              <a:grpSpLocks/>
            </p:cNvGrpSpPr>
            <p:nvPr/>
          </p:nvGrpSpPr>
          <p:grpSpPr bwMode="auto">
            <a:xfrm>
              <a:off x="5626894" y="2083594"/>
              <a:ext cx="2887266" cy="1003631"/>
              <a:chOff x="0" y="0"/>
              <a:chExt cx="3850501" cy="1337833"/>
            </a:xfrm>
          </p:grpSpPr>
          <p:sp>
            <p:nvSpPr>
              <p:cNvPr id="21" name="文本框 47"/>
              <p:cNvSpPr txBox="1">
                <a:spLocks noChangeArrowheads="1"/>
              </p:cNvSpPr>
              <p:nvPr/>
            </p:nvSpPr>
            <p:spPr bwMode="auto">
              <a:xfrm>
                <a:off x="0" y="0"/>
                <a:ext cx="2674843" cy="451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1600" b="1" kern="0" dirty="0">
                    <a:solidFill>
                      <a:srgbClr val="5BB4D2"/>
                    </a:solidFill>
                    <a:latin typeface="微软雅黑" pitchFamily="34" charset="-122"/>
                    <a:ea typeface="微软雅黑" pitchFamily="34" charset="-122"/>
                  </a:rPr>
                  <a:t>添加标题</a:t>
                </a:r>
              </a:p>
            </p:txBody>
          </p:sp>
          <p:sp>
            <p:nvSpPr>
              <p:cNvPr id="22" name="文本框 14"/>
              <p:cNvSpPr txBox="1">
                <a:spLocks noChangeArrowheads="1"/>
              </p:cNvSpPr>
              <p:nvPr/>
            </p:nvSpPr>
            <p:spPr bwMode="auto">
              <a:xfrm>
                <a:off x="0" y="353199"/>
                <a:ext cx="3850501" cy="984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grpSp>
        <p:grpSp>
          <p:nvGrpSpPr>
            <p:cNvPr id="23" name="Group 24"/>
            <p:cNvGrpSpPr>
              <a:grpSpLocks/>
            </p:cNvGrpSpPr>
            <p:nvPr/>
          </p:nvGrpSpPr>
          <p:grpSpPr bwMode="auto">
            <a:xfrm>
              <a:off x="5636419" y="3212307"/>
              <a:ext cx="2887266" cy="1003631"/>
              <a:chOff x="0" y="0"/>
              <a:chExt cx="3850501" cy="1337833"/>
            </a:xfrm>
          </p:grpSpPr>
          <p:sp>
            <p:nvSpPr>
              <p:cNvPr id="24" name="文本框 50"/>
              <p:cNvSpPr txBox="1">
                <a:spLocks noChangeArrowheads="1"/>
              </p:cNvSpPr>
              <p:nvPr/>
            </p:nvSpPr>
            <p:spPr bwMode="auto">
              <a:xfrm>
                <a:off x="0" y="0"/>
                <a:ext cx="2674843" cy="451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1600" b="1" kern="0" dirty="0">
                    <a:solidFill>
                      <a:srgbClr val="5BB4D2"/>
                    </a:solidFill>
                    <a:latin typeface="微软雅黑" pitchFamily="34" charset="-122"/>
                    <a:ea typeface="微软雅黑" pitchFamily="34" charset="-122"/>
                  </a:rPr>
                  <a:t>添加标题</a:t>
                </a:r>
              </a:p>
            </p:txBody>
          </p:sp>
          <p:sp>
            <p:nvSpPr>
              <p:cNvPr id="25" name="文本框 14"/>
              <p:cNvSpPr txBox="1">
                <a:spLocks noChangeArrowheads="1"/>
              </p:cNvSpPr>
              <p:nvPr/>
            </p:nvSpPr>
            <p:spPr bwMode="auto">
              <a:xfrm>
                <a:off x="0" y="353199"/>
                <a:ext cx="3850501" cy="984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grpSp>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58751" t="50000"/>
            <a:stretch/>
          </p:blipFill>
          <p:spPr>
            <a:xfrm>
              <a:off x="4943475" y="923925"/>
              <a:ext cx="872965" cy="1000125"/>
            </a:xfrm>
            <a:prstGeom prst="rect">
              <a:avLst/>
            </a:prstGeom>
          </p:spPr>
        </p:pic>
        <p:pic>
          <p:nvPicPr>
            <p:cNvPr id="26" name="图片 25"/>
            <p:cNvPicPr>
              <a:picLocks noChangeAspect="1"/>
            </p:cNvPicPr>
            <p:nvPr/>
          </p:nvPicPr>
          <p:blipFill rotWithShape="1">
            <a:blip r:embed="rId3" cstate="print">
              <a:extLst>
                <a:ext uri="{28A0092B-C50C-407E-A947-70E740481C1C}">
                  <a14:useLocalDpi xmlns:a14="http://schemas.microsoft.com/office/drawing/2010/main" val="0"/>
                </a:ext>
              </a:extLst>
            </a:blip>
            <a:srcRect l="58751" t="50000"/>
            <a:stretch/>
          </p:blipFill>
          <p:spPr>
            <a:xfrm>
              <a:off x="4943475" y="2038350"/>
              <a:ext cx="872965" cy="1000125"/>
            </a:xfrm>
            <a:prstGeom prst="rect">
              <a:avLst/>
            </a:prstGeom>
          </p:spPr>
        </p:pic>
        <p:pic>
          <p:nvPicPr>
            <p:cNvPr id="27" name="图片 26"/>
            <p:cNvPicPr>
              <a:picLocks noChangeAspect="1"/>
            </p:cNvPicPr>
            <p:nvPr/>
          </p:nvPicPr>
          <p:blipFill rotWithShape="1">
            <a:blip r:embed="rId3" cstate="print">
              <a:extLst>
                <a:ext uri="{28A0092B-C50C-407E-A947-70E740481C1C}">
                  <a14:useLocalDpi xmlns:a14="http://schemas.microsoft.com/office/drawing/2010/main" val="0"/>
                </a:ext>
              </a:extLst>
            </a:blip>
            <a:srcRect l="58751" t="50000"/>
            <a:stretch/>
          </p:blipFill>
          <p:spPr>
            <a:xfrm>
              <a:off x="4914900" y="3228975"/>
              <a:ext cx="872965" cy="1000125"/>
            </a:xfrm>
            <a:prstGeom prst="rect">
              <a:avLst/>
            </a:prstGeom>
          </p:spPr>
        </p:pic>
      </p:grpSp>
    </p:spTree>
    <p:extLst>
      <p:ext uri="{BB962C8B-B14F-4D97-AF65-F5344CB8AC3E}">
        <p14:creationId xmlns:p14="http://schemas.microsoft.com/office/powerpoint/2010/main" val="1470123671"/>
      </p:ext>
    </p:extLst>
  </p:cSld>
  <p:clrMapOvr>
    <a:masterClrMapping/>
  </p:clrMapOvr>
  <mc:AlternateContent xmlns:mc="http://schemas.openxmlformats.org/markup-compatibility/2006" xmlns:p14="http://schemas.microsoft.com/office/powerpoint/2010/main">
    <mc:Choice Requires="p14">
      <p:transition spd="slow" p14:dur="2250" advTm="3000">
        <p:blinds dir="vert"/>
      </p:transition>
    </mc:Choice>
    <mc:Fallback xmlns="">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childTnLst>
                          </p:cTn>
                        </p:par>
                        <p:par>
                          <p:cTn id="25" fill="hold">
                            <p:stCondLst>
                              <p:cond delay="500"/>
                            </p:stCondLst>
                            <p:childTnLst>
                              <p:par>
                                <p:cTn id="26" presetID="12" presetClass="entr" presetSubtype="4"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500"/>
                                        <p:tgtEl>
                                          <p:spTgt spid="15"/>
                                        </p:tgtEl>
                                        <p:attrNameLst>
                                          <p:attrName>ppt_y</p:attrName>
                                        </p:attrNameLst>
                                      </p:cBhvr>
                                      <p:tavLst>
                                        <p:tav tm="0">
                                          <p:val>
                                            <p:strVal val="#ppt_y+#ppt_h*1.125000"/>
                                          </p:val>
                                        </p:tav>
                                        <p:tav tm="100000">
                                          <p:val>
                                            <p:strVal val="#ppt_y"/>
                                          </p:val>
                                        </p:tav>
                                      </p:tavLst>
                                    </p:anim>
                                    <p:animEffect transition="in" filter="wipe(up)">
                                      <p:cBhvr>
                                        <p:cTn id="29" dur="500"/>
                                        <p:tgtEl>
                                          <p:spTgt spid="15"/>
                                        </p:tgtEl>
                                      </p:cBhvr>
                                    </p:animEffect>
                                  </p:childTnLst>
                                </p:cTn>
                              </p:par>
                              <p:par>
                                <p:cTn id="30" presetID="12" presetClass="entr" presetSubtype="2"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p:tgtEl>
                                          <p:spTgt spid="16"/>
                                        </p:tgtEl>
                                        <p:attrNameLst>
                                          <p:attrName>ppt_x</p:attrName>
                                        </p:attrNameLst>
                                      </p:cBhvr>
                                      <p:tavLst>
                                        <p:tav tm="0">
                                          <p:val>
                                            <p:strVal val="#ppt_x+#ppt_w*1.125000"/>
                                          </p:val>
                                        </p:tav>
                                        <p:tav tm="100000">
                                          <p:val>
                                            <p:strVal val="#ppt_x"/>
                                          </p:val>
                                        </p:tav>
                                      </p:tavLst>
                                    </p:anim>
                                    <p:animEffect transition="in" filter="wipe(left)">
                                      <p:cBhvr>
                                        <p:cTn id="33" dur="500"/>
                                        <p:tgtEl>
                                          <p:spTgt spid="16"/>
                                        </p:tgtEl>
                                      </p:cBhvr>
                                    </p:animEffect>
                                  </p:childTnLst>
                                </p:cTn>
                              </p:par>
                              <p:par>
                                <p:cTn id="34" presetID="12" presetClass="entr" presetSubtype="1"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p:tgtEl>
                                          <p:spTgt spid="14"/>
                                        </p:tgtEl>
                                        <p:attrNameLst>
                                          <p:attrName>ppt_y</p:attrName>
                                        </p:attrNameLst>
                                      </p:cBhvr>
                                      <p:tavLst>
                                        <p:tav tm="0">
                                          <p:val>
                                            <p:strVal val="#ppt_y-#ppt_h*1.125000"/>
                                          </p:val>
                                        </p:tav>
                                        <p:tav tm="100000">
                                          <p:val>
                                            <p:strVal val="#ppt_y"/>
                                          </p:val>
                                        </p:tav>
                                      </p:tavLst>
                                    </p:anim>
                                    <p:animEffect transition="in" filter="wipe(down)">
                                      <p:cBhvr>
                                        <p:cTn id="37" dur="500"/>
                                        <p:tgtEl>
                                          <p:spTgt spid="14"/>
                                        </p:tgtEl>
                                      </p:cBhvr>
                                    </p:animEffect>
                                  </p:childTnLst>
                                </p:cTn>
                              </p:par>
                              <p:par>
                                <p:cTn id="38" presetID="12" presetClass="entr" presetSubtype="8"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p:tgtEl>
                                          <p:spTgt spid="13"/>
                                        </p:tgtEl>
                                        <p:attrNameLst>
                                          <p:attrName>ppt_x</p:attrName>
                                        </p:attrNameLst>
                                      </p:cBhvr>
                                      <p:tavLst>
                                        <p:tav tm="0">
                                          <p:val>
                                            <p:strVal val="#ppt_x-#ppt_w*1.125000"/>
                                          </p:val>
                                        </p:tav>
                                        <p:tav tm="100000">
                                          <p:val>
                                            <p:strVal val="#ppt_x"/>
                                          </p:val>
                                        </p:tav>
                                      </p:tavLst>
                                    </p:anim>
                                    <p:animEffect transition="in" filter="wipe(right)">
                                      <p:cBhvr>
                                        <p:cTn id="41" dur="500"/>
                                        <p:tgtEl>
                                          <p:spTgt spid="13"/>
                                        </p:tgtEl>
                                      </p:cBhvr>
                                    </p:animEffect>
                                  </p:childTnLst>
                                </p:cTn>
                              </p:par>
                              <p:par>
                                <p:cTn id="42" presetID="42" presetClass="entr" presetSubtype="0" fill="hold" nodeType="with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fade">
                                      <p:cBhvr>
                                        <p:cTn id="44" dur="1000"/>
                                        <p:tgtEl>
                                          <p:spTgt spid="3"/>
                                        </p:tgtEl>
                                      </p:cBhvr>
                                    </p:animEffect>
                                    <p:anim calcmode="lin" valueType="num">
                                      <p:cBhvr>
                                        <p:cTn id="45" dur="1000" fill="hold"/>
                                        <p:tgtEl>
                                          <p:spTgt spid="3"/>
                                        </p:tgtEl>
                                        <p:attrNameLst>
                                          <p:attrName>ppt_x</p:attrName>
                                        </p:attrNameLst>
                                      </p:cBhvr>
                                      <p:tavLst>
                                        <p:tav tm="0">
                                          <p:val>
                                            <p:strVal val="#ppt_x"/>
                                          </p:val>
                                        </p:tav>
                                        <p:tav tm="100000">
                                          <p:val>
                                            <p:strVal val="#ppt_x"/>
                                          </p:val>
                                        </p:tav>
                                      </p:tavLst>
                                    </p:anim>
                                    <p:anim calcmode="lin" valueType="num">
                                      <p:cBhvr>
                                        <p:cTn id="4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p:bldP spid="14" grpId="0"/>
      <p:bldP spid="15"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29"/>
          <p:cNvGrpSpPr/>
          <p:nvPr/>
        </p:nvGrpSpPr>
        <p:grpSpPr>
          <a:xfrm>
            <a:off x="1268135" y="2461293"/>
            <a:ext cx="685762" cy="685762"/>
            <a:chOff x="1253782" y="3281715"/>
            <a:chExt cx="914400" cy="914400"/>
          </a:xfrm>
        </p:grpSpPr>
        <p:sp>
          <p:nvSpPr>
            <p:cNvPr id="10" name="Rounded Rectangle 5"/>
            <p:cNvSpPr/>
            <p:nvPr/>
          </p:nvSpPr>
          <p:spPr>
            <a:xfrm>
              <a:off x="1253782" y="3281715"/>
              <a:ext cx="914400" cy="914400"/>
            </a:xfrm>
            <a:prstGeom prst="roundRect">
              <a:avLst/>
            </a:prstGeom>
            <a:solidFill>
              <a:srgbClr val="5BB4D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0000"/>
                </a:solidFill>
              </a:endParaRPr>
            </a:p>
          </p:txBody>
        </p:sp>
        <p:grpSp>
          <p:nvGrpSpPr>
            <p:cNvPr id="11" name="Group 59"/>
            <p:cNvGrpSpPr/>
            <p:nvPr/>
          </p:nvGrpSpPr>
          <p:grpSpPr>
            <a:xfrm>
              <a:off x="1478810" y="3521030"/>
              <a:ext cx="464344" cy="465138"/>
              <a:chOff x="9145588" y="4435475"/>
              <a:chExt cx="464344" cy="465138"/>
            </a:xfrm>
            <a:solidFill>
              <a:schemeClr val="bg2"/>
            </a:solidFill>
          </p:grpSpPr>
          <p:sp>
            <p:nvSpPr>
              <p:cNvPr id="12"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9" tIns="19049" rIns="19049" bIns="19049" anchor="ctr"/>
              <a:lstStyle/>
              <a:p>
                <a:pPr algn="ctr" defTabSz="171441" hangingPunct="0"/>
                <a:endParaRPr lang="en-US">
                  <a:sym typeface="Gill Sans" charset="0"/>
                </a:endParaRPr>
              </a:p>
            </p:txBody>
          </p:sp>
          <p:sp>
            <p:nvSpPr>
              <p:cNvPr id="13"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9" tIns="19049" rIns="19049" bIns="19049" anchor="ctr"/>
              <a:lstStyle/>
              <a:p>
                <a:pPr algn="ctr" defTabSz="171441" hangingPunct="0"/>
                <a:endParaRPr lang="en-US">
                  <a:sym typeface="Gill Sans" charset="0"/>
                </a:endParaRPr>
              </a:p>
            </p:txBody>
          </p:sp>
          <p:sp>
            <p:nvSpPr>
              <p:cNvPr id="14"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9" tIns="19049" rIns="19049" bIns="19049" anchor="ctr"/>
              <a:lstStyle/>
              <a:p>
                <a:pPr algn="ctr" defTabSz="171441" hangingPunct="0"/>
                <a:endParaRPr lang="en-US">
                  <a:sym typeface="Gill Sans" charset="0"/>
                </a:endParaRPr>
              </a:p>
            </p:txBody>
          </p:sp>
          <p:sp>
            <p:nvSpPr>
              <p:cNvPr id="15"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9" tIns="19049" rIns="19049" bIns="19049" anchor="ctr"/>
              <a:lstStyle/>
              <a:p>
                <a:pPr algn="ctr" defTabSz="171441" hangingPunct="0"/>
                <a:endParaRPr lang="en-US">
                  <a:sym typeface="Gill Sans" charset="0"/>
                </a:endParaRPr>
              </a:p>
            </p:txBody>
          </p:sp>
          <p:sp>
            <p:nvSpPr>
              <p:cNvPr id="16"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9" tIns="19049" rIns="19049" bIns="19049" anchor="ctr"/>
              <a:lstStyle/>
              <a:p>
                <a:pPr algn="ctr" defTabSz="171441" hangingPunct="0"/>
                <a:endParaRPr lang="en-US">
                  <a:sym typeface="Gill Sans" charset="0"/>
                </a:endParaRPr>
              </a:p>
            </p:txBody>
          </p:sp>
          <p:sp>
            <p:nvSpPr>
              <p:cNvPr id="17"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9" tIns="19049" rIns="19049" bIns="19049" anchor="ctr"/>
              <a:lstStyle/>
              <a:p>
                <a:pPr algn="ctr" defTabSz="171441" hangingPunct="0"/>
                <a:endParaRPr lang="en-US">
                  <a:sym typeface="Gill Sans" charset="0"/>
                </a:endParaRPr>
              </a:p>
            </p:txBody>
          </p:sp>
          <p:sp>
            <p:nvSpPr>
              <p:cNvPr id="18"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9" tIns="19049" rIns="19049" bIns="19049" anchor="ctr"/>
              <a:lstStyle/>
              <a:p>
                <a:pPr algn="ctr" defTabSz="171441" hangingPunct="0"/>
                <a:endParaRPr lang="en-US">
                  <a:sym typeface="Gill Sans" charset="0"/>
                </a:endParaRPr>
              </a:p>
            </p:txBody>
          </p:sp>
          <p:sp>
            <p:nvSpPr>
              <p:cNvPr id="19"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9" tIns="19049" rIns="19049" bIns="19049" anchor="ctr"/>
              <a:lstStyle/>
              <a:p>
                <a:pPr algn="ctr" defTabSz="171441" hangingPunct="0"/>
                <a:endParaRPr lang="en-US">
                  <a:sym typeface="Gill Sans" charset="0"/>
                </a:endParaRPr>
              </a:p>
            </p:txBody>
          </p:sp>
          <p:sp>
            <p:nvSpPr>
              <p:cNvPr id="20"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9" tIns="19049" rIns="19049" bIns="19049" anchor="ctr"/>
              <a:lstStyle/>
              <a:p>
                <a:pPr algn="ctr" defTabSz="171441" hangingPunct="0"/>
                <a:endParaRPr lang="en-US">
                  <a:sym typeface="Gill Sans" charset="0"/>
                </a:endParaRPr>
              </a:p>
            </p:txBody>
          </p:sp>
        </p:grpSp>
      </p:grpSp>
      <p:grpSp>
        <p:nvGrpSpPr>
          <p:cNvPr id="21" name="Group 32"/>
          <p:cNvGrpSpPr/>
          <p:nvPr/>
        </p:nvGrpSpPr>
        <p:grpSpPr>
          <a:xfrm>
            <a:off x="4971603" y="2461293"/>
            <a:ext cx="685762" cy="685762"/>
            <a:chOff x="6528170" y="3281715"/>
            <a:chExt cx="914400" cy="914400"/>
          </a:xfrm>
        </p:grpSpPr>
        <p:sp>
          <p:nvSpPr>
            <p:cNvPr id="22" name="Rounded Rectangle 8"/>
            <p:cNvSpPr/>
            <p:nvPr/>
          </p:nvSpPr>
          <p:spPr>
            <a:xfrm>
              <a:off x="6528170" y="3281715"/>
              <a:ext cx="914400" cy="914400"/>
            </a:xfrm>
            <a:prstGeom prst="roundRect">
              <a:avLst/>
            </a:prstGeom>
            <a:solidFill>
              <a:srgbClr val="5BB4D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0000"/>
                </a:solidFill>
              </a:endParaRPr>
            </a:p>
          </p:txBody>
        </p:sp>
        <p:grpSp>
          <p:nvGrpSpPr>
            <p:cNvPr id="23" name="Group 69"/>
            <p:cNvGrpSpPr/>
            <p:nvPr/>
          </p:nvGrpSpPr>
          <p:grpSpPr>
            <a:xfrm>
              <a:off x="6759757" y="3506346"/>
              <a:ext cx="464344" cy="465138"/>
              <a:chOff x="7287419" y="3505994"/>
              <a:chExt cx="464344" cy="465138"/>
            </a:xfrm>
            <a:solidFill>
              <a:schemeClr val="bg2"/>
            </a:solidFill>
          </p:grpSpPr>
          <p:sp>
            <p:nvSpPr>
              <p:cNvPr id="24" name="AutoShape 37"/>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9" tIns="19049" rIns="19049" bIns="19049" anchor="ctr"/>
              <a:lstStyle/>
              <a:p>
                <a:pPr algn="ctr" defTabSz="171441" hangingPunct="0"/>
                <a:endParaRPr lang="en-US">
                  <a:sym typeface="Gill Sans" charset="0"/>
                </a:endParaRPr>
              </a:p>
            </p:txBody>
          </p:sp>
          <p:sp>
            <p:nvSpPr>
              <p:cNvPr id="25" name="AutoShape 38"/>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9" tIns="19049" rIns="19049" bIns="19049" anchor="ctr"/>
              <a:lstStyle/>
              <a:p>
                <a:pPr algn="ctr" defTabSz="171441" hangingPunct="0"/>
                <a:endParaRPr lang="en-US">
                  <a:sym typeface="Gill Sans" charset="0"/>
                </a:endParaRPr>
              </a:p>
            </p:txBody>
          </p:sp>
          <p:sp>
            <p:nvSpPr>
              <p:cNvPr id="26" name="AutoShape 39"/>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9" tIns="19049" rIns="19049" bIns="19049" anchor="ctr"/>
              <a:lstStyle/>
              <a:p>
                <a:pPr algn="ctr" defTabSz="171441" hangingPunct="0"/>
                <a:endParaRPr lang="en-US">
                  <a:sym typeface="Gill Sans" charset="0"/>
                </a:endParaRPr>
              </a:p>
            </p:txBody>
          </p:sp>
          <p:sp>
            <p:nvSpPr>
              <p:cNvPr id="27" name="AutoShape 40"/>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9" tIns="19049" rIns="19049" bIns="19049" anchor="ctr"/>
              <a:lstStyle/>
              <a:p>
                <a:pPr algn="ctr" defTabSz="171441" hangingPunct="0"/>
                <a:endParaRPr lang="en-US">
                  <a:sym typeface="Gill Sans" charset="0"/>
                </a:endParaRPr>
              </a:p>
            </p:txBody>
          </p:sp>
          <p:sp>
            <p:nvSpPr>
              <p:cNvPr id="28" name="AutoShape 41"/>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9" tIns="19049" rIns="19049" bIns="19049" anchor="ctr"/>
              <a:lstStyle/>
              <a:p>
                <a:pPr algn="ctr" defTabSz="171441" hangingPunct="0"/>
                <a:endParaRPr lang="en-US">
                  <a:sym typeface="Gill Sans" charset="0"/>
                </a:endParaRPr>
              </a:p>
            </p:txBody>
          </p:sp>
          <p:sp>
            <p:nvSpPr>
              <p:cNvPr id="29" name="AutoShape 42"/>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9" tIns="19049" rIns="19049" bIns="19049" anchor="ctr"/>
              <a:lstStyle/>
              <a:p>
                <a:pPr algn="ctr" defTabSz="171441" hangingPunct="0"/>
                <a:endParaRPr lang="en-US">
                  <a:sym typeface="Gill Sans" charset="0"/>
                </a:endParaRPr>
              </a:p>
            </p:txBody>
          </p:sp>
        </p:grpSp>
      </p:grpSp>
      <p:grpSp>
        <p:nvGrpSpPr>
          <p:cNvPr id="30" name="Group 33"/>
          <p:cNvGrpSpPr/>
          <p:nvPr/>
        </p:nvGrpSpPr>
        <p:grpSpPr>
          <a:xfrm>
            <a:off x="4971603" y="3513115"/>
            <a:ext cx="685762" cy="685762"/>
            <a:chOff x="6528170" y="4684221"/>
            <a:chExt cx="914400" cy="914400"/>
          </a:xfrm>
        </p:grpSpPr>
        <p:sp>
          <p:nvSpPr>
            <p:cNvPr id="31" name="Rounded Rectangle 9"/>
            <p:cNvSpPr/>
            <p:nvPr/>
          </p:nvSpPr>
          <p:spPr>
            <a:xfrm>
              <a:off x="6528170" y="4684221"/>
              <a:ext cx="914400" cy="914400"/>
            </a:xfrm>
            <a:prstGeom prst="roundRect">
              <a:avLst/>
            </a:prstGeom>
            <a:solidFill>
              <a:srgbClr val="5BB4D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0000"/>
                </a:solidFill>
              </a:endParaRPr>
            </a:p>
          </p:txBody>
        </p:sp>
        <p:grpSp>
          <p:nvGrpSpPr>
            <p:cNvPr id="32" name="Group 76"/>
            <p:cNvGrpSpPr/>
            <p:nvPr/>
          </p:nvGrpSpPr>
          <p:grpSpPr>
            <a:xfrm>
              <a:off x="6748385" y="4909249"/>
              <a:ext cx="464344" cy="464344"/>
              <a:chOff x="7287419" y="2577307"/>
              <a:chExt cx="464344" cy="464344"/>
            </a:xfrm>
            <a:solidFill>
              <a:schemeClr val="bg2"/>
            </a:solidFill>
          </p:grpSpPr>
          <p:sp>
            <p:nvSpPr>
              <p:cNvPr id="33" name="AutoShape 56"/>
              <p:cNvSpPr/>
              <p:nvPr/>
            </p:nvSpPr>
            <p:spPr bwMode="auto">
              <a:xfrm>
                <a:off x="7287419"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9" tIns="19049" rIns="19049" bIns="19049" anchor="ctr"/>
              <a:lstStyle/>
              <a:p>
                <a:pPr algn="ctr" defTabSz="171441" hangingPunct="0"/>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4" name="AutoShape 57"/>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9" tIns="19049" rIns="19049" bIns="19049" anchor="ctr"/>
              <a:lstStyle/>
              <a:p>
                <a:pPr algn="ctr" defTabSz="171441" hangingPunct="0"/>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5" name="AutoShape 58"/>
              <p:cNvSpPr/>
              <p:nvPr/>
            </p:nvSpPr>
            <p:spPr bwMode="auto">
              <a:xfrm>
                <a:off x="7446963"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9" tIns="19049" rIns="19049" bIns="19049" anchor="ctr"/>
              <a:lstStyle/>
              <a:p>
                <a:pPr algn="ctr" defTabSz="171441" hangingPunct="0"/>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36" name="Group 28"/>
          <p:cNvGrpSpPr/>
          <p:nvPr/>
        </p:nvGrpSpPr>
        <p:grpSpPr>
          <a:xfrm>
            <a:off x="1268135" y="1413867"/>
            <a:ext cx="685762" cy="685762"/>
            <a:chOff x="1253782" y="1885071"/>
            <a:chExt cx="914400" cy="914400"/>
          </a:xfrm>
          <a:solidFill>
            <a:srgbClr val="9D9DA8"/>
          </a:solidFill>
        </p:grpSpPr>
        <p:sp>
          <p:nvSpPr>
            <p:cNvPr id="37" name="Rounded Rectangle 4"/>
            <p:cNvSpPr/>
            <p:nvPr/>
          </p:nvSpPr>
          <p:spPr>
            <a:xfrm>
              <a:off x="1253782" y="1885071"/>
              <a:ext cx="914400" cy="914400"/>
            </a:xfrm>
            <a:prstGeom prst="roundRect">
              <a:avLst/>
            </a:prstGeom>
            <a:solidFill>
              <a:srgbClr val="5BB4D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0000"/>
                </a:solidFill>
              </a:endParaRPr>
            </a:p>
          </p:txBody>
        </p:sp>
        <p:grpSp>
          <p:nvGrpSpPr>
            <p:cNvPr id="38" name="Group 80"/>
            <p:cNvGrpSpPr/>
            <p:nvPr/>
          </p:nvGrpSpPr>
          <p:grpSpPr>
            <a:xfrm>
              <a:off x="1551438" y="2110099"/>
              <a:ext cx="319088" cy="465138"/>
              <a:chOff x="3582988" y="3510757"/>
              <a:chExt cx="319088" cy="465138"/>
            </a:xfrm>
            <a:grpFill/>
          </p:grpSpPr>
          <p:sp>
            <p:nvSpPr>
              <p:cNvPr id="39"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bg1"/>
              </a:solidFill>
              <a:ln w="12700">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9" tIns="19049" rIns="19049" bIns="19049" anchor="ctr"/>
              <a:lstStyle/>
              <a:p>
                <a:pPr algn="ctr" defTabSz="171441" hangingPunct="0"/>
                <a:endParaRPr lang="en-US">
                  <a:sym typeface="Gill Sans" charset="0"/>
                </a:endParaRPr>
              </a:p>
            </p:txBody>
          </p:sp>
          <p:sp>
            <p:nvSpPr>
              <p:cNvPr id="40"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chemeClr val="bg1"/>
              </a:solidFill>
              <a:ln w="12700">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9" tIns="19049" rIns="19049" bIns="19049" anchor="ctr"/>
              <a:lstStyle/>
              <a:p>
                <a:pPr algn="ctr" defTabSz="171441" hangingPunct="0"/>
                <a:endParaRPr lang="en-US">
                  <a:sym typeface="Gill Sans" charset="0"/>
                </a:endParaRPr>
              </a:p>
            </p:txBody>
          </p:sp>
        </p:grpSp>
      </p:grpSp>
      <p:grpSp>
        <p:nvGrpSpPr>
          <p:cNvPr id="41" name="Group 31"/>
          <p:cNvGrpSpPr/>
          <p:nvPr/>
        </p:nvGrpSpPr>
        <p:grpSpPr>
          <a:xfrm>
            <a:off x="4971603" y="1413867"/>
            <a:ext cx="685762" cy="685762"/>
            <a:chOff x="6528170" y="1885071"/>
            <a:chExt cx="914400" cy="914400"/>
          </a:xfrm>
        </p:grpSpPr>
        <p:sp>
          <p:nvSpPr>
            <p:cNvPr id="42" name="Rounded Rectangle 7"/>
            <p:cNvSpPr/>
            <p:nvPr/>
          </p:nvSpPr>
          <p:spPr>
            <a:xfrm>
              <a:off x="6528170" y="1885071"/>
              <a:ext cx="914400" cy="914400"/>
            </a:xfrm>
            <a:prstGeom prst="roundRect">
              <a:avLst/>
            </a:prstGeom>
            <a:solidFill>
              <a:srgbClr val="5BB4D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0000"/>
                </a:solidFill>
              </a:endParaRPr>
            </a:p>
          </p:txBody>
        </p:sp>
        <p:grpSp>
          <p:nvGrpSpPr>
            <p:cNvPr id="43" name="Group 83"/>
            <p:cNvGrpSpPr/>
            <p:nvPr/>
          </p:nvGrpSpPr>
          <p:grpSpPr>
            <a:xfrm>
              <a:off x="6758963" y="2110099"/>
              <a:ext cx="465138" cy="464344"/>
              <a:chOff x="2581275" y="2582069"/>
              <a:chExt cx="465138" cy="464344"/>
            </a:xfrm>
            <a:solidFill>
              <a:schemeClr val="bg2"/>
            </a:solidFill>
          </p:grpSpPr>
          <p:sp>
            <p:nvSpPr>
              <p:cNvPr id="44" name="AutoShape 128"/>
              <p:cNvSpPr/>
              <p:nvPr/>
            </p:nvSpPr>
            <p:spPr bwMode="auto">
              <a:xfrm>
                <a:off x="2581275" y="2582069"/>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9" tIns="19049" rIns="19049" bIns="19049" anchor="ctr"/>
              <a:lstStyle/>
              <a:p>
                <a:pPr algn="ctr" defTabSz="171441" hangingPunct="0"/>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5" name="AutoShape 129"/>
              <p:cNvSpPr/>
              <p:nvPr/>
            </p:nvSpPr>
            <p:spPr bwMode="auto">
              <a:xfrm>
                <a:off x="2871788" y="2640013"/>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9" tIns="19049" rIns="19049" bIns="19049" anchor="ctr"/>
              <a:lstStyle/>
              <a:p>
                <a:pPr algn="ctr" defTabSz="171441" hangingPunct="0"/>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46" name="Group 30"/>
          <p:cNvGrpSpPr/>
          <p:nvPr/>
        </p:nvGrpSpPr>
        <p:grpSpPr>
          <a:xfrm>
            <a:off x="1268135" y="3513115"/>
            <a:ext cx="685762" cy="685762"/>
            <a:chOff x="1253782" y="4684221"/>
            <a:chExt cx="914400" cy="914400"/>
          </a:xfrm>
        </p:grpSpPr>
        <p:sp>
          <p:nvSpPr>
            <p:cNvPr id="47" name="Rounded Rectangle 6"/>
            <p:cNvSpPr/>
            <p:nvPr/>
          </p:nvSpPr>
          <p:spPr>
            <a:xfrm>
              <a:off x="1253782" y="4684221"/>
              <a:ext cx="914400" cy="914400"/>
            </a:xfrm>
            <a:prstGeom prst="roundRect">
              <a:avLst/>
            </a:prstGeom>
            <a:solidFill>
              <a:srgbClr val="5BB4D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0000"/>
                </a:solidFill>
              </a:endParaRPr>
            </a:p>
          </p:txBody>
        </p:sp>
        <p:grpSp>
          <p:nvGrpSpPr>
            <p:cNvPr id="48" name="Group 86"/>
            <p:cNvGrpSpPr/>
            <p:nvPr/>
          </p:nvGrpSpPr>
          <p:grpSpPr>
            <a:xfrm>
              <a:off x="1485953" y="4909249"/>
              <a:ext cx="464344" cy="464344"/>
              <a:chOff x="4439444" y="1652588"/>
              <a:chExt cx="464344" cy="464344"/>
            </a:xfrm>
            <a:solidFill>
              <a:schemeClr val="bg2"/>
            </a:solidFill>
          </p:grpSpPr>
          <p:sp>
            <p:nvSpPr>
              <p:cNvPr id="49"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9" tIns="19049" rIns="19049" bIns="19049" anchor="ctr"/>
              <a:lstStyle/>
              <a:p>
                <a:pPr algn="ctr" defTabSz="171441" hangingPunct="0"/>
                <a:endParaRPr lang="en-US">
                  <a:sym typeface="Gill Sans" charset="0"/>
                </a:endParaRPr>
              </a:p>
            </p:txBody>
          </p:sp>
          <p:sp>
            <p:nvSpPr>
              <p:cNvPr id="50"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bg1"/>
              </a:solidFill>
              <a:ln w="12700">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9" tIns="19049" rIns="19049" bIns="19049" anchor="ctr"/>
              <a:lstStyle/>
              <a:p>
                <a:pPr algn="ctr" defTabSz="171441" hangingPunct="0"/>
                <a:endParaRPr lang="en-US">
                  <a:sym typeface="Gill Sans" charset="0"/>
                </a:endParaRPr>
              </a:p>
            </p:txBody>
          </p:sp>
          <p:sp>
            <p:nvSpPr>
              <p:cNvPr id="51"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chemeClr val="bg1"/>
              </a:solidFill>
              <a:ln w="12700">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9" tIns="19049" rIns="19049" bIns="19049" anchor="ctr"/>
              <a:lstStyle/>
              <a:p>
                <a:pPr algn="ctr" defTabSz="171441" hangingPunct="0"/>
                <a:endParaRPr lang="en-US">
                  <a:sym typeface="Gill Sans" charset="0"/>
                </a:endParaRPr>
              </a:p>
            </p:txBody>
          </p:sp>
        </p:grpSp>
      </p:grpSp>
      <p:sp>
        <p:nvSpPr>
          <p:cNvPr id="52" name="Text Placeholder 7"/>
          <p:cNvSpPr txBox="1">
            <a:spLocks/>
          </p:cNvSpPr>
          <p:nvPr/>
        </p:nvSpPr>
        <p:spPr>
          <a:xfrm>
            <a:off x="2171769" y="1406687"/>
            <a:ext cx="1630034" cy="253755"/>
          </a:xfrm>
          <a:prstGeom prst="rect">
            <a:avLst/>
          </a:prstGeom>
        </p:spPr>
        <p:txBody>
          <a:bodyPr vert="horz" lIns="0" tIns="73860" rIns="0" bIns="73860" anchor="ctr"/>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1400" b="0" dirty="0">
                <a:solidFill>
                  <a:schemeClr val="tx1">
                    <a:lumMod val="65000"/>
                    <a:lumOff val="35000"/>
                  </a:schemeClr>
                </a:solidFill>
                <a:ea typeface="微软雅黑" panose="020B0503020204020204" pitchFamily="34" charset="-122"/>
              </a:rPr>
              <a:t>请替换文字内容</a:t>
            </a:r>
          </a:p>
        </p:txBody>
      </p:sp>
      <p:sp>
        <p:nvSpPr>
          <p:cNvPr id="53" name="Text Placeholder 2"/>
          <p:cNvSpPr txBox="1">
            <a:spLocks/>
          </p:cNvSpPr>
          <p:nvPr/>
        </p:nvSpPr>
        <p:spPr>
          <a:xfrm>
            <a:off x="2171769" y="1680354"/>
            <a:ext cx="1630034" cy="411328"/>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2"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10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a:t>
            </a:r>
            <a:r>
              <a:rPr lang="zh-CN" altLang="en-US" sz="1000">
                <a:solidFill>
                  <a:schemeClr val="tx1">
                    <a:lumMod val="65000"/>
                    <a:lumOff val="35000"/>
                  </a:schemeClr>
                </a:solidFill>
                <a:latin typeface="Arial" panose="020B0604020202020204" pitchFamily="34" charset="0"/>
                <a:ea typeface="微软雅黑" panose="020B0503020204020204" pitchFamily="34" charset="-122"/>
                <a:cs typeface="+mn-ea"/>
                <a:sym typeface="+mn-lt"/>
              </a:rPr>
              <a:t>标题文字</a:t>
            </a:r>
            <a:endParaRPr lang="en-GB" altLang="zh-CN" sz="10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54" name="Text Placeholder 7"/>
          <p:cNvSpPr txBox="1">
            <a:spLocks/>
          </p:cNvSpPr>
          <p:nvPr/>
        </p:nvSpPr>
        <p:spPr>
          <a:xfrm>
            <a:off x="2171769" y="2485493"/>
            <a:ext cx="1630034" cy="253755"/>
          </a:xfrm>
          <a:prstGeom prst="rect">
            <a:avLst/>
          </a:prstGeom>
        </p:spPr>
        <p:txBody>
          <a:bodyPr vert="horz" lIns="0" tIns="73860" rIns="0" bIns="73860" anchor="ctr"/>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1400" b="0" dirty="0">
                <a:solidFill>
                  <a:schemeClr val="tx1">
                    <a:lumMod val="65000"/>
                    <a:lumOff val="35000"/>
                  </a:schemeClr>
                </a:solidFill>
                <a:ea typeface="微软雅黑" panose="020B0503020204020204" pitchFamily="34" charset="-122"/>
              </a:rPr>
              <a:t>请替换文字内容</a:t>
            </a:r>
          </a:p>
        </p:txBody>
      </p:sp>
      <p:sp>
        <p:nvSpPr>
          <p:cNvPr id="55" name="Text Placeholder 2"/>
          <p:cNvSpPr txBox="1">
            <a:spLocks/>
          </p:cNvSpPr>
          <p:nvPr/>
        </p:nvSpPr>
        <p:spPr>
          <a:xfrm>
            <a:off x="2171769" y="2759161"/>
            <a:ext cx="1630034" cy="411328"/>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2"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10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a:t>
            </a:r>
            <a:r>
              <a:rPr lang="zh-CN" altLang="en-US" sz="1000">
                <a:solidFill>
                  <a:schemeClr val="tx1">
                    <a:lumMod val="65000"/>
                    <a:lumOff val="35000"/>
                  </a:schemeClr>
                </a:solidFill>
                <a:latin typeface="Arial" panose="020B0604020202020204" pitchFamily="34" charset="0"/>
                <a:ea typeface="微软雅黑" panose="020B0503020204020204" pitchFamily="34" charset="-122"/>
                <a:cs typeface="+mn-ea"/>
                <a:sym typeface="+mn-lt"/>
              </a:rPr>
              <a:t>标题文字</a:t>
            </a:r>
            <a:endParaRPr lang="en-GB" altLang="zh-CN" sz="10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56" name="Text Placeholder 7"/>
          <p:cNvSpPr txBox="1">
            <a:spLocks/>
          </p:cNvSpPr>
          <p:nvPr/>
        </p:nvSpPr>
        <p:spPr>
          <a:xfrm>
            <a:off x="2171769" y="3542133"/>
            <a:ext cx="1630034" cy="253755"/>
          </a:xfrm>
          <a:prstGeom prst="rect">
            <a:avLst/>
          </a:prstGeom>
        </p:spPr>
        <p:txBody>
          <a:bodyPr vert="horz" lIns="0" tIns="73860" rIns="0" bIns="73860" anchor="ctr"/>
          <a:lstStyle>
            <a:defPPr>
              <a:defRPr lang="zh-CN"/>
            </a:defPPr>
            <a:lvl1pPr indent="0" eaLnBrk="0" fontAlgn="base" hangingPunct="0">
              <a:lnSpc>
                <a:spcPct val="100000"/>
              </a:lnSpc>
              <a:spcBef>
                <a:spcPts val="0"/>
              </a:spcBef>
              <a:spcAft>
                <a:spcPts val="0"/>
              </a:spcAft>
              <a:buFont typeface="Arial" panose="020B0604020202020204" pitchFamily="34" charset="0"/>
              <a:buNone/>
              <a:defRPr sz="1400" b="0">
                <a:solidFill>
                  <a:schemeClr val="tx1">
                    <a:lumMod val="65000"/>
                    <a:lumOff val="35000"/>
                  </a:schemeClr>
                </a:solidFill>
                <a:latin typeface="Lato Regular"/>
                <a:ea typeface="微软雅黑" panose="020B0503020204020204" pitchFamily="34" charset="-122"/>
                <a:cs typeface="Lato Regular"/>
              </a:defRPr>
            </a:lvl1pPr>
            <a:lvl2pPr marL="1041400" indent="-400050" eaLnBrk="0" fontAlgn="base" hangingPunct="0">
              <a:spcBef>
                <a:spcPct val="20000"/>
              </a:spcBef>
              <a:spcAft>
                <a:spcPct val="0"/>
              </a:spcAft>
              <a:buFont typeface="Arial" panose="020B0604020202020204" pitchFamily="34" charset="0"/>
              <a:buChar char="–"/>
              <a:defRPr sz="4000"/>
            </a:lvl2pPr>
            <a:lvl3pPr marL="1604963" indent="-319088" eaLnBrk="0" fontAlgn="base" hangingPunct="0">
              <a:spcBef>
                <a:spcPct val="20000"/>
              </a:spcBef>
              <a:spcAft>
                <a:spcPct val="0"/>
              </a:spcAft>
              <a:buFont typeface="Arial" panose="020B0604020202020204" pitchFamily="34" charset="0"/>
              <a:buChar char="•"/>
              <a:defRPr sz="3400"/>
            </a:lvl3pPr>
            <a:lvl4pPr marL="2247900" indent="-319088" eaLnBrk="0" fontAlgn="base" hangingPunct="0">
              <a:spcBef>
                <a:spcPct val="20000"/>
              </a:spcBef>
              <a:spcAft>
                <a:spcPct val="0"/>
              </a:spcAft>
              <a:buFont typeface="Arial" panose="020B0604020202020204" pitchFamily="34" charset="0"/>
              <a:buChar char="–"/>
              <a:defRPr sz="2800"/>
            </a:lvl4pPr>
            <a:lvl5pPr marL="2890838" indent="-319088" eaLnBrk="0" fontAlgn="base" hangingPunct="0">
              <a:spcBef>
                <a:spcPct val="20000"/>
              </a:spcBef>
              <a:spcAft>
                <a:spcPct val="0"/>
              </a:spcAft>
              <a:buFont typeface="Arial" panose="020B0604020202020204" pitchFamily="34" charset="0"/>
              <a:buChar char="»"/>
              <a:defRPr sz="2800"/>
            </a:lvl5pPr>
            <a:lvl6pPr marL="3534603" indent="-321327" defTabSz="1285309">
              <a:spcBef>
                <a:spcPct val="20000"/>
              </a:spcBef>
              <a:buFont typeface="Arial" pitchFamily="34" charset="0"/>
              <a:buChar char="•"/>
              <a:defRPr sz="2800"/>
            </a:lvl6pPr>
            <a:lvl7pPr marL="4177258" indent="-321327" defTabSz="1285309">
              <a:spcBef>
                <a:spcPct val="20000"/>
              </a:spcBef>
              <a:buFont typeface="Arial" pitchFamily="34" charset="0"/>
              <a:buChar char="•"/>
              <a:defRPr sz="2800"/>
            </a:lvl7pPr>
            <a:lvl8pPr marL="4819911" indent="-321327" defTabSz="1285309">
              <a:spcBef>
                <a:spcPct val="20000"/>
              </a:spcBef>
              <a:buFont typeface="Arial" pitchFamily="34" charset="0"/>
              <a:buChar char="•"/>
              <a:defRPr sz="2800"/>
            </a:lvl8pPr>
            <a:lvl9pPr marL="5462567" indent="-321327" defTabSz="1285309">
              <a:spcBef>
                <a:spcPct val="20000"/>
              </a:spcBef>
              <a:buFont typeface="Arial" pitchFamily="34" charset="0"/>
              <a:buChar char="•"/>
              <a:defRPr sz="2800"/>
            </a:lvl9pPr>
          </a:lstStyle>
          <a:p>
            <a:r>
              <a:rPr lang="zh-CN" altLang="en-US" dirty="0"/>
              <a:t>请替换文字内容</a:t>
            </a:r>
          </a:p>
        </p:txBody>
      </p:sp>
      <p:sp>
        <p:nvSpPr>
          <p:cNvPr id="57" name="Text Placeholder 2"/>
          <p:cNvSpPr txBox="1">
            <a:spLocks/>
          </p:cNvSpPr>
          <p:nvPr/>
        </p:nvSpPr>
        <p:spPr>
          <a:xfrm>
            <a:off x="2171769" y="3815801"/>
            <a:ext cx="1630034" cy="411328"/>
          </a:xfrm>
          <a:prstGeom prst="rect">
            <a:avLst/>
          </a:prstGeom>
        </p:spPr>
        <p:txBody>
          <a:bodyPr vert="horz" lIns="0" tIns="0" rIns="0" bIns="0"/>
          <a:lstStyle>
            <a:defPPr>
              <a:defRPr lang="zh-CN"/>
            </a:defPPr>
            <a:lvl1pPr indent="0" eaLnBrk="0" fontAlgn="base" hangingPunct="0">
              <a:lnSpc>
                <a:spcPct val="150000"/>
              </a:lnSpc>
              <a:spcBef>
                <a:spcPts val="0"/>
              </a:spcBef>
              <a:spcAft>
                <a:spcPct val="0"/>
              </a:spcAft>
              <a:buFont typeface="Arial" panose="020B0604020202020204" pitchFamily="34" charset="0"/>
              <a:buNone/>
              <a:defRPr sz="1000" baseline="0">
                <a:solidFill>
                  <a:schemeClr val="tx1">
                    <a:lumMod val="65000"/>
                    <a:lumOff val="35000"/>
                  </a:schemeClr>
                </a:solidFill>
                <a:latin typeface="Arial" panose="020B0604020202020204" pitchFamily="34" charset="0"/>
                <a:ea typeface="微软雅黑" panose="020B0503020204020204" pitchFamily="34" charset="-122"/>
                <a:cs typeface="+mn-ea"/>
              </a:defRPr>
            </a:lvl1pPr>
            <a:lvl2pPr marL="1041400" indent="-400050" eaLnBrk="0" fontAlgn="base" hangingPunct="0">
              <a:spcBef>
                <a:spcPct val="20000"/>
              </a:spcBef>
              <a:spcAft>
                <a:spcPct val="0"/>
              </a:spcAft>
              <a:buFont typeface="Arial" panose="020B0604020202020204" pitchFamily="34" charset="0"/>
              <a:buChar char="–"/>
              <a:defRPr sz="4000"/>
            </a:lvl2pPr>
            <a:lvl3pPr marL="1604963" indent="-319088" eaLnBrk="0" fontAlgn="base" hangingPunct="0">
              <a:spcBef>
                <a:spcPct val="20000"/>
              </a:spcBef>
              <a:spcAft>
                <a:spcPct val="0"/>
              </a:spcAft>
              <a:buFont typeface="Arial" panose="020B0604020202020204" pitchFamily="34" charset="0"/>
              <a:buChar char="•"/>
              <a:defRPr sz="3400"/>
            </a:lvl3pPr>
            <a:lvl4pPr marL="2247900" indent="-319088" eaLnBrk="0" fontAlgn="base" hangingPunct="0">
              <a:spcBef>
                <a:spcPct val="20000"/>
              </a:spcBef>
              <a:spcAft>
                <a:spcPct val="0"/>
              </a:spcAft>
              <a:buFont typeface="Arial" panose="020B0604020202020204" pitchFamily="34" charset="0"/>
              <a:buChar char="–"/>
              <a:defRPr sz="2800"/>
            </a:lvl4pPr>
            <a:lvl5pPr marL="2890838" indent="-319088" eaLnBrk="0" fontAlgn="base" hangingPunct="0">
              <a:spcBef>
                <a:spcPct val="20000"/>
              </a:spcBef>
              <a:spcAft>
                <a:spcPct val="0"/>
              </a:spcAft>
              <a:buFont typeface="Arial" panose="020B0604020202020204" pitchFamily="34" charset="0"/>
              <a:buChar char="»"/>
              <a:defRPr sz="2800"/>
            </a:lvl5pPr>
            <a:lvl6pPr marL="3534603" indent="-321327" defTabSz="1285309">
              <a:spcBef>
                <a:spcPct val="20000"/>
              </a:spcBef>
              <a:buFont typeface="Arial" pitchFamily="34" charset="0"/>
              <a:buChar char="•"/>
              <a:defRPr sz="2800"/>
            </a:lvl6pPr>
            <a:lvl7pPr marL="4177258" indent="-321327" defTabSz="1285309">
              <a:spcBef>
                <a:spcPct val="20000"/>
              </a:spcBef>
              <a:buFont typeface="Arial" pitchFamily="34" charset="0"/>
              <a:buChar char="•"/>
              <a:defRPr sz="2800"/>
            </a:lvl7pPr>
            <a:lvl8pPr marL="4819911" indent="-321327" defTabSz="1285309">
              <a:spcBef>
                <a:spcPct val="20000"/>
              </a:spcBef>
              <a:buFont typeface="Arial" pitchFamily="34" charset="0"/>
              <a:buChar char="•"/>
              <a:defRPr sz="2800"/>
            </a:lvl8pPr>
            <a:lvl9pPr marL="5462567" indent="-321327" defTabSz="1285309">
              <a:spcBef>
                <a:spcPct val="20000"/>
              </a:spcBef>
              <a:buFont typeface="Arial" pitchFamily="34" charset="0"/>
              <a:buChar char="•"/>
              <a:defRPr sz="2800"/>
            </a:lvl9pPr>
          </a:lstStyle>
          <a:p>
            <a:r>
              <a:rPr lang="zh-CN" altLang="en-US" dirty="0">
                <a:sym typeface="+mn-lt"/>
              </a:rPr>
              <a:t>点击添加相关标题文字，点击添加相关</a:t>
            </a:r>
            <a:r>
              <a:rPr lang="zh-CN" altLang="en-US">
                <a:sym typeface="+mn-lt"/>
              </a:rPr>
              <a:t>标题文字</a:t>
            </a:r>
            <a:endParaRPr lang="en-GB" altLang="zh-CN" dirty="0">
              <a:sym typeface="+mn-lt"/>
            </a:endParaRPr>
          </a:p>
        </p:txBody>
      </p:sp>
      <p:sp>
        <p:nvSpPr>
          <p:cNvPr id="58" name="Text Placeholder 7"/>
          <p:cNvSpPr txBox="1">
            <a:spLocks/>
          </p:cNvSpPr>
          <p:nvPr/>
        </p:nvSpPr>
        <p:spPr>
          <a:xfrm>
            <a:off x="6021486" y="1406687"/>
            <a:ext cx="1630034" cy="253755"/>
          </a:xfrm>
          <a:prstGeom prst="rect">
            <a:avLst/>
          </a:prstGeom>
        </p:spPr>
        <p:txBody>
          <a:bodyPr vert="horz" lIns="0" tIns="73860" rIns="0" bIns="73860" anchor="ctr"/>
          <a:lstStyle>
            <a:defPPr>
              <a:defRPr lang="zh-CN"/>
            </a:defPPr>
            <a:lvl1pPr indent="0" eaLnBrk="0" fontAlgn="base" hangingPunct="0">
              <a:lnSpc>
                <a:spcPct val="100000"/>
              </a:lnSpc>
              <a:spcBef>
                <a:spcPts val="0"/>
              </a:spcBef>
              <a:spcAft>
                <a:spcPts val="0"/>
              </a:spcAft>
              <a:buFont typeface="Arial" panose="020B0604020202020204" pitchFamily="34" charset="0"/>
              <a:buNone/>
              <a:defRPr sz="1400" b="0">
                <a:solidFill>
                  <a:schemeClr val="tx1">
                    <a:lumMod val="65000"/>
                    <a:lumOff val="35000"/>
                  </a:schemeClr>
                </a:solidFill>
                <a:latin typeface="Lato Regular"/>
                <a:ea typeface="微软雅黑" panose="020B0503020204020204" pitchFamily="34" charset="-122"/>
                <a:cs typeface="Lato Regular"/>
              </a:defRPr>
            </a:lvl1pPr>
            <a:lvl2pPr marL="1041400" indent="-400050" eaLnBrk="0" fontAlgn="base" hangingPunct="0">
              <a:spcBef>
                <a:spcPct val="20000"/>
              </a:spcBef>
              <a:spcAft>
                <a:spcPct val="0"/>
              </a:spcAft>
              <a:buFont typeface="Arial" panose="020B0604020202020204" pitchFamily="34" charset="0"/>
              <a:buChar char="–"/>
              <a:defRPr sz="4000"/>
            </a:lvl2pPr>
            <a:lvl3pPr marL="1604963" indent="-319088" eaLnBrk="0" fontAlgn="base" hangingPunct="0">
              <a:spcBef>
                <a:spcPct val="20000"/>
              </a:spcBef>
              <a:spcAft>
                <a:spcPct val="0"/>
              </a:spcAft>
              <a:buFont typeface="Arial" panose="020B0604020202020204" pitchFamily="34" charset="0"/>
              <a:buChar char="•"/>
              <a:defRPr sz="3400"/>
            </a:lvl3pPr>
            <a:lvl4pPr marL="2247900" indent="-319088" eaLnBrk="0" fontAlgn="base" hangingPunct="0">
              <a:spcBef>
                <a:spcPct val="20000"/>
              </a:spcBef>
              <a:spcAft>
                <a:spcPct val="0"/>
              </a:spcAft>
              <a:buFont typeface="Arial" panose="020B0604020202020204" pitchFamily="34" charset="0"/>
              <a:buChar char="–"/>
              <a:defRPr sz="2800"/>
            </a:lvl4pPr>
            <a:lvl5pPr marL="2890838" indent="-319088" eaLnBrk="0" fontAlgn="base" hangingPunct="0">
              <a:spcBef>
                <a:spcPct val="20000"/>
              </a:spcBef>
              <a:spcAft>
                <a:spcPct val="0"/>
              </a:spcAft>
              <a:buFont typeface="Arial" panose="020B0604020202020204" pitchFamily="34" charset="0"/>
              <a:buChar char="»"/>
              <a:defRPr sz="2800"/>
            </a:lvl5pPr>
            <a:lvl6pPr marL="3534603" indent="-321327" defTabSz="1285309">
              <a:spcBef>
                <a:spcPct val="20000"/>
              </a:spcBef>
              <a:buFont typeface="Arial" pitchFamily="34" charset="0"/>
              <a:buChar char="•"/>
              <a:defRPr sz="2800"/>
            </a:lvl6pPr>
            <a:lvl7pPr marL="4177258" indent="-321327" defTabSz="1285309">
              <a:spcBef>
                <a:spcPct val="20000"/>
              </a:spcBef>
              <a:buFont typeface="Arial" pitchFamily="34" charset="0"/>
              <a:buChar char="•"/>
              <a:defRPr sz="2800"/>
            </a:lvl7pPr>
            <a:lvl8pPr marL="4819911" indent="-321327" defTabSz="1285309">
              <a:spcBef>
                <a:spcPct val="20000"/>
              </a:spcBef>
              <a:buFont typeface="Arial" pitchFamily="34" charset="0"/>
              <a:buChar char="•"/>
              <a:defRPr sz="2800"/>
            </a:lvl8pPr>
            <a:lvl9pPr marL="5462567" indent="-321327" defTabSz="1285309">
              <a:spcBef>
                <a:spcPct val="20000"/>
              </a:spcBef>
              <a:buFont typeface="Arial" pitchFamily="34" charset="0"/>
              <a:buChar char="•"/>
              <a:defRPr sz="2800"/>
            </a:lvl9pPr>
          </a:lstStyle>
          <a:p>
            <a:r>
              <a:rPr lang="zh-CN" altLang="en-US" dirty="0"/>
              <a:t>请替换文字内容</a:t>
            </a:r>
          </a:p>
        </p:txBody>
      </p:sp>
      <p:sp>
        <p:nvSpPr>
          <p:cNvPr id="59" name="Text Placeholder 2"/>
          <p:cNvSpPr txBox="1">
            <a:spLocks/>
          </p:cNvSpPr>
          <p:nvPr/>
        </p:nvSpPr>
        <p:spPr>
          <a:xfrm>
            <a:off x="6021486" y="1680354"/>
            <a:ext cx="1630034" cy="411328"/>
          </a:xfrm>
          <a:prstGeom prst="rect">
            <a:avLst/>
          </a:prstGeom>
        </p:spPr>
        <p:txBody>
          <a:bodyPr vert="horz" lIns="0" tIns="0" rIns="0" bIns="0"/>
          <a:lstStyle>
            <a:defPPr>
              <a:defRPr lang="zh-CN"/>
            </a:defPPr>
            <a:lvl1pPr indent="0" eaLnBrk="0" fontAlgn="base" hangingPunct="0">
              <a:lnSpc>
                <a:spcPct val="150000"/>
              </a:lnSpc>
              <a:spcBef>
                <a:spcPts val="0"/>
              </a:spcBef>
              <a:spcAft>
                <a:spcPct val="0"/>
              </a:spcAft>
              <a:buFont typeface="Arial" panose="020B0604020202020204" pitchFamily="34" charset="0"/>
              <a:buNone/>
              <a:defRPr sz="1000" baseline="0">
                <a:solidFill>
                  <a:schemeClr val="tx1">
                    <a:lumMod val="65000"/>
                    <a:lumOff val="35000"/>
                  </a:schemeClr>
                </a:solidFill>
                <a:latin typeface="Arial" panose="020B0604020202020204" pitchFamily="34" charset="0"/>
                <a:ea typeface="微软雅黑" panose="020B0503020204020204" pitchFamily="34" charset="-122"/>
                <a:cs typeface="+mn-ea"/>
              </a:defRPr>
            </a:lvl1pPr>
            <a:lvl2pPr marL="1041400" indent="-400050" eaLnBrk="0" fontAlgn="base" hangingPunct="0">
              <a:spcBef>
                <a:spcPct val="20000"/>
              </a:spcBef>
              <a:spcAft>
                <a:spcPct val="0"/>
              </a:spcAft>
              <a:buFont typeface="Arial" panose="020B0604020202020204" pitchFamily="34" charset="0"/>
              <a:buChar char="–"/>
              <a:defRPr sz="4000"/>
            </a:lvl2pPr>
            <a:lvl3pPr marL="1604963" indent="-319088" eaLnBrk="0" fontAlgn="base" hangingPunct="0">
              <a:spcBef>
                <a:spcPct val="20000"/>
              </a:spcBef>
              <a:spcAft>
                <a:spcPct val="0"/>
              </a:spcAft>
              <a:buFont typeface="Arial" panose="020B0604020202020204" pitchFamily="34" charset="0"/>
              <a:buChar char="•"/>
              <a:defRPr sz="3400"/>
            </a:lvl3pPr>
            <a:lvl4pPr marL="2247900" indent="-319088" eaLnBrk="0" fontAlgn="base" hangingPunct="0">
              <a:spcBef>
                <a:spcPct val="20000"/>
              </a:spcBef>
              <a:spcAft>
                <a:spcPct val="0"/>
              </a:spcAft>
              <a:buFont typeface="Arial" panose="020B0604020202020204" pitchFamily="34" charset="0"/>
              <a:buChar char="–"/>
              <a:defRPr sz="2800"/>
            </a:lvl4pPr>
            <a:lvl5pPr marL="2890838" indent="-319088" eaLnBrk="0" fontAlgn="base" hangingPunct="0">
              <a:spcBef>
                <a:spcPct val="20000"/>
              </a:spcBef>
              <a:spcAft>
                <a:spcPct val="0"/>
              </a:spcAft>
              <a:buFont typeface="Arial" panose="020B0604020202020204" pitchFamily="34" charset="0"/>
              <a:buChar char="»"/>
              <a:defRPr sz="2800"/>
            </a:lvl5pPr>
            <a:lvl6pPr marL="3534603" indent="-321327" defTabSz="1285309">
              <a:spcBef>
                <a:spcPct val="20000"/>
              </a:spcBef>
              <a:buFont typeface="Arial" pitchFamily="34" charset="0"/>
              <a:buChar char="•"/>
              <a:defRPr sz="2800"/>
            </a:lvl6pPr>
            <a:lvl7pPr marL="4177258" indent="-321327" defTabSz="1285309">
              <a:spcBef>
                <a:spcPct val="20000"/>
              </a:spcBef>
              <a:buFont typeface="Arial" pitchFamily="34" charset="0"/>
              <a:buChar char="•"/>
              <a:defRPr sz="2800"/>
            </a:lvl7pPr>
            <a:lvl8pPr marL="4819911" indent="-321327" defTabSz="1285309">
              <a:spcBef>
                <a:spcPct val="20000"/>
              </a:spcBef>
              <a:buFont typeface="Arial" pitchFamily="34" charset="0"/>
              <a:buChar char="•"/>
              <a:defRPr sz="2800"/>
            </a:lvl8pPr>
            <a:lvl9pPr marL="5462567" indent="-321327" defTabSz="1285309">
              <a:spcBef>
                <a:spcPct val="20000"/>
              </a:spcBef>
              <a:buFont typeface="Arial" pitchFamily="34" charset="0"/>
              <a:buChar char="•"/>
              <a:defRPr sz="2800"/>
            </a:lvl9pPr>
          </a:lstStyle>
          <a:p>
            <a:r>
              <a:rPr lang="zh-CN" altLang="en-US" dirty="0">
                <a:sym typeface="+mn-lt"/>
              </a:rPr>
              <a:t>点击添加相关标题文字，点击添加相关</a:t>
            </a:r>
            <a:r>
              <a:rPr lang="zh-CN" altLang="en-US">
                <a:sym typeface="+mn-lt"/>
              </a:rPr>
              <a:t>标题文字</a:t>
            </a:r>
            <a:endParaRPr lang="en-GB" altLang="zh-CN" dirty="0">
              <a:sym typeface="+mn-lt"/>
            </a:endParaRPr>
          </a:p>
        </p:txBody>
      </p:sp>
      <p:sp>
        <p:nvSpPr>
          <p:cNvPr id="60" name="Text Placeholder 7"/>
          <p:cNvSpPr txBox="1">
            <a:spLocks/>
          </p:cNvSpPr>
          <p:nvPr/>
        </p:nvSpPr>
        <p:spPr>
          <a:xfrm>
            <a:off x="6021486" y="2485493"/>
            <a:ext cx="1630034" cy="253755"/>
          </a:xfrm>
          <a:prstGeom prst="rect">
            <a:avLst/>
          </a:prstGeom>
        </p:spPr>
        <p:txBody>
          <a:bodyPr vert="horz" lIns="0" tIns="73860" rIns="0" bIns="73860" anchor="ctr"/>
          <a:lstStyle>
            <a:defPPr>
              <a:defRPr lang="zh-CN"/>
            </a:defPPr>
            <a:lvl1pPr indent="0" eaLnBrk="0" fontAlgn="base" hangingPunct="0">
              <a:lnSpc>
                <a:spcPct val="100000"/>
              </a:lnSpc>
              <a:spcBef>
                <a:spcPts val="0"/>
              </a:spcBef>
              <a:spcAft>
                <a:spcPts val="0"/>
              </a:spcAft>
              <a:buFont typeface="Arial" panose="020B0604020202020204" pitchFamily="34" charset="0"/>
              <a:buNone/>
              <a:defRPr sz="1400" b="0">
                <a:solidFill>
                  <a:schemeClr val="tx1">
                    <a:lumMod val="65000"/>
                    <a:lumOff val="35000"/>
                  </a:schemeClr>
                </a:solidFill>
                <a:latin typeface="Lato Regular"/>
                <a:ea typeface="微软雅黑" panose="020B0503020204020204" pitchFamily="34" charset="-122"/>
                <a:cs typeface="Lato Regular"/>
              </a:defRPr>
            </a:lvl1pPr>
            <a:lvl2pPr marL="1041400" indent="-400050" eaLnBrk="0" fontAlgn="base" hangingPunct="0">
              <a:spcBef>
                <a:spcPct val="20000"/>
              </a:spcBef>
              <a:spcAft>
                <a:spcPct val="0"/>
              </a:spcAft>
              <a:buFont typeface="Arial" panose="020B0604020202020204" pitchFamily="34" charset="0"/>
              <a:buChar char="–"/>
              <a:defRPr sz="4000"/>
            </a:lvl2pPr>
            <a:lvl3pPr marL="1604963" indent="-319088" eaLnBrk="0" fontAlgn="base" hangingPunct="0">
              <a:spcBef>
                <a:spcPct val="20000"/>
              </a:spcBef>
              <a:spcAft>
                <a:spcPct val="0"/>
              </a:spcAft>
              <a:buFont typeface="Arial" panose="020B0604020202020204" pitchFamily="34" charset="0"/>
              <a:buChar char="•"/>
              <a:defRPr sz="3400"/>
            </a:lvl3pPr>
            <a:lvl4pPr marL="2247900" indent="-319088" eaLnBrk="0" fontAlgn="base" hangingPunct="0">
              <a:spcBef>
                <a:spcPct val="20000"/>
              </a:spcBef>
              <a:spcAft>
                <a:spcPct val="0"/>
              </a:spcAft>
              <a:buFont typeface="Arial" panose="020B0604020202020204" pitchFamily="34" charset="0"/>
              <a:buChar char="–"/>
              <a:defRPr sz="2800"/>
            </a:lvl4pPr>
            <a:lvl5pPr marL="2890838" indent="-319088" eaLnBrk="0" fontAlgn="base" hangingPunct="0">
              <a:spcBef>
                <a:spcPct val="20000"/>
              </a:spcBef>
              <a:spcAft>
                <a:spcPct val="0"/>
              </a:spcAft>
              <a:buFont typeface="Arial" panose="020B0604020202020204" pitchFamily="34" charset="0"/>
              <a:buChar char="»"/>
              <a:defRPr sz="2800"/>
            </a:lvl5pPr>
            <a:lvl6pPr marL="3534603" indent="-321327" defTabSz="1285309">
              <a:spcBef>
                <a:spcPct val="20000"/>
              </a:spcBef>
              <a:buFont typeface="Arial" pitchFamily="34" charset="0"/>
              <a:buChar char="•"/>
              <a:defRPr sz="2800"/>
            </a:lvl6pPr>
            <a:lvl7pPr marL="4177258" indent="-321327" defTabSz="1285309">
              <a:spcBef>
                <a:spcPct val="20000"/>
              </a:spcBef>
              <a:buFont typeface="Arial" pitchFamily="34" charset="0"/>
              <a:buChar char="•"/>
              <a:defRPr sz="2800"/>
            </a:lvl7pPr>
            <a:lvl8pPr marL="4819911" indent="-321327" defTabSz="1285309">
              <a:spcBef>
                <a:spcPct val="20000"/>
              </a:spcBef>
              <a:buFont typeface="Arial" pitchFamily="34" charset="0"/>
              <a:buChar char="•"/>
              <a:defRPr sz="2800"/>
            </a:lvl8pPr>
            <a:lvl9pPr marL="5462567" indent="-321327" defTabSz="1285309">
              <a:spcBef>
                <a:spcPct val="20000"/>
              </a:spcBef>
              <a:buFont typeface="Arial" pitchFamily="34" charset="0"/>
              <a:buChar char="•"/>
              <a:defRPr sz="2800"/>
            </a:lvl9pPr>
          </a:lstStyle>
          <a:p>
            <a:r>
              <a:rPr lang="zh-CN" altLang="en-US" dirty="0"/>
              <a:t>请替换文字内容</a:t>
            </a:r>
          </a:p>
        </p:txBody>
      </p:sp>
      <p:sp>
        <p:nvSpPr>
          <p:cNvPr id="61" name="Text Placeholder 2"/>
          <p:cNvSpPr txBox="1">
            <a:spLocks/>
          </p:cNvSpPr>
          <p:nvPr/>
        </p:nvSpPr>
        <p:spPr>
          <a:xfrm>
            <a:off x="6021486" y="2759161"/>
            <a:ext cx="1630034" cy="411328"/>
          </a:xfrm>
          <a:prstGeom prst="rect">
            <a:avLst/>
          </a:prstGeom>
        </p:spPr>
        <p:txBody>
          <a:bodyPr vert="horz" lIns="0" tIns="0" rIns="0" bIns="0"/>
          <a:lstStyle>
            <a:defPPr>
              <a:defRPr lang="zh-CN"/>
            </a:defPPr>
            <a:lvl1pPr indent="0" eaLnBrk="0" fontAlgn="base" hangingPunct="0">
              <a:lnSpc>
                <a:spcPct val="150000"/>
              </a:lnSpc>
              <a:spcBef>
                <a:spcPts val="0"/>
              </a:spcBef>
              <a:spcAft>
                <a:spcPct val="0"/>
              </a:spcAft>
              <a:buFont typeface="Arial" panose="020B0604020202020204" pitchFamily="34" charset="0"/>
              <a:buNone/>
              <a:defRPr sz="1000" baseline="0">
                <a:solidFill>
                  <a:schemeClr val="tx1">
                    <a:lumMod val="65000"/>
                    <a:lumOff val="35000"/>
                  </a:schemeClr>
                </a:solidFill>
                <a:latin typeface="Arial" panose="020B0604020202020204" pitchFamily="34" charset="0"/>
                <a:ea typeface="微软雅黑" panose="020B0503020204020204" pitchFamily="34" charset="-122"/>
                <a:cs typeface="+mn-ea"/>
              </a:defRPr>
            </a:lvl1pPr>
            <a:lvl2pPr marL="1041400" indent="-400050" eaLnBrk="0" fontAlgn="base" hangingPunct="0">
              <a:spcBef>
                <a:spcPct val="20000"/>
              </a:spcBef>
              <a:spcAft>
                <a:spcPct val="0"/>
              </a:spcAft>
              <a:buFont typeface="Arial" panose="020B0604020202020204" pitchFamily="34" charset="0"/>
              <a:buChar char="–"/>
              <a:defRPr sz="4000"/>
            </a:lvl2pPr>
            <a:lvl3pPr marL="1604963" indent="-319088" eaLnBrk="0" fontAlgn="base" hangingPunct="0">
              <a:spcBef>
                <a:spcPct val="20000"/>
              </a:spcBef>
              <a:spcAft>
                <a:spcPct val="0"/>
              </a:spcAft>
              <a:buFont typeface="Arial" panose="020B0604020202020204" pitchFamily="34" charset="0"/>
              <a:buChar char="•"/>
              <a:defRPr sz="3400"/>
            </a:lvl3pPr>
            <a:lvl4pPr marL="2247900" indent="-319088" eaLnBrk="0" fontAlgn="base" hangingPunct="0">
              <a:spcBef>
                <a:spcPct val="20000"/>
              </a:spcBef>
              <a:spcAft>
                <a:spcPct val="0"/>
              </a:spcAft>
              <a:buFont typeface="Arial" panose="020B0604020202020204" pitchFamily="34" charset="0"/>
              <a:buChar char="–"/>
              <a:defRPr sz="2800"/>
            </a:lvl4pPr>
            <a:lvl5pPr marL="2890838" indent="-319088" eaLnBrk="0" fontAlgn="base" hangingPunct="0">
              <a:spcBef>
                <a:spcPct val="20000"/>
              </a:spcBef>
              <a:spcAft>
                <a:spcPct val="0"/>
              </a:spcAft>
              <a:buFont typeface="Arial" panose="020B0604020202020204" pitchFamily="34" charset="0"/>
              <a:buChar char="»"/>
              <a:defRPr sz="2800"/>
            </a:lvl5pPr>
            <a:lvl6pPr marL="3534603" indent="-321327" defTabSz="1285309">
              <a:spcBef>
                <a:spcPct val="20000"/>
              </a:spcBef>
              <a:buFont typeface="Arial" pitchFamily="34" charset="0"/>
              <a:buChar char="•"/>
              <a:defRPr sz="2800"/>
            </a:lvl6pPr>
            <a:lvl7pPr marL="4177258" indent="-321327" defTabSz="1285309">
              <a:spcBef>
                <a:spcPct val="20000"/>
              </a:spcBef>
              <a:buFont typeface="Arial" pitchFamily="34" charset="0"/>
              <a:buChar char="•"/>
              <a:defRPr sz="2800"/>
            </a:lvl7pPr>
            <a:lvl8pPr marL="4819911" indent="-321327" defTabSz="1285309">
              <a:spcBef>
                <a:spcPct val="20000"/>
              </a:spcBef>
              <a:buFont typeface="Arial" pitchFamily="34" charset="0"/>
              <a:buChar char="•"/>
              <a:defRPr sz="2800"/>
            </a:lvl8pPr>
            <a:lvl9pPr marL="5462567" indent="-321327" defTabSz="1285309">
              <a:spcBef>
                <a:spcPct val="20000"/>
              </a:spcBef>
              <a:buFont typeface="Arial" pitchFamily="34" charset="0"/>
              <a:buChar char="•"/>
              <a:defRPr sz="2800"/>
            </a:lvl9pPr>
          </a:lstStyle>
          <a:p>
            <a:r>
              <a:rPr lang="zh-CN" altLang="en-US" dirty="0">
                <a:sym typeface="+mn-lt"/>
              </a:rPr>
              <a:t>点击添加相关标题文字，点击添加相关</a:t>
            </a:r>
            <a:r>
              <a:rPr lang="zh-CN" altLang="en-US">
                <a:sym typeface="+mn-lt"/>
              </a:rPr>
              <a:t>标题文字</a:t>
            </a:r>
            <a:endParaRPr lang="en-GB" altLang="zh-CN" dirty="0">
              <a:sym typeface="+mn-lt"/>
            </a:endParaRPr>
          </a:p>
        </p:txBody>
      </p:sp>
      <p:sp>
        <p:nvSpPr>
          <p:cNvPr id="62" name="Text Placeholder 7"/>
          <p:cNvSpPr txBox="1">
            <a:spLocks/>
          </p:cNvSpPr>
          <p:nvPr/>
        </p:nvSpPr>
        <p:spPr>
          <a:xfrm>
            <a:off x="6021486" y="3542133"/>
            <a:ext cx="1630034" cy="253755"/>
          </a:xfrm>
          <a:prstGeom prst="rect">
            <a:avLst/>
          </a:prstGeom>
        </p:spPr>
        <p:txBody>
          <a:bodyPr vert="horz" lIns="0" tIns="73860" rIns="0" bIns="73860" anchor="ctr"/>
          <a:lstStyle>
            <a:defPPr>
              <a:defRPr lang="zh-CN"/>
            </a:defPPr>
            <a:lvl1pPr indent="0" eaLnBrk="0" fontAlgn="base" hangingPunct="0">
              <a:lnSpc>
                <a:spcPct val="100000"/>
              </a:lnSpc>
              <a:spcBef>
                <a:spcPts val="0"/>
              </a:spcBef>
              <a:spcAft>
                <a:spcPts val="0"/>
              </a:spcAft>
              <a:buFont typeface="Arial" panose="020B0604020202020204" pitchFamily="34" charset="0"/>
              <a:buNone/>
              <a:defRPr sz="1400" b="0">
                <a:solidFill>
                  <a:schemeClr val="tx1">
                    <a:lumMod val="65000"/>
                    <a:lumOff val="35000"/>
                  </a:schemeClr>
                </a:solidFill>
                <a:latin typeface="Lato Regular"/>
                <a:ea typeface="微软雅黑" panose="020B0503020204020204" pitchFamily="34" charset="-122"/>
                <a:cs typeface="Lato Regular"/>
              </a:defRPr>
            </a:lvl1pPr>
            <a:lvl2pPr marL="1041400" indent="-400050" eaLnBrk="0" fontAlgn="base" hangingPunct="0">
              <a:spcBef>
                <a:spcPct val="20000"/>
              </a:spcBef>
              <a:spcAft>
                <a:spcPct val="0"/>
              </a:spcAft>
              <a:buFont typeface="Arial" panose="020B0604020202020204" pitchFamily="34" charset="0"/>
              <a:buChar char="–"/>
              <a:defRPr sz="4000"/>
            </a:lvl2pPr>
            <a:lvl3pPr marL="1604963" indent="-319088" eaLnBrk="0" fontAlgn="base" hangingPunct="0">
              <a:spcBef>
                <a:spcPct val="20000"/>
              </a:spcBef>
              <a:spcAft>
                <a:spcPct val="0"/>
              </a:spcAft>
              <a:buFont typeface="Arial" panose="020B0604020202020204" pitchFamily="34" charset="0"/>
              <a:buChar char="•"/>
              <a:defRPr sz="3400"/>
            </a:lvl3pPr>
            <a:lvl4pPr marL="2247900" indent="-319088" eaLnBrk="0" fontAlgn="base" hangingPunct="0">
              <a:spcBef>
                <a:spcPct val="20000"/>
              </a:spcBef>
              <a:spcAft>
                <a:spcPct val="0"/>
              </a:spcAft>
              <a:buFont typeface="Arial" panose="020B0604020202020204" pitchFamily="34" charset="0"/>
              <a:buChar char="–"/>
              <a:defRPr sz="2800"/>
            </a:lvl4pPr>
            <a:lvl5pPr marL="2890838" indent="-319088" eaLnBrk="0" fontAlgn="base" hangingPunct="0">
              <a:spcBef>
                <a:spcPct val="20000"/>
              </a:spcBef>
              <a:spcAft>
                <a:spcPct val="0"/>
              </a:spcAft>
              <a:buFont typeface="Arial" panose="020B0604020202020204" pitchFamily="34" charset="0"/>
              <a:buChar char="»"/>
              <a:defRPr sz="2800"/>
            </a:lvl5pPr>
            <a:lvl6pPr marL="3534603" indent="-321327" defTabSz="1285309">
              <a:spcBef>
                <a:spcPct val="20000"/>
              </a:spcBef>
              <a:buFont typeface="Arial" pitchFamily="34" charset="0"/>
              <a:buChar char="•"/>
              <a:defRPr sz="2800"/>
            </a:lvl6pPr>
            <a:lvl7pPr marL="4177258" indent="-321327" defTabSz="1285309">
              <a:spcBef>
                <a:spcPct val="20000"/>
              </a:spcBef>
              <a:buFont typeface="Arial" pitchFamily="34" charset="0"/>
              <a:buChar char="•"/>
              <a:defRPr sz="2800"/>
            </a:lvl7pPr>
            <a:lvl8pPr marL="4819911" indent="-321327" defTabSz="1285309">
              <a:spcBef>
                <a:spcPct val="20000"/>
              </a:spcBef>
              <a:buFont typeface="Arial" pitchFamily="34" charset="0"/>
              <a:buChar char="•"/>
              <a:defRPr sz="2800"/>
            </a:lvl8pPr>
            <a:lvl9pPr marL="5462567" indent="-321327" defTabSz="1285309">
              <a:spcBef>
                <a:spcPct val="20000"/>
              </a:spcBef>
              <a:buFont typeface="Arial" pitchFamily="34" charset="0"/>
              <a:buChar char="•"/>
              <a:defRPr sz="2800"/>
            </a:lvl9pPr>
          </a:lstStyle>
          <a:p>
            <a:r>
              <a:rPr lang="zh-CN" altLang="en-US" dirty="0"/>
              <a:t>请替换文字内容</a:t>
            </a:r>
          </a:p>
        </p:txBody>
      </p:sp>
      <p:sp>
        <p:nvSpPr>
          <p:cNvPr id="63" name="Text Placeholder 2"/>
          <p:cNvSpPr txBox="1">
            <a:spLocks/>
          </p:cNvSpPr>
          <p:nvPr/>
        </p:nvSpPr>
        <p:spPr>
          <a:xfrm>
            <a:off x="6021486" y="3815801"/>
            <a:ext cx="1630034" cy="411328"/>
          </a:xfrm>
          <a:prstGeom prst="rect">
            <a:avLst/>
          </a:prstGeom>
        </p:spPr>
        <p:txBody>
          <a:bodyPr vert="horz" lIns="0" tIns="0" rIns="0" bIns="0"/>
          <a:lstStyle>
            <a:defPPr>
              <a:defRPr lang="zh-CN"/>
            </a:defPPr>
            <a:lvl1pPr indent="0" eaLnBrk="0" fontAlgn="base" hangingPunct="0">
              <a:lnSpc>
                <a:spcPct val="150000"/>
              </a:lnSpc>
              <a:spcBef>
                <a:spcPts val="0"/>
              </a:spcBef>
              <a:spcAft>
                <a:spcPct val="0"/>
              </a:spcAft>
              <a:buFont typeface="Arial" panose="020B0604020202020204" pitchFamily="34" charset="0"/>
              <a:buNone/>
              <a:defRPr sz="1000" baseline="0">
                <a:solidFill>
                  <a:schemeClr val="tx1">
                    <a:lumMod val="65000"/>
                    <a:lumOff val="35000"/>
                  </a:schemeClr>
                </a:solidFill>
                <a:latin typeface="Arial" panose="020B0604020202020204" pitchFamily="34" charset="0"/>
                <a:ea typeface="微软雅黑" panose="020B0503020204020204" pitchFamily="34" charset="-122"/>
                <a:cs typeface="+mn-ea"/>
              </a:defRPr>
            </a:lvl1pPr>
            <a:lvl2pPr marL="1041400" indent="-400050" eaLnBrk="0" fontAlgn="base" hangingPunct="0">
              <a:spcBef>
                <a:spcPct val="20000"/>
              </a:spcBef>
              <a:spcAft>
                <a:spcPct val="0"/>
              </a:spcAft>
              <a:buFont typeface="Arial" panose="020B0604020202020204" pitchFamily="34" charset="0"/>
              <a:buChar char="–"/>
              <a:defRPr sz="4000"/>
            </a:lvl2pPr>
            <a:lvl3pPr marL="1604963" indent="-319088" eaLnBrk="0" fontAlgn="base" hangingPunct="0">
              <a:spcBef>
                <a:spcPct val="20000"/>
              </a:spcBef>
              <a:spcAft>
                <a:spcPct val="0"/>
              </a:spcAft>
              <a:buFont typeface="Arial" panose="020B0604020202020204" pitchFamily="34" charset="0"/>
              <a:buChar char="•"/>
              <a:defRPr sz="3400"/>
            </a:lvl3pPr>
            <a:lvl4pPr marL="2247900" indent="-319088" eaLnBrk="0" fontAlgn="base" hangingPunct="0">
              <a:spcBef>
                <a:spcPct val="20000"/>
              </a:spcBef>
              <a:spcAft>
                <a:spcPct val="0"/>
              </a:spcAft>
              <a:buFont typeface="Arial" panose="020B0604020202020204" pitchFamily="34" charset="0"/>
              <a:buChar char="–"/>
              <a:defRPr sz="2800"/>
            </a:lvl4pPr>
            <a:lvl5pPr marL="2890838" indent="-319088" eaLnBrk="0" fontAlgn="base" hangingPunct="0">
              <a:spcBef>
                <a:spcPct val="20000"/>
              </a:spcBef>
              <a:spcAft>
                <a:spcPct val="0"/>
              </a:spcAft>
              <a:buFont typeface="Arial" panose="020B0604020202020204" pitchFamily="34" charset="0"/>
              <a:buChar char="»"/>
              <a:defRPr sz="2800"/>
            </a:lvl5pPr>
            <a:lvl6pPr marL="3534603" indent="-321327" defTabSz="1285309">
              <a:spcBef>
                <a:spcPct val="20000"/>
              </a:spcBef>
              <a:buFont typeface="Arial" pitchFamily="34" charset="0"/>
              <a:buChar char="•"/>
              <a:defRPr sz="2800"/>
            </a:lvl6pPr>
            <a:lvl7pPr marL="4177258" indent="-321327" defTabSz="1285309">
              <a:spcBef>
                <a:spcPct val="20000"/>
              </a:spcBef>
              <a:buFont typeface="Arial" pitchFamily="34" charset="0"/>
              <a:buChar char="•"/>
              <a:defRPr sz="2800"/>
            </a:lvl7pPr>
            <a:lvl8pPr marL="4819911" indent="-321327" defTabSz="1285309">
              <a:spcBef>
                <a:spcPct val="20000"/>
              </a:spcBef>
              <a:buFont typeface="Arial" pitchFamily="34" charset="0"/>
              <a:buChar char="•"/>
              <a:defRPr sz="2800"/>
            </a:lvl8pPr>
            <a:lvl9pPr marL="5462567" indent="-321327" defTabSz="1285309">
              <a:spcBef>
                <a:spcPct val="20000"/>
              </a:spcBef>
              <a:buFont typeface="Arial" pitchFamily="34" charset="0"/>
              <a:buChar char="•"/>
              <a:defRPr sz="2800"/>
            </a:lvl9pPr>
          </a:lstStyle>
          <a:p>
            <a:r>
              <a:rPr lang="zh-CN" altLang="en-US" dirty="0">
                <a:sym typeface="+mn-lt"/>
              </a:rPr>
              <a:t>点击添加相关标题文字，点击添加相关</a:t>
            </a:r>
            <a:r>
              <a:rPr lang="zh-CN" altLang="en-US">
                <a:sym typeface="+mn-lt"/>
              </a:rPr>
              <a:t>标题文字</a:t>
            </a:r>
            <a:endParaRPr lang="en-GB" altLang="zh-CN" dirty="0">
              <a:sym typeface="+mn-lt"/>
            </a:endParaRPr>
          </a:p>
        </p:txBody>
      </p:sp>
    </p:spTree>
    <p:extLst>
      <p:ext uri="{BB962C8B-B14F-4D97-AF65-F5344CB8AC3E}">
        <p14:creationId xmlns:p14="http://schemas.microsoft.com/office/powerpoint/2010/main" val="33306685"/>
      </p:ext>
    </p:extLst>
  </p:cSld>
  <p:clrMapOvr>
    <a:masterClrMapping/>
  </p:clrMapOvr>
  <mc:AlternateContent xmlns:mc="http://schemas.openxmlformats.org/markup-compatibility/2006" xmlns:p14="http://schemas.microsoft.com/office/powerpoint/2010/main">
    <mc:Choice Requires="p14">
      <p:transition spd="slow" p14:dur="2250" advTm="3000">
        <p:blinds dir="vert"/>
      </p:transition>
    </mc:Choice>
    <mc:Fallback xmlns="">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par>
                                <p:cTn id="8" presetID="64" presetClass="path" presetSubtype="0" fill="hold" nodeType="withEffect">
                                  <p:stCondLst>
                                    <p:cond delay="0"/>
                                  </p:stCondLst>
                                  <p:childTnLst>
                                    <p:animMotion origin="layout" path="M -0.10139 0.21419 L 4.72222E-6 3.33333E-6 " pathEditMode="relative" rAng="0" ptsTypes="AA">
                                      <p:cBhvr>
                                        <p:cTn id="9" dur="750" fill="hold"/>
                                        <p:tgtEl>
                                          <p:spTgt spid="36"/>
                                        </p:tgtEl>
                                        <p:attrNameLst>
                                          <p:attrName>ppt_x</p:attrName>
                                          <p:attrName>ppt_y</p:attrName>
                                        </p:attrNameLst>
                                      </p:cBhvr>
                                      <p:rCtr x="5069" y="-10710"/>
                                    </p:animMotion>
                                  </p:childTnLst>
                                </p:cTn>
                              </p:par>
                              <p:par>
                                <p:cTn id="10" presetID="10" presetClass="entr" presetSubtype="0" fill="hold" nodeType="withEffect">
                                  <p:stCondLst>
                                    <p:cond delay="25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64" presetClass="path" presetSubtype="0" fill="hold" nodeType="withEffect">
                                  <p:stCondLst>
                                    <p:cond delay="250"/>
                                  </p:stCondLst>
                                  <p:childTnLst>
                                    <p:animMotion origin="layout" path="M -0.10139 0.21419 L 4.72222E-6 3.33333E-6 " pathEditMode="relative" rAng="0" ptsTypes="AA">
                                      <p:cBhvr>
                                        <p:cTn id="14" dur="750" fill="hold"/>
                                        <p:tgtEl>
                                          <p:spTgt spid="9"/>
                                        </p:tgtEl>
                                        <p:attrNameLst>
                                          <p:attrName>ppt_x</p:attrName>
                                          <p:attrName>ppt_y</p:attrName>
                                        </p:attrNameLst>
                                      </p:cBhvr>
                                      <p:rCtr x="5069" y="-10710"/>
                                    </p:animMotion>
                                  </p:childTnLst>
                                </p:cTn>
                              </p:par>
                              <p:par>
                                <p:cTn id="15" presetID="10" presetClass="entr" presetSubtype="0" fill="hold" nodeType="withEffect">
                                  <p:stCondLst>
                                    <p:cond delay="500"/>
                                  </p:stCondLst>
                                  <p:childTnLst>
                                    <p:set>
                                      <p:cBhvr>
                                        <p:cTn id="16" dur="1" fill="hold">
                                          <p:stCondLst>
                                            <p:cond delay="0"/>
                                          </p:stCondLst>
                                        </p:cTn>
                                        <p:tgtEl>
                                          <p:spTgt spid="46"/>
                                        </p:tgtEl>
                                        <p:attrNameLst>
                                          <p:attrName>style.visibility</p:attrName>
                                        </p:attrNameLst>
                                      </p:cBhvr>
                                      <p:to>
                                        <p:strVal val="visible"/>
                                      </p:to>
                                    </p:set>
                                    <p:animEffect transition="in" filter="fade">
                                      <p:cBhvr>
                                        <p:cTn id="17" dur="500"/>
                                        <p:tgtEl>
                                          <p:spTgt spid="46"/>
                                        </p:tgtEl>
                                      </p:cBhvr>
                                    </p:animEffect>
                                  </p:childTnLst>
                                </p:cTn>
                              </p:par>
                              <p:par>
                                <p:cTn id="18" presetID="64" presetClass="path" presetSubtype="0" fill="hold" nodeType="withEffect">
                                  <p:stCondLst>
                                    <p:cond delay="500"/>
                                  </p:stCondLst>
                                  <p:childTnLst>
                                    <p:animMotion origin="layout" path="M -0.10139 0.21419 L 4.72222E-6 3.33333E-6 " pathEditMode="relative" rAng="0" ptsTypes="AA">
                                      <p:cBhvr>
                                        <p:cTn id="19" dur="750" fill="hold"/>
                                        <p:tgtEl>
                                          <p:spTgt spid="46"/>
                                        </p:tgtEl>
                                        <p:attrNameLst>
                                          <p:attrName>ppt_x</p:attrName>
                                          <p:attrName>ppt_y</p:attrName>
                                        </p:attrNameLst>
                                      </p:cBhvr>
                                      <p:rCtr x="5069" y="-10710"/>
                                    </p:animMotion>
                                  </p:childTnLst>
                                </p:cTn>
                              </p:par>
                            </p:childTnLst>
                          </p:cTn>
                        </p:par>
                        <p:par>
                          <p:cTn id="20" fill="hold">
                            <p:stCondLst>
                              <p:cond delay="1250"/>
                            </p:stCondLst>
                            <p:childTnLst>
                              <p:par>
                                <p:cTn id="21" presetID="22" presetClass="entr" presetSubtype="8" fill="hold" grpId="0" nodeType="afterEffect">
                                  <p:stCondLst>
                                    <p:cond delay="0"/>
                                  </p:stCondLst>
                                  <p:childTnLst>
                                    <p:set>
                                      <p:cBhvr>
                                        <p:cTn id="22" dur="1" fill="hold">
                                          <p:stCondLst>
                                            <p:cond delay="0"/>
                                          </p:stCondLst>
                                        </p:cTn>
                                        <p:tgtEl>
                                          <p:spTgt spid="52"/>
                                        </p:tgtEl>
                                        <p:attrNameLst>
                                          <p:attrName>style.visibility</p:attrName>
                                        </p:attrNameLst>
                                      </p:cBhvr>
                                      <p:to>
                                        <p:strVal val="visible"/>
                                      </p:to>
                                    </p:set>
                                    <p:animEffect transition="in" filter="wipe(left)">
                                      <p:cBhvr>
                                        <p:cTn id="23" dur="500"/>
                                        <p:tgtEl>
                                          <p:spTgt spid="52"/>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wipe(left)">
                                      <p:cBhvr>
                                        <p:cTn id="26" dur="500"/>
                                        <p:tgtEl>
                                          <p:spTgt spid="53"/>
                                        </p:tgtEl>
                                      </p:cBhvr>
                                    </p:animEffect>
                                  </p:childTnLst>
                                </p:cTn>
                              </p:par>
                            </p:childTnLst>
                          </p:cTn>
                        </p:par>
                        <p:par>
                          <p:cTn id="27" fill="hold">
                            <p:stCondLst>
                              <p:cond delay="1750"/>
                            </p:stCondLst>
                            <p:childTnLst>
                              <p:par>
                                <p:cTn id="28" presetID="22" presetClass="entr" presetSubtype="8" fill="hold" grpId="0" nodeType="afterEffect">
                                  <p:stCondLst>
                                    <p:cond delay="0"/>
                                  </p:stCondLst>
                                  <p:childTnLst>
                                    <p:set>
                                      <p:cBhvr>
                                        <p:cTn id="29" dur="1" fill="hold">
                                          <p:stCondLst>
                                            <p:cond delay="0"/>
                                          </p:stCondLst>
                                        </p:cTn>
                                        <p:tgtEl>
                                          <p:spTgt spid="54"/>
                                        </p:tgtEl>
                                        <p:attrNameLst>
                                          <p:attrName>style.visibility</p:attrName>
                                        </p:attrNameLst>
                                      </p:cBhvr>
                                      <p:to>
                                        <p:strVal val="visible"/>
                                      </p:to>
                                    </p:set>
                                    <p:animEffect transition="in" filter="wipe(left)">
                                      <p:cBhvr>
                                        <p:cTn id="30" dur="500"/>
                                        <p:tgtEl>
                                          <p:spTgt spid="54"/>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55"/>
                                        </p:tgtEl>
                                        <p:attrNameLst>
                                          <p:attrName>style.visibility</p:attrName>
                                        </p:attrNameLst>
                                      </p:cBhvr>
                                      <p:to>
                                        <p:strVal val="visible"/>
                                      </p:to>
                                    </p:set>
                                    <p:animEffect transition="in" filter="wipe(left)">
                                      <p:cBhvr>
                                        <p:cTn id="33" dur="500"/>
                                        <p:tgtEl>
                                          <p:spTgt spid="55"/>
                                        </p:tgtEl>
                                      </p:cBhvr>
                                    </p:animEffect>
                                  </p:childTnLst>
                                </p:cTn>
                              </p:par>
                            </p:childTnLst>
                          </p:cTn>
                        </p:par>
                        <p:par>
                          <p:cTn id="34" fill="hold">
                            <p:stCondLst>
                              <p:cond delay="2250"/>
                            </p:stCondLst>
                            <p:childTnLst>
                              <p:par>
                                <p:cTn id="35" presetID="22" presetClass="entr" presetSubtype="8" fill="hold" grpId="0" nodeType="afterEffect">
                                  <p:stCondLst>
                                    <p:cond delay="0"/>
                                  </p:stCondLst>
                                  <p:childTnLst>
                                    <p:set>
                                      <p:cBhvr>
                                        <p:cTn id="36" dur="1" fill="hold">
                                          <p:stCondLst>
                                            <p:cond delay="0"/>
                                          </p:stCondLst>
                                        </p:cTn>
                                        <p:tgtEl>
                                          <p:spTgt spid="56"/>
                                        </p:tgtEl>
                                        <p:attrNameLst>
                                          <p:attrName>style.visibility</p:attrName>
                                        </p:attrNameLst>
                                      </p:cBhvr>
                                      <p:to>
                                        <p:strVal val="visible"/>
                                      </p:to>
                                    </p:set>
                                    <p:animEffect transition="in" filter="wipe(left)">
                                      <p:cBhvr>
                                        <p:cTn id="37" dur="500"/>
                                        <p:tgtEl>
                                          <p:spTgt spid="56"/>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57"/>
                                        </p:tgtEl>
                                        <p:attrNameLst>
                                          <p:attrName>style.visibility</p:attrName>
                                        </p:attrNameLst>
                                      </p:cBhvr>
                                      <p:to>
                                        <p:strVal val="visible"/>
                                      </p:to>
                                    </p:set>
                                    <p:animEffect transition="in" filter="wipe(left)">
                                      <p:cBhvr>
                                        <p:cTn id="40" dur="500"/>
                                        <p:tgtEl>
                                          <p:spTgt spid="57"/>
                                        </p:tgtEl>
                                      </p:cBhvr>
                                    </p:animEffect>
                                  </p:childTnLst>
                                </p:cTn>
                              </p:par>
                            </p:childTnLst>
                          </p:cTn>
                        </p:par>
                        <p:par>
                          <p:cTn id="41" fill="hold">
                            <p:stCondLst>
                              <p:cond delay="2750"/>
                            </p:stCondLst>
                            <p:childTnLst>
                              <p:par>
                                <p:cTn id="42" presetID="10" presetClass="entr" presetSubtype="0" fill="hold" nodeType="afterEffect">
                                  <p:stCondLst>
                                    <p:cond delay="0"/>
                                  </p:stCondLst>
                                  <p:childTnLst>
                                    <p:set>
                                      <p:cBhvr>
                                        <p:cTn id="43" dur="1" fill="hold">
                                          <p:stCondLst>
                                            <p:cond delay="0"/>
                                          </p:stCondLst>
                                        </p:cTn>
                                        <p:tgtEl>
                                          <p:spTgt spid="41"/>
                                        </p:tgtEl>
                                        <p:attrNameLst>
                                          <p:attrName>style.visibility</p:attrName>
                                        </p:attrNameLst>
                                      </p:cBhvr>
                                      <p:to>
                                        <p:strVal val="visible"/>
                                      </p:to>
                                    </p:set>
                                    <p:animEffect transition="in" filter="fade">
                                      <p:cBhvr>
                                        <p:cTn id="44" dur="500"/>
                                        <p:tgtEl>
                                          <p:spTgt spid="41"/>
                                        </p:tgtEl>
                                      </p:cBhvr>
                                    </p:animEffect>
                                  </p:childTnLst>
                                </p:cTn>
                              </p:par>
                              <p:par>
                                <p:cTn id="45" presetID="64" presetClass="path" presetSubtype="0" fill="hold" nodeType="withEffect">
                                  <p:stCondLst>
                                    <p:cond delay="0"/>
                                  </p:stCondLst>
                                  <p:childTnLst>
                                    <p:animMotion origin="layout" path="M -0.10139 0.21419 L 4.72222E-6 3.33333E-6 " pathEditMode="relative" rAng="0" ptsTypes="AA">
                                      <p:cBhvr>
                                        <p:cTn id="46" dur="750" fill="hold"/>
                                        <p:tgtEl>
                                          <p:spTgt spid="41"/>
                                        </p:tgtEl>
                                        <p:attrNameLst>
                                          <p:attrName>ppt_x</p:attrName>
                                          <p:attrName>ppt_y</p:attrName>
                                        </p:attrNameLst>
                                      </p:cBhvr>
                                      <p:rCtr x="5069" y="-10710"/>
                                    </p:animMotion>
                                  </p:childTnLst>
                                </p:cTn>
                              </p:par>
                              <p:par>
                                <p:cTn id="47" presetID="10" presetClass="entr" presetSubtype="0" fill="hold" nodeType="withEffect">
                                  <p:stCondLst>
                                    <p:cond delay="25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par>
                                <p:cTn id="50" presetID="64" presetClass="path" presetSubtype="0" fill="hold" nodeType="withEffect">
                                  <p:stCondLst>
                                    <p:cond delay="250"/>
                                  </p:stCondLst>
                                  <p:childTnLst>
                                    <p:animMotion origin="layout" path="M -0.10139 0.21419 L 4.72222E-6 3.33333E-6 " pathEditMode="relative" rAng="0" ptsTypes="AA">
                                      <p:cBhvr>
                                        <p:cTn id="51" dur="750" fill="hold"/>
                                        <p:tgtEl>
                                          <p:spTgt spid="21"/>
                                        </p:tgtEl>
                                        <p:attrNameLst>
                                          <p:attrName>ppt_x</p:attrName>
                                          <p:attrName>ppt_y</p:attrName>
                                        </p:attrNameLst>
                                      </p:cBhvr>
                                      <p:rCtr x="5069" y="-10710"/>
                                    </p:animMotion>
                                  </p:childTnLst>
                                </p:cTn>
                              </p:par>
                              <p:par>
                                <p:cTn id="52" presetID="10" presetClass="entr" presetSubtype="0" fill="hold" nodeType="withEffect">
                                  <p:stCondLst>
                                    <p:cond delay="500"/>
                                  </p:stCondLst>
                                  <p:childTnLst>
                                    <p:set>
                                      <p:cBhvr>
                                        <p:cTn id="53" dur="1" fill="hold">
                                          <p:stCondLst>
                                            <p:cond delay="0"/>
                                          </p:stCondLst>
                                        </p:cTn>
                                        <p:tgtEl>
                                          <p:spTgt spid="30"/>
                                        </p:tgtEl>
                                        <p:attrNameLst>
                                          <p:attrName>style.visibility</p:attrName>
                                        </p:attrNameLst>
                                      </p:cBhvr>
                                      <p:to>
                                        <p:strVal val="visible"/>
                                      </p:to>
                                    </p:set>
                                    <p:animEffect transition="in" filter="fade">
                                      <p:cBhvr>
                                        <p:cTn id="54" dur="500"/>
                                        <p:tgtEl>
                                          <p:spTgt spid="30"/>
                                        </p:tgtEl>
                                      </p:cBhvr>
                                    </p:animEffect>
                                  </p:childTnLst>
                                </p:cTn>
                              </p:par>
                              <p:par>
                                <p:cTn id="55" presetID="64" presetClass="path" presetSubtype="0" fill="hold" nodeType="withEffect">
                                  <p:stCondLst>
                                    <p:cond delay="500"/>
                                  </p:stCondLst>
                                  <p:childTnLst>
                                    <p:animMotion origin="layout" path="M -0.10139 0.21419 L 4.72222E-6 3.33333E-6 " pathEditMode="relative" rAng="0" ptsTypes="AA">
                                      <p:cBhvr>
                                        <p:cTn id="56" dur="750" fill="hold"/>
                                        <p:tgtEl>
                                          <p:spTgt spid="30"/>
                                        </p:tgtEl>
                                        <p:attrNameLst>
                                          <p:attrName>ppt_x</p:attrName>
                                          <p:attrName>ppt_y</p:attrName>
                                        </p:attrNameLst>
                                      </p:cBhvr>
                                      <p:rCtr x="5069" y="-10710"/>
                                    </p:animMotion>
                                  </p:childTnLst>
                                </p:cTn>
                              </p:par>
                            </p:childTnLst>
                          </p:cTn>
                        </p:par>
                        <p:par>
                          <p:cTn id="57" fill="hold">
                            <p:stCondLst>
                              <p:cond delay="4000"/>
                            </p:stCondLst>
                            <p:childTnLst>
                              <p:par>
                                <p:cTn id="58" presetID="22" presetClass="entr" presetSubtype="8" fill="hold" grpId="0" nodeType="afterEffect">
                                  <p:stCondLst>
                                    <p:cond delay="0"/>
                                  </p:stCondLst>
                                  <p:childTnLst>
                                    <p:set>
                                      <p:cBhvr>
                                        <p:cTn id="59" dur="1" fill="hold">
                                          <p:stCondLst>
                                            <p:cond delay="0"/>
                                          </p:stCondLst>
                                        </p:cTn>
                                        <p:tgtEl>
                                          <p:spTgt spid="58"/>
                                        </p:tgtEl>
                                        <p:attrNameLst>
                                          <p:attrName>style.visibility</p:attrName>
                                        </p:attrNameLst>
                                      </p:cBhvr>
                                      <p:to>
                                        <p:strVal val="visible"/>
                                      </p:to>
                                    </p:set>
                                    <p:animEffect transition="in" filter="wipe(left)">
                                      <p:cBhvr>
                                        <p:cTn id="60" dur="500"/>
                                        <p:tgtEl>
                                          <p:spTgt spid="58"/>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59"/>
                                        </p:tgtEl>
                                        <p:attrNameLst>
                                          <p:attrName>style.visibility</p:attrName>
                                        </p:attrNameLst>
                                      </p:cBhvr>
                                      <p:to>
                                        <p:strVal val="visible"/>
                                      </p:to>
                                    </p:set>
                                    <p:animEffect transition="in" filter="wipe(left)">
                                      <p:cBhvr>
                                        <p:cTn id="63" dur="500"/>
                                        <p:tgtEl>
                                          <p:spTgt spid="59"/>
                                        </p:tgtEl>
                                      </p:cBhvr>
                                    </p:animEffect>
                                  </p:childTnLst>
                                </p:cTn>
                              </p:par>
                            </p:childTnLst>
                          </p:cTn>
                        </p:par>
                        <p:par>
                          <p:cTn id="64" fill="hold">
                            <p:stCondLst>
                              <p:cond delay="4500"/>
                            </p:stCondLst>
                            <p:childTnLst>
                              <p:par>
                                <p:cTn id="65" presetID="22" presetClass="entr" presetSubtype="8" fill="hold" grpId="0" nodeType="afterEffect">
                                  <p:stCondLst>
                                    <p:cond delay="0"/>
                                  </p:stCondLst>
                                  <p:childTnLst>
                                    <p:set>
                                      <p:cBhvr>
                                        <p:cTn id="66" dur="1" fill="hold">
                                          <p:stCondLst>
                                            <p:cond delay="0"/>
                                          </p:stCondLst>
                                        </p:cTn>
                                        <p:tgtEl>
                                          <p:spTgt spid="60"/>
                                        </p:tgtEl>
                                        <p:attrNameLst>
                                          <p:attrName>style.visibility</p:attrName>
                                        </p:attrNameLst>
                                      </p:cBhvr>
                                      <p:to>
                                        <p:strVal val="visible"/>
                                      </p:to>
                                    </p:set>
                                    <p:animEffect transition="in" filter="wipe(left)">
                                      <p:cBhvr>
                                        <p:cTn id="67" dur="500"/>
                                        <p:tgtEl>
                                          <p:spTgt spid="60"/>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61"/>
                                        </p:tgtEl>
                                        <p:attrNameLst>
                                          <p:attrName>style.visibility</p:attrName>
                                        </p:attrNameLst>
                                      </p:cBhvr>
                                      <p:to>
                                        <p:strVal val="visible"/>
                                      </p:to>
                                    </p:set>
                                    <p:animEffect transition="in" filter="wipe(left)">
                                      <p:cBhvr>
                                        <p:cTn id="70" dur="500"/>
                                        <p:tgtEl>
                                          <p:spTgt spid="61"/>
                                        </p:tgtEl>
                                      </p:cBhvr>
                                    </p:animEffect>
                                  </p:childTnLst>
                                </p:cTn>
                              </p:par>
                            </p:childTnLst>
                          </p:cTn>
                        </p:par>
                        <p:par>
                          <p:cTn id="71" fill="hold">
                            <p:stCondLst>
                              <p:cond delay="5000"/>
                            </p:stCondLst>
                            <p:childTnLst>
                              <p:par>
                                <p:cTn id="72" presetID="22" presetClass="entr" presetSubtype="8" fill="hold" grpId="0" nodeType="afterEffect">
                                  <p:stCondLst>
                                    <p:cond delay="0"/>
                                  </p:stCondLst>
                                  <p:childTnLst>
                                    <p:set>
                                      <p:cBhvr>
                                        <p:cTn id="73" dur="1" fill="hold">
                                          <p:stCondLst>
                                            <p:cond delay="0"/>
                                          </p:stCondLst>
                                        </p:cTn>
                                        <p:tgtEl>
                                          <p:spTgt spid="62"/>
                                        </p:tgtEl>
                                        <p:attrNameLst>
                                          <p:attrName>style.visibility</p:attrName>
                                        </p:attrNameLst>
                                      </p:cBhvr>
                                      <p:to>
                                        <p:strVal val="visible"/>
                                      </p:to>
                                    </p:set>
                                    <p:animEffect transition="in" filter="wipe(left)">
                                      <p:cBhvr>
                                        <p:cTn id="74" dur="500"/>
                                        <p:tgtEl>
                                          <p:spTgt spid="62"/>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63"/>
                                        </p:tgtEl>
                                        <p:attrNameLst>
                                          <p:attrName>style.visibility</p:attrName>
                                        </p:attrNameLst>
                                      </p:cBhvr>
                                      <p:to>
                                        <p:strVal val="visible"/>
                                      </p:to>
                                    </p:set>
                                    <p:animEffect transition="in" filter="wipe(left)">
                                      <p:cBhvr>
                                        <p:cTn id="77"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P spid="56" grpId="0"/>
      <p:bldP spid="57" grpId="0"/>
      <p:bldP spid="58" grpId="0"/>
      <p:bldP spid="59" grpId="0"/>
      <p:bldP spid="60" grpId="0"/>
      <p:bldP spid="61" grpId="0"/>
      <p:bldP spid="62" grpId="0"/>
      <p:bldP spid="6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250825" y="2789825"/>
            <a:ext cx="1616751" cy="369332"/>
          </a:xfrm>
          <a:prstGeom prst="rect">
            <a:avLst/>
          </a:prstGeom>
          <a:noFill/>
        </p:spPr>
        <p:txBody>
          <a:bodyPr wrap="square" rtlCol="0">
            <a:spAutoFit/>
          </a:bodyPr>
          <a:lstStyle/>
          <a:p>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点击添加标题</a:t>
            </a:r>
          </a:p>
        </p:txBody>
      </p:sp>
      <p:sp>
        <p:nvSpPr>
          <p:cNvPr id="10" name="文本框 9"/>
          <p:cNvSpPr txBox="1"/>
          <p:nvPr/>
        </p:nvSpPr>
        <p:spPr>
          <a:xfrm>
            <a:off x="250825" y="3074705"/>
            <a:ext cx="1903521" cy="572464"/>
          </a:xfrm>
          <a:prstGeom prst="rect">
            <a:avLst/>
          </a:prstGeom>
          <a:noFill/>
        </p:spPr>
        <p:txBody>
          <a:bodyPr wrap="square" rtlCol="0">
            <a:spAutoFit/>
          </a:bodyPr>
          <a:lstStyle/>
          <a:p>
            <a:pPr>
              <a:lnSpc>
                <a:spcPct val="130000"/>
              </a:lnSpc>
            </a:pPr>
            <a:r>
              <a:rPr lang="zh-CN" altLang="en-US" sz="1200" dirty="0">
                <a:solidFill>
                  <a:schemeClr val="tx1">
                    <a:lumMod val="75000"/>
                    <a:lumOff val="25000"/>
                  </a:schemeClr>
                </a:solidFill>
                <a:ea typeface="微软雅黑" panose="020B0503020204020204" pitchFamily="34" charset="-122"/>
              </a:rPr>
              <a:t>点击添加文字说明点击添加文字说明</a:t>
            </a:r>
          </a:p>
        </p:txBody>
      </p:sp>
      <p:sp>
        <p:nvSpPr>
          <p:cNvPr id="11" name="文本框 10"/>
          <p:cNvSpPr txBox="1"/>
          <p:nvPr/>
        </p:nvSpPr>
        <p:spPr>
          <a:xfrm>
            <a:off x="2124448" y="3524579"/>
            <a:ext cx="1616751" cy="369332"/>
          </a:xfrm>
          <a:prstGeom prst="rect">
            <a:avLst/>
          </a:prstGeom>
          <a:noFill/>
        </p:spPr>
        <p:txBody>
          <a:bodyPr wrap="square" rtlCol="0">
            <a:spAutoFit/>
          </a:bodyPr>
          <a:lstStyle/>
          <a:p>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点击添加标题</a:t>
            </a:r>
          </a:p>
        </p:txBody>
      </p:sp>
      <p:sp>
        <p:nvSpPr>
          <p:cNvPr id="12" name="文本框 11"/>
          <p:cNvSpPr txBox="1"/>
          <p:nvPr/>
        </p:nvSpPr>
        <p:spPr>
          <a:xfrm>
            <a:off x="2124448" y="3809459"/>
            <a:ext cx="1903521" cy="572464"/>
          </a:xfrm>
          <a:prstGeom prst="rect">
            <a:avLst/>
          </a:prstGeom>
          <a:noFill/>
        </p:spPr>
        <p:txBody>
          <a:bodyPr wrap="square" rtlCol="0">
            <a:spAutoFit/>
          </a:bodyPr>
          <a:lstStyle/>
          <a:p>
            <a:pPr>
              <a:lnSpc>
                <a:spcPct val="130000"/>
              </a:lnSpc>
            </a:pPr>
            <a:r>
              <a:rPr lang="zh-CN" altLang="en-US" sz="1200" dirty="0">
                <a:solidFill>
                  <a:schemeClr val="tx1">
                    <a:lumMod val="75000"/>
                    <a:lumOff val="25000"/>
                  </a:schemeClr>
                </a:solidFill>
                <a:ea typeface="微软雅黑" panose="020B0503020204020204" pitchFamily="34" charset="-122"/>
              </a:rPr>
              <a:t>点击添加文字说明点击添加文字说明</a:t>
            </a:r>
          </a:p>
        </p:txBody>
      </p:sp>
      <p:sp>
        <p:nvSpPr>
          <p:cNvPr id="13" name="文本框 12"/>
          <p:cNvSpPr txBox="1"/>
          <p:nvPr/>
        </p:nvSpPr>
        <p:spPr>
          <a:xfrm>
            <a:off x="3793207" y="2789825"/>
            <a:ext cx="1616751" cy="369332"/>
          </a:xfrm>
          <a:prstGeom prst="rect">
            <a:avLst/>
          </a:prstGeom>
          <a:noFill/>
        </p:spPr>
        <p:txBody>
          <a:bodyPr wrap="square" rtlCol="0">
            <a:spAutoFit/>
          </a:bodyPr>
          <a:lstStyle/>
          <a:p>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点击添加标题</a:t>
            </a:r>
          </a:p>
        </p:txBody>
      </p:sp>
      <p:sp>
        <p:nvSpPr>
          <p:cNvPr id="14" name="文本框 13"/>
          <p:cNvSpPr txBox="1"/>
          <p:nvPr/>
        </p:nvSpPr>
        <p:spPr>
          <a:xfrm>
            <a:off x="3793207" y="3074705"/>
            <a:ext cx="1903521" cy="572464"/>
          </a:xfrm>
          <a:prstGeom prst="rect">
            <a:avLst/>
          </a:prstGeom>
          <a:noFill/>
        </p:spPr>
        <p:txBody>
          <a:bodyPr wrap="square" rtlCol="0">
            <a:spAutoFit/>
          </a:bodyPr>
          <a:lstStyle/>
          <a:p>
            <a:pPr>
              <a:lnSpc>
                <a:spcPct val="130000"/>
              </a:lnSpc>
            </a:pPr>
            <a:r>
              <a:rPr lang="zh-CN" altLang="en-US" sz="1200" dirty="0">
                <a:solidFill>
                  <a:schemeClr val="tx1">
                    <a:lumMod val="75000"/>
                    <a:lumOff val="25000"/>
                  </a:schemeClr>
                </a:solidFill>
                <a:ea typeface="微软雅黑" panose="020B0503020204020204" pitchFamily="34" charset="-122"/>
              </a:rPr>
              <a:t>点击添加文字说明点击添加文字说明</a:t>
            </a:r>
          </a:p>
        </p:txBody>
      </p:sp>
      <p:sp>
        <p:nvSpPr>
          <p:cNvPr id="15" name="文本框 14"/>
          <p:cNvSpPr txBox="1"/>
          <p:nvPr/>
        </p:nvSpPr>
        <p:spPr>
          <a:xfrm>
            <a:off x="7119628" y="2789825"/>
            <a:ext cx="1616751" cy="369332"/>
          </a:xfrm>
          <a:prstGeom prst="rect">
            <a:avLst/>
          </a:prstGeom>
          <a:noFill/>
        </p:spPr>
        <p:txBody>
          <a:bodyPr wrap="square" rtlCol="0">
            <a:spAutoFit/>
          </a:bodyPr>
          <a:lstStyle/>
          <a:p>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点击添加标题</a:t>
            </a:r>
          </a:p>
        </p:txBody>
      </p:sp>
      <p:sp>
        <p:nvSpPr>
          <p:cNvPr id="16" name="文本框 15"/>
          <p:cNvSpPr txBox="1"/>
          <p:nvPr/>
        </p:nvSpPr>
        <p:spPr>
          <a:xfrm>
            <a:off x="7119628" y="3074705"/>
            <a:ext cx="1903521" cy="572464"/>
          </a:xfrm>
          <a:prstGeom prst="rect">
            <a:avLst/>
          </a:prstGeom>
          <a:noFill/>
        </p:spPr>
        <p:txBody>
          <a:bodyPr wrap="square" rtlCol="0">
            <a:spAutoFit/>
          </a:bodyPr>
          <a:lstStyle/>
          <a:p>
            <a:pPr>
              <a:lnSpc>
                <a:spcPct val="130000"/>
              </a:lnSpc>
            </a:pPr>
            <a:r>
              <a:rPr lang="zh-CN" altLang="en-US" sz="1200" dirty="0">
                <a:solidFill>
                  <a:schemeClr val="tx1">
                    <a:lumMod val="75000"/>
                    <a:lumOff val="25000"/>
                  </a:schemeClr>
                </a:solidFill>
                <a:ea typeface="微软雅黑" panose="020B0503020204020204" pitchFamily="34" charset="-122"/>
              </a:rPr>
              <a:t>点击添加文字说明点击添加文字说明</a:t>
            </a:r>
          </a:p>
        </p:txBody>
      </p:sp>
      <p:sp>
        <p:nvSpPr>
          <p:cNvPr id="17" name="文本框 16"/>
          <p:cNvSpPr txBox="1"/>
          <p:nvPr/>
        </p:nvSpPr>
        <p:spPr>
          <a:xfrm>
            <a:off x="5456416" y="3524579"/>
            <a:ext cx="1616751" cy="369332"/>
          </a:xfrm>
          <a:prstGeom prst="rect">
            <a:avLst/>
          </a:prstGeom>
          <a:noFill/>
        </p:spPr>
        <p:txBody>
          <a:bodyPr wrap="square" rtlCol="0">
            <a:spAutoFit/>
          </a:bodyPr>
          <a:lstStyle/>
          <a:p>
            <a:r>
              <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rPr>
              <a:t>点击添加标题</a:t>
            </a:r>
          </a:p>
        </p:txBody>
      </p:sp>
      <p:sp>
        <p:nvSpPr>
          <p:cNvPr id="18" name="文本框 17"/>
          <p:cNvSpPr txBox="1"/>
          <p:nvPr/>
        </p:nvSpPr>
        <p:spPr>
          <a:xfrm>
            <a:off x="5456416" y="3809459"/>
            <a:ext cx="1903521" cy="572464"/>
          </a:xfrm>
          <a:prstGeom prst="rect">
            <a:avLst/>
          </a:prstGeom>
          <a:noFill/>
        </p:spPr>
        <p:txBody>
          <a:bodyPr wrap="square" rtlCol="0">
            <a:spAutoFit/>
          </a:bodyPr>
          <a:lstStyle/>
          <a:p>
            <a:pPr>
              <a:lnSpc>
                <a:spcPct val="130000"/>
              </a:lnSpc>
            </a:pPr>
            <a:r>
              <a:rPr lang="zh-CN" altLang="en-US" sz="1200" dirty="0">
                <a:solidFill>
                  <a:schemeClr val="tx1">
                    <a:lumMod val="75000"/>
                    <a:lumOff val="25000"/>
                  </a:schemeClr>
                </a:solidFill>
                <a:ea typeface="微软雅黑" panose="020B0503020204020204" pitchFamily="34" charset="-122"/>
              </a:rPr>
              <a:t>点击添加文字说明点击添加文字说明</a:t>
            </a:r>
          </a:p>
        </p:txBody>
      </p:sp>
      <p:grpSp>
        <p:nvGrpSpPr>
          <p:cNvPr id="19" name="组合 18"/>
          <p:cNvGrpSpPr/>
          <p:nvPr/>
        </p:nvGrpSpPr>
        <p:grpSpPr>
          <a:xfrm>
            <a:off x="3987912" y="1320424"/>
            <a:ext cx="1172142" cy="1172144"/>
            <a:chOff x="5314573" y="1467845"/>
            <a:chExt cx="1562856" cy="1562858"/>
          </a:xfrm>
        </p:grpSpPr>
        <p:grpSp>
          <p:nvGrpSpPr>
            <p:cNvPr id="20" name="组合 19"/>
            <p:cNvGrpSpPr/>
            <p:nvPr/>
          </p:nvGrpSpPr>
          <p:grpSpPr>
            <a:xfrm>
              <a:off x="5314573" y="1467845"/>
              <a:ext cx="1562856" cy="1562858"/>
              <a:chOff x="1982097" y="1814457"/>
              <a:chExt cx="1034526" cy="1034526"/>
            </a:xfrm>
          </p:grpSpPr>
          <p:sp>
            <p:nvSpPr>
              <p:cNvPr id="22" name="矩形: 圆角 20"/>
              <p:cNvSpPr/>
              <p:nvPr/>
            </p:nvSpPr>
            <p:spPr>
              <a:xfrm rot="2700000">
                <a:off x="1982097" y="1814457"/>
                <a:ext cx="1034526" cy="1034526"/>
              </a:xfrm>
              <a:prstGeom prst="roundRect">
                <a:avLst>
                  <a:gd name="adj" fmla="val 11964"/>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endParaRPr>
              </a:p>
            </p:txBody>
          </p:sp>
          <p:sp>
            <p:nvSpPr>
              <p:cNvPr id="23" name="矩形: 圆角 21"/>
              <p:cNvSpPr/>
              <p:nvPr/>
            </p:nvSpPr>
            <p:spPr>
              <a:xfrm rot="2700000">
                <a:off x="2070736" y="1903094"/>
                <a:ext cx="857250" cy="857250"/>
              </a:xfrm>
              <a:prstGeom prst="roundRect">
                <a:avLst>
                  <a:gd name="adj" fmla="val 11964"/>
                </a:avLst>
              </a:prstGeom>
              <a:solidFill>
                <a:srgbClr val="5BB4D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endParaRPr>
              </a:p>
            </p:txBody>
          </p:sp>
        </p:grpSp>
        <p:sp>
          <p:nvSpPr>
            <p:cNvPr id="21" name="Freeform 70"/>
            <p:cNvSpPr/>
            <p:nvPr/>
          </p:nvSpPr>
          <p:spPr bwMode="auto">
            <a:xfrm>
              <a:off x="5878757" y="2014266"/>
              <a:ext cx="431755" cy="470012"/>
            </a:xfrm>
            <a:custGeom>
              <a:avLst/>
              <a:gdLst>
                <a:gd name="T0" fmla="*/ 76 w 96"/>
                <a:gd name="T1" fmla="*/ 64 h 104"/>
                <a:gd name="T2" fmla="*/ 59 w 96"/>
                <a:gd name="T3" fmla="*/ 73 h 104"/>
                <a:gd name="T4" fmla="*/ 38 w 96"/>
                <a:gd name="T5" fmla="*/ 61 h 104"/>
                <a:gd name="T6" fmla="*/ 40 w 96"/>
                <a:gd name="T7" fmla="*/ 52 h 104"/>
                <a:gd name="T8" fmla="*/ 39 w 96"/>
                <a:gd name="T9" fmla="*/ 46 h 104"/>
                <a:gd name="T10" fmla="*/ 61 w 96"/>
                <a:gd name="T11" fmla="*/ 34 h 104"/>
                <a:gd name="T12" fmla="*/ 76 w 96"/>
                <a:gd name="T13" fmla="*/ 40 h 104"/>
                <a:gd name="T14" fmla="*/ 96 w 96"/>
                <a:gd name="T15" fmla="*/ 20 h 104"/>
                <a:gd name="T16" fmla="*/ 76 w 96"/>
                <a:gd name="T17" fmla="*/ 0 h 104"/>
                <a:gd name="T18" fmla="*/ 56 w 96"/>
                <a:gd name="T19" fmla="*/ 20 h 104"/>
                <a:gd name="T20" fmla="*/ 57 w 96"/>
                <a:gd name="T21" fmla="*/ 26 h 104"/>
                <a:gd name="T22" fmla="*/ 35 w 96"/>
                <a:gd name="T23" fmla="*/ 38 h 104"/>
                <a:gd name="T24" fmla="*/ 20 w 96"/>
                <a:gd name="T25" fmla="*/ 32 h 104"/>
                <a:gd name="T26" fmla="*/ 0 w 96"/>
                <a:gd name="T27" fmla="*/ 52 h 104"/>
                <a:gd name="T28" fmla="*/ 20 w 96"/>
                <a:gd name="T29" fmla="*/ 72 h 104"/>
                <a:gd name="T30" fmla="*/ 32 w 96"/>
                <a:gd name="T31" fmla="*/ 68 h 104"/>
                <a:gd name="T32" fmla="*/ 56 w 96"/>
                <a:gd name="T33" fmla="*/ 82 h 104"/>
                <a:gd name="T34" fmla="*/ 56 w 96"/>
                <a:gd name="T35" fmla="*/ 84 h 104"/>
                <a:gd name="T36" fmla="*/ 76 w 96"/>
                <a:gd name="T37" fmla="*/ 104 h 104"/>
                <a:gd name="T38" fmla="*/ 96 w 96"/>
                <a:gd name="T39" fmla="*/ 84 h 104"/>
                <a:gd name="T40" fmla="*/ 76 w 96"/>
                <a:gd name="T41" fmla="*/ 6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104">
                  <a:moveTo>
                    <a:pt x="76" y="64"/>
                  </a:moveTo>
                  <a:cubicBezTo>
                    <a:pt x="69" y="64"/>
                    <a:pt x="63" y="68"/>
                    <a:pt x="59" y="73"/>
                  </a:cubicBezTo>
                  <a:cubicBezTo>
                    <a:pt x="38" y="61"/>
                    <a:pt x="38" y="61"/>
                    <a:pt x="38" y="61"/>
                  </a:cubicBezTo>
                  <a:cubicBezTo>
                    <a:pt x="39" y="58"/>
                    <a:pt x="40" y="55"/>
                    <a:pt x="40" y="52"/>
                  </a:cubicBezTo>
                  <a:cubicBezTo>
                    <a:pt x="40" y="50"/>
                    <a:pt x="40" y="48"/>
                    <a:pt x="39" y="46"/>
                  </a:cubicBezTo>
                  <a:cubicBezTo>
                    <a:pt x="61" y="34"/>
                    <a:pt x="61" y="34"/>
                    <a:pt x="61" y="34"/>
                  </a:cubicBezTo>
                  <a:cubicBezTo>
                    <a:pt x="65" y="37"/>
                    <a:pt x="70" y="40"/>
                    <a:pt x="76" y="40"/>
                  </a:cubicBezTo>
                  <a:cubicBezTo>
                    <a:pt x="87" y="40"/>
                    <a:pt x="96" y="31"/>
                    <a:pt x="96" y="20"/>
                  </a:cubicBezTo>
                  <a:cubicBezTo>
                    <a:pt x="96" y="9"/>
                    <a:pt x="87" y="0"/>
                    <a:pt x="76" y="0"/>
                  </a:cubicBezTo>
                  <a:cubicBezTo>
                    <a:pt x="65" y="0"/>
                    <a:pt x="56" y="9"/>
                    <a:pt x="56" y="20"/>
                  </a:cubicBezTo>
                  <a:cubicBezTo>
                    <a:pt x="56" y="22"/>
                    <a:pt x="56" y="24"/>
                    <a:pt x="57" y="26"/>
                  </a:cubicBezTo>
                  <a:cubicBezTo>
                    <a:pt x="35" y="38"/>
                    <a:pt x="35" y="38"/>
                    <a:pt x="35" y="38"/>
                  </a:cubicBezTo>
                  <a:cubicBezTo>
                    <a:pt x="31" y="35"/>
                    <a:pt x="26" y="32"/>
                    <a:pt x="20" y="32"/>
                  </a:cubicBezTo>
                  <a:cubicBezTo>
                    <a:pt x="9" y="32"/>
                    <a:pt x="0" y="41"/>
                    <a:pt x="0" y="52"/>
                  </a:cubicBezTo>
                  <a:cubicBezTo>
                    <a:pt x="0" y="63"/>
                    <a:pt x="9" y="72"/>
                    <a:pt x="20" y="72"/>
                  </a:cubicBezTo>
                  <a:cubicBezTo>
                    <a:pt x="25" y="72"/>
                    <a:pt x="29" y="70"/>
                    <a:pt x="32" y="68"/>
                  </a:cubicBezTo>
                  <a:cubicBezTo>
                    <a:pt x="56" y="82"/>
                    <a:pt x="56" y="82"/>
                    <a:pt x="56" y="82"/>
                  </a:cubicBezTo>
                  <a:cubicBezTo>
                    <a:pt x="56" y="83"/>
                    <a:pt x="56" y="83"/>
                    <a:pt x="56" y="84"/>
                  </a:cubicBezTo>
                  <a:cubicBezTo>
                    <a:pt x="56" y="95"/>
                    <a:pt x="65" y="104"/>
                    <a:pt x="76" y="104"/>
                  </a:cubicBezTo>
                  <a:cubicBezTo>
                    <a:pt x="87" y="104"/>
                    <a:pt x="96" y="95"/>
                    <a:pt x="96" y="84"/>
                  </a:cubicBezTo>
                  <a:cubicBezTo>
                    <a:pt x="96" y="73"/>
                    <a:pt x="87" y="64"/>
                    <a:pt x="76" y="64"/>
                  </a:cubicBezTo>
                  <a:close/>
                </a:path>
              </a:pathLst>
            </a:custGeom>
            <a:solidFill>
              <a:schemeClr val="bg1"/>
            </a:solidFill>
            <a:ln>
              <a:noFill/>
            </a:ln>
          </p:spPr>
          <p:txBody>
            <a:bodyPr vert="horz" wrap="square" lIns="68580" tIns="34290" rIns="68580" bIns="34290" numCol="1" anchor="t" anchorCtr="0" compatLnSpc="1"/>
            <a:lstStyle/>
            <a:p>
              <a:endParaRPr lang="zh-CN" altLang="en-US" sz="1013">
                <a:ea typeface="微软雅黑" panose="020B0503020204020204" pitchFamily="34" charset="-122"/>
              </a:endParaRPr>
            </a:p>
          </p:txBody>
        </p:sp>
      </p:grpSp>
      <p:grpSp>
        <p:nvGrpSpPr>
          <p:cNvPr id="24" name="组合 23"/>
          <p:cNvGrpSpPr/>
          <p:nvPr/>
        </p:nvGrpSpPr>
        <p:grpSpPr>
          <a:xfrm>
            <a:off x="2613066" y="1804885"/>
            <a:ext cx="1172142" cy="1172144"/>
            <a:chOff x="3481445" y="2113792"/>
            <a:chExt cx="1562856" cy="1562858"/>
          </a:xfrm>
        </p:grpSpPr>
        <p:grpSp>
          <p:nvGrpSpPr>
            <p:cNvPr id="25" name="组合 24"/>
            <p:cNvGrpSpPr/>
            <p:nvPr/>
          </p:nvGrpSpPr>
          <p:grpSpPr>
            <a:xfrm>
              <a:off x="3481445" y="2113792"/>
              <a:ext cx="1562856" cy="1562858"/>
              <a:chOff x="1982097" y="1814457"/>
              <a:chExt cx="1034526" cy="1034526"/>
            </a:xfrm>
          </p:grpSpPr>
          <p:sp>
            <p:nvSpPr>
              <p:cNvPr id="27" name="矩形: 圆角 17"/>
              <p:cNvSpPr/>
              <p:nvPr/>
            </p:nvSpPr>
            <p:spPr>
              <a:xfrm rot="2700000">
                <a:off x="1982097" y="1814457"/>
                <a:ext cx="1034526" cy="1034526"/>
              </a:xfrm>
              <a:prstGeom prst="roundRect">
                <a:avLst>
                  <a:gd name="adj" fmla="val 11964"/>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endParaRPr>
              </a:p>
            </p:txBody>
          </p:sp>
          <p:sp>
            <p:nvSpPr>
              <p:cNvPr id="28" name="矩形: 圆角 18"/>
              <p:cNvSpPr/>
              <p:nvPr/>
            </p:nvSpPr>
            <p:spPr>
              <a:xfrm rot="2700000">
                <a:off x="2070736" y="1903094"/>
                <a:ext cx="857250" cy="857250"/>
              </a:xfrm>
              <a:prstGeom prst="roundRect">
                <a:avLst>
                  <a:gd name="adj" fmla="val 11964"/>
                </a:avLst>
              </a:prstGeom>
              <a:solidFill>
                <a:srgbClr val="5BB4D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endParaRPr>
              </a:p>
            </p:txBody>
          </p:sp>
        </p:grpSp>
        <p:sp>
          <p:nvSpPr>
            <p:cNvPr id="26" name="Freeform 102"/>
            <p:cNvSpPr>
              <a:spLocks noEditPoints="1"/>
            </p:cNvSpPr>
            <p:nvPr/>
          </p:nvSpPr>
          <p:spPr bwMode="auto">
            <a:xfrm>
              <a:off x="4036604" y="2679341"/>
              <a:ext cx="450884" cy="431755"/>
            </a:xfrm>
            <a:custGeom>
              <a:avLst/>
              <a:gdLst>
                <a:gd name="T0" fmla="*/ 56 w 100"/>
                <a:gd name="T1" fmla="*/ 0 h 96"/>
                <a:gd name="T2" fmla="*/ 28 w 100"/>
                <a:gd name="T3" fmla="*/ 19 h 96"/>
                <a:gd name="T4" fmla="*/ 28 w 100"/>
                <a:gd name="T5" fmla="*/ 77 h 96"/>
                <a:gd name="T6" fmla="*/ 56 w 100"/>
                <a:gd name="T7" fmla="*/ 96 h 96"/>
                <a:gd name="T8" fmla="*/ 64 w 100"/>
                <a:gd name="T9" fmla="*/ 88 h 96"/>
                <a:gd name="T10" fmla="*/ 64 w 100"/>
                <a:gd name="T11" fmla="*/ 8 h 96"/>
                <a:gd name="T12" fmla="*/ 56 w 100"/>
                <a:gd name="T13" fmla="*/ 0 h 96"/>
                <a:gd name="T14" fmla="*/ 0 w 100"/>
                <a:gd name="T15" fmla="*/ 32 h 96"/>
                <a:gd name="T16" fmla="*/ 0 w 100"/>
                <a:gd name="T17" fmla="*/ 64 h 96"/>
                <a:gd name="T18" fmla="*/ 8 w 100"/>
                <a:gd name="T19" fmla="*/ 72 h 96"/>
                <a:gd name="T20" fmla="*/ 20 w 100"/>
                <a:gd name="T21" fmla="*/ 72 h 96"/>
                <a:gd name="T22" fmla="*/ 20 w 100"/>
                <a:gd name="T23" fmla="*/ 24 h 96"/>
                <a:gd name="T24" fmla="*/ 8 w 100"/>
                <a:gd name="T25" fmla="*/ 24 h 96"/>
                <a:gd name="T26" fmla="*/ 0 w 100"/>
                <a:gd name="T27" fmla="*/ 32 h 96"/>
                <a:gd name="T28" fmla="*/ 76 w 100"/>
                <a:gd name="T29" fmla="*/ 20 h 96"/>
                <a:gd name="T30" fmla="*/ 76 w 100"/>
                <a:gd name="T31" fmla="*/ 28 h 96"/>
                <a:gd name="T32" fmla="*/ 92 w 100"/>
                <a:gd name="T33" fmla="*/ 48 h 96"/>
                <a:gd name="T34" fmla="*/ 76 w 100"/>
                <a:gd name="T35" fmla="*/ 68 h 96"/>
                <a:gd name="T36" fmla="*/ 76 w 100"/>
                <a:gd name="T37" fmla="*/ 76 h 96"/>
                <a:gd name="T38" fmla="*/ 100 w 100"/>
                <a:gd name="T39" fmla="*/ 48 h 96"/>
                <a:gd name="T40" fmla="*/ 76 w 100"/>
                <a:gd name="T41" fmla="*/ 2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0" h="96">
                  <a:moveTo>
                    <a:pt x="56" y="0"/>
                  </a:moveTo>
                  <a:cubicBezTo>
                    <a:pt x="28" y="19"/>
                    <a:pt x="28" y="19"/>
                    <a:pt x="28" y="19"/>
                  </a:cubicBezTo>
                  <a:cubicBezTo>
                    <a:pt x="28" y="77"/>
                    <a:pt x="28" y="77"/>
                    <a:pt x="28" y="77"/>
                  </a:cubicBezTo>
                  <a:cubicBezTo>
                    <a:pt x="56" y="96"/>
                    <a:pt x="56" y="96"/>
                    <a:pt x="56" y="96"/>
                  </a:cubicBezTo>
                  <a:cubicBezTo>
                    <a:pt x="60" y="96"/>
                    <a:pt x="64" y="92"/>
                    <a:pt x="64" y="88"/>
                  </a:cubicBezTo>
                  <a:cubicBezTo>
                    <a:pt x="64" y="8"/>
                    <a:pt x="64" y="8"/>
                    <a:pt x="64" y="8"/>
                  </a:cubicBezTo>
                  <a:cubicBezTo>
                    <a:pt x="64" y="4"/>
                    <a:pt x="60" y="0"/>
                    <a:pt x="56" y="0"/>
                  </a:cubicBezTo>
                  <a:close/>
                  <a:moveTo>
                    <a:pt x="0" y="32"/>
                  </a:moveTo>
                  <a:cubicBezTo>
                    <a:pt x="0" y="64"/>
                    <a:pt x="0" y="64"/>
                    <a:pt x="0" y="64"/>
                  </a:cubicBezTo>
                  <a:cubicBezTo>
                    <a:pt x="0" y="68"/>
                    <a:pt x="4" y="72"/>
                    <a:pt x="8" y="72"/>
                  </a:cubicBezTo>
                  <a:cubicBezTo>
                    <a:pt x="20" y="72"/>
                    <a:pt x="20" y="72"/>
                    <a:pt x="20" y="72"/>
                  </a:cubicBezTo>
                  <a:cubicBezTo>
                    <a:pt x="20" y="24"/>
                    <a:pt x="20" y="24"/>
                    <a:pt x="20" y="24"/>
                  </a:cubicBezTo>
                  <a:cubicBezTo>
                    <a:pt x="8" y="24"/>
                    <a:pt x="8" y="24"/>
                    <a:pt x="8" y="24"/>
                  </a:cubicBezTo>
                  <a:cubicBezTo>
                    <a:pt x="4" y="24"/>
                    <a:pt x="0" y="28"/>
                    <a:pt x="0" y="32"/>
                  </a:cubicBezTo>
                  <a:close/>
                  <a:moveTo>
                    <a:pt x="76" y="20"/>
                  </a:moveTo>
                  <a:cubicBezTo>
                    <a:pt x="76" y="28"/>
                    <a:pt x="76" y="28"/>
                    <a:pt x="76" y="28"/>
                  </a:cubicBezTo>
                  <a:cubicBezTo>
                    <a:pt x="85" y="30"/>
                    <a:pt x="92" y="38"/>
                    <a:pt x="92" y="48"/>
                  </a:cubicBezTo>
                  <a:cubicBezTo>
                    <a:pt x="92" y="58"/>
                    <a:pt x="85" y="66"/>
                    <a:pt x="76" y="68"/>
                  </a:cubicBezTo>
                  <a:cubicBezTo>
                    <a:pt x="76" y="76"/>
                    <a:pt x="76" y="76"/>
                    <a:pt x="76" y="76"/>
                  </a:cubicBezTo>
                  <a:cubicBezTo>
                    <a:pt x="90" y="74"/>
                    <a:pt x="100" y="62"/>
                    <a:pt x="100" y="48"/>
                  </a:cubicBezTo>
                  <a:cubicBezTo>
                    <a:pt x="100" y="34"/>
                    <a:pt x="90" y="22"/>
                    <a:pt x="76" y="20"/>
                  </a:cubicBezTo>
                  <a:close/>
                </a:path>
              </a:pathLst>
            </a:custGeom>
            <a:solidFill>
              <a:schemeClr val="bg1"/>
            </a:solidFill>
            <a:ln>
              <a:noFill/>
            </a:ln>
          </p:spPr>
          <p:txBody>
            <a:bodyPr vert="horz" wrap="square" lIns="68580" tIns="34290" rIns="68580" bIns="34290" numCol="1" anchor="t" anchorCtr="0" compatLnSpc="1"/>
            <a:lstStyle/>
            <a:p>
              <a:endParaRPr lang="zh-CN" altLang="en-US" sz="1013">
                <a:ea typeface="微软雅黑" panose="020B0503020204020204" pitchFamily="34" charset="-122"/>
              </a:endParaRPr>
            </a:p>
          </p:txBody>
        </p:sp>
      </p:grpSp>
      <p:grpSp>
        <p:nvGrpSpPr>
          <p:cNvPr id="29" name="组合 28"/>
          <p:cNvGrpSpPr/>
          <p:nvPr/>
        </p:nvGrpSpPr>
        <p:grpSpPr>
          <a:xfrm>
            <a:off x="6737602" y="1321141"/>
            <a:ext cx="1172142" cy="1172144"/>
            <a:chOff x="8980827" y="1468801"/>
            <a:chExt cx="1562856" cy="1562858"/>
          </a:xfrm>
        </p:grpSpPr>
        <p:grpSp>
          <p:nvGrpSpPr>
            <p:cNvPr id="30" name="组合 29"/>
            <p:cNvGrpSpPr/>
            <p:nvPr/>
          </p:nvGrpSpPr>
          <p:grpSpPr>
            <a:xfrm>
              <a:off x="8980827" y="1468801"/>
              <a:ext cx="1562856" cy="1562858"/>
              <a:chOff x="1982097" y="1814457"/>
              <a:chExt cx="1034526" cy="1034526"/>
            </a:xfrm>
          </p:grpSpPr>
          <p:sp>
            <p:nvSpPr>
              <p:cNvPr id="32" name="矩形: 圆角 37"/>
              <p:cNvSpPr/>
              <p:nvPr/>
            </p:nvSpPr>
            <p:spPr>
              <a:xfrm rot="2700000">
                <a:off x="1982097" y="1814457"/>
                <a:ext cx="1034526" cy="1034526"/>
              </a:xfrm>
              <a:prstGeom prst="roundRect">
                <a:avLst>
                  <a:gd name="adj" fmla="val 11964"/>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endParaRPr>
              </a:p>
            </p:txBody>
          </p:sp>
          <p:sp>
            <p:nvSpPr>
              <p:cNvPr id="33" name="矩形: 圆角 38"/>
              <p:cNvSpPr/>
              <p:nvPr/>
            </p:nvSpPr>
            <p:spPr>
              <a:xfrm rot="2700000">
                <a:off x="2070736" y="1903094"/>
                <a:ext cx="857250" cy="857250"/>
              </a:xfrm>
              <a:prstGeom prst="roundRect">
                <a:avLst>
                  <a:gd name="adj" fmla="val 11964"/>
                </a:avLst>
              </a:prstGeom>
              <a:solidFill>
                <a:srgbClr val="5BB4D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endParaRPr>
              </a:p>
            </p:txBody>
          </p:sp>
        </p:grpSp>
        <p:sp>
          <p:nvSpPr>
            <p:cNvPr id="31" name="Freeform 106"/>
            <p:cNvSpPr>
              <a:spLocks noEditPoints="1"/>
            </p:cNvSpPr>
            <p:nvPr/>
          </p:nvSpPr>
          <p:spPr bwMode="auto">
            <a:xfrm>
              <a:off x="9564139" y="1960979"/>
              <a:ext cx="396231" cy="576585"/>
            </a:xfrm>
            <a:custGeom>
              <a:avLst/>
              <a:gdLst>
                <a:gd name="T0" fmla="*/ 83 w 88"/>
                <a:gd name="T1" fmla="*/ 29 h 128"/>
                <a:gd name="T2" fmla="*/ 44 w 88"/>
                <a:gd name="T3" fmla="*/ 0 h 128"/>
                <a:gd name="T4" fmla="*/ 5 w 88"/>
                <a:gd name="T5" fmla="*/ 29 h 128"/>
                <a:gd name="T6" fmla="*/ 0 w 88"/>
                <a:gd name="T7" fmla="*/ 36 h 128"/>
                <a:gd name="T8" fmla="*/ 0 w 88"/>
                <a:gd name="T9" fmla="*/ 44 h 128"/>
                <a:gd name="T10" fmla="*/ 8 w 88"/>
                <a:gd name="T11" fmla="*/ 52 h 128"/>
                <a:gd name="T12" fmla="*/ 44 w 88"/>
                <a:gd name="T13" fmla="*/ 72 h 128"/>
                <a:gd name="T14" fmla="*/ 80 w 88"/>
                <a:gd name="T15" fmla="*/ 52 h 128"/>
                <a:gd name="T16" fmla="*/ 88 w 88"/>
                <a:gd name="T17" fmla="*/ 44 h 128"/>
                <a:gd name="T18" fmla="*/ 88 w 88"/>
                <a:gd name="T19" fmla="*/ 36 h 128"/>
                <a:gd name="T20" fmla="*/ 83 w 88"/>
                <a:gd name="T21" fmla="*/ 29 h 128"/>
                <a:gd name="T22" fmla="*/ 76 w 88"/>
                <a:gd name="T23" fmla="*/ 44 h 128"/>
                <a:gd name="T24" fmla="*/ 12 w 88"/>
                <a:gd name="T25" fmla="*/ 44 h 128"/>
                <a:gd name="T26" fmla="*/ 8 w 88"/>
                <a:gd name="T27" fmla="*/ 40 h 128"/>
                <a:gd name="T28" fmla="*/ 12 w 88"/>
                <a:gd name="T29" fmla="*/ 36 h 128"/>
                <a:gd name="T30" fmla="*/ 76 w 88"/>
                <a:gd name="T31" fmla="*/ 36 h 128"/>
                <a:gd name="T32" fmla="*/ 80 w 88"/>
                <a:gd name="T33" fmla="*/ 40 h 128"/>
                <a:gd name="T34" fmla="*/ 76 w 88"/>
                <a:gd name="T35" fmla="*/ 44 h 128"/>
                <a:gd name="T36" fmla="*/ 22 w 88"/>
                <a:gd name="T37" fmla="*/ 76 h 128"/>
                <a:gd name="T38" fmla="*/ 28 w 88"/>
                <a:gd name="T39" fmla="*/ 120 h 128"/>
                <a:gd name="T40" fmla="*/ 36 w 88"/>
                <a:gd name="T41" fmla="*/ 128 h 128"/>
                <a:gd name="T42" fmla="*/ 52 w 88"/>
                <a:gd name="T43" fmla="*/ 128 h 128"/>
                <a:gd name="T44" fmla="*/ 60 w 88"/>
                <a:gd name="T45" fmla="*/ 120 h 128"/>
                <a:gd name="T46" fmla="*/ 66 w 88"/>
                <a:gd name="T47" fmla="*/ 76 h 128"/>
                <a:gd name="T48" fmla="*/ 22 w 88"/>
                <a:gd name="T49" fmla="*/ 7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8" h="128">
                  <a:moveTo>
                    <a:pt x="83" y="29"/>
                  </a:moveTo>
                  <a:cubicBezTo>
                    <a:pt x="79" y="12"/>
                    <a:pt x="63" y="0"/>
                    <a:pt x="44" y="0"/>
                  </a:cubicBezTo>
                  <a:cubicBezTo>
                    <a:pt x="25" y="0"/>
                    <a:pt x="9" y="12"/>
                    <a:pt x="5" y="29"/>
                  </a:cubicBezTo>
                  <a:cubicBezTo>
                    <a:pt x="2" y="30"/>
                    <a:pt x="0" y="33"/>
                    <a:pt x="0" y="36"/>
                  </a:cubicBezTo>
                  <a:cubicBezTo>
                    <a:pt x="0" y="44"/>
                    <a:pt x="0" y="44"/>
                    <a:pt x="0" y="44"/>
                  </a:cubicBezTo>
                  <a:cubicBezTo>
                    <a:pt x="0" y="48"/>
                    <a:pt x="4" y="52"/>
                    <a:pt x="8" y="52"/>
                  </a:cubicBezTo>
                  <a:cubicBezTo>
                    <a:pt x="8" y="52"/>
                    <a:pt x="17" y="72"/>
                    <a:pt x="44" y="72"/>
                  </a:cubicBezTo>
                  <a:cubicBezTo>
                    <a:pt x="71" y="72"/>
                    <a:pt x="80" y="52"/>
                    <a:pt x="80" y="52"/>
                  </a:cubicBezTo>
                  <a:cubicBezTo>
                    <a:pt x="84" y="52"/>
                    <a:pt x="88" y="48"/>
                    <a:pt x="88" y="44"/>
                  </a:cubicBezTo>
                  <a:cubicBezTo>
                    <a:pt x="88" y="36"/>
                    <a:pt x="88" y="36"/>
                    <a:pt x="88" y="36"/>
                  </a:cubicBezTo>
                  <a:cubicBezTo>
                    <a:pt x="88" y="33"/>
                    <a:pt x="86" y="30"/>
                    <a:pt x="83" y="29"/>
                  </a:cubicBezTo>
                  <a:close/>
                  <a:moveTo>
                    <a:pt x="76" y="44"/>
                  </a:moveTo>
                  <a:cubicBezTo>
                    <a:pt x="12" y="44"/>
                    <a:pt x="12" y="44"/>
                    <a:pt x="12" y="44"/>
                  </a:cubicBezTo>
                  <a:cubicBezTo>
                    <a:pt x="10" y="44"/>
                    <a:pt x="8" y="42"/>
                    <a:pt x="8" y="40"/>
                  </a:cubicBezTo>
                  <a:cubicBezTo>
                    <a:pt x="8" y="38"/>
                    <a:pt x="10" y="36"/>
                    <a:pt x="12" y="36"/>
                  </a:cubicBezTo>
                  <a:cubicBezTo>
                    <a:pt x="76" y="36"/>
                    <a:pt x="76" y="36"/>
                    <a:pt x="76" y="36"/>
                  </a:cubicBezTo>
                  <a:cubicBezTo>
                    <a:pt x="78" y="36"/>
                    <a:pt x="80" y="38"/>
                    <a:pt x="80" y="40"/>
                  </a:cubicBezTo>
                  <a:cubicBezTo>
                    <a:pt x="80" y="42"/>
                    <a:pt x="78" y="44"/>
                    <a:pt x="76" y="44"/>
                  </a:cubicBezTo>
                  <a:close/>
                  <a:moveTo>
                    <a:pt x="22" y="76"/>
                  </a:moveTo>
                  <a:cubicBezTo>
                    <a:pt x="28" y="120"/>
                    <a:pt x="28" y="120"/>
                    <a:pt x="28" y="120"/>
                  </a:cubicBezTo>
                  <a:cubicBezTo>
                    <a:pt x="28" y="124"/>
                    <a:pt x="32" y="128"/>
                    <a:pt x="36" y="128"/>
                  </a:cubicBezTo>
                  <a:cubicBezTo>
                    <a:pt x="52" y="128"/>
                    <a:pt x="52" y="128"/>
                    <a:pt x="52" y="128"/>
                  </a:cubicBezTo>
                  <a:cubicBezTo>
                    <a:pt x="56" y="128"/>
                    <a:pt x="60" y="124"/>
                    <a:pt x="60" y="120"/>
                  </a:cubicBezTo>
                  <a:cubicBezTo>
                    <a:pt x="66" y="76"/>
                    <a:pt x="66" y="76"/>
                    <a:pt x="66" y="76"/>
                  </a:cubicBezTo>
                  <a:cubicBezTo>
                    <a:pt x="44" y="85"/>
                    <a:pt x="24" y="77"/>
                    <a:pt x="22" y="76"/>
                  </a:cubicBezTo>
                  <a:close/>
                </a:path>
              </a:pathLst>
            </a:custGeom>
            <a:solidFill>
              <a:schemeClr val="bg1"/>
            </a:solidFill>
            <a:ln>
              <a:noFill/>
            </a:ln>
          </p:spPr>
          <p:txBody>
            <a:bodyPr vert="horz" wrap="square" lIns="68580" tIns="34290" rIns="68580" bIns="34290" numCol="1" anchor="t" anchorCtr="0" compatLnSpc="1"/>
            <a:lstStyle/>
            <a:p>
              <a:endParaRPr lang="zh-CN" altLang="en-US" sz="1013">
                <a:ea typeface="微软雅黑" panose="020B0503020204020204" pitchFamily="34" charset="-122"/>
              </a:endParaRPr>
            </a:p>
          </p:txBody>
        </p:sp>
      </p:grpSp>
      <p:grpSp>
        <p:nvGrpSpPr>
          <p:cNvPr id="34" name="组合 33"/>
          <p:cNvGrpSpPr/>
          <p:nvPr/>
        </p:nvGrpSpPr>
        <p:grpSpPr>
          <a:xfrm>
            <a:off x="5362758" y="1804885"/>
            <a:ext cx="1172142" cy="1172144"/>
            <a:chOff x="7147701" y="2113791"/>
            <a:chExt cx="1562856" cy="1562858"/>
          </a:xfrm>
        </p:grpSpPr>
        <p:grpSp>
          <p:nvGrpSpPr>
            <p:cNvPr id="35" name="组合 34"/>
            <p:cNvGrpSpPr/>
            <p:nvPr/>
          </p:nvGrpSpPr>
          <p:grpSpPr>
            <a:xfrm>
              <a:off x="7147701" y="2113791"/>
              <a:ext cx="1562856" cy="1562858"/>
              <a:chOff x="1982097" y="1814457"/>
              <a:chExt cx="1034526" cy="1034526"/>
            </a:xfrm>
          </p:grpSpPr>
          <p:sp>
            <p:nvSpPr>
              <p:cNvPr id="37" name="矩形: 圆角 23"/>
              <p:cNvSpPr/>
              <p:nvPr/>
            </p:nvSpPr>
            <p:spPr>
              <a:xfrm rot="2700000">
                <a:off x="1982097" y="1814457"/>
                <a:ext cx="1034526" cy="1034526"/>
              </a:xfrm>
              <a:prstGeom prst="roundRect">
                <a:avLst>
                  <a:gd name="adj" fmla="val 11964"/>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endParaRPr>
              </a:p>
            </p:txBody>
          </p:sp>
          <p:sp>
            <p:nvSpPr>
              <p:cNvPr id="38" name="矩形: 圆角 24"/>
              <p:cNvSpPr/>
              <p:nvPr/>
            </p:nvSpPr>
            <p:spPr>
              <a:xfrm rot="2700000">
                <a:off x="2070736" y="1903094"/>
                <a:ext cx="857250" cy="857250"/>
              </a:xfrm>
              <a:prstGeom prst="roundRect">
                <a:avLst>
                  <a:gd name="adj" fmla="val 11964"/>
                </a:avLst>
              </a:prstGeom>
              <a:solidFill>
                <a:srgbClr val="5BB4D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endParaRPr>
              </a:p>
            </p:txBody>
          </p:sp>
        </p:grpSp>
        <p:sp>
          <p:nvSpPr>
            <p:cNvPr id="36" name="Freeform 107"/>
            <p:cNvSpPr/>
            <p:nvPr/>
          </p:nvSpPr>
          <p:spPr bwMode="auto">
            <a:xfrm>
              <a:off x="7698910" y="2663769"/>
              <a:ext cx="462898" cy="462898"/>
            </a:xfrm>
            <a:custGeom>
              <a:avLst/>
              <a:gdLst>
                <a:gd name="T0" fmla="*/ 120 w 128"/>
                <a:gd name="T1" fmla="*/ 58 h 128"/>
                <a:gd name="T2" fmla="*/ 120 w 128"/>
                <a:gd name="T3" fmla="*/ 54 h 128"/>
                <a:gd name="T4" fmla="*/ 64 w 128"/>
                <a:gd name="T5" fmla="*/ 0 h 128"/>
                <a:gd name="T6" fmla="*/ 8 w 128"/>
                <a:gd name="T7" fmla="*/ 54 h 128"/>
                <a:gd name="T8" fmla="*/ 8 w 128"/>
                <a:gd name="T9" fmla="*/ 58 h 128"/>
                <a:gd name="T10" fmla="*/ 0 w 128"/>
                <a:gd name="T11" fmla="*/ 72 h 128"/>
                <a:gd name="T12" fmla="*/ 0 w 128"/>
                <a:gd name="T13" fmla="*/ 96 h 128"/>
                <a:gd name="T14" fmla="*/ 16 w 128"/>
                <a:gd name="T15" fmla="*/ 112 h 128"/>
                <a:gd name="T16" fmla="*/ 32 w 128"/>
                <a:gd name="T17" fmla="*/ 112 h 128"/>
                <a:gd name="T18" fmla="*/ 48 w 128"/>
                <a:gd name="T19" fmla="*/ 96 h 128"/>
                <a:gd name="T20" fmla="*/ 48 w 128"/>
                <a:gd name="T21" fmla="*/ 72 h 128"/>
                <a:gd name="T22" fmla="*/ 32 w 128"/>
                <a:gd name="T23" fmla="*/ 56 h 128"/>
                <a:gd name="T24" fmla="*/ 16 w 128"/>
                <a:gd name="T25" fmla="*/ 56 h 128"/>
                <a:gd name="T26" fmla="*/ 64 w 128"/>
                <a:gd name="T27" fmla="*/ 8 h 128"/>
                <a:gd name="T28" fmla="*/ 112 w 128"/>
                <a:gd name="T29" fmla="*/ 56 h 128"/>
                <a:gd name="T30" fmla="*/ 96 w 128"/>
                <a:gd name="T31" fmla="*/ 56 h 128"/>
                <a:gd name="T32" fmla="*/ 80 w 128"/>
                <a:gd name="T33" fmla="*/ 72 h 128"/>
                <a:gd name="T34" fmla="*/ 80 w 128"/>
                <a:gd name="T35" fmla="*/ 96 h 128"/>
                <a:gd name="T36" fmla="*/ 96 w 128"/>
                <a:gd name="T37" fmla="*/ 112 h 128"/>
                <a:gd name="T38" fmla="*/ 104 w 128"/>
                <a:gd name="T39" fmla="*/ 112 h 128"/>
                <a:gd name="T40" fmla="*/ 104 w 128"/>
                <a:gd name="T41" fmla="*/ 124 h 128"/>
                <a:gd name="T42" fmla="*/ 108 w 128"/>
                <a:gd name="T43" fmla="*/ 128 h 128"/>
                <a:gd name="T44" fmla="*/ 112 w 128"/>
                <a:gd name="T45" fmla="*/ 124 h 128"/>
                <a:gd name="T46" fmla="*/ 112 w 128"/>
                <a:gd name="T47" fmla="*/ 112 h 128"/>
                <a:gd name="T48" fmla="*/ 128 w 128"/>
                <a:gd name="T49" fmla="*/ 96 h 128"/>
                <a:gd name="T50" fmla="*/ 128 w 128"/>
                <a:gd name="T51" fmla="*/ 72 h 128"/>
                <a:gd name="T52" fmla="*/ 120 w 128"/>
                <a:gd name="T53" fmla="*/ 5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 h="128">
                  <a:moveTo>
                    <a:pt x="120" y="58"/>
                  </a:moveTo>
                  <a:cubicBezTo>
                    <a:pt x="120" y="57"/>
                    <a:pt x="120" y="55"/>
                    <a:pt x="120" y="54"/>
                  </a:cubicBezTo>
                  <a:cubicBezTo>
                    <a:pt x="120" y="24"/>
                    <a:pt x="95" y="0"/>
                    <a:pt x="64" y="0"/>
                  </a:cubicBezTo>
                  <a:cubicBezTo>
                    <a:pt x="33" y="0"/>
                    <a:pt x="8" y="24"/>
                    <a:pt x="8" y="54"/>
                  </a:cubicBezTo>
                  <a:cubicBezTo>
                    <a:pt x="8" y="55"/>
                    <a:pt x="8" y="57"/>
                    <a:pt x="8" y="58"/>
                  </a:cubicBezTo>
                  <a:cubicBezTo>
                    <a:pt x="3" y="61"/>
                    <a:pt x="0" y="66"/>
                    <a:pt x="0" y="72"/>
                  </a:cubicBezTo>
                  <a:cubicBezTo>
                    <a:pt x="0" y="96"/>
                    <a:pt x="0" y="96"/>
                    <a:pt x="0" y="96"/>
                  </a:cubicBezTo>
                  <a:cubicBezTo>
                    <a:pt x="0" y="105"/>
                    <a:pt x="7" y="112"/>
                    <a:pt x="16" y="112"/>
                  </a:cubicBezTo>
                  <a:cubicBezTo>
                    <a:pt x="16" y="112"/>
                    <a:pt x="32" y="112"/>
                    <a:pt x="32" y="112"/>
                  </a:cubicBezTo>
                  <a:cubicBezTo>
                    <a:pt x="41" y="112"/>
                    <a:pt x="48" y="105"/>
                    <a:pt x="48" y="96"/>
                  </a:cubicBezTo>
                  <a:cubicBezTo>
                    <a:pt x="48" y="72"/>
                    <a:pt x="48" y="72"/>
                    <a:pt x="48" y="72"/>
                  </a:cubicBezTo>
                  <a:cubicBezTo>
                    <a:pt x="48" y="63"/>
                    <a:pt x="41" y="56"/>
                    <a:pt x="32" y="56"/>
                  </a:cubicBezTo>
                  <a:cubicBezTo>
                    <a:pt x="32" y="56"/>
                    <a:pt x="17" y="56"/>
                    <a:pt x="16" y="56"/>
                  </a:cubicBezTo>
                  <a:cubicBezTo>
                    <a:pt x="16" y="28"/>
                    <a:pt x="37" y="8"/>
                    <a:pt x="64" y="8"/>
                  </a:cubicBezTo>
                  <a:cubicBezTo>
                    <a:pt x="91" y="8"/>
                    <a:pt x="112" y="28"/>
                    <a:pt x="112" y="56"/>
                  </a:cubicBezTo>
                  <a:cubicBezTo>
                    <a:pt x="112" y="57"/>
                    <a:pt x="96" y="56"/>
                    <a:pt x="96" y="56"/>
                  </a:cubicBezTo>
                  <a:cubicBezTo>
                    <a:pt x="87" y="56"/>
                    <a:pt x="80" y="63"/>
                    <a:pt x="80" y="72"/>
                  </a:cubicBezTo>
                  <a:cubicBezTo>
                    <a:pt x="80" y="96"/>
                    <a:pt x="80" y="96"/>
                    <a:pt x="80" y="96"/>
                  </a:cubicBezTo>
                  <a:cubicBezTo>
                    <a:pt x="80" y="105"/>
                    <a:pt x="88" y="112"/>
                    <a:pt x="96" y="112"/>
                  </a:cubicBezTo>
                  <a:cubicBezTo>
                    <a:pt x="96" y="112"/>
                    <a:pt x="104" y="112"/>
                    <a:pt x="104" y="112"/>
                  </a:cubicBezTo>
                  <a:cubicBezTo>
                    <a:pt x="104" y="124"/>
                    <a:pt x="104" y="124"/>
                    <a:pt x="104" y="124"/>
                  </a:cubicBezTo>
                  <a:cubicBezTo>
                    <a:pt x="104" y="126"/>
                    <a:pt x="106" y="128"/>
                    <a:pt x="108" y="128"/>
                  </a:cubicBezTo>
                  <a:cubicBezTo>
                    <a:pt x="110" y="128"/>
                    <a:pt x="112" y="126"/>
                    <a:pt x="112" y="124"/>
                  </a:cubicBezTo>
                  <a:cubicBezTo>
                    <a:pt x="112" y="112"/>
                    <a:pt x="112" y="112"/>
                    <a:pt x="112" y="112"/>
                  </a:cubicBezTo>
                  <a:cubicBezTo>
                    <a:pt x="121" y="112"/>
                    <a:pt x="128" y="105"/>
                    <a:pt x="128" y="96"/>
                  </a:cubicBezTo>
                  <a:cubicBezTo>
                    <a:pt x="128" y="72"/>
                    <a:pt x="128" y="72"/>
                    <a:pt x="128" y="72"/>
                  </a:cubicBezTo>
                  <a:cubicBezTo>
                    <a:pt x="128" y="66"/>
                    <a:pt x="125" y="61"/>
                    <a:pt x="120" y="58"/>
                  </a:cubicBezTo>
                  <a:close/>
                </a:path>
              </a:pathLst>
            </a:custGeom>
            <a:solidFill>
              <a:schemeClr val="bg1"/>
            </a:solidFill>
            <a:ln>
              <a:noFill/>
            </a:ln>
          </p:spPr>
          <p:txBody>
            <a:bodyPr vert="horz" wrap="square" lIns="68580" tIns="34290" rIns="68580" bIns="34290" numCol="1" anchor="t" anchorCtr="0" compatLnSpc="1"/>
            <a:lstStyle/>
            <a:p>
              <a:endParaRPr lang="zh-CN" altLang="en-US" sz="1013">
                <a:ea typeface="微软雅黑" panose="020B0503020204020204" pitchFamily="34" charset="-122"/>
              </a:endParaRPr>
            </a:p>
          </p:txBody>
        </p:sp>
      </p:grpSp>
      <p:grpSp>
        <p:nvGrpSpPr>
          <p:cNvPr id="39" name="组合 38"/>
          <p:cNvGrpSpPr/>
          <p:nvPr/>
        </p:nvGrpSpPr>
        <p:grpSpPr>
          <a:xfrm>
            <a:off x="1238220" y="1320424"/>
            <a:ext cx="1172142" cy="1172144"/>
            <a:chOff x="1648317" y="1467844"/>
            <a:chExt cx="1562856" cy="1562858"/>
          </a:xfrm>
        </p:grpSpPr>
        <p:grpSp>
          <p:nvGrpSpPr>
            <p:cNvPr id="40" name="组合 39"/>
            <p:cNvGrpSpPr/>
            <p:nvPr/>
          </p:nvGrpSpPr>
          <p:grpSpPr>
            <a:xfrm>
              <a:off x="1648317" y="1467844"/>
              <a:ext cx="1562856" cy="1562858"/>
              <a:chOff x="1982097" y="1814457"/>
              <a:chExt cx="1034526" cy="1034526"/>
            </a:xfrm>
          </p:grpSpPr>
          <p:sp>
            <p:nvSpPr>
              <p:cNvPr id="42" name="矩形: 圆角 12"/>
              <p:cNvSpPr/>
              <p:nvPr/>
            </p:nvSpPr>
            <p:spPr>
              <a:xfrm rot="2700000">
                <a:off x="1982097" y="1814457"/>
                <a:ext cx="1034526" cy="1034526"/>
              </a:xfrm>
              <a:prstGeom prst="roundRect">
                <a:avLst>
                  <a:gd name="adj" fmla="val 11964"/>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endParaRPr>
              </a:p>
            </p:txBody>
          </p:sp>
          <p:sp>
            <p:nvSpPr>
              <p:cNvPr id="43" name="矩形: 圆角 14"/>
              <p:cNvSpPr/>
              <p:nvPr/>
            </p:nvSpPr>
            <p:spPr>
              <a:xfrm rot="2700000">
                <a:off x="2070736" y="1903094"/>
                <a:ext cx="857250" cy="857250"/>
              </a:xfrm>
              <a:prstGeom prst="roundRect">
                <a:avLst>
                  <a:gd name="adj" fmla="val 11964"/>
                </a:avLst>
              </a:prstGeom>
              <a:solidFill>
                <a:srgbClr val="5BB4D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endParaRPr>
              </a:p>
            </p:txBody>
          </p:sp>
        </p:grpSp>
        <p:sp>
          <p:nvSpPr>
            <p:cNvPr id="41" name="Freeform 133"/>
            <p:cNvSpPr>
              <a:spLocks noEditPoints="1"/>
            </p:cNvSpPr>
            <p:nvPr/>
          </p:nvSpPr>
          <p:spPr bwMode="auto">
            <a:xfrm>
              <a:off x="2212501" y="1979482"/>
              <a:ext cx="434488" cy="576585"/>
            </a:xfrm>
            <a:custGeom>
              <a:avLst/>
              <a:gdLst>
                <a:gd name="T0" fmla="*/ 48 w 96"/>
                <a:gd name="T1" fmla="*/ 0 h 128"/>
                <a:gd name="T2" fmla="*/ 0 w 96"/>
                <a:gd name="T3" fmla="*/ 48 h 128"/>
                <a:gd name="T4" fmla="*/ 48 w 96"/>
                <a:gd name="T5" fmla="*/ 128 h 128"/>
                <a:gd name="T6" fmla="*/ 96 w 96"/>
                <a:gd name="T7" fmla="*/ 48 h 128"/>
                <a:gd name="T8" fmla="*/ 48 w 96"/>
                <a:gd name="T9" fmla="*/ 0 h 128"/>
                <a:gd name="T10" fmla="*/ 48 w 96"/>
                <a:gd name="T11" fmla="*/ 68 h 128"/>
                <a:gd name="T12" fmla="*/ 28 w 96"/>
                <a:gd name="T13" fmla="*/ 48 h 128"/>
                <a:gd name="T14" fmla="*/ 48 w 96"/>
                <a:gd name="T15" fmla="*/ 28 h 128"/>
                <a:gd name="T16" fmla="*/ 68 w 96"/>
                <a:gd name="T17" fmla="*/ 48 h 128"/>
                <a:gd name="T18" fmla="*/ 48 w 96"/>
                <a:gd name="T19" fmla="*/ 68 h 128"/>
                <a:gd name="T20" fmla="*/ 48 w 96"/>
                <a:gd name="T21" fmla="*/ 36 h 128"/>
                <a:gd name="T22" fmla="*/ 36 w 96"/>
                <a:gd name="T23" fmla="*/ 48 h 128"/>
                <a:gd name="T24" fmla="*/ 48 w 96"/>
                <a:gd name="T25" fmla="*/ 60 h 128"/>
                <a:gd name="T26" fmla="*/ 60 w 96"/>
                <a:gd name="T27" fmla="*/ 48 h 128"/>
                <a:gd name="T28" fmla="*/ 48 w 96"/>
                <a:gd name="T29" fmla="*/ 3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6" h="128">
                  <a:moveTo>
                    <a:pt x="48" y="0"/>
                  </a:moveTo>
                  <a:cubicBezTo>
                    <a:pt x="21" y="0"/>
                    <a:pt x="0" y="21"/>
                    <a:pt x="0" y="48"/>
                  </a:cubicBezTo>
                  <a:cubicBezTo>
                    <a:pt x="0" y="68"/>
                    <a:pt x="40" y="128"/>
                    <a:pt x="48" y="128"/>
                  </a:cubicBezTo>
                  <a:cubicBezTo>
                    <a:pt x="56" y="128"/>
                    <a:pt x="96" y="68"/>
                    <a:pt x="96" y="48"/>
                  </a:cubicBezTo>
                  <a:cubicBezTo>
                    <a:pt x="96" y="21"/>
                    <a:pt x="75" y="0"/>
                    <a:pt x="48" y="0"/>
                  </a:cubicBezTo>
                  <a:close/>
                  <a:moveTo>
                    <a:pt x="48" y="68"/>
                  </a:moveTo>
                  <a:cubicBezTo>
                    <a:pt x="37" y="68"/>
                    <a:pt x="28" y="59"/>
                    <a:pt x="28" y="48"/>
                  </a:cubicBezTo>
                  <a:cubicBezTo>
                    <a:pt x="28" y="37"/>
                    <a:pt x="37" y="28"/>
                    <a:pt x="48" y="28"/>
                  </a:cubicBezTo>
                  <a:cubicBezTo>
                    <a:pt x="59" y="28"/>
                    <a:pt x="68" y="37"/>
                    <a:pt x="68" y="48"/>
                  </a:cubicBezTo>
                  <a:cubicBezTo>
                    <a:pt x="68" y="59"/>
                    <a:pt x="59" y="68"/>
                    <a:pt x="48" y="68"/>
                  </a:cubicBezTo>
                  <a:close/>
                  <a:moveTo>
                    <a:pt x="48" y="36"/>
                  </a:moveTo>
                  <a:cubicBezTo>
                    <a:pt x="41" y="36"/>
                    <a:pt x="36" y="41"/>
                    <a:pt x="36" y="48"/>
                  </a:cubicBezTo>
                  <a:cubicBezTo>
                    <a:pt x="36" y="55"/>
                    <a:pt x="41" y="60"/>
                    <a:pt x="48" y="60"/>
                  </a:cubicBezTo>
                  <a:cubicBezTo>
                    <a:pt x="55" y="60"/>
                    <a:pt x="60" y="55"/>
                    <a:pt x="60" y="48"/>
                  </a:cubicBezTo>
                  <a:cubicBezTo>
                    <a:pt x="60" y="41"/>
                    <a:pt x="55" y="36"/>
                    <a:pt x="48" y="36"/>
                  </a:cubicBezTo>
                  <a:close/>
                </a:path>
              </a:pathLst>
            </a:custGeom>
            <a:solidFill>
              <a:schemeClr val="bg1"/>
            </a:solidFill>
            <a:ln>
              <a:noFill/>
            </a:ln>
          </p:spPr>
          <p:txBody>
            <a:bodyPr vert="horz" wrap="square" lIns="68580" tIns="34290" rIns="68580" bIns="34290" numCol="1" anchor="t" anchorCtr="0" compatLnSpc="1"/>
            <a:lstStyle/>
            <a:p>
              <a:endParaRPr lang="zh-CN" altLang="en-US" sz="1013">
                <a:ea typeface="微软雅黑" panose="020B0503020204020204" pitchFamily="34" charset="-122"/>
              </a:endParaRPr>
            </a:p>
          </p:txBody>
        </p:sp>
      </p:grpSp>
    </p:spTree>
    <p:extLst>
      <p:ext uri="{BB962C8B-B14F-4D97-AF65-F5344CB8AC3E}">
        <p14:creationId xmlns:p14="http://schemas.microsoft.com/office/powerpoint/2010/main" val="1529112649"/>
      </p:ext>
    </p:extLst>
  </p:cSld>
  <p:clrMapOvr>
    <a:masterClrMapping/>
  </p:clrMapOvr>
  <mc:AlternateContent xmlns:mc="http://schemas.openxmlformats.org/markup-compatibility/2006" xmlns:p14="http://schemas.microsoft.com/office/powerpoint/2010/main">
    <mc:Choice Requires="p14">
      <p:transition spd="slow" p14:dur="2250" advTm="3000">
        <p:blinds dir="vert"/>
      </p:transition>
    </mc:Choice>
    <mc:Fallback xmlns="">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250"/>
                                        <p:tgtEl>
                                          <p:spTgt spid="9"/>
                                        </p:tgtEl>
                                      </p:cBhvr>
                                    </p:animEffect>
                                    <p:anim calcmode="lin" valueType="num">
                                      <p:cBhvr>
                                        <p:cTn id="13" dur="250" fill="hold"/>
                                        <p:tgtEl>
                                          <p:spTgt spid="9"/>
                                        </p:tgtEl>
                                        <p:attrNameLst>
                                          <p:attrName>ppt_x</p:attrName>
                                        </p:attrNameLst>
                                      </p:cBhvr>
                                      <p:tavLst>
                                        <p:tav tm="0">
                                          <p:val>
                                            <p:strVal val="#ppt_x"/>
                                          </p:val>
                                        </p:tav>
                                        <p:tav tm="100000">
                                          <p:val>
                                            <p:strVal val="#ppt_x"/>
                                          </p:val>
                                        </p:tav>
                                      </p:tavLst>
                                    </p:anim>
                                    <p:anim calcmode="lin" valueType="num">
                                      <p:cBhvr>
                                        <p:cTn id="14" dur="250" fill="hold"/>
                                        <p:tgtEl>
                                          <p:spTgt spid="9"/>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0"/>
                                  </p:stCondLst>
                                  <p:iterate type="wd">
                                    <p:tmPct val="10000"/>
                                  </p:iterate>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12" decel="100000"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500" fill="hold"/>
                                        <p:tgtEl>
                                          <p:spTgt spid="24"/>
                                        </p:tgtEl>
                                        <p:attrNameLst>
                                          <p:attrName>ppt_x</p:attrName>
                                        </p:attrNameLst>
                                      </p:cBhvr>
                                      <p:tavLst>
                                        <p:tav tm="0">
                                          <p:val>
                                            <p:strVal val="0-#ppt_w/2"/>
                                          </p:val>
                                        </p:tav>
                                        <p:tav tm="100000">
                                          <p:val>
                                            <p:strVal val="#ppt_x"/>
                                          </p:val>
                                        </p:tav>
                                      </p:tavLst>
                                    </p:anim>
                                    <p:anim calcmode="lin" valueType="num">
                                      <p:cBhvr additive="base">
                                        <p:cTn id="23" dur="500" fill="hold"/>
                                        <p:tgtEl>
                                          <p:spTgt spid="24"/>
                                        </p:tgtEl>
                                        <p:attrNameLst>
                                          <p:attrName>ppt_y</p:attrName>
                                        </p:attrNameLst>
                                      </p:cBhvr>
                                      <p:tavLst>
                                        <p:tav tm="0">
                                          <p:val>
                                            <p:strVal val="1+#ppt_h/2"/>
                                          </p:val>
                                        </p:tav>
                                        <p:tav tm="100000">
                                          <p:val>
                                            <p:strVal val="#ppt_y"/>
                                          </p:val>
                                        </p:tav>
                                      </p:tavLst>
                                    </p:anim>
                                  </p:childTnLst>
                                </p:cTn>
                              </p:par>
                            </p:childTnLst>
                          </p:cTn>
                        </p:par>
                        <p:par>
                          <p:cTn id="24" fill="hold">
                            <p:stCondLst>
                              <p:cond delay="500"/>
                            </p:stCondLst>
                            <p:childTnLst>
                              <p:par>
                                <p:cTn id="25" presetID="42" presetClass="entr" presetSubtype="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250"/>
                                        <p:tgtEl>
                                          <p:spTgt spid="11"/>
                                        </p:tgtEl>
                                      </p:cBhvr>
                                    </p:animEffect>
                                    <p:anim calcmode="lin" valueType="num">
                                      <p:cBhvr>
                                        <p:cTn id="28" dur="250" fill="hold"/>
                                        <p:tgtEl>
                                          <p:spTgt spid="11"/>
                                        </p:tgtEl>
                                        <p:attrNameLst>
                                          <p:attrName>ppt_x</p:attrName>
                                        </p:attrNameLst>
                                      </p:cBhvr>
                                      <p:tavLst>
                                        <p:tav tm="0">
                                          <p:val>
                                            <p:strVal val="#ppt_x"/>
                                          </p:val>
                                        </p:tav>
                                        <p:tav tm="100000">
                                          <p:val>
                                            <p:strVal val="#ppt_x"/>
                                          </p:val>
                                        </p:tav>
                                      </p:tavLst>
                                    </p:anim>
                                    <p:anim calcmode="lin" valueType="num">
                                      <p:cBhvr>
                                        <p:cTn id="29" dur="250" fill="hold"/>
                                        <p:tgtEl>
                                          <p:spTgt spid="11"/>
                                        </p:tgtEl>
                                        <p:attrNameLst>
                                          <p:attrName>ppt_y</p:attrName>
                                        </p:attrNameLst>
                                      </p:cBhvr>
                                      <p:tavLst>
                                        <p:tav tm="0">
                                          <p:val>
                                            <p:strVal val="#ppt_y+.1"/>
                                          </p:val>
                                        </p:tav>
                                        <p:tav tm="100000">
                                          <p:val>
                                            <p:strVal val="#ppt_y"/>
                                          </p:val>
                                        </p:tav>
                                      </p:tavLst>
                                    </p:anim>
                                  </p:childTnLst>
                                </p:cTn>
                              </p:par>
                              <p:par>
                                <p:cTn id="30" presetID="10" presetClass="entr" presetSubtype="0" fill="hold" grpId="0" nodeType="withEffect">
                                  <p:stCondLst>
                                    <p:cond delay="0"/>
                                  </p:stCondLst>
                                  <p:iterate type="wd">
                                    <p:tmPct val="10000"/>
                                  </p:iterate>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3" decel="100000" fill="hold" nodeType="click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500" fill="hold"/>
                                        <p:tgtEl>
                                          <p:spTgt spid="19"/>
                                        </p:tgtEl>
                                        <p:attrNameLst>
                                          <p:attrName>ppt_x</p:attrName>
                                        </p:attrNameLst>
                                      </p:cBhvr>
                                      <p:tavLst>
                                        <p:tav tm="0">
                                          <p:val>
                                            <p:strVal val="1+#ppt_w/2"/>
                                          </p:val>
                                        </p:tav>
                                        <p:tav tm="100000">
                                          <p:val>
                                            <p:strVal val="#ppt_x"/>
                                          </p:val>
                                        </p:tav>
                                      </p:tavLst>
                                    </p:anim>
                                    <p:anim calcmode="lin" valueType="num">
                                      <p:cBhvr additive="base">
                                        <p:cTn id="38" dur="500" fill="hold"/>
                                        <p:tgtEl>
                                          <p:spTgt spid="19"/>
                                        </p:tgtEl>
                                        <p:attrNameLst>
                                          <p:attrName>ppt_y</p:attrName>
                                        </p:attrNameLst>
                                      </p:cBhvr>
                                      <p:tavLst>
                                        <p:tav tm="0">
                                          <p:val>
                                            <p:strVal val="0-#ppt_h/2"/>
                                          </p:val>
                                        </p:tav>
                                        <p:tav tm="100000">
                                          <p:val>
                                            <p:strVal val="#ppt_y"/>
                                          </p:val>
                                        </p:tav>
                                      </p:tavLst>
                                    </p:anim>
                                  </p:childTnLst>
                                </p:cTn>
                              </p:par>
                            </p:childTnLst>
                          </p:cTn>
                        </p:par>
                        <p:par>
                          <p:cTn id="39" fill="hold">
                            <p:stCondLst>
                              <p:cond delay="500"/>
                            </p:stCondLst>
                            <p:childTnLst>
                              <p:par>
                                <p:cTn id="40" presetID="42" presetClass="entr" presetSubtype="0"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250"/>
                                        <p:tgtEl>
                                          <p:spTgt spid="13"/>
                                        </p:tgtEl>
                                      </p:cBhvr>
                                    </p:animEffect>
                                    <p:anim calcmode="lin" valueType="num">
                                      <p:cBhvr>
                                        <p:cTn id="43" dur="250" fill="hold"/>
                                        <p:tgtEl>
                                          <p:spTgt spid="13"/>
                                        </p:tgtEl>
                                        <p:attrNameLst>
                                          <p:attrName>ppt_x</p:attrName>
                                        </p:attrNameLst>
                                      </p:cBhvr>
                                      <p:tavLst>
                                        <p:tav tm="0">
                                          <p:val>
                                            <p:strVal val="#ppt_x"/>
                                          </p:val>
                                        </p:tav>
                                        <p:tav tm="100000">
                                          <p:val>
                                            <p:strVal val="#ppt_x"/>
                                          </p:val>
                                        </p:tav>
                                      </p:tavLst>
                                    </p:anim>
                                    <p:anim calcmode="lin" valueType="num">
                                      <p:cBhvr>
                                        <p:cTn id="44" dur="250" fill="hold"/>
                                        <p:tgtEl>
                                          <p:spTgt spid="13"/>
                                        </p:tgtEl>
                                        <p:attrNameLst>
                                          <p:attrName>ppt_y</p:attrName>
                                        </p:attrNameLst>
                                      </p:cBhvr>
                                      <p:tavLst>
                                        <p:tav tm="0">
                                          <p:val>
                                            <p:strVal val="#ppt_y+.1"/>
                                          </p:val>
                                        </p:tav>
                                        <p:tav tm="100000">
                                          <p:val>
                                            <p:strVal val="#ppt_y"/>
                                          </p:val>
                                        </p:tav>
                                      </p:tavLst>
                                    </p:anim>
                                  </p:childTnLst>
                                </p:cTn>
                              </p:par>
                              <p:par>
                                <p:cTn id="45" presetID="10" presetClass="entr" presetSubtype="0" fill="hold" grpId="0" nodeType="withEffect">
                                  <p:stCondLst>
                                    <p:cond delay="0"/>
                                  </p:stCondLst>
                                  <p:iterate type="wd">
                                    <p:tmPct val="10000"/>
                                  </p:iterate>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12" decel="100000" fill="hold" nodeType="clickEffect">
                                  <p:stCondLst>
                                    <p:cond delay="0"/>
                                  </p:stCondLst>
                                  <p:childTnLst>
                                    <p:set>
                                      <p:cBhvr>
                                        <p:cTn id="51" dur="1" fill="hold">
                                          <p:stCondLst>
                                            <p:cond delay="0"/>
                                          </p:stCondLst>
                                        </p:cTn>
                                        <p:tgtEl>
                                          <p:spTgt spid="34"/>
                                        </p:tgtEl>
                                        <p:attrNameLst>
                                          <p:attrName>style.visibility</p:attrName>
                                        </p:attrNameLst>
                                      </p:cBhvr>
                                      <p:to>
                                        <p:strVal val="visible"/>
                                      </p:to>
                                    </p:set>
                                    <p:anim calcmode="lin" valueType="num">
                                      <p:cBhvr additive="base">
                                        <p:cTn id="52" dur="500" fill="hold"/>
                                        <p:tgtEl>
                                          <p:spTgt spid="34"/>
                                        </p:tgtEl>
                                        <p:attrNameLst>
                                          <p:attrName>ppt_x</p:attrName>
                                        </p:attrNameLst>
                                      </p:cBhvr>
                                      <p:tavLst>
                                        <p:tav tm="0">
                                          <p:val>
                                            <p:strVal val="0-#ppt_w/2"/>
                                          </p:val>
                                        </p:tav>
                                        <p:tav tm="100000">
                                          <p:val>
                                            <p:strVal val="#ppt_x"/>
                                          </p:val>
                                        </p:tav>
                                      </p:tavLst>
                                    </p:anim>
                                    <p:anim calcmode="lin" valueType="num">
                                      <p:cBhvr additive="base">
                                        <p:cTn id="53" dur="500" fill="hold"/>
                                        <p:tgtEl>
                                          <p:spTgt spid="34"/>
                                        </p:tgtEl>
                                        <p:attrNameLst>
                                          <p:attrName>ppt_y</p:attrName>
                                        </p:attrNameLst>
                                      </p:cBhvr>
                                      <p:tavLst>
                                        <p:tav tm="0">
                                          <p:val>
                                            <p:strVal val="1+#ppt_h/2"/>
                                          </p:val>
                                        </p:tav>
                                        <p:tav tm="100000">
                                          <p:val>
                                            <p:strVal val="#ppt_y"/>
                                          </p:val>
                                        </p:tav>
                                      </p:tavLst>
                                    </p:anim>
                                  </p:childTnLst>
                                </p:cTn>
                              </p:par>
                            </p:childTnLst>
                          </p:cTn>
                        </p:par>
                        <p:par>
                          <p:cTn id="54" fill="hold">
                            <p:stCondLst>
                              <p:cond delay="500"/>
                            </p:stCondLst>
                            <p:childTnLst>
                              <p:par>
                                <p:cTn id="55" presetID="42" presetClass="entr" presetSubtype="0"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250"/>
                                        <p:tgtEl>
                                          <p:spTgt spid="17"/>
                                        </p:tgtEl>
                                      </p:cBhvr>
                                    </p:animEffect>
                                    <p:anim calcmode="lin" valueType="num">
                                      <p:cBhvr>
                                        <p:cTn id="58" dur="250" fill="hold"/>
                                        <p:tgtEl>
                                          <p:spTgt spid="17"/>
                                        </p:tgtEl>
                                        <p:attrNameLst>
                                          <p:attrName>ppt_x</p:attrName>
                                        </p:attrNameLst>
                                      </p:cBhvr>
                                      <p:tavLst>
                                        <p:tav tm="0">
                                          <p:val>
                                            <p:strVal val="#ppt_x"/>
                                          </p:val>
                                        </p:tav>
                                        <p:tav tm="100000">
                                          <p:val>
                                            <p:strVal val="#ppt_x"/>
                                          </p:val>
                                        </p:tav>
                                      </p:tavLst>
                                    </p:anim>
                                    <p:anim calcmode="lin" valueType="num">
                                      <p:cBhvr>
                                        <p:cTn id="59" dur="250" fill="hold"/>
                                        <p:tgtEl>
                                          <p:spTgt spid="17"/>
                                        </p:tgtEl>
                                        <p:attrNameLst>
                                          <p:attrName>ppt_y</p:attrName>
                                        </p:attrNameLst>
                                      </p:cBhvr>
                                      <p:tavLst>
                                        <p:tav tm="0">
                                          <p:val>
                                            <p:strVal val="#ppt_y+.1"/>
                                          </p:val>
                                        </p:tav>
                                        <p:tav tm="100000">
                                          <p:val>
                                            <p:strVal val="#ppt_y"/>
                                          </p:val>
                                        </p:tav>
                                      </p:tavLst>
                                    </p:anim>
                                  </p:childTnLst>
                                </p:cTn>
                              </p:par>
                              <p:par>
                                <p:cTn id="60" presetID="10" presetClass="entr" presetSubtype="0" fill="hold" grpId="0" nodeType="withEffect">
                                  <p:stCondLst>
                                    <p:cond delay="0"/>
                                  </p:stCondLst>
                                  <p:iterate type="wd">
                                    <p:tmPct val="10000"/>
                                  </p:iterate>
                                  <p:childTnLst>
                                    <p:set>
                                      <p:cBhvr>
                                        <p:cTn id="61" dur="1" fill="hold">
                                          <p:stCondLst>
                                            <p:cond delay="0"/>
                                          </p:stCondLst>
                                        </p:cTn>
                                        <p:tgtEl>
                                          <p:spTgt spid="18"/>
                                        </p:tgtEl>
                                        <p:attrNameLst>
                                          <p:attrName>style.visibility</p:attrName>
                                        </p:attrNameLst>
                                      </p:cBhvr>
                                      <p:to>
                                        <p:strVal val="visible"/>
                                      </p:to>
                                    </p:set>
                                    <p:animEffect transition="in" filter="fade">
                                      <p:cBhvr>
                                        <p:cTn id="62" dur="500"/>
                                        <p:tgtEl>
                                          <p:spTgt spid="18"/>
                                        </p:tgtEl>
                                      </p:cBhvr>
                                    </p:animEffect>
                                  </p:childTnLst>
                                </p:cTn>
                              </p:par>
                            </p:childTnLst>
                          </p:cTn>
                        </p:par>
                      </p:childTnLst>
                    </p:cTn>
                  </p:par>
                  <p:par>
                    <p:cTn id="63" fill="hold">
                      <p:stCondLst>
                        <p:cond delay="indefinite"/>
                      </p:stCondLst>
                      <p:childTnLst>
                        <p:par>
                          <p:cTn id="64" fill="hold">
                            <p:stCondLst>
                              <p:cond delay="0"/>
                            </p:stCondLst>
                            <p:childTnLst>
                              <p:par>
                                <p:cTn id="65" presetID="2" presetClass="entr" presetSubtype="8" decel="100000" fill="hold" nodeType="clickEffect">
                                  <p:stCondLst>
                                    <p:cond delay="0"/>
                                  </p:stCondLst>
                                  <p:childTnLst>
                                    <p:set>
                                      <p:cBhvr>
                                        <p:cTn id="66" dur="1" fill="hold">
                                          <p:stCondLst>
                                            <p:cond delay="0"/>
                                          </p:stCondLst>
                                        </p:cTn>
                                        <p:tgtEl>
                                          <p:spTgt spid="29"/>
                                        </p:tgtEl>
                                        <p:attrNameLst>
                                          <p:attrName>style.visibility</p:attrName>
                                        </p:attrNameLst>
                                      </p:cBhvr>
                                      <p:to>
                                        <p:strVal val="visible"/>
                                      </p:to>
                                    </p:set>
                                    <p:anim calcmode="lin" valueType="num">
                                      <p:cBhvr additive="base">
                                        <p:cTn id="67" dur="500" fill="hold"/>
                                        <p:tgtEl>
                                          <p:spTgt spid="29"/>
                                        </p:tgtEl>
                                        <p:attrNameLst>
                                          <p:attrName>ppt_x</p:attrName>
                                        </p:attrNameLst>
                                      </p:cBhvr>
                                      <p:tavLst>
                                        <p:tav tm="0">
                                          <p:val>
                                            <p:strVal val="0-#ppt_w/2"/>
                                          </p:val>
                                        </p:tav>
                                        <p:tav tm="100000">
                                          <p:val>
                                            <p:strVal val="#ppt_x"/>
                                          </p:val>
                                        </p:tav>
                                      </p:tavLst>
                                    </p:anim>
                                    <p:anim calcmode="lin" valueType="num">
                                      <p:cBhvr additive="base">
                                        <p:cTn id="68" dur="500" fill="hold"/>
                                        <p:tgtEl>
                                          <p:spTgt spid="29"/>
                                        </p:tgtEl>
                                        <p:attrNameLst>
                                          <p:attrName>ppt_y</p:attrName>
                                        </p:attrNameLst>
                                      </p:cBhvr>
                                      <p:tavLst>
                                        <p:tav tm="0">
                                          <p:val>
                                            <p:strVal val="#ppt_y"/>
                                          </p:val>
                                        </p:tav>
                                        <p:tav tm="100000">
                                          <p:val>
                                            <p:strVal val="#ppt_y"/>
                                          </p:val>
                                        </p:tav>
                                      </p:tavLst>
                                    </p:anim>
                                  </p:childTnLst>
                                </p:cTn>
                              </p:par>
                            </p:childTnLst>
                          </p:cTn>
                        </p:par>
                        <p:par>
                          <p:cTn id="69" fill="hold">
                            <p:stCondLst>
                              <p:cond delay="500"/>
                            </p:stCondLst>
                            <p:childTnLst>
                              <p:par>
                                <p:cTn id="70" presetID="42" presetClass="entr" presetSubtype="0" fill="hold" grpId="0" nodeType="afterEffect">
                                  <p:stCondLst>
                                    <p:cond delay="0"/>
                                  </p:stCondLst>
                                  <p:childTnLst>
                                    <p:set>
                                      <p:cBhvr>
                                        <p:cTn id="71" dur="1" fill="hold">
                                          <p:stCondLst>
                                            <p:cond delay="0"/>
                                          </p:stCondLst>
                                        </p:cTn>
                                        <p:tgtEl>
                                          <p:spTgt spid="15"/>
                                        </p:tgtEl>
                                        <p:attrNameLst>
                                          <p:attrName>style.visibility</p:attrName>
                                        </p:attrNameLst>
                                      </p:cBhvr>
                                      <p:to>
                                        <p:strVal val="visible"/>
                                      </p:to>
                                    </p:set>
                                    <p:animEffect transition="in" filter="fade">
                                      <p:cBhvr>
                                        <p:cTn id="72" dur="250"/>
                                        <p:tgtEl>
                                          <p:spTgt spid="15"/>
                                        </p:tgtEl>
                                      </p:cBhvr>
                                    </p:animEffect>
                                    <p:anim calcmode="lin" valueType="num">
                                      <p:cBhvr>
                                        <p:cTn id="73" dur="250" fill="hold"/>
                                        <p:tgtEl>
                                          <p:spTgt spid="15"/>
                                        </p:tgtEl>
                                        <p:attrNameLst>
                                          <p:attrName>ppt_x</p:attrName>
                                        </p:attrNameLst>
                                      </p:cBhvr>
                                      <p:tavLst>
                                        <p:tav tm="0">
                                          <p:val>
                                            <p:strVal val="#ppt_x"/>
                                          </p:val>
                                        </p:tav>
                                        <p:tav tm="100000">
                                          <p:val>
                                            <p:strVal val="#ppt_x"/>
                                          </p:val>
                                        </p:tav>
                                      </p:tavLst>
                                    </p:anim>
                                    <p:anim calcmode="lin" valueType="num">
                                      <p:cBhvr>
                                        <p:cTn id="74" dur="250" fill="hold"/>
                                        <p:tgtEl>
                                          <p:spTgt spid="15"/>
                                        </p:tgtEl>
                                        <p:attrNameLst>
                                          <p:attrName>ppt_y</p:attrName>
                                        </p:attrNameLst>
                                      </p:cBhvr>
                                      <p:tavLst>
                                        <p:tav tm="0">
                                          <p:val>
                                            <p:strVal val="#ppt_y+.1"/>
                                          </p:val>
                                        </p:tav>
                                        <p:tav tm="100000">
                                          <p:val>
                                            <p:strVal val="#ppt_y"/>
                                          </p:val>
                                        </p:tav>
                                      </p:tavLst>
                                    </p:anim>
                                  </p:childTnLst>
                                </p:cTn>
                              </p:par>
                              <p:par>
                                <p:cTn id="75" presetID="10" presetClass="entr" presetSubtype="0" fill="hold" grpId="0" nodeType="withEffect">
                                  <p:stCondLst>
                                    <p:cond delay="0"/>
                                  </p:stCondLst>
                                  <p:iterate type="wd">
                                    <p:tmPct val="10000"/>
                                  </p:iterate>
                                  <p:childTnLst>
                                    <p:set>
                                      <p:cBhvr>
                                        <p:cTn id="76" dur="1" fill="hold">
                                          <p:stCondLst>
                                            <p:cond delay="0"/>
                                          </p:stCondLst>
                                        </p:cTn>
                                        <p:tgtEl>
                                          <p:spTgt spid="16"/>
                                        </p:tgtEl>
                                        <p:attrNameLst>
                                          <p:attrName>style.visibility</p:attrName>
                                        </p:attrNameLst>
                                      </p:cBhvr>
                                      <p:to>
                                        <p:strVal val="visible"/>
                                      </p:to>
                                    </p:set>
                                    <p:animEffect transition="in" filter="fade">
                                      <p:cBhvr>
                                        <p:cTn id="7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P spid="15" grpId="0"/>
      <p:bldP spid="16" grpId="0"/>
      <p:bldP spid="17" grpId="0"/>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3612227" y="1890553"/>
            <a:ext cx="3842782" cy="761747"/>
          </a:xfrm>
          <a:prstGeom prst="rect">
            <a:avLst/>
          </a:prstGeom>
          <a:noFill/>
        </p:spPr>
        <p:txBody>
          <a:bodyPr wrap="square" rtlCol="0">
            <a:spAutoFit/>
          </a:bodyPr>
          <a:lstStyle/>
          <a:p>
            <a:pPr lvl="0" algn="dist"/>
            <a:r>
              <a:rPr lang="zh-CN" altLang="en-US" sz="4350" dirty="0">
                <a:solidFill>
                  <a:srgbClr val="5BB4D2"/>
                </a:solidFill>
                <a:latin typeface="方正兰亭粗黑简体" panose="02000000000000000000" pitchFamily="2" charset="-122"/>
                <a:ea typeface="方正兰亭粗黑简体" panose="02000000000000000000" pitchFamily="2" charset="-122"/>
              </a:rPr>
              <a:t>单击添加标题</a:t>
            </a:r>
          </a:p>
        </p:txBody>
      </p:sp>
      <p:sp>
        <p:nvSpPr>
          <p:cNvPr id="10" name="任意多边形 9"/>
          <p:cNvSpPr/>
          <p:nvPr/>
        </p:nvSpPr>
        <p:spPr>
          <a:xfrm>
            <a:off x="1843087" y="1357312"/>
            <a:ext cx="1678388" cy="1900238"/>
          </a:xfrm>
          <a:custGeom>
            <a:avLst/>
            <a:gdLst>
              <a:gd name="connsiteX0" fmla="*/ 0 w 2237850"/>
              <a:gd name="connsiteY0" fmla="*/ 0 h 2533650"/>
              <a:gd name="connsiteX1" fmla="*/ 2237850 w 2237850"/>
              <a:gd name="connsiteY1" fmla="*/ 0 h 2533650"/>
              <a:gd name="connsiteX2" fmla="*/ 2237850 w 2237850"/>
              <a:gd name="connsiteY2" fmla="*/ 666749 h 2533650"/>
              <a:gd name="connsiteX3" fmla="*/ 2148627 w 2237850"/>
              <a:gd name="connsiteY3" fmla="*/ 666749 h 2533650"/>
              <a:gd name="connsiteX4" fmla="*/ 2148627 w 2237850"/>
              <a:gd name="connsiteY4" fmla="*/ 89223 h 2533650"/>
              <a:gd name="connsiteX5" fmla="*/ 89223 w 2237850"/>
              <a:gd name="connsiteY5" fmla="*/ 89223 h 2533650"/>
              <a:gd name="connsiteX6" fmla="*/ 89223 w 2237850"/>
              <a:gd name="connsiteY6" fmla="*/ 2444427 h 2533650"/>
              <a:gd name="connsiteX7" fmla="*/ 2148627 w 2237850"/>
              <a:gd name="connsiteY7" fmla="*/ 2444427 h 2533650"/>
              <a:gd name="connsiteX8" fmla="*/ 2148627 w 2237850"/>
              <a:gd name="connsiteY8" fmla="*/ 1981136 h 2533650"/>
              <a:gd name="connsiteX9" fmla="*/ 2237850 w 2237850"/>
              <a:gd name="connsiteY9" fmla="*/ 1981136 h 2533650"/>
              <a:gd name="connsiteX10" fmla="*/ 2237850 w 2237850"/>
              <a:gd name="connsiteY10" fmla="*/ 2533650 h 2533650"/>
              <a:gd name="connsiteX11" fmla="*/ 0 w 2237850"/>
              <a:gd name="connsiteY11" fmla="*/ 2533650 h 2533650"/>
              <a:gd name="connsiteX12" fmla="*/ 0 w 2237850"/>
              <a:gd name="connsiteY12" fmla="*/ 0 h 2533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37850" h="2533650">
                <a:moveTo>
                  <a:pt x="0" y="0"/>
                </a:moveTo>
                <a:lnTo>
                  <a:pt x="2237850" y="0"/>
                </a:lnTo>
                <a:lnTo>
                  <a:pt x="2237850" y="666749"/>
                </a:lnTo>
                <a:lnTo>
                  <a:pt x="2148627" y="666749"/>
                </a:lnTo>
                <a:lnTo>
                  <a:pt x="2148627" y="89223"/>
                </a:lnTo>
                <a:lnTo>
                  <a:pt x="89223" y="89223"/>
                </a:lnTo>
                <a:lnTo>
                  <a:pt x="89223" y="2444427"/>
                </a:lnTo>
                <a:lnTo>
                  <a:pt x="2148627" y="2444427"/>
                </a:lnTo>
                <a:lnTo>
                  <a:pt x="2148627" y="1981136"/>
                </a:lnTo>
                <a:lnTo>
                  <a:pt x="2237850" y="1981136"/>
                </a:lnTo>
                <a:lnTo>
                  <a:pt x="2237850" y="2533650"/>
                </a:lnTo>
                <a:lnTo>
                  <a:pt x="0" y="2533650"/>
                </a:lnTo>
                <a:lnTo>
                  <a:pt x="0" y="0"/>
                </a:lnTo>
                <a:close/>
              </a:path>
            </a:pathLst>
          </a:custGeom>
          <a:solidFill>
            <a:srgbClr val="5BB4D2"/>
          </a:solidFill>
          <a:ln>
            <a:solidFill>
              <a:srgbClr val="5BB4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solidFill>
              <a:ea typeface="微软雅黑" panose="020B0503020204020204" pitchFamily="34" charset="-122"/>
            </a:endParaRPr>
          </a:p>
        </p:txBody>
      </p:sp>
      <p:sp>
        <p:nvSpPr>
          <p:cNvPr id="11" name="文本框 10"/>
          <p:cNvSpPr txBox="1"/>
          <p:nvPr/>
        </p:nvSpPr>
        <p:spPr>
          <a:xfrm>
            <a:off x="3621488" y="2571658"/>
            <a:ext cx="3762083" cy="323165"/>
          </a:xfrm>
          <a:prstGeom prst="rect">
            <a:avLst/>
          </a:prstGeom>
          <a:noFill/>
        </p:spPr>
        <p:txBody>
          <a:bodyPr wrap="square" rtlCol="0">
            <a:spAutoFit/>
          </a:bodyPr>
          <a:lstStyle/>
          <a:p>
            <a:pPr algn="dist"/>
            <a:r>
              <a:rPr lang="en-US" altLang="zh-CN" sz="1500" dirty="0">
                <a:solidFill>
                  <a:srgbClr val="5BB4D2"/>
                </a:solidFill>
                <a:latin typeface="造字工房悦黑演示版常规体" pitchFamily="50" charset="-122"/>
                <a:ea typeface="造字工房悦黑演示版常规体" pitchFamily="50" charset="-122"/>
              </a:rPr>
              <a:t>CLICK TO ADD UP YOUR TITLE HERE</a:t>
            </a:r>
            <a:endParaRPr lang="zh-CN" altLang="en-US" sz="1500" dirty="0">
              <a:solidFill>
                <a:srgbClr val="5BB4D2"/>
              </a:solidFill>
              <a:latin typeface="造字工房悦黑演示版常规体" pitchFamily="50" charset="-122"/>
              <a:ea typeface="造字工房悦黑演示版常规体" pitchFamily="50" charset="-122"/>
            </a:endParaRPr>
          </a:p>
        </p:txBody>
      </p:sp>
      <p:sp>
        <p:nvSpPr>
          <p:cNvPr id="12" name="文本框 11"/>
          <p:cNvSpPr txBox="1"/>
          <p:nvPr/>
        </p:nvSpPr>
        <p:spPr>
          <a:xfrm>
            <a:off x="2271712" y="1329541"/>
            <a:ext cx="935438" cy="2008242"/>
          </a:xfrm>
          <a:prstGeom prst="rect">
            <a:avLst/>
          </a:prstGeom>
          <a:noFill/>
        </p:spPr>
        <p:txBody>
          <a:bodyPr wrap="square" rtlCol="0">
            <a:spAutoFit/>
          </a:bodyPr>
          <a:lstStyle/>
          <a:p>
            <a:r>
              <a:rPr lang="en-US" altLang="zh-CN" sz="12450" dirty="0">
                <a:solidFill>
                  <a:srgbClr val="5BB4D2"/>
                </a:solidFill>
                <a:latin typeface="Impact" panose="020B0806030902050204" pitchFamily="34" charset="0"/>
                <a:ea typeface="微软雅黑" panose="020B0503020204020204" pitchFamily="34" charset="-122"/>
              </a:rPr>
              <a:t>3</a:t>
            </a:r>
            <a:endParaRPr lang="zh-CN" altLang="en-US" sz="12450" dirty="0">
              <a:solidFill>
                <a:srgbClr val="5BB4D2"/>
              </a:solidFill>
              <a:latin typeface="Impact" panose="020B0806030902050204" pitchFamily="34" charset="0"/>
              <a:ea typeface="微软雅黑" panose="020B0503020204020204" pitchFamily="34" charset="-122"/>
            </a:endParaRPr>
          </a:p>
        </p:txBody>
      </p:sp>
      <p:grpSp>
        <p:nvGrpSpPr>
          <p:cNvPr id="13" name="组合 12"/>
          <p:cNvGrpSpPr/>
          <p:nvPr/>
        </p:nvGrpSpPr>
        <p:grpSpPr>
          <a:xfrm>
            <a:off x="1330028" y="3757612"/>
            <a:ext cx="1987302" cy="1385888"/>
            <a:chOff x="6218370" y="4838701"/>
            <a:chExt cx="2895588" cy="2019300"/>
          </a:xfrm>
        </p:grpSpPr>
        <p:sp>
          <p:nvSpPr>
            <p:cNvPr id="14" name="等腰三角形 13"/>
            <p:cNvSpPr/>
            <p:nvPr/>
          </p:nvSpPr>
          <p:spPr>
            <a:xfrm>
              <a:off x="6793667" y="4838701"/>
              <a:ext cx="2320291" cy="2000252"/>
            </a:xfrm>
            <a:prstGeom prst="triangle">
              <a:avLst/>
            </a:prstGeom>
            <a:solidFill>
              <a:srgbClr val="5BB4D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ea typeface="微软雅黑" panose="020B0503020204020204" pitchFamily="34" charset="-122"/>
              </a:endParaRPr>
            </a:p>
          </p:txBody>
        </p:sp>
        <p:sp>
          <p:nvSpPr>
            <p:cNvPr id="15" name="等腰三角形 14"/>
            <p:cNvSpPr/>
            <p:nvPr/>
          </p:nvSpPr>
          <p:spPr>
            <a:xfrm>
              <a:off x="6218370" y="5067301"/>
              <a:ext cx="2077208" cy="1790700"/>
            </a:xfrm>
            <a:prstGeom prst="triangle">
              <a:avLst/>
            </a:prstGeom>
            <a:noFill/>
            <a:ln w="19050">
              <a:solidFill>
                <a:srgbClr val="5BB4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ea typeface="微软雅黑" panose="020B0503020204020204" pitchFamily="34" charset="-122"/>
              </a:endParaRPr>
            </a:p>
          </p:txBody>
        </p:sp>
      </p:grpSp>
      <p:sp>
        <p:nvSpPr>
          <p:cNvPr id="16" name="等腰三角形 15"/>
          <p:cNvSpPr/>
          <p:nvPr/>
        </p:nvSpPr>
        <p:spPr>
          <a:xfrm>
            <a:off x="5392846" y="4084529"/>
            <a:ext cx="1210426" cy="1043473"/>
          </a:xfrm>
          <a:prstGeom prst="triangle">
            <a:avLst/>
          </a:prstGeom>
          <a:noFill/>
          <a:ln w="19050">
            <a:solidFill>
              <a:srgbClr val="5BB4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ea typeface="微软雅黑" panose="020B0503020204020204" pitchFamily="34" charset="-122"/>
            </a:endParaRPr>
          </a:p>
        </p:txBody>
      </p:sp>
    </p:spTree>
    <p:extLst>
      <p:ext uri="{BB962C8B-B14F-4D97-AF65-F5344CB8AC3E}">
        <p14:creationId xmlns:p14="http://schemas.microsoft.com/office/powerpoint/2010/main" val="1006581549"/>
      </p:ext>
    </p:extLst>
  </p:cSld>
  <p:clrMapOvr>
    <a:masterClrMapping/>
  </p:clrMapOvr>
  <mc:AlternateContent xmlns:mc="http://schemas.openxmlformats.org/markup-compatibility/2006" xmlns:p14="http://schemas.microsoft.com/office/powerpoint/2010/main">
    <mc:Choice Requires="p14">
      <p:transition spd="slow" p14:dur="2250" advTm="3000">
        <p:blinds dir="vert"/>
      </p:transition>
    </mc:Choice>
    <mc:Fallback xmlns="">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52" presetClass="entr" presetSubtype="0" fill="hold" grpId="0" nodeType="clickEffect">
                                  <p:stCondLst>
                                    <p:cond delay="0"/>
                                  </p:stCondLst>
                                  <p:iterate type="lt">
                                    <p:tmPct val="26000"/>
                                  </p:iterate>
                                  <p:childTnLst>
                                    <p:set>
                                      <p:cBhvr>
                                        <p:cTn id="18" dur="1" fill="hold">
                                          <p:stCondLst>
                                            <p:cond delay="0"/>
                                          </p:stCondLst>
                                        </p:cTn>
                                        <p:tgtEl>
                                          <p:spTgt spid="8"/>
                                        </p:tgtEl>
                                        <p:attrNameLst>
                                          <p:attrName>style.visibility</p:attrName>
                                        </p:attrNameLst>
                                      </p:cBhvr>
                                      <p:to>
                                        <p:strVal val="visible"/>
                                      </p:to>
                                    </p:set>
                                    <p:animScale>
                                      <p:cBhvr>
                                        <p:cTn id="19"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8"/>
                                        </p:tgtEl>
                                        <p:attrNameLst>
                                          <p:attrName>ppt_x</p:attrName>
                                          <p:attrName>ppt_y</p:attrName>
                                        </p:attrNameLst>
                                      </p:cBhvr>
                                    </p:animMotion>
                                    <p:animEffect transition="in" filter="fade">
                                      <p:cBhvr>
                                        <p:cTn id="21" dur="1000"/>
                                        <p:tgtEl>
                                          <p:spTgt spid="8"/>
                                        </p:tgtEl>
                                      </p:cBhvr>
                                    </p:animEffect>
                                  </p:childTnLst>
                                </p:cTn>
                              </p:par>
                              <p:par>
                                <p:cTn id="22" presetID="52" presetClass="entr" presetSubtype="0" fill="hold" grpId="0" nodeType="withEffect">
                                  <p:stCondLst>
                                    <p:cond delay="0"/>
                                  </p:stCondLst>
                                  <p:iterate type="lt">
                                    <p:tmPct val="5417"/>
                                  </p:iterate>
                                  <p:childTnLst>
                                    <p:set>
                                      <p:cBhvr>
                                        <p:cTn id="23" dur="1" fill="hold">
                                          <p:stCondLst>
                                            <p:cond delay="0"/>
                                          </p:stCondLst>
                                        </p:cTn>
                                        <p:tgtEl>
                                          <p:spTgt spid="11"/>
                                        </p:tgtEl>
                                        <p:attrNameLst>
                                          <p:attrName>style.visibility</p:attrName>
                                        </p:attrNameLst>
                                      </p:cBhvr>
                                      <p:to>
                                        <p:strVal val="visible"/>
                                      </p:to>
                                    </p:set>
                                    <p:animScale>
                                      <p:cBhvr>
                                        <p:cTn id="24"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11"/>
                                        </p:tgtEl>
                                        <p:attrNameLst>
                                          <p:attrName>ppt_x</p:attrName>
                                          <p:attrName>ppt_y</p:attrName>
                                        </p:attrNameLst>
                                      </p:cBhvr>
                                    </p:animMotion>
                                    <p:animEffect transition="in" filter="fade">
                                      <p:cBhvr>
                                        <p:cTn id="26" dur="10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ppt_x"/>
                                          </p:val>
                                        </p:tav>
                                        <p:tav tm="100000">
                                          <p:val>
                                            <p:strVal val="#ppt_x"/>
                                          </p:val>
                                        </p:tav>
                                      </p:tavLst>
                                    </p:anim>
                                    <p:anim calcmode="lin" valueType="num">
                                      <p:cBhvr additive="base">
                                        <p:cTn id="3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P spid="11" grpId="0"/>
      <p:bldP spid="12" grpId="0"/>
      <p:bldP spid="1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033407" y="1622190"/>
            <a:ext cx="1675446" cy="2629652"/>
            <a:chOff x="778084" y="1038958"/>
            <a:chExt cx="1850186" cy="2900945"/>
          </a:xfrm>
        </p:grpSpPr>
        <p:sp>
          <p:nvSpPr>
            <p:cNvPr id="10" name="圆角矩形 9"/>
            <p:cNvSpPr/>
            <p:nvPr/>
          </p:nvSpPr>
          <p:spPr>
            <a:xfrm>
              <a:off x="887052" y="1038958"/>
              <a:ext cx="1632254" cy="1502651"/>
            </a:xfrm>
            <a:prstGeom prst="roundRect">
              <a:avLst>
                <a:gd name="adj" fmla="val 9350"/>
              </a:avLst>
            </a:prstGeom>
            <a:solidFill>
              <a:srgbClr val="5BB4D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11" name="任意多边形 10"/>
            <p:cNvSpPr/>
            <p:nvPr/>
          </p:nvSpPr>
          <p:spPr>
            <a:xfrm>
              <a:off x="778084" y="1947913"/>
              <a:ext cx="1850186" cy="1991990"/>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rgbClr val="5BB4D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12" name="椭圆 11"/>
            <p:cNvSpPr/>
            <p:nvPr/>
          </p:nvSpPr>
          <p:spPr>
            <a:xfrm>
              <a:off x="1403141" y="1647875"/>
              <a:ext cx="600075" cy="600075"/>
            </a:xfrm>
            <a:prstGeom prst="ellipse">
              <a:avLst/>
            </a:prstGeom>
            <a:solidFill>
              <a:srgbClr val="5BB4D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itchFamily="34" charset="0"/>
              </a:endParaRPr>
            </a:p>
          </p:txBody>
        </p:sp>
        <p:sp>
          <p:nvSpPr>
            <p:cNvPr id="13" name="文本框 11"/>
            <p:cNvSpPr txBox="1"/>
            <p:nvPr/>
          </p:nvSpPr>
          <p:spPr>
            <a:xfrm>
              <a:off x="1304926" y="1222952"/>
              <a:ext cx="839367" cy="641613"/>
            </a:xfrm>
            <a:prstGeom prst="rect">
              <a:avLst/>
            </a:prstGeom>
            <a:noFill/>
          </p:spPr>
          <p:txBody>
            <a:bodyPr wrap="square" lIns="68580" tIns="34290" rIns="68580" bIns="34290" rtlCol="0">
              <a:spAutoFit/>
            </a:bodyPr>
            <a:lstStyle/>
            <a:p>
              <a:pPr algn="ctr"/>
              <a:r>
                <a:rPr lang="en-US" altLang="zh-HK" sz="3300" dirty="0">
                  <a:solidFill>
                    <a:schemeClr val="bg1"/>
                  </a:solidFill>
                  <a:latin typeface="Impact" pitchFamily="34" charset="0"/>
                  <a:ea typeface="张海山锐谐体2.0-授权联系：Samtype@QQ.com" panose="02000000000000000000" pitchFamily="2" charset="-122"/>
                </a:rPr>
                <a:t>01</a:t>
              </a:r>
              <a:endParaRPr lang="zh-HK" altLang="en-US" sz="3300" dirty="0">
                <a:solidFill>
                  <a:schemeClr val="bg1"/>
                </a:solidFill>
                <a:latin typeface="Impact" pitchFamily="34" charset="0"/>
                <a:ea typeface="张海山锐谐体2.0-授权联系：Samtype@QQ.com" panose="02000000000000000000" pitchFamily="2" charset="-122"/>
              </a:endParaRPr>
            </a:p>
          </p:txBody>
        </p:sp>
        <p:sp>
          <p:nvSpPr>
            <p:cNvPr id="14" name="文本框 64"/>
            <p:cNvSpPr txBox="1"/>
            <p:nvPr/>
          </p:nvSpPr>
          <p:spPr>
            <a:xfrm>
              <a:off x="1148007" y="2434566"/>
              <a:ext cx="1110344" cy="346249"/>
            </a:xfrm>
            <a:prstGeom prst="rect">
              <a:avLst/>
            </a:prstGeom>
            <a:noFill/>
          </p:spPr>
          <p:txBody>
            <a:bodyPr wrap="square" lIns="68580" tIns="34290" rIns="68580" bIns="34290" rtlCol="0">
              <a:spAutoFit/>
            </a:bodyPr>
            <a:lstStyle/>
            <a:p>
              <a:pPr algn="ctr"/>
              <a:r>
                <a:rPr lang="zh-CN" altLang="en-US" sz="1600" b="1" dirty="0">
                  <a:solidFill>
                    <a:schemeClr val="tx1">
                      <a:lumMod val="75000"/>
                      <a:lumOff val="25000"/>
                    </a:schemeClr>
                  </a:solidFill>
                  <a:latin typeface="微软雅黑" pitchFamily="34" charset="-122"/>
                  <a:ea typeface="微软雅黑" pitchFamily="34" charset="-122"/>
                </a:rPr>
                <a:t>添加标题</a:t>
              </a:r>
              <a:endParaRPr lang="zh-HK" altLang="en-US" sz="1600" b="1" dirty="0">
                <a:solidFill>
                  <a:schemeClr val="tx1">
                    <a:lumMod val="75000"/>
                    <a:lumOff val="25000"/>
                  </a:schemeClr>
                </a:solidFill>
                <a:latin typeface="微软雅黑" pitchFamily="34" charset="-122"/>
                <a:ea typeface="微软雅黑" pitchFamily="34" charset="-122"/>
              </a:endParaRPr>
            </a:p>
          </p:txBody>
        </p:sp>
        <p:sp>
          <p:nvSpPr>
            <p:cNvPr id="15" name="文本框 65"/>
            <p:cNvSpPr txBox="1"/>
            <p:nvPr/>
          </p:nvSpPr>
          <p:spPr>
            <a:xfrm>
              <a:off x="1139623" y="2788385"/>
              <a:ext cx="1127110" cy="784241"/>
            </a:xfrm>
            <a:prstGeom prst="rect">
              <a:avLst/>
            </a:prstGeom>
            <a:noFill/>
          </p:spPr>
          <p:txBody>
            <a:bodyPr wrap="square" lIns="68580" tIns="34290" rIns="68580" bIns="34290" rtlCol="0">
              <a:spAutoFit/>
            </a:bodyPr>
            <a:lstStyle/>
            <a:p>
              <a:pPr algn="ctr">
                <a:lnSpc>
                  <a:spcPct val="130000"/>
                </a:lnSpc>
              </a:pPr>
              <a:r>
                <a:rPr lang="zh-CN" altLang="en-US" sz="1100">
                  <a:solidFill>
                    <a:schemeClr val="tx1">
                      <a:lumMod val="75000"/>
                      <a:lumOff val="25000"/>
                    </a:schemeClr>
                  </a:solidFill>
                  <a:ea typeface="微软雅黑" panose="020B0503020204020204" pitchFamily="34" charset="-122"/>
                </a:rPr>
                <a:t>点击添加文字说明点击添加文字说明</a:t>
              </a:r>
              <a:endParaRPr lang="zh-CN" altLang="en-US" sz="1100" dirty="0">
                <a:solidFill>
                  <a:schemeClr val="tx1">
                    <a:lumMod val="75000"/>
                    <a:lumOff val="25000"/>
                  </a:schemeClr>
                </a:solidFill>
                <a:ea typeface="微软雅黑" panose="020B0503020204020204" pitchFamily="34" charset="-122"/>
              </a:endParaRPr>
            </a:p>
          </p:txBody>
        </p:sp>
      </p:grpSp>
      <p:grpSp>
        <p:nvGrpSpPr>
          <p:cNvPr id="16" name="组合 15"/>
          <p:cNvGrpSpPr/>
          <p:nvPr/>
        </p:nvGrpSpPr>
        <p:grpSpPr>
          <a:xfrm>
            <a:off x="2837336" y="1622190"/>
            <a:ext cx="1675446" cy="2629653"/>
            <a:chOff x="2690633" y="1038958"/>
            <a:chExt cx="1850186" cy="2900945"/>
          </a:xfrm>
        </p:grpSpPr>
        <p:sp>
          <p:nvSpPr>
            <p:cNvPr id="17" name="圆角矩形 16"/>
            <p:cNvSpPr/>
            <p:nvPr/>
          </p:nvSpPr>
          <p:spPr>
            <a:xfrm>
              <a:off x="2799601" y="1038958"/>
              <a:ext cx="1632254" cy="1502651"/>
            </a:xfrm>
            <a:prstGeom prst="roundRect">
              <a:avLst>
                <a:gd name="adj" fmla="val 9350"/>
              </a:avLst>
            </a:prstGeom>
            <a:solidFill>
              <a:srgbClr val="5BB4D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18" name="任意多边形 17"/>
            <p:cNvSpPr/>
            <p:nvPr/>
          </p:nvSpPr>
          <p:spPr>
            <a:xfrm>
              <a:off x="2690633"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rgbClr val="5BB4D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19" name="椭圆 18"/>
            <p:cNvSpPr/>
            <p:nvPr/>
          </p:nvSpPr>
          <p:spPr>
            <a:xfrm>
              <a:off x="3315689" y="1647875"/>
              <a:ext cx="600075" cy="600075"/>
            </a:xfrm>
            <a:prstGeom prst="ellipse">
              <a:avLst/>
            </a:prstGeom>
            <a:solidFill>
              <a:srgbClr val="5BB4D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itchFamily="34" charset="0"/>
              </a:endParaRPr>
            </a:p>
          </p:txBody>
        </p:sp>
        <p:sp>
          <p:nvSpPr>
            <p:cNvPr id="20" name="文本框 48"/>
            <p:cNvSpPr txBox="1"/>
            <p:nvPr/>
          </p:nvSpPr>
          <p:spPr>
            <a:xfrm>
              <a:off x="3185327" y="1222952"/>
              <a:ext cx="894944" cy="641613"/>
            </a:xfrm>
            <a:prstGeom prst="rect">
              <a:avLst/>
            </a:prstGeom>
            <a:noFill/>
          </p:spPr>
          <p:txBody>
            <a:bodyPr wrap="square" lIns="68580" tIns="34290" rIns="68580" bIns="34290" rtlCol="0">
              <a:spAutoFit/>
            </a:bodyPr>
            <a:lstStyle/>
            <a:p>
              <a:pPr algn="ctr"/>
              <a:r>
                <a:rPr lang="en-US" altLang="zh-HK" sz="3300" dirty="0">
                  <a:solidFill>
                    <a:schemeClr val="bg1"/>
                  </a:solidFill>
                  <a:latin typeface="Impact" pitchFamily="34" charset="0"/>
                  <a:ea typeface="张海山锐谐体2.0-授权联系：Samtype@QQ.com" panose="02000000000000000000" pitchFamily="2" charset="-122"/>
                </a:rPr>
                <a:t>02</a:t>
              </a:r>
              <a:endParaRPr lang="zh-HK" altLang="en-US" sz="3300" dirty="0">
                <a:solidFill>
                  <a:schemeClr val="bg1"/>
                </a:solidFill>
                <a:latin typeface="Impact" pitchFamily="34" charset="0"/>
                <a:ea typeface="张海山锐谐体2.0-授权联系：Samtype@QQ.com" panose="02000000000000000000" pitchFamily="2" charset="-122"/>
              </a:endParaRPr>
            </a:p>
          </p:txBody>
        </p:sp>
        <p:sp>
          <p:nvSpPr>
            <p:cNvPr id="21" name="文本框 66"/>
            <p:cNvSpPr txBox="1"/>
            <p:nvPr/>
          </p:nvSpPr>
          <p:spPr>
            <a:xfrm>
              <a:off x="3060555" y="2434566"/>
              <a:ext cx="1110344" cy="346249"/>
            </a:xfrm>
            <a:prstGeom prst="rect">
              <a:avLst/>
            </a:prstGeom>
            <a:noFill/>
          </p:spPr>
          <p:txBody>
            <a:bodyPr wrap="square" lIns="68580" tIns="34290" rIns="68580" bIns="34290" rtlCol="0">
              <a:spAutoFit/>
            </a:bodyPr>
            <a:lstStyle/>
            <a:p>
              <a:pPr algn="ctr"/>
              <a:r>
                <a:rPr lang="zh-CN" altLang="en-US" sz="1600" b="1" dirty="0">
                  <a:solidFill>
                    <a:schemeClr val="tx1">
                      <a:lumMod val="75000"/>
                      <a:lumOff val="25000"/>
                    </a:schemeClr>
                  </a:solidFill>
                  <a:latin typeface="微软雅黑" pitchFamily="34" charset="-122"/>
                  <a:ea typeface="微软雅黑" pitchFamily="34" charset="-122"/>
                </a:rPr>
                <a:t>添加标题</a:t>
              </a:r>
              <a:endParaRPr lang="zh-HK" altLang="en-US" sz="1600" b="1" dirty="0">
                <a:solidFill>
                  <a:schemeClr val="tx1">
                    <a:lumMod val="75000"/>
                    <a:lumOff val="25000"/>
                  </a:schemeClr>
                </a:solidFill>
                <a:latin typeface="微软雅黑" pitchFamily="34" charset="-122"/>
                <a:ea typeface="微软雅黑" pitchFamily="34" charset="-122"/>
              </a:endParaRPr>
            </a:p>
          </p:txBody>
        </p:sp>
        <p:sp>
          <p:nvSpPr>
            <p:cNvPr id="22" name="文本框 67"/>
            <p:cNvSpPr txBox="1"/>
            <p:nvPr/>
          </p:nvSpPr>
          <p:spPr>
            <a:xfrm>
              <a:off x="3035186" y="2788385"/>
              <a:ext cx="1170324" cy="804683"/>
            </a:xfrm>
            <a:prstGeom prst="rect">
              <a:avLst/>
            </a:prstGeom>
            <a:noFill/>
          </p:spPr>
          <p:txBody>
            <a:bodyPr wrap="square" lIns="68580" tIns="34290" rIns="68580" bIns="34290" rtlCol="0">
              <a:spAutoFit/>
            </a:bodyPr>
            <a:lstStyle/>
            <a:p>
              <a:pPr algn="ctr">
                <a:lnSpc>
                  <a:spcPct val="130000"/>
                </a:lnSpc>
              </a:pPr>
              <a:r>
                <a:rPr lang="zh-CN" altLang="en-US" sz="1100">
                  <a:solidFill>
                    <a:schemeClr val="tx1">
                      <a:lumMod val="75000"/>
                      <a:lumOff val="25000"/>
                    </a:schemeClr>
                  </a:solidFill>
                  <a:ea typeface="微软雅黑" panose="020B0503020204020204" pitchFamily="34" charset="-122"/>
                </a:rPr>
                <a:t>点击添加文字说明点击添加文字说明</a:t>
              </a:r>
              <a:endParaRPr lang="zh-CN" altLang="en-US" sz="1100" dirty="0">
                <a:solidFill>
                  <a:schemeClr val="tx1">
                    <a:lumMod val="75000"/>
                    <a:lumOff val="25000"/>
                  </a:schemeClr>
                </a:solidFill>
                <a:ea typeface="微软雅黑" panose="020B0503020204020204" pitchFamily="34" charset="-122"/>
              </a:endParaRPr>
            </a:p>
          </p:txBody>
        </p:sp>
      </p:grpSp>
      <p:grpSp>
        <p:nvGrpSpPr>
          <p:cNvPr id="23" name="组合 22"/>
          <p:cNvGrpSpPr/>
          <p:nvPr/>
        </p:nvGrpSpPr>
        <p:grpSpPr>
          <a:xfrm>
            <a:off x="4633807" y="1622190"/>
            <a:ext cx="1675446" cy="2629653"/>
            <a:chOff x="4603182" y="1038958"/>
            <a:chExt cx="1850186" cy="2900945"/>
          </a:xfrm>
        </p:grpSpPr>
        <p:sp>
          <p:nvSpPr>
            <p:cNvPr id="24" name="圆角矩形 23"/>
            <p:cNvSpPr/>
            <p:nvPr/>
          </p:nvSpPr>
          <p:spPr>
            <a:xfrm>
              <a:off x="4712149" y="1038958"/>
              <a:ext cx="1632254" cy="1502651"/>
            </a:xfrm>
            <a:prstGeom prst="roundRect">
              <a:avLst>
                <a:gd name="adj" fmla="val 9350"/>
              </a:avLst>
            </a:prstGeom>
            <a:solidFill>
              <a:srgbClr val="5BB4D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25" name="任意多边形 24"/>
            <p:cNvSpPr/>
            <p:nvPr/>
          </p:nvSpPr>
          <p:spPr>
            <a:xfrm>
              <a:off x="4603182"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rgbClr val="5BB4D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26" name="椭圆 25"/>
            <p:cNvSpPr/>
            <p:nvPr/>
          </p:nvSpPr>
          <p:spPr>
            <a:xfrm>
              <a:off x="5228238" y="1647875"/>
              <a:ext cx="600075" cy="600075"/>
            </a:xfrm>
            <a:prstGeom prst="ellipse">
              <a:avLst/>
            </a:prstGeom>
            <a:solidFill>
              <a:srgbClr val="5BB4D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itchFamily="34" charset="0"/>
              </a:endParaRPr>
            </a:p>
          </p:txBody>
        </p:sp>
        <p:sp>
          <p:nvSpPr>
            <p:cNvPr id="27" name="文本框 54"/>
            <p:cNvSpPr txBox="1"/>
            <p:nvPr/>
          </p:nvSpPr>
          <p:spPr>
            <a:xfrm>
              <a:off x="5044295" y="1222952"/>
              <a:ext cx="978584" cy="641613"/>
            </a:xfrm>
            <a:prstGeom prst="rect">
              <a:avLst/>
            </a:prstGeom>
            <a:noFill/>
          </p:spPr>
          <p:txBody>
            <a:bodyPr wrap="square" lIns="68580" tIns="34290" rIns="68580" bIns="34290" rtlCol="0">
              <a:spAutoFit/>
            </a:bodyPr>
            <a:lstStyle/>
            <a:p>
              <a:pPr algn="ctr"/>
              <a:r>
                <a:rPr lang="en-US" altLang="zh-HK" sz="3300" dirty="0">
                  <a:solidFill>
                    <a:schemeClr val="bg1"/>
                  </a:solidFill>
                  <a:latin typeface="Impact" pitchFamily="34" charset="0"/>
                  <a:ea typeface="张海山锐谐体2.0-授权联系：Samtype@QQ.com" panose="02000000000000000000" pitchFamily="2" charset="-122"/>
                </a:rPr>
                <a:t>03</a:t>
              </a:r>
              <a:endParaRPr lang="zh-HK" altLang="en-US" sz="3300" dirty="0">
                <a:solidFill>
                  <a:schemeClr val="bg1"/>
                </a:solidFill>
                <a:latin typeface="Impact" pitchFamily="34" charset="0"/>
                <a:ea typeface="张海山锐谐体2.0-授权联系：Samtype@QQ.com" panose="02000000000000000000" pitchFamily="2" charset="-122"/>
              </a:endParaRPr>
            </a:p>
          </p:txBody>
        </p:sp>
        <p:sp>
          <p:nvSpPr>
            <p:cNvPr id="28" name="文本框 68"/>
            <p:cNvSpPr txBox="1"/>
            <p:nvPr/>
          </p:nvSpPr>
          <p:spPr>
            <a:xfrm>
              <a:off x="4973104" y="2434566"/>
              <a:ext cx="1110344" cy="346249"/>
            </a:xfrm>
            <a:prstGeom prst="rect">
              <a:avLst/>
            </a:prstGeom>
            <a:noFill/>
          </p:spPr>
          <p:txBody>
            <a:bodyPr wrap="square" lIns="68580" tIns="34290" rIns="68580" bIns="34290" rtlCol="0">
              <a:spAutoFit/>
            </a:bodyPr>
            <a:lstStyle/>
            <a:p>
              <a:pPr algn="ctr"/>
              <a:r>
                <a:rPr lang="zh-CN" altLang="en-US" sz="1600" b="1" dirty="0">
                  <a:solidFill>
                    <a:schemeClr val="tx1">
                      <a:lumMod val="75000"/>
                      <a:lumOff val="25000"/>
                    </a:schemeClr>
                  </a:solidFill>
                  <a:latin typeface="微软雅黑" pitchFamily="34" charset="-122"/>
                  <a:ea typeface="微软雅黑" pitchFamily="34" charset="-122"/>
                </a:rPr>
                <a:t>添加标题</a:t>
              </a:r>
              <a:endParaRPr lang="zh-HK" altLang="en-US" sz="1600" b="1" dirty="0">
                <a:solidFill>
                  <a:schemeClr val="tx1">
                    <a:lumMod val="75000"/>
                    <a:lumOff val="25000"/>
                  </a:schemeClr>
                </a:solidFill>
                <a:latin typeface="微软雅黑" pitchFamily="34" charset="-122"/>
                <a:ea typeface="微软雅黑" pitchFamily="34" charset="-122"/>
              </a:endParaRPr>
            </a:p>
          </p:txBody>
        </p:sp>
        <p:sp>
          <p:nvSpPr>
            <p:cNvPr id="29" name="文本框 69"/>
            <p:cNvSpPr txBox="1"/>
            <p:nvPr/>
          </p:nvSpPr>
          <p:spPr>
            <a:xfrm>
              <a:off x="4983716" y="2788385"/>
              <a:ext cx="1111450" cy="804683"/>
            </a:xfrm>
            <a:prstGeom prst="rect">
              <a:avLst/>
            </a:prstGeom>
            <a:noFill/>
          </p:spPr>
          <p:txBody>
            <a:bodyPr wrap="square" lIns="68580" tIns="34290" rIns="68580" bIns="34290" rtlCol="0">
              <a:spAutoFit/>
            </a:bodyPr>
            <a:lstStyle/>
            <a:p>
              <a:pPr algn="ctr">
                <a:lnSpc>
                  <a:spcPct val="130000"/>
                </a:lnSpc>
              </a:pPr>
              <a:r>
                <a:rPr lang="zh-CN" altLang="en-US" sz="1100">
                  <a:solidFill>
                    <a:schemeClr val="tx1">
                      <a:lumMod val="75000"/>
                      <a:lumOff val="25000"/>
                    </a:schemeClr>
                  </a:solidFill>
                  <a:ea typeface="微软雅黑" panose="020B0503020204020204" pitchFamily="34" charset="-122"/>
                </a:rPr>
                <a:t>点击添加文字说明点击添加文字说明</a:t>
              </a:r>
              <a:endParaRPr lang="zh-CN" altLang="en-US" sz="1100" dirty="0">
                <a:solidFill>
                  <a:schemeClr val="tx1">
                    <a:lumMod val="75000"/>
                    <a:lumOff val="25000"/>
                  </a:schemeClr>
                </a:solidFill>
                <a:ea typeface="微软雅黑" panose="020B0503020204020204" pitchFamily="34" charset="-122"/>
              </a:endParaRPr>
            </a:p>
          </p:txBody>
        </p:sp>
      </p:grpSp>
      <p:grpSp>
        <p:nvGrpSpPr>
          <p:cNvPr id="30" name="组合 29"/>
          <p:cNvGrpSpPr/>
          <p:nvPr/>
        </p:nvGrpSpPr>
        <p:grpSpPr>
          <a:xfrm>
            <a:off x="6437735" y="1622190"/>
            <a:ext cx="1675446" cy="2629653"/>
            <a:chOff x="6515731" y="1038958"/>
            <a:chExt cx="1850186" cy="2900945"/>
          </a:xfrm>
        </p:grpSpPr>
        <p:sp>
          <p:nvSpPr>
            <p:cNvPr id="31" name="圆角矩形 30"/>
            <p:cNvSpPr/>
            <p:nvPr/>
          </p:nvSpPr>
          <p:spPr>
            <a:xfrm>
              <a:off x="6624698" y="1038958"/>
              <a:ext cx="1632254" cy="1502651"/>
            </a:xfrm>
            <a:prstGeom prst="roundRect">
              <a:avLst>
                <a:gd name="adj" fmla="val 9350"/>
              </a:avLst>
            </a:prstGeom>
            <a:solidFill>
              <a:srgbClr val="5BB4D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32" name="任意多边形 31"/>
            <p:cNvSpPr/>
            <p:nvPr/>
          </p:nvSpPr>
          <p:spPr>
            <a:xfrm>
              <a:off x="6515731"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rgbClr val="5BB4D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33" name="椭圆 32"/>
            <p:cNvSpPr/>
            <p:nvPr/>
          </p:nvSpPr>
          <p:spPr>
            <a:xfrm>
              <a:off x="7140787" y="1647875"/>
              <a:ext cx="600075" cy="600075"/>
            </a:xfrm>
            <a:prstGeom prst="ellipse">
              <a:avLst/>
            </a:prstGeom>
            <a:solidFill>
              <a:srgbClr val="5BB4D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itchFamily="34" charset="0"/>
              </a:endParaRPr>
            </a:p>
          </p:txBody>
        </p:sp>
        <p:sp>
          <p:nvSpPr>
            <p:cNvPr id="34" name="文本框 60"/>
            <p:cNvSpPr txBox="1"/>
            <p:nvPr/>
          </p:nvSpPr>
          <p:spPr>
            <a:xfrm>
              <a:off x="6988992" y="1222952"/>
              <a:ext cx="876274" cy="641613"/>
            </a:xfrm>
            <a:prstGeom prst="rect">
              <a:avLst/>
            </a:prstGeom>
            <a:noFill/>
          </p:spPr>
          <p:txBody>
            <a:bodyPr wrap="square" lIns="68580" tIns="34290" rIns="68580" bIns="34290" rtlCol="0">
              <a:spAutoFit/>
            </a:bodyPr>
            <a:lstStyle/>
            <a:p>
              <a:pPr algn="ctr"/>
              <a:r>
                <a:rPr lang="en-US" altLang="zh-HK" sz="3300" dirty="0">
                  <a:solidFill>
                    <a:schemeClr val="bg1"/>
                  </a:solidFill>
                  <a:latin typeface="Impact" pitchFamily="34" charset="0"/>
                  <a:ea typeface="张海山锐谐体2.0-授权联系：Samtype@QQ.com" panose="02000000000000000000" pitchFamily="2" charset="-122"/>
                </a:rPr>
                <a:t>04</a:t>
              </a:r>
              <a:endParaRPr lang="zh-HK" altLang="en-US" sz="3300" dirty="0">
                <a:solidFill>
                  <a:schemeClr val="bg1"/>
                </a:solidFill>
                <a:latin typeface="Impact" pitchFamily="34" charset="0"/>
                <a:ea typeface="张海山锐谐体2.0-授权联系：Samtype@QQ.com" panose="02000000000000000000" pitchFamily="2" charset="-122"/>
              </a:endParaRPr>
            </a:p>
          </p:txBody>
        </p:sp>
        <p:sp>
          <p:nvSpPr>
            <p:cNvPr id="35" name="文本框 70"/>
            <p:cNvSpPr txBox="1"/>
            <p:nvPr/>
          </p:nvSpPr>
          <p:spPr>
            <a:xfrm>
              <a:off x="6885653" y="2434566"/>
              <a:ext cx="1110344" cy="346249"/>
            </a:xfrm>
            <a:prstGeom prst="rect">
              <a:avLst/>
            </a:prstGeom>
            <a:noFill/>
          </p:spPr>
          <p:txBody>
            <a:bodyPr wrap="square" lIns="68580" tIns="34290" rIns="68580" bIns="34290" rtlCol="0">
              <a:spAutoFit/>
            </a:bodyPr>
            <a:lstStyle/>
            <a:p>
              <a:pPr algn="ctr"/>
              <a:r>
                <a:rPr lang="zh-CN" altLang="en-US" sz="1600" b="1" dirty="0">
                  <a:solidFill>
                    <a:schemeClr val="tx1">
                      <a:lumMod val="75000"/>
                      <a:lumOff val="25000"/>
                    </a:schemeClr>
                  </a:solidFill>
                  <a:latin typeface="微软雅黑" pitchFamily="34" charset="-122"/>
                  <a:ea typeface="微软雅黑" pitchFamily="34" charset="-122"/>
                </a:rPr>
                <a:t>添加标题</a:t>
              </a:r>
              <a:endParaRPr lang="zh-HK" altLang="en-US" sz="1600" b="1" dirty="0">
                <a:solidFill>
                  <a:schemeClr val="tx1">
                    <a:lumMod val="75000"/>
                    <a:lumOff val="25000"/>
                  </a:schemeClr>
                </a:solidFill>
                <a:latin typeface="微软雅黑" pitchFamily="34" charset="-122"/>
                <a:ea typeface="微软雅黑" pitchFamily="34" charset="-122"/>
              </a:endParaRPr>
            </a:p>
          </p:txBody>
        </p:sp>
        <p:sp>
          <p:nvSpPr>
            <p:cNvPr id="36" name="文本框 71"/>
            <p:cNvSpPr txBox="1"/>
            <p:nvPr/>
          </p:nvSpPr>
          <p:spPr>
            <a:xfrm>
              <a:off x="6834863" y="2788385"/>
              <a:ext cx="1226856" cy="804683"/>
            </a:xfrm>
            <a:prstGeom prst="rect">
              <a:avLst/>
            </a:prstGeom>
            <a:noFill/>
          </p:spPr>
          <p:txBody>
            <a:bodyPr wrap="square" lIns="68580" tIns="34290" rIns="68580" bIns="34290" rtlCol="0">
              <a:spAutoFit/>
            </a:bodyPr>
            <a:lstStyle/>
            <a:p>
              <a:pPr algn="ctr">
                <a:lnSpc>
                  <a:spcPct val="130000"/>
                </a:lnSpc>
              </a:pPr>
              <a:r>
                <a:rPr lang="zh-CN" altLang="en-US" sz="1100">
                  <a:solidFill>
                    <a:schemeClr val="tx1">
                      <a:lumMod val="75000"/>
                      <a:lumOff val="25000"/>
                    </a:schemeClr>
                  </a:solidFill>
                  <a:ea typeface="微软雅黑" panose="020B0503020204020204" pitchFamily="34" charset="-122"/>
                </a:rPr>
                <a:t>点击添加文字说明点击添加文字说明</a:t>
              </a:r>
              <a:endParaRPr lang="zh-CN" altLang="en-US" sz="1100" dirty="0">
                <a:solidFill>
                  <a:schemeClr val="tx1">
                    <a:lumMod val="75000"/>
                    <a:lumOff val="25000"/>
                  </a:schemeClr>
                </a:solidFill>
                <a:ea typeface="微软雅黑" panose="020B0503020204020204" pitchFamily="34" charset="-122"/>
              </a:endParaRPr>
            </a:p>
          </p:txBody>
        </p:sp>
      </p:grpSp>
    </p:spTree>
    <p:extLst>
      <p:ext uri="{BB962C8B-B14F-4D97-AF65-F5344CB8AC3E}">
        <p14:creationId xmlns:p14="http://schemas.microsoft.com/office/powerpoint/2010/main" val="869632733"/>
      </p:ext>
    </p:extLst>
  </p:cSld>
  <p:clrMapOvr>
    <a:masterClrMapping/>
  </p:clrMapOvr>
  <mc:AlternateContent xmlns:mc="http://schemas.openxmlformats.org/markup-compatibility/2006" xmlns:p14="http://schemas.microsoft.com/office/powerpoint/2010/main">
    <mc:Choice Requires="p14">
      <p:transition spd="slow" p14:dur="2250" advTm="3000">
        <p:blinds dir="vert"/>
      </p:transition>
    </mc:Choice>
    <mc:Fallback xmlns="">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ppt_x"/>
                                          </p:val>
                                        </p:tav>
                                        <p:tav tm="100000">
                                          <p:val>
                                            <p:strVal val="#ppt_x"/>
                                          </p:val>
                                        </p:tav>
                                      </p:tavLst>
                                    </p:anim>
                                    <p:anim calcmode="lin" valueType="num">
                                      <p:cBhvr additive="base">
                                        <p:cTn id="13" dur="500" fill="hold"/>
                                        <p:tgtEl>
                                          <p:spTgt spid="1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ppt_x"/>
                                          </p:val>
                                        </p:tav>
                                        <p:tav tm="100000">
                                          <p:val>
                                            <p:strVal val="#ppt_x"/>
                                          </p:val>
                                        </p:tav>
                                      </p:tavLst>
                                    </p:anim>
                                    <p:anim calcmode="lin" valueType="num">
                                      <p:cBhvr additive="base">
                                        <p:cTn id="18" dur="500" fill="hold"/>
                                        <p:tgtEl>
                                          <p:spTgt spid="2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additive="base">
                                        <p:cTn id="22" dur="500" fill="hold"/>
                                        <p:tgtEl>
                                          <p:spTgt spid="30"/>
                                        </p:tgtEl>
                                        <p:attrNameLst>
                                          <p:attrName>ppt_x</p:attrName>
                                        </p:attrNameLst>
                                      </p:cBhvr>
                                      <p:tavLst>
                                        <p:tav tm="0">
                                          <p:val>
                                            <p:strVal val="#ppt_x"/>
                                          </p:val>
                                        </p:tav>
                                        <p:tav tm="100000">
                                          <p:val>
                                            <p:strVal val="#ppt_x"/>
                                          </p:val>
                                        </p:tav>
                                      </p:tavLst>
                                    </p:anim>
                                    <p:anim calcmode="lin" valueType="num">
                                      <p:cBhvr additive="base">
                                        <p:cTn id="23"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1089025" y="3056022"/>
            <a:ext cx="1616751" cy="369332"/>
          </a:xfrm>
          <a:prstGeom prst="rect">
            <a:avLst/>
          </a:prstGeom>
          <a:noFill/>
        </p:spPr>
        <p:txBody>
          <a:bodyPr wrap="square" rtlCol="0">
            <a:spAutoFit/>
          </a:bodyPr>
          <a:lstStyle/>
          <a:p>
            <a:r>
              <a:rPr lang="zh-CN" altLang="en-US" sz="1800" dirty="0">
                <a:solidFill>
                  <a:schemeClr val="accent3"/>
                </a:solidFill>
                <a:latin typeface="微软雅黑" panose="020B0503020204020204" pitchFamily="34" charset="-122"/>
                <a:ea typeface="微软雅黑" panose="020B0503020204020204" pitchFamily="34" charset="-122"/>
              </a:rPr>
              <a:t>点击添加标题</a:t>
            </a:r>
          </a:p>
        </p:txBody>
      </p:sp>
      <p:sp>
        <p:nvSpPr>
          <p:cNvPr id="22" name="文本框 21"/>
          <p:cNvSpPr txBox="1"/>
          <p:nvPr/>
        </p:nvSpPr>
        <p:spPr>
          <a:xfrm>
            <a:off x="876735" y="3421865"/>
            <a:ext cx="1971240" cy="812530"/>
          </a:xfrm>
          <a:prstGeom prst="rect">
            <a:avLst/>
          </a:prstGeom>
          <a:noFill/>
        </p:spPr>
        <p:txBody>
          <a:bodyPr wrap="square" rtlCol="0">
            <a:spAutoFit/>
          </a:bodyPr>
          <a:lstStyle/>
          <a:p>
            <a:pPr algn="ctr">
              <a:lnSpc>
                <a:spcPct val="130000"/>
              </a:lnSpc>
            </a:pPr>
            <a:r>
              <a:rPr lang="zh-CN" altLang="en-US" sz="1200" dirty="0">
                <a:solidFill>
                  <a:schemeClr val="tx1">
                    <a:lumMod val="75000"/>
                    <a:lumOff val="25000"/>
                  </a:schemeClr>
                </a:solidFill>
                <a:ea typeface="微软雅黑" panose="020B0503020204020204" pitchFamily="34" charset="-122"/>
              </a:rPr>
              <a:t>点击添加文字说明点击添加文字说明点击添加文字说明点击添加文字说明</a:t>
            </a:r>
          </a:p>
        </p:txBody>
      </p:sp>
      <p:sp>
        <p:nvSpPr>
          <p:cNvPr id="23" name="文本框 22"/>
          <p:cNvSpPr txBox="1"/>
          <p:nvPr/>
        </p:nvSpPr>
        <p:spPr>
          <a:xfrm>
            <a:off x="3421693" y="3056022"/>
            <a:ext cx="1616751" cy="369332"/>
          </a:xfrm>
          <a:prstGeom prst="rect">
            <a:avLst/>
          </a:prstGeom>
          <a:noFill/>
        </p:spPr>
        <p:txBody>
          <a:bodyPr wrap="square" rtlCol="0">
            <a:spAutoFit/>
          </a:bodyPr>
          <a:lstStyle/>
          <a:p>
            <a:r>
              <a:rPr lang="zh-CN" altLang="en-US" sz="1800" dirty="0">
                <a:solidFill>
                  <a:schemeClr val="accent3"/>
                </a:solidFill>
                <a:latin typeface="微软雅黑" panose="020B0503020204020204" pitchFamily="34" charset="-122"/>
                <a:ea typeface="微软雅黑" panose="020B0503020204020204" pitchFamily="34" charset="-122"/>
              </a:rPr>
              <a:t>点击添加标题</a:t>
            </a:r>
          </a:p>
        </p:txBody>
      </p:sp>
      <p:sp>
        <p:nvSpPr>
          <p:cNvPr id="24" name="文本框 23"/>
          <p:cNvSpPr txBox="1"/>
          <p:nvPr/>
        </p:nvSpPr>
        <p:spPr>
          <a:xfrm>
            <a:off x="3237978" y="3421865"/>
            <a:ext cx="1928360" cy="812530"/>
          </a:xfrm>
          <a:prstGeom prst="rect">
            <a:avLst/>
          </a:prstGeom>
          <a:noFill/>
        </p:spPr>
        <p:txBody>
          <a:bodyPr wrap="square" rtlCol="0">
            <a:spAutoFit/>
          </a:bodyPr>
          <a:lstStyle/>
          <a:p>
            <a:pPr algn="ctr">
              <a:lnSpc>
                <a:spcPct val="130000"/>
              </a:lnSpc>
            </a:pPr>
            <a:r>
              <a:rPr lang="zh-CN" altLang="en-US" sz="1200" dirty="0">
                <a:solidFill>
                  <a:schemeClr val="tx1">
                    <a:lumMod val="75000"/>
                    <a:lumOff val="25000"/>
                  </a:schemeClr>
                </a:solidFill>
                <a:ea typeface="微软雅黑" panose="020B0503020204020204" pitchFamily="34" charset="-122"/>
              </a:rPr>
              <a:t>点击添加文字说明点击添加文字说明点击添加文字说明点击添加文字说明</a:t>
            </a:r>
          </a:p>
        </p:txBody>
      </p:sp>
      <p:sp>
        <p:nvSpPr>
          <p:cNvPr id="25" name="文本框 24"/>
          <p:cNvSpPr txBox="1"/>
          <p:nvPr/>
        </p:nvSpPr>
        <p:spPr>
          <a:xfrm>
            <a:off x="5943496" y="3056022"/>
            <a:ext cx="1616751" cy="369332"/>
          </a:xfrm>
          <a:prstGeom prst="rect">
            <a:avLst/>
          </a:prstGeom>
          <a:noFill/>
        </p:spPr>
        <p:txBody>
          <a:bodyPr wrap="square" rtlCol="0">
            <a:spAutoFit/>
          </a:bodyPr>
          <a:lstStyle/>
          <a:p>
            <a:r>
              <a:rPr lang="zh-CN" altLang="en-US" sz="1800" dirty="0">
                <a:solidFill>
                  <a:schemeClr val="accent3"/>
                </a:solidFill>
                <a:latin typeface="微软雅黑" panose="020B0503020204020204" pitchFamily="34" charset="-122"/>
                <a:ea typeface="微软雅黑" panose="020B0503020204020204" pitchFamily="34" charset="-122"/>
              </a:rPr>
              <a:t>点击添加标题</a:t>
            </a:r>
          </a:p>
        </p:txBody>
      </p:sp>
      <p:sp>
        <p:nvSpPr>
          <p:cNvPr id="26" name="文本框 25"/>
          <p:cNvSpPr txBox="1"/>
          <p:nvPr/>
        </p:nvSpPr>
        <p:spPr>
          <a:xfrm>
            <a:off x="5750256" y="3421865"/>
            <a:ext cx="1944816" cy="812530"/>
          </a:xfrm>
          <a:prstGeom prst="rect">
            <a:avLst/>
          </a:prstGeom>
          <a:noFill/>
        </p:spPr>
        <p:txBody>
          <a:bodyPr wrap="square" rtlCol="0">
            <a:spAutoFit/>
          </a:bodyPr>
          <a:lstStyle/>
          <a:p>
            <a:pPr algn="ctr">
              <a:lnSpc>
                <a:spcPct val="130000"/>
              </a:lnSpc>
            </a:pPr>
            <a:r>
              <a:rPr lang="zh-CN" altLang="en-US" sz="1200" dirty="0">
                <a:solidFill>
                  <a:schemeClr val="tx1">
                    <a:lumMod val="75000"/>
                    <a:lumOff val="25000"/>
                  </a:schemeClr>
                </a:solidFill>
                <a:ea typeface="微软雅黑" panose="020B0503020204020204" pitchFamily="34" charset="-122"/>
              </a:rPr>
              <a:t>点击添加文字说明点击添加文字说明点击添加文字说明点击添加文字说明</a:t>
            </a:r>
          </a:p>
        </p:txBody>
      </p:sp>
      <p:pic>
        <p:nvPicPr>
          <p:cNvPr id="2" name="图片 1"/>
          <p:cNvPicPr>
            <a:picLocks noChangeAspect="1"/>
          </p:cNvPicPr>
          <p:nvPr/>
        </p:nvPicPr>
        <p:blipFill>
          <a:blip r:embed="rId3"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879724" y="641599"/>
            <a:ext cx="2311151" cy="2311151"/>
          </a:xfrm>
          <a:prstGeom prst="rect">
            <a:avLst/>
          </a:prstGeom>
        </p:spPr>
      </p:pic>
      <p:pic>
        <p:nvPicPr>
          <p:cNvPr id="30" name="图片 29"/>
          <p:cNvPicPr>
            <a:picLocks noChangeAspect="1"/>
          </p:cNvPicPr>
          <p:nvPr/>
        </p:nvPicPr>
        <p:blipFill>
          <a:blip r:embed="rId3"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3237162" y="679699"/>
            <a:ext cx="2311151" cy="2311151"/>
          </a:xfrm>
          <a:prstGeom prst="rect">
            <a:avLst/>
          </a:prstGeom>
        </p:spPr>
      </p:pic>
      <p:pic>
        <p:nvPicPr>
          <p:cNvPr id="31" name="图片 30"/>
          <p:cNvPicPr>
            <a:picLocks noChangeAspect="1"/>
          </p:cNvPicPr>
          <p:nvPr/>
        </p:nvPicPr>
        <p:blipFill>
          <a:blip r:embed="rId3"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5594599" y="679699"/>
            <a:ext cx="2311151" cy="2311151"/>
          </a:xfrm>
          <a:prstGeom prst="rect">
            <a:avLst/>
          </a:prstGeom>
        </p:spPr>
      </p:pic>
    </p:spTree>
    <p:extLst>
      <p:ext uri="{BB962C8B-B14F-4D97-AF65-F5344CB8AC3E}">
        <p14:creationId xmlns:p14="http://schemas.microsoft.com/office/powerpoint/2010/main" val="1002530834"/>
      </p:ext>
    </p:extLst>
  </p:cSld>
  <p:clrMapOvr>
    <a:masterClrMapping/>
  </p:clrMapOvr>
  <mc:AlternateContent xmlns:mc="http://schemas.openxmlformats.org/markup-compatibility/2006" xmlns:p14="http://schemas.microsoft.com/office/powerpoint/2010/main">
    <mc:Choice Requires="p14">
      <p:transition spd="slow" p14:dur="2250" advTm="3000">
        <p:blinds dir="vert"/>
      </p:transition>
    </mc:Choice>
    <mc:Fallback xmlns="">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1000"/>
                                        <p:tgtEl>
                                          <p:spTgt spid="30"/>
                                        </p:tgtEl>
                                      </p:cBhvr>
                                    </p:animEffect>
                                    <p:anim calcmode="lin" valueType="num">
                                      <p:cBhvr>
                                        <p:cTn id="13" dur="1000" fill="hold"/>
                                        <p:tgtEl>
                                          <p:spTgt spid="30"/>
                                        </p:tgtEl>
                                        <p:attrNameLst>
                                          <p:attrName>ppt_x</p:attrName>
                                        </p:attrNameLst>
                                      </p:cBhvr>
                                      <p:tavLst>
                                        <p:tav tm="0">
                                          <p:val>
                                            <p:strVal val="#ppt_x"/>
                                          </p:val>
                                        </p:tav>
                                        <p:tav tm="100000">
                                          <p:val>
                                            <p:strVal val="#ppt_x"/>
                                          </p:val>
                                        </p:tav>
                                      </p:tavLst>
                                    </p:anim>
                                    <p:anim calcmode="lin" valueType="num">
                                      <p:cBhvr>
                                        <p:cTn id="14" dur="1000" fill="hold"/>
                                        <p:tgtEl>
                                          <p:spTgt spid="3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1000"/>
                                        <p:tgtEl>
                                          <p:spTgt spid="31"/>
                                        </p:tgtEl>
                                      </p:cBhvr>
                                    </p:animEffect>
                                    <p:anim calcmode="lin" valueType="num">
                                      <p:cBhvr>
                                        <p:cTn id="18" dur="1000" fill="hold"/>
                                        <p:tgtEl>
                                          <p:spTgt spid="31"/>
                                        </p:tgtEl>
                                        <p:attrNameLst>
                                          <p:attrName>ppt_x</p:attrName>
                                        </p:attrNameLst>
                                      </p:cBhvr>
                                      <p:tavLst>
                                        <p:tav tm="0">
                                          <p:val>
                                            <p:strVal val="#ppt_x"/>
                                          </p:val>
                                        </p:tav>
                                        <p:tav tm="100000">
                                          <p:val>
                                            <p:strVal val="#ppt_x"/>
                                          </p:val>
                                        </p:tav>
                                      </p:tavLst>
                                    </p:anim>
                                    <p:anim calcmode="lin" valueType="num">
                                      <p:cBhvr>
                                        <p:cTn id="19" dur="1000" fill="hold"/>
                                        <p:tgtEl>
                                          <p:spTgt spid="31"/>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250"/>
                                        <p:tgtEl>
                                          <p:spTgt spid="21"/>
                                        </p:tgtEl>
                                      </p:cBhvr>
                                    </p:animEffect>
                                    <p:anim calcmode="lin" valueType="num">
                                      <p:cBhvr>
                                        <p:cTn id="24" dur="250" fill="hold"/>
                                        <p:tgtEl>
                                          <p:spTgt spid="21"/>
                                        </p:tgtEl>
                                        <p:attrNameLst>
                                          <p:attrName>ppt_x</p:attrName>
                                        </p:attrNameLst>
                                      </p:cBhvr>
                                      <p:tavLst>
                                        <p:tav tm="0">
                                          <p:val>
                                            <p:strVal val="#ppt_x"/>
                                          </p:val>
                                        </p:tav>
                                        <p:tav tm="100000">
                                          <p:val>
                                            <p:strVal val="#ppt_x"/>
                                          </p:val>
                                        </p:tav>
                                      </p:tavLst>
                                    </p:anim>
                                    <p:anim calcmode="lin" valueType="num">
                                      <p:cBhvr>
                                        <p:cTn id="25" dur="250" fill="hold"/>
                                        <p:tgtEl>
                                          <p:spTgt spid="21"/>
                                        </p:tgtEl>
                                        <p:attrNameLst>
                                          <p:attrName>ppt_y</p:attrName>
                                        </p:attrNameLst>
                                      </p:cBhvr>
                                      <p:tavLst>
                                        <p:tav tm="0">
                                          <p:val>
                                            <p:strVal val="#ppt_y+.1"/>
                                          </p:val>
                                        </p:tav>
                                        <p:tav tm="100000">
                                          <p:val>
                                            <p:strVal val="#ppt_y"/>
                                          </p:val>
                                        </p:tav>
                                      </p:tavLst>
                                    </p:anim>
                                  </p:childTnLst>
                                </p:cTn>
                              </p:par>
                              <p:par>
                                <p:cTn id="26" presetID="10" presetClass="entr" presetSubtype="0" fill="hold" grpId="0" nodeType="withEffect">
                                  <p:stCondLst>
                                    <p:cond delay="250"/>
                                  </p:stCondLst>
                                  <p:iterate type="wd">
                                    <p:tmPct val="10000"/>
                                  </p:iterate>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childTnLst>
                          </p:cTn>
                        </p:par>
                        <p:par>
                          <p:cTn id="29" fill="hold">
                            <p:stCondLst>
                              <p:cond delay="2500"/>
                            </p:stCondLst>
                            <p:childTnLst>
                              <p:par>
                                <p:cTn id="30" presetID="42" presetClass="entr" presetSubtype="0"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250"/>
                                        <p:tgtEl>
                                          <p:spTgt spid="23"/>
                                        </p:tgtEl>
                                      </p:cBhvr>
                                    </p:animEffect>
                                    <p:anim calcmode="lin" valueType="num">
                                      <p:cBhvr>
                                        <p:cTn id="33" dur="250" fill="hold"/>
                                        <p:tgtEl>
                                          <p:spTgt spid="23"/>
                                        </p:tgtEl>
                                        <p:attrNameLst>
                                          <p:attrName>ppt_x</p:attrName>
                                        </p:attrNameLst>
                                      </p:cBhvr>
                                      <p:tavLst>
                                        <p:tav tm="0">
                                          <p:val>
                                            <p:strVal val="#ppt_x"/>
                                          </p:val>
                                        </p:tav>
                                        <p:tav tm="100000">
                                          <p:val>
                                            <p:strVal val="#ppt_x"/>
                                          </p:val>
                                        </p:tav>
                                      </p:tavLst>
                                    </p:anim>
                                    <p:anim calcmode="lin" valueType="num">
                                      <p:cBhvr>
                                        <p:cTn id="34" dur="250" fill="hold"/>
                                        <p:tgtEl>
                                          <p:spTgt spid="23"/>
                                        </p:tgtEl>
                                        <p:attrNameLst>
                                          <p:attrName>ppt_y</p:attrName>
                                        </p:attrNameLst>
                                      </p:cBhvr>
                                      <p:tavLst>
                                        <p:tav tm="0">
                                          <p:val>
                                            <p:strVal val="#ppt_y+.1"/>
                                          </p:val>
                                        </p:tav>
                                        <p:tav tm="100000">
                                          <p:val>
                                            <p:strVal val="#ppt_y"/>
                                          </p:val>
                                        </p:tav>
                                      </p:tavLst>
                                    </p:anim>
                                  </p:childTnLst>
                                </p:cTn>
                              </p:par>
                              <p:par>
                                <p:cTn id="35" presetID="10" presetClass="entr" presetSubtype="0" fill="hold" grpId="0" nodeType="withEffect">
                                  <p:stCondLst>
                                    <p:cond delay="250"/>
                                  </p:stCondLst>
                                  <p:iterate type="wd">
                                    <p:tmPct val="10000"/>
                                  </p:iterate>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childTnLst>
                          </p:cTn>
                        </p:par>
                        <p:par>
                          <p:cTn id="38" fill="hold">
                            <p:stCondLst>
                              <p:cond delay="4000"/>
                            </p:stCondLst>
                            <p:childTnLst>
                              <p:par>
                                <p:cTn id="39" presetID="42" presetClass="entr" presetSubtype="0"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250"/>
                                        <p:tgtEl>
                                          <p:spTgt spid="25"/>
                                        </p:tgtEl>
                                      </p:cBhvr>
                                    </p:animEffect>
                                    <p:anim calcmode="lin" valueType="num">
                                      <p:cBhvr>
                                        <p:cTn id="42" dur="250" fill="hold"/>
                                        <p:tgtEl>
                                          <p:spTgt spid="25"/>
                                        </p:tgtEl>
                                        <p:attrNameLst>
                                          <p:attrName>ppt_x</p:attrName>
                                        </p:attrNameLst>
                                      </p:cBhvr>
                                      <p:tavLst>
                                        <p:tav tm="0">
                                          <p:val>
                                            <p:strVal val="#ppt_x"/>
                                          </p:val>
                                        </p:tav>
                                        <p:tav tm="100000">
                                          <p:val>
                                            <p:strVal val="#ppt_x"/>
                                          </p:val>
                                        </p:tav>
                                      </p:tavLst>
                                    </p:anim>
                                    <p:anim calcmode="lin" valueType="num">
                                      <p:cBhvr>
                                        <p:cTn id="43" dur="250" fill="hold"/>
                                        <p:tgtEl>
                                          <p:spTgt spid="25"/>
                                        </p:tgtEl>
                                        <p:attrNameLst>
                                          <p:attrName>ppt_y</p:attrName>
                                        </p:attrNameLst>
                                      </p:cBhvr>
                                      <p:tavLst>
                                        <p:tav tm="0">
                                          <p:val>
                                            <p:strVal val="#ppt_y+.1"/>
                                          </p:val>
                                        </p:tav>
                                        <p:tav tm="100000">
                                          <p:val>
                                            <p:strVal val="#ppt_y"/>
                                          </p:val>
                                        </p:tav>
                                      </p:tavLst>
                                    </p:anim>
                                  </p:childTnLst>
                                </p:cTn>
                              </p:par>
                              <p:par>
                                <p:cTn id="44" presetID="10" presetClass="entr" presetSubtype="0" fill="hold" grpId="0" nodeType="withEffect">
                                  <p:stCondLst>
                                    <p:cond delay="250"/>
                                  </p:stCondLst>
                                  <p:iterate type="wd">
                                    <p:tmPct val="10000"/>
                                  </p:iterate>
                                  <p:childTnLst>
                                    <p:set>
                                      <p:cBhvr>
                                        <p:cTn id="45" dur="1" fill="hold">
                                          <p:stCondLst>
                                            <p:cond delay="0"/>
                                          </p:stCondLst>
                                        </p:cTn>
                                        <p:tgtEl>
                                          <p:spTgt spid="26"/>
                                        </p:tgtEl>
                                        <p:attrNameLst>
                                          <p:attrName>style.visibility</p:attrName>
                                        </p:attrNameLst>
                                      </p:cBhvr>
                                      <p:to>
                                        <p:strVal val="visible"/>
                                      </p:to>
                                    </p:set>
                                    <p:animEffect transition="in" filter="fade">
                                      <p:cBhvr>
                                        <p:cTn id="4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任意多边形 8"/>
          <p:cNvSpPr>
            <a:spLocks/>
          </p:cNvSpPr>
          <p:nvPr/>
        </p:nvSpPr>
        <p:spPr bwMode="auto">
          <a:xfrm rot="5400000">
            <a:off x="7323473" y="1824674"/>
            <a:ext cx="939588" cy="2758308"/>
          </a:xfrm>
          <a:custGeom>
            <a:avLst/>
            <a:gdLst>
              <a:gd name="connsiteX0" fmla="*/ 0 w 1253008"/>
              <a:gd name="connsiteY0" fmla="*/ 3081115 h 3678400"/>
              <a:gd name="connsiteX1" fmla="*/ 0 w 1253008"/>
              <a:gd name="connsiteY1" fmla="*/ 103674 h 3678400"/>
              <a:gd name="connsiteX2" fmla="*/ 103675 w 1253008"/>
              <a:gd name="connsiteY2" fmla="*/ 0 h 3678400"/>
              <a:gd name="connsiteX3" fmla="*/ 325621 w 1253008"/>
              <a:gd name="connsiteY3" fmla="*/ 0 h 3678400"/>
              <a:gd name="connsiteX4" fmla="*/ 429296 w 1253008"/>
              <a:gd name="connsiteY4" fmla="*/ 103674 h 3678400"/>
              <a:gd name="connsiteX5" fmla="*/ 429296 w 1253008"/>
              <a:gd name="connsiteY5" fmla="*/ 3020727 h 3678400"/>
              <a:gd name="connsiteX6" fmla="*/ 435077 w 1253008"/>
              <a:gd name="connsiteY6" fmla="*/ 3028006 h 3678400"/>
              <a:gd name="connsiteX7" fmla="*/ 629745 w 1253008"/>
              <a:gd name="connsiteY7" fmla="*/ 3047864 h 3678400"/>
              <a:gd name="connsiteX8" fmla="*/ 629745 w 1253008"/>
              <a:gd name="connsiteY8" fmla="*/ 3046873 h 3678400"/>
              <a:gd name="connsiteX9" fmla="*/ 1224810 w 1253008"/>
              <a:gd name="connsiteY9" fmla="*/ 3505788 h 3678400"/>
              <a:gd name="connsiteX10" fmla="*/ 919535 w 1253008"/>
              <a:gd name="connsiteY10" fmla="*/ 3675675 h 3678400"/>
              <a:gd name="connsiteX11" fmla="*/ 824413 w 1253008"/>
              <a:gd name="connsiteY11" fmla="*/ 3496963 h 3678400"/>
              <a:gd name="connsiteX12" fmla="*/ 629745 w 1253008"/>
              <a:gd name="connsiteY12" fmla="*/ 3477106 h 3678400"/>
              <a:gd name="connsiteX13" fmla="*/ 629745 w 1253008"/>
              <a:gd name="connsiteY13" fmla="*/ 3478097 h 3678400"/>
              <a:gd name="connsiteX14" fmla="*/ 9137 w 1253008"/>
              <a:gd name="connsiteY14" fmla="*/ 3138358 h 3678400"/>
              <a:gd name="connsiteX15" fmla="*/ 9348 w 1253008"/>
              <a:gd name="connsiteY15" fmla="*/ 3123250 h 3678400"/>
              <a:gd name="connsiteX16" fmla="*/ 8147 w 1253008"/>
              <a:gd name="connsiteY16" fmla="*/ 3121470 h 3678400"/>
              <a:gd name="connsiteX17" fmla="*/ 0 w 1253008"/>
              <a:gd name="connsiteY17" fmla="*/ 3081115 h 3678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53008" h="3678400">
                <a:moveTo>
                  <a:pt x="0" y="3081115"/>
                </a:moveTo>
                <a:lnTo>
                  <a:pt x="0" y="103674"/>
                </a:lnTo>
                <a:cubicBezTo>
                  <a:pt x="0" y="46416"/>
                  <a:pt x="46417" y="0"/>
                  <a:pt x="103675" y="0"/>
                </a:cubicBezTo>
                <a:lnTo>
                  <a:pt x="325621" y="0"/>
                </a:lnTo>
                <a:cubicBezTo>
                  <a:pt x="382879" y="0"/>
                  <a:pt x="429296" y="46416"/>
                  <a:pt x="429296" y="103674"/>
                </a:cubicBezTo>
                <a:lnTo>
                  <a:pt x="429296" y="3020727"/>
                </a:lnTo>
                <a:lnTo>
                  <a:pt x="435077" y="3028006"/>
                </a:lnTo>
                <a:cubicBezTo>
                  <a:pt x="457198" y="3054483"/>
                  <a:pt x="525774" y="3047864"/>
                  <a:pt x="629745" y="3047864"/>
                </a:cubicBezTo>
                <a:lnTo>
                  <a:pt x="629745" y="3046873"/>
                </a:lnTo>
                <a:cubicBezTo>
                  <a:pt x="1187204" y="3046873"/>
                  <a:pt x="1319932" y="3393266"/>
                  <a:pt x="1224810" y="3505788"/>
                </a:cubicBezTo>
                <a:cubicBezTo>
                  <a:pt x="1162870" y="3580803"/>
                  <a:pt x="999172" y="3697739"/>
                  <a:pt x="919535" y="3675675"/>
                </a:cubicBezTo>
                <a:cubicBezTo>
                  <a:pt x="866444" y="3658025"/>
                  <a:pt x="901838" y="3578597"/>
                  <a:pt x="824413" y="3496963"/>
                </a:cubicBezTo>
                <a:cubicBezTo>
                  <a:pt x="802292" y="3470487"/>
                  <a:pt x="733716" y="3477106"/>
                  <a:pt x="629745" y="3477106"/>
                </a:cubicBezTo>
                <a:lnTo>
                  <a:pt x="629745" y="3478097"/>
                </a:lnTo>
                <a:cubicBezTo>
                  <a:pt x="211651" y="3478097"/>
                  <a:pt x="32468" y="3283251"/>
                  <a:pt x="9137" y="3138358"/>
                </a:cubicBezTo>
                <a:lnTo>
                  <a:pt x="9348" y="3123250"/>
                </a:lnTo>
                <a:lnTo>
                  <a:pt x="8147" y="3121470"/>
                </a:lnTo>
                <a:cubicBezTo>
                  <a:pt x="2901" y="3109066"/>
                  <a:pt x="0" y="3095429"/>
                  <a:pt x="0" y="3081115"/>
                </a:cubicBezTo>
                <a:close/>
              </a:path>
            </a:pathLst>
          </a:custGeom>
          <a:solidFill>
            <a:srgbClr val="5BB4D2"/>
          </a:solidFill>
          <a:ln w="25400" cap="flat" cmpd="sng" algn="ctr">
            <a:noFill/>
            <a:prstDash val="solid"/>
          </a:ln>
          <a:effectLst/>
          <a:extLst/>
        </p:spPr>
        <p:txBody>
          <a:bodyPr rot="0" spcFirstLastPara="0" vertOverflow="overflow" horzOverflow="overflow" vert="horz" wrap="square" lIns="68563" tIns="34281" rIns="68563" bIns="34281" numCol="1" spcCol="0" rtlCol="0" fromWordArt="0" anchor="ctr" anchorCtr="0" forceAA="0" compatLnSpc="1">
            <a:prstTxWarp prst="textNoShape">
              <a:avLst/>
            </a:prstTxWarp>
            <a:noAutofit/>
          </a:bodyPr>
          <a:lstStyle/>
          <a:p>
            <a:pPr algn="ctr">
              <a:lnSpc>
                <a:spcPct val="130000"/>
              </a:lnSpc>
            </a:pPr>
            <a:endParaRPr lang="en-US" sz="1423"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0" name="组合 9"/>
          <p:cNvGrpSpPr/>
          <p:nvPr/>
        </p:nvGrpSpPr>
        <p:grpSpPr>
          <a:xfrm>
            <a:off x="5668685" y="2005890"/>
            <a:ext cx="876028" cy="1717917"/>
            <a:chOff x="7558505" y="2674384"/>
            <a:chExt cx="1168246" cy="2290964"/>
          </a:xfrm>
          <a:solidFill>
            <a:srgbClr val="5BB4D2"/>
          </a:solidFill>
        </p:grpSpPr>
        <p:sp>
          <p:nvSpPr>
            <p:cNvPr id="11" name="Freeform 18"/>
            <p:cNvSpPr>
              <a:spLocks/>
            </p:cNvSpPr>
            <p:nvPr/>
          </p:nvSpPr>
          <p:spPr bwMode="auto">
            <a:xfrm rot="5400000">
              <a:off x="6850210" y="3382679"/>
              <a:ext cx="2290964" cy="874374"/>
            </a:xfrm>
            <a:custGeom>
              <a:avLst/>
              <a:gdLst>
                <a:gd name="T0" fmla="*/ 724 w 1036"/>
                <a:gd name="T1" fmla="*/ 101 h 396"/>
                <a:gd name="T2" fmla="*/ 724 w 1036"/>
                <a:gd name="T3" fmla="*/ 101 h 396"/>
                <a:gd name="T4" fmla="*/ 312 w 1036"/>
                <a:gd name="T5" fmla="*/ 101 h 396"/>
                <a:gd name="T6" fmla="*/ 312 w 1036"/>
                <a:gd name="T7" fmla="*/ 101 h 396"/>
                <a:gd name="T8" fmla="*/ 312 w 1036"/>
                <a:gd name="T9" fmla="*/ 101 h 396"/>
                <a:gd name="T10" fmla="*/ 311 w 1036"/>
                <a:gd name="T11" fmla="*/ 101 h 396"/>
                <a:gd name="T12" fmla="*/ 311 w 1036"/>
                <a:gd name="T13" fmla="*/ 101 h 396"/>
                <a:gd name="T14" fmla="*/ 224 w 1036"/>
                <a:gd name="T15" fmla="*/ 92 h 396"/>
                <a:gd name="T16" fmla="*/ 181 w 1036"/>
                <a:gd name="T17" fmla="*/ 11 h 396"/>
                <a:gd name="T18" fmla="*/ 43 w 1036"/>
                <a:gd name="T19" fmla="*/ 88 h 396"/>
                <a:gd name="T20" fmla="*/ 310 w 1036"/>
                <a:gd name="T21" fmla="*/ 295 h 396"/>
                <a:gd name="T22" fmla="*/ 310 w 1036"/>
                <a:gd name="T23" fmla="*/ 295 h 396"/>
                <a:gd name="T24" fmla="*/ 312 w 1036"/>
                <a:gd name="T25" fmla="*/ 295 h 396"/>
                <a:gd name="T26" fmla="*/ 312 w 1036"/>
                <a:gd name="T27" fmla="*/ 295 h 396"/>
                <a:gd name="T28" fmla="*/ 312 w 1036"/>
                <a:gd name="T29" fmla="*/ 295 h 396"/>
                <a:gd name="T30" fmla="*/ 724 w 1036"/>
                <a:gd name="T31" fmla="*/ 295 h 396"/>
                <a:gd name="T32" fmla="*/ 724 w 1036"/>
                <a:gd name="T33" fmla="*/ 295 h 396"/>
                <a:gd name="T34" fmla="*/ 812 w 1036"/>
                <a:gd name="T35" fmla="*/ 305 h 396"/>
                <a:gd name="T36" fmla="*/ 855 w 1036"/>
                <a:gd name="T37" fmla="*/ 386 h 396"/>
                <a:gd name="T38" fmla="*/ 993 w 1036"/>
                <a:gd name="T39" fmla="*/ 309 h 396"/>
                <a:gd name="T40" fmla="*/ 724 w 1036"/>
                <a:gd name="T41" fmla="*/ 101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36" h="396">
                  <a:moveTo>
                    <a:pt x="724" y="101"/>
                  </a:moveTo>
                  <a:cubicBezTo>
                    <a:pt x="724" y="101"/>
                    <a:pt x="724" y="101"/>
                    <a:pt x="724" y="101"/>
                  </a:cubicBezTo>
                  <a:cubicBezTo>
                    <a:pt x="724" y="101"/>
                    <a:pt x="343" y="101"/>
                    <a:pt x="312" y="101"/>
                  </a:cubicBezTo>
                  <a:cubicBezTo>
                    <a:pt x="312" y="101"/>
                    <a:pt x="312" y="101"/>
                    <a:pt x="312" y="101"/>
                  </a:cubicBezTo>
                  <a:cubicBezTo>
                    <a:pt x="312" y="101"/>
                    <a:pt x="312" y="101"/>
                    <a:pt x="312" y="101"/>
                  </a:cubicBezTo>
                  <a:cubicBezTo>
                    <a:pt x="311" y="101"/>
                    <a:pt x="311" y="101"/>
                    <a:pt x="311" y="101"/>
                  </a:cubicBezTo>
                  <a:cubicBezTo>
                    <a:pt x="311" y="101"/>
                    <a:pt x="311" y="101"/>
                    <a:pt x="311" y="101"/>
                  </a:cubicBezTo>
                  <a:cubicBezTo>
                    <a:pt x="265" y="101"/>
                    <a:pt x="234" y="103"/>
                    <a:pt x="224" y="92"/>
                  </a:cubicBezTo>
                  <a:cubicBezTo>
                    <a:pt x="189" y="55"/>
                    <a:pt x="205" y="18"/>
                    <a:pt x="181" y="11"/>
                  </a:cubicBezTo>
                  <a:cubicBezTo>
                    <a:pt x="145" y="0"/>
                    <a:pt x="71" y="54"/>
                    <a:pt x="43" y="88"/>
                  </a:cubicBezTo>
                  <a:cubicBezTo>
                    <a:pt x="0" y="139"/>
                    <a:pt x="60" y="295"/>
                    <a:pt x="310" y="295"/>
                  </a:cubicBezTo>
                  <a:cubicBezTo>
                    <a:pt x="310" y="295"/>
                    <a:pt x="310" y="295"/>
                    <a:pt x="310" y="295"/>
                  </a:cubicBezTo>
                  <a:cubicBezTo>
                    <a:pt x="312" y="295"/>
                    <a:pt x="312" y="295"/>
                    <a:pt x="312" y="295"/>
                  </a:cubicBezTo>
                  <a:cubicBezTo>
                    <a:pt x="312" y="295"/>
                    <a:pt x="312" y="295"/>
                    <a:pt x="312" y="295"/>
                  </a:cubicBezTo>
                  <a:cubicBezTo>
                    <a:pt x="312" y="295"/>
                    <a:pt x="312" y="295"/>
                    <a:pt x="312" y="295"/>
                  </a:cubicBezTo>
                  <a:cubicBezTo>
                    <a:pt x="724" y="295"/>
                    <a:pt x="724" y="295"/>
                    <a:pt x="724" y="295"/>
                  </a:cubicBezTo>
                  <a:cubicBezTo>
                    <a:pt x="724" y="295"/>
                    <a:pt x="724" y="295"/>
                    <a:pt x="724" y="295"/>
                  </a:cubicBezTo>
                  <a:cubicBezTo>
                    <a:pt x="771" y="295"/>
                    <a:pt x="802" y="293"/>
                    <a:pt x="812" y="305"/>
                  </a:cubicBezTo>
                  <a:cubicBezTo>
                    <a:pt x="847" y="342"/>
                    <a:pt x="831" y="378"/>
                    <a:pt x="855" y="386"/>
                  </a:cubicBezTo>
                  <a:cubicBezTo>
                    <a:pt x="891" y="396"/>
                    <a:pt x="965" y="342"/>
                    <a:pt x="993" y="309"/>
                  </a:cubicBezTo>
                  <a:cubicBezTo>
                    <a:pt x="1036" y="257"/>
                    <a:pt x="976" y="101"/>
                    <a:pt x="724" y="101"/>
                  </a:cubicBezTo>
                  <a:close/>
                </a:path>
              </a:pathLst>
            </a:custGeom>
            <a:grpFill/>
            <a:ln>
              <a:noFill/>
            </a:ln>
            <a:effectLst/>
            <a:extLst/>
          </p:spPr>
          <p:txBody>
            <a:bodyPr vert="horz" wrap="square" lIns="91423" tIns="45712" rIns="91423" bIns="45712" numCol="1" anchor="t" anchorCtr="0" compatLnSpc="1">
              <a:prstTxWarp prst="textNoShape">
                <a:avLst/>
              </a:prstTxWarp>
            </a:bodyPr>
            <a:lstStyle/>
            <a:p>
              <a:pPr>
                <a:lnSpc>
                  <a:spcPct val="130000"/>
                </a:lnSpc>
              </a:pPr>
              <a:endParaRPr lang="en-US" sz="24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9"/>
            <p:cNvSpPr>
              <a:spLocks/>
            </p:cNvSpPr>
            <p:nvPr/>
          </p:nvSpPr>
          <p:spPr bwMode="auto">
            <a:xfrm rot="5400000">
              <a:off x="7427090" y="3575662"/>
              <a:ext cx="2109880" cy="489442"/>
            </a:xfrm>
            <a:custGeom>
              <a:avLst/>
              <a:gdLst>
                <a:gd name="T0" fmla="*/ 918 w 954"/>
                <a:gd name="T1" fmla="*/ 14 h 222"/>
                <a:gd name="T2" fmla="*/ 221 w 954"/>
                <a:gd name="T3" fmla="*/ 14 h 222"/>
                <a:gd name="T4" fmla="*/ 179 w 954"/>
                <a:gd name="T5" fmla="*/ 33 h 222"/>
                <a:gd name="T6" fmla="*/ 175 w 954"/>
                <a:gd name="T7" fmla="*/ 37 h 222"/>
                <a:gd name="T8" fmla="*/ 0 w 954"/>
                <a:gd name="T9" fmla="*/ 222 h 222"/>
                <a:gd name="T10" fmla="*/ 36 w 954"/>
                <a:gd name="T11" fmla="*/ 208 h 222"/>
                <a:gd name="T12" fmla="*/ 733 w 954"/>
                <a:gd name="T13" fmla="*/ 208 h 222"/>
                <a:gd name="T14" fmla="*/ 775 w 954"/>
                <a:gd name="T15" fmla="*/ 189 h 222"/>
                <a:gd name="T16" fmla="*/ 779 w 954"/>
                <a:gd name="T17" fmla="*/ 185 h 222"/>
                <a:gd name="T18" fmla="*/ 954 w 954"/>
                <a:gd name="T19" fmla="*/ 0 h 222"/>
                <a:gd name="T20" fmla="*/ 918 w 954"/>
                <a:gd name="T21" fmla="*/ 1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4" h="222">
                  <a:moveTo>
                    <a:pt x="918" y="14"/>
                  </a:moveTo>
                  <a:cubicBezTo>
                    <a:pt x="221" y="14"/>
                    <a:pt x="221" y="14"/>
                    <a:pt x="221" y="14"/>
                  </a:cubicBezTo>
                  <a:cubicBezTo>
                    <a:pt x="213" y="14"/>
                    <a:pt x="195" y="16"/>
                    <a:pt x="179" y="33"/>
                  </a:cubicBezTo>
                  <a:cubicBezTo>
                    <a:pt x="178" y="34"/>
                    <a:pt x="176" y="35"/>
                    <a:pt x="175" y="37"/>
                  </a:cubicBezTo>
                  <a:cubicBezTo>
                    <a:pt x="0" y="222"/>
                    <a:pt x="0" y="222"/>
                    <a:pt x="0" y="222"/>
                  </a:cubicBezTo>
                  <a:cubicBezTo>
                    <a:pt x="3" y="220"/>
                    <a:pt x="17" y="208"/>
                    <a:pt x="36" y="208"/>
                  </a:cubicBezTo>
                  <a:cubicBezTo>
                    <a:pt x="733" y="208"/>
                    <a:pt x="733" y="208"/>
                    <a:pt x="733" y="208"/>
                  </a:cubicBezTo>
                  <a:cubicBezTo>
                    <a:pt x="741" y="208"/>
                    <a:pt x="759" y="206"/>
                    <a:pt x="775" y="189"/>
                  </a:cubicBezTo>
                  <a:cubicBezTo>
                    <a:pt x="776" y="188"/>
                    <a:pt x="778" y="186"/>
                    <a:pt x="779" y="185"/>
                  </a:cubicBezTo>
                  <a:cubicBezTo>
                    <a:pt x="954" y="0"/>
                    <a:pt x="954" y="0"/>
                    <a:pt x="954" y="0"/>
                  </a:cubicBezTo>
                  <a:cubicBezTo>
                    <a:pt x="951" y="2"/>
                    <a:pt x="937" y="14"/>
                    <a:pt x="918" y="14"/>
                  </a:cubicBezTo>
                  <a:close/>
                </a:path>
              </a:pathLst>
            </a:custGeom>
            <a:grpFill/>
            <a:ln>
              <a:noFill/>
            </a:ln>
            <a:extLst/>
          </p:spPr>
          <p:txBody>
            <a:bodyPr vert="horz" wrap="square" lIns="91423" tIns="45712" rIns="91423" bIns="45712" numCol="1" anchor="t" anchorCtr="0" compatLnSpc="1">
              <a:prstTxWarp prst="textNoShape">
                <a:avLst/>
              </a:prstTxWarp>
            </a:bodyPr>
            <a:lstStyle/>
            <a:p>
              <a:pPr>
                <a:lnSpc>
                  <a:spcPct val="130000"/>
                </a:lnSpc>
              </a:pPr>
              <a:endParaRPr lang="en-US" sz="24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12"/>
          <p:cNvGrpSpPr/>
          <p:nvPr/>
        </p:nvGrpSpPr>
        <p:grpSpPr>
          <a:xfrm>
            <a:off x="4936979" y="2002786"/>
            <a:ext cx="876028" cy="1719469"/>
            <a:chOff x="6582724" y="2670245"/>
            <a:chExt cx="1168246" cy="2293034"/>
          </a:xfrm>
          <a:solidFill>
            <a:srgbClr val="5BB4D2"/>
          </a:solidFill>
        </p:grpSpPr>
        <p:sp>
          <p:nvSpPr>
            <p:cNvPr id="14" name="Freeform 9"/>
            <p:cNvSpPr>
              <a:spLocks/>
            </p:cNvSpPr>
            <p:nvPr/>
          </p:nvSpPr>
          <p:spPr bwMode="auto">
            <a:xfrm rot="5400000">
              <a:off x="5873394" y="3379575"/>
              <a:ext cx="2293034" cy="874374"/>
            </a:xfrm>
            <a:custGeom>
              <a:avLst/>
              <a:gdLst>
                <a:gd name="T0" fmla="*/ 725 w 1037"/>
                <a:gd name="T1" fmla="*/ 101 h 396"/>
                <a:gd name="T2" fmla="*/ 725 w 1037"/>
                <a:gd name="T3" fmla="*/ 101 h 396"/>
                <a:gd name="T4" fmla="*/ 312 w 1037"/>
                <a:gd name="T5" fmla="*/ 101 h 396"/>
                <a:gd name="T6" fmla="*/ 312 w 1037"/>
                <a:gd name="T7" fmla="*/ 101 h 396"/>
                <a:gd name="T8" fmla="*/ 312 w 1037"/>
                <a:gd name="T9" fmla="*/ 101 h 396"/>
                <a:gd name="T10" fmla="*/ 311 w 1037"/>
                <a:gd name="T11" fmla="*/ 101 h 396"/>
                <a:gd name="T12" fmla="*/ 311 w 1037"/>
                <a:gd name="T13" fmla="*/ 101 h 396"/>
                <a:gd name="T14" fmla="*/ 224 w 1037"/>
                <a:gd name="T15" fmla="*/ 92 h 396"/>
                <a:gd name="T16" fmla="*/ 181 w 1037"/>
                <a:gd name="T17" fmla="*/ 11 h 396"/>
                <a:gd name="T18" fmla="*/ 43 w 1037"/>
                <a:gd name="T19" fmla="*/ 88 h 396"/>
                <a:gd name="T20" fmla="*/ 310 w 1037"/>
                <a:gd name="T21" fmla="*/ 296 h 396"/>
                <a:gd name="T22" fmla="*/ 310 w 1037"/>
                <a:gd name="T23" fmla="*/ 296 h 396"/>
                <a:gd name="T24" fmla="*/ 312 w 1037"/>
                <a:gd name="T25" fmla="*/ 296 h 396"/>
                <a:gd name="T26" fmla="*/ 312 w 1037"/>
                <a:gd name="T27" fmla="*/ 296 h 396"/>
                <a:gd name="T28" fmla="*/ 312 w 1037"/>
                <a:gd name="T29" fmla="*/ 296 h 396"/>
                <a:gd name="T30" fmla="*/ 725 w 1037"/>
                <a:gd name="T31" fmla="*/ 295 h 396"/>
                <a:gd name="T32" fmla="*/ 725 w 1037"/>
                <a:gd name="T33" fmla="*/ 296 h 396"/>
                <a:gd name="T34" fmla="*/ 813 w 1037"/>
                <a:gd name="T35" fmla="*/ 305 h 396"/>
                <a:gd name="T36" fmla="*/ 856 w 1037"/>
                <a:gd name="T37" fmla="*/ 386 h 396"/>
                <a:gd name="T38" fmla="*/ 994 w 1037"/>
                <a:gd name="T39" fmla="*/ 309 h 396"/>
                <a:gd name="T40" fmla="*/ 725 w 1037"/>
                <a:gd name="T41" fmla="*/ 101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37" h="396">
                  <a:moveTo>
                    <a:pt x="725" y="101"/>
                  </a:moveTo>
                  <a:cubicBezTo>
                    <a:pt x="725" y="101"/>
                    <a:pt x="725" y="101"/>
                    <a:pt x="725" y="101"/>
                  </a:cubicBezTo>
                  <a:cubicBezTo>
                    <a:pt x="725" y="101"/>
                    <a:pt x="343" y="101"/>
                    <a:pt x="312" y="101"/>
                  </a:cubicBezTo>
                  <a:cubicBezTo>
                    <a:pt x="312" y="101"/>
                    <a:pt x="312" y="101"/>
                    <a:pt x="312" y="101"/>
                  </a:cubicBezTo>
                  <a:cubicBezTo>
                    <a:pt x="312" y="101"/>
                    <a:pt x="312" y="101"/>
                    <a:pt x="312" y="101"/>
                  </a:cubicBezTo>
                  <a:cubicBezTo>
                    <a:pt x="312" y="101"/>
                    <a:pt x="312" y="101"/>
                    <a:pt x="311" y="101"/>
                  </a:cubicBezTo>
                  <a:cubicBezTo>
                    <a:pt x="311" y="101"/>
                    <a:pt x="311" y="101"/>
                    <a:pt x="311" y="101"/>
                  </a:cubicBezTo>
                  <a:cubicBezTo>
                    <a:pt x="265" y="101"/>
                    <a:pt x="235" y="103"/>
                    <a:pt x="224" y="92"/>
                  </a:cubicBezTo>
                  <a:cubicBezTo>
                    <a:pt x="189" y="55"/>
                    <a:pt x="206" y="19"/>
                    <a:pt x="181" y="11"/>
                  </a:cubicBezTo>
                  <a:cubicBezTo>
                    <a:pt x="146" y="0"/>
                    <a:pt x="72" y="54"/>
                    <a:pt x="43" y="88"/>
                  </a:cubicBezTo>
                  <a:cubicBezTo>
                    <a:pt x="0" y="139"/>
                    <a:pt x="60" y="295"/>
                    <a:pt x="310" y="296"/>
                  </a:cubicBezTo>
                  <a:cubicBezTo>
                    <a:pt x="310" y="296"/>
                    <a:pt x="310" y="296"/>
                    <a:pt x="310" y="296"/>
                  </a:cubicBezTo>
                  <a:cubicBezTo>
                    <a:pt x="312" y="296"/>
                    <a:pt x="312" y="296"/>
                    <a:pt x="312" y="296"/>
                  </a:cubicBezTo>
                  <a:cubicBezTo>
                    <a:pt x="312" y="296"/>
                    <a:pt x="312" y="296"/>
                    <a:pt x="312" y="296"/>
                  </a:cubicBezTo>
                  <a:cubicBezTo>
                    <a:pt x="312" y="296"/>
                    <a:pt x="312" y="296"/>
                    <a:pt x="312" y="296"/>
                  </a:cubicBezTo>
                  <a:cubicBezTo>
                    <a:pt x="725" y="295"/>
                    <a:pt x="725" y="295"/>
                    <a:pt x="725" y="295"/>
                  </a:cubicBezTo>
                  <a:cubicBezTo>
                    <a:pt x="725" y="296"/>
                    <a:pt x="725" y="296"/>
                    <a:pt x="725" y="296"/>
                  </a:cubicBezTo>
                  <a:cubicBezTo>
                    <a:pt x="771" y="296"/>
                    <a:pt x="802" y="293"/>
                    <a:pt x="813" y="305"/>
                  </a:cubicBezTo>
                  <a:cubicBezTo>
                    <a:pt x="848" y="342"/>
                    <a:pt x="831" y="378"/>
                    <a:pt x="856" y="386"/>
                  </a:cubicBezTo>
                  <a:cubicBezTo>
                    <a:pt x="891" y="396"/>
                    <a:pt x="965" y="342"/>
                    <a:pt x="994" y="309"/>
                  </a:cubicBezTo>
                  <a:cubicBezTo>
                    <a:pt x="1037" y="257"/>
                    <a:pt x="976" y="101"/>
                    <a:pt x="725" y="101"/>
                  </a:cubicBezTo>
                  <a:close/>
                </a:path>
              </a:pathLst>
            </a:custGeom>
            <a:grpFill/>
            <a:ln w="25400" cap="flat" cmpd="sng" algn="ctr">
              <a:noFill/>
              <a:prstDash val="solid"/>
            </a:ln>
            <a:effectLst/>
            <a:extLst/>
          </p:spPr>
          <p:txBody>
            <a:bodyPr rot="0" spcFirstLastPara="0" vertOverflow="overflow" horzOverflow="overflow" vert="horz" wrap="square" lIns="68563" tIns="34281" rIns="68563" bIns="34281" numCol="1" spcCol="0" rtlCol="0" fromWordArt="0" anchor="ctr" anchorCtr="0" forceAA="0" compatLnSpc="1">
              <a:prstTxWarp prst="textNoShape">
                <a:avLst/>
              </a:prstTxWarp>
              <a:noAutofit/>
            </a:bodyPr>
            <a:lstStyle/>
            <a:p>
              <a:pPr algn="ctr">
                <a:lnSpc>
                  <a:spcPct val="130000"/>
                </a:lnSpc>
              </a:pPr>
              <a:endParaRPr lang="en-US" sz="1423"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1"/>
            <p:cNvSpPr>
              <a:spLocks/>
            </p:cNvSpPr>
            <p:nvPr/>
          </p:nvSpPr>
          <p:spPr bwMode="auto">
            <a:xfrm rot="5400000">
              <a:off x="6451826" y="3571005"/>
              <a:ext cx="2107811" cy="490477"/>
            </a:xfrm>
            <a:custGeom>
              <a:avLst/>
              <a:gdLst>
                <a:gd name="T0" fmla="*/ 918 w 953"/>
                <a:gd name="T1" fmla="*/ 14 h 222"/>
                <a:gd name="T2" fmla="*/ 220 w 953"/>
                <a:gd name="T3" fmla="*/ 14 h 222"/>
                <a:gd name="T4" fmla="*/ 179 w 953"/>
                <a:gd name="T5" fmla="*/ 33 h 222"/>
                <a:gd name="T6" fmla="*/ 174 w 953"/>
                <a:gd name="T7" fmla="*/ 37 h 222"/>
                <a:gd name="T8" fmla="*/ 0 w 953"/>
                <a:gd name="T9" fmla="*/ 222 h 222"/>
                <a:gd name="T10" fmla="*/ 35 w 953"/>
                <a:gd name="T11" fmla="*/ 208 h 222"/>
                <a:gd name="T12" fmla="*/ 733 w 953"/>
                <a:gd name="T13" fmla="*/ 208 h 222"/>
                <a:gd name="T14" fmla="*/ 774 w 953"/>
                <a:gd name="T15" fmla="*/ 189 h 222"/>
                <a:gd name="T16" fmla="*/ 779 w 953"/>
                <a:gd name="T17" fmla="*/ 185 h 222"/>
                <a:gd name="T18" fmla="*/ 953 w 953"/>
                <a:gd name="T19" fmla="*/ 0 h 222"/>
                <a:gd name="T20" fmla="*/ 918 w 953"/>
                <a:gd name="T21" fmla="*/ 1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3" h="222">
                  <a:moveTo>
                    <a:pt x="918" y="14"/>
                  </a:moveTo>
                  <a:cubicBezTo>
                    <a:pt x="220" y="14"/>
                    <a:pt x="220" y="14"/>
                    <a:pt x="220" y="14"/>
                  </a:cubicBezTo>
                  <a:cubicBezTo>
                    <a:pt x="213" y="14"/>
                    <a:pt x="194" y="16"/>
                    <a:pt x="179" y="33"/>
                  </a:cubicBezTo>
                  <a:cubicBezTo>
                    <a:pt x="177" y="34"/>
                    <a:pt x="176" y="35"/>
                    <a:pt x="174" y="37"/>
                  </a:cubicBezTo>
                  <a:cubicBezTo>
                    <a:pt x="0" y="222"/>
                    <a:pt x="0" y="222"/>
                    <a:pt x="0" y="222"/>
                  </a:cubicBezTo>
                  <a:cubicBezTo>
                    <a:pt x="2" y="220"/>
                    <a:pt x="16" y="208"/>
                    <a:pt x="35" y="208"/>
                  </a:cubicBezTo>
                  <a:cubicBezTo>
                    <a:pt x="733" y="208"/>
                    <a:pt x="733" y="208"/>
                    <a:pt x="733" y="208"/>
                  </a:cubicBezTo>
                  <a:cubicBezTo>
                    <a:pt x="740" y="208"/>
                    <a:pt x="758" y="206"/>
                    <a:pt x="774" y="189"/>
                  </a:cubicBezTo>
                  <a:cubicBezTo>
                    <a:pt x="776" y="188"/>
                    <a:pt x="777" y="186"/>
                    <a:pt x="779" y="185"/>
                  </a:cubicBezTo>
                  <a:cubicBezTo>
                    <a:pt x="953" y="0"/>
                    <a:pt x="953" y="0"/>
                    <a:pt x="953" y="0"/>
                  </a:cubicBezTo>
                  <a:cubicBezTo>
                    <a:pt x="951" y="2"/>
                    <a:pt x="937" y="14"/>
                    <a:pt x="918" y="14"/>
                  </a:cubicBezTo>
                  <a:close/>
                </a:path>
              </a:pathLst>
            </a:custGeom>
            <a:grpFill/>
            <a:ln w="25400" cap="flat" cmpd="sng" algn="ctr">
              <a:noFill/>
              <a:prstDash val="solid"/>
            </a:ln>
            <a:effectLst/>
            <a:extLst/>
          </p:spPr>
          <p:txBody>
            <a:bodyPr rot="0" spcFirstLastPara="0" vertOverflow="overflow" horzOverflow="overflow" vert="horz" wrap="square" lIns="68563" tIns="34281" rIns="68563" bIns="34281" numCol="1" spcCol="0" rtlCol="0" fromWordArt="0" anchor="ctr" anchorCtr="0" forceAA="0" compatLnSpc="1">
              <a:prstTxWarp prst="textNoShape">
                <a:avLst/>
              </a:prstTxWarp>
              <a:noAutofit/>
            </a:bodyPr>
            <a:lstStyle/>
            <a:p>
              <a:pPr algn="ctr">
                <a:lnSpc>
                  <a:spcPct val="130000"/>
                </a:lnSpc>
              </a:pPr>
              <a:endParaRPr lang="en-US" sz="1423"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组合 15"/>
          <p:cNvGrpSpPr/>
          <p:nvPr/>
        </p:nvGrpSpPr>
        <p:grpSpPr>
          <a:xfrm>
            <a:off x="4222004" y="2053118"/>
            <a:ext cx="860850" cy="1614482"/>
            <a:chOff x="5629255" y="2737367"/>
            <a:chExt cx="1148004" cy="2153026"/>
          </a:xfrm>
          <a:solidFill>
            <a:srgbClr val="5BB4D2"/>
          </a:solidFill>
        </p:grpSpPr>
        <p:sp>
          <p:nvSpPr>
            <p:cNvPr id="17" name="任意多边形 16"/>
            <p:cNvSpPr/>
            <p:nvPr/>
          </p:nvSpPr>
          <p:spPr>
            <a:xfrm>
              <a:off x="5629255" y="2737367"/>
              <a:ext cx="833033" cy="2153026"/>
            </a:xfrm>
            <a:custGeom>
              <a:avLst/>
              <a:gdLst>
                <a:gd name="connsiteX0" fmla="*/ 540647 w 833033"/>
                <a:gd name="connsiteY0" fmla="*/ 2768 h 2153026"/>
                <a:gd name="connsiteX1" fmla="*/ 659667 w 833033"/>
                <a:gd name="connsiteY1" fmla="*/ 28000 h 2153026"/>
                <a:gd name="connsiteX2" fmla="*/ 829824 w 833033"/>
                <a:gd name="connsiteY2" fmla="*/ 333275 h 2153026"/>
                <a:gd name="connsiteX3" fmla="*/ 650828 w 833033"/>
                <a:gd name="connsiteY3" fmla="*/ 428397 h 2153026"/>
                <a:gd name="connsiteX4" fmla="*/ 631768 w 833033"/>
                <a:gd name="connsiteY4" fmla="*/ 496697 h 2153026"/>
                <a:gd name="connsiteX5" fmla="*/ 630992 w 833033"/>
                <a:gd name="connsiteY5" fmla="*/ 615033 h 2153026"/>
                <a:gd name="connsiteX6" fmla="*/ 631527 w 833033"/>
                <a:gd name="connsiteY6" fmla="*/ 615033 h 2153026"/>
                <a:gd name="connsiteX7" fmla="*/ 631527 w 833033"/>
                <a:gd name="connsiteY7" fmla="*/ 1529763 h 2153026"/>
                <a:gd name="connsiteX8" fmla="*/ 631528 w 833033"/>
                <a:gd name="connsiteY8" fmla="*/ 1529763 h 2153026"/>
                <a:gd name="connsiteX9" fmla="*/ 172612 w 833033"/>
                <a:gd name="connsiteY9" fmla="*/ 2124828 h 2153026"/>
                <a:gd name="connsiteX10" fmla="*/ 2725 w 833033"/>
                <a:gd name="connsiteY10" fmla="*/ 1819553 h 2153026"/>
                <a:gd name="connsiteX11" fmla="*/ 181437 w 833033"/>
                <a:gd name="connsiteY11" fmla="*/ 1724431 h 2153026"/>
                <a:gd name="connsiteX12" fmla="*/ 201294 w 833033"/>
                <a:gd name="connsiteY12" fmla="*/ 1529763 h 2153026"/>
                <a:gd name="connsiteX13" fmla="*/ 202134 w 833033"/>
                <a:gd name="connsiteY13" fmla="*/ 1529763 h 2153026"/>
                <a:gd name="connsiteX14" fmla="*/ 202231 w 833033"/>
                <a:gd name="connsiteY14" fmla="*/ 1529763 h 2153026"/>
                <a:gd name="connsiteX15" fmla="*/ 202231 w 833033"/>
                <a:gd name="connsiteY15" fmla="*/ 623065 h 2153026"/>
                <a:gd name="connsiteX16" fmla="*/ 202231 w 833033"/>
                <a:gd name="connsiteY16" fmla="*/ 615033 h 2153026"/>
                <a:gd name="connsiteX17" fmla="*/ 202547 w 833033"/>
                <a:gd name="connsiteY17" fmla="*/ 615033 h 2153026"/>
                <a:gd name="connsiteX18" fmla="*/ 206130 w 833033"/>
                <a:gd name="connsiteY18" fmla="*/ 523835 h 2153026"/>
                <a:gd name="connsiteX19" fmla="*/ 540647 w 833033"/>
                <a:gd name="connsiteY19" fmla="*/ 2768 h 2153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33033" h="2153026">
                  <a:moveTo>
                    <a:pt x="540647" y="2768"/>
                  </a:moveTo>
                  <a:cubicBezTo>
                    <a:pt x="588814" y="-5182"/>
                    <a:pt x="631491" y="4219"/>
                    <a:pt x="659667" y="28000"/>
                  </a:cubicBezTo>
                  <a:cubicBezTo>
                    <a:pt x="734801" y="92152"/>
                    <a:pt x="854132" y="255850"/>
                    <a:pt x="829824" y="333275"/>
                  </a:cubicBezTo>
                  <a:cubicBezTo>
                    <a:pt x="814355" y="388578"/>
                    <a:pt x="732591" y="350972"/>
                    <a:pt x="650828" y="428397"/>
                  </a:cubicBezTo>
                  <a:cubicBezTo>
                    <a:pt x="638674" y="440564"/>
                    <a:pt x="633701" y="463791"/>
                    <a:pt x="631768" y="496697"/>
                  </a:cubicBezTo>
                  <a:lnTo>
                    <a:pt x="630992" y="615033"/>
                  </a:lnTo>
                  <a:lnTo>
                    <a:pt x="631527" y="615033"/>
                  </a:lnTo>
                  <a:lnTo>
                    <a:pt x="631527" y="1529763"/>
                  </a:lnTo>
                  <a:lnTo>
                    <a:pt x="631528" y="1529763"/>
                  </a:lnTo>
                  <a:cubicBezTo>
                    <a:pt x="631528" y="2087221"/>
                    <a:pt x="285135" y="2219950"/>
                    <a:pt x="172612" y="2124828"/>
                  </a:cubicBezTo>
                  <a:cubicBezTo>
                    <a:pt x="97597" y="2062888"/>
                    <a:pt x="-19339" y="1899190"/>
                    <a:pt x="2725" y="1819553"/>
                  </a:cubicBezTo>
                  <a:cubicBezTo>
                    <a:pt x="20375" y="1766461"/>
                    <a:pt x="99803" y="1801856"/>
                    <a:pt x="181437" y="1724431"/>
                  </a:cubicBezTo>
                  <a:cubicBezTo>
                    <a:pt x="207913" y="1702309"/>
                    <a:pt x="201294" y="1633733"/>
                    <a:pt x="201294" y="1529763"/>
                  </a:cubicBezTo>
                  <a:cubicBezTo>
                    <a:pt x="201294" y="1529763"/>
                    <a:pt x="201294" y="1529763"/>
                    <a:pt x="202134" y="1529763"/>
                  </a:cubicBezTo>
                  <a:lnTo>
                    <a:pt x="202231" y="1529763"/>
                  </a:lnTo>
                  <a:lnTo>
                    <a:pt x="202231" y="623065"/>
                  </a:lnTo>
                  <a:lnTo>
                    <a:pt x="202231" y="615033"/>
                  </a:lnTo>
                  <a:lnTo>
                    <a:pt x="202547" y="615033"/>
                  </a:lnTo>
                  <a:lnTo>
                    <a:pt x="206130" y="523835"/>
                  </a:lnTo>
                  <a:cubicBezTo>
                    <a:pt x="234207" y="177712"/>
                    <a:pt x="408186" y="24630"/>
                    <a:pt x="540647" y="27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30000"/>
                </a:lnSpc>
              </a:pPr>
              <a:endParaRPr lang="en-US">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10"/>
            <p:cNvSpPr>
              <a:spLocks/>
            </p:cNvSpPr>
            <p:nvPr/>
          </p:nvSpPr>
          <p:spPr bwMode="auto">
            <a:xfrm rot="5400000">
              <a:off x="5478115" y="3571005"/>
              <a:ext cx="2107811" cy="490477"/>
            </a:xfrm>
            <a:custGeom>
              <a:avLst/>
              <a:gdLst>
                <a:gd name="T0" fmla="*/ 918 w 953"/>
                <a:gd name="T1" fmla="*/ 14 h 222"/>
                <a:gd name="T2" fmla="*/ 220 w 953"/>
                <a:gd name="T3" fmla="*/ 14 h 222"/>
                <a:gd name="T4" fmla="*/ 179 w 953"/>
                <a:gd name="T5" fmla="*/ 33 h 222"/>
                <a:gd name="T6" fmla="*/ 174 w 953"/>
                <a:gd name="T7" fmla="*/ 37 h 222"/>
                <a:gd name="T8" fmla="*/ 0 w 953"/>
                <a:gd name="T9" fmla="*/ 222 h 222"/>
                <a:gd name="T10" fmla="*/ 35 w 953"/>
                <a:gd name="T11" fmla="*/ 208 h 222"/>
                <a:gd name="T12" fmla="*/ 733 w 953"/>
                <a:gd name="T13" fmla="*/ 208 h 222"/>
                <a:gd name="T14" fmla="*/ 774 w 953"/>
                <a:gd name="T15" fmla="*/ 189 h 222"/>
                <a:gd name="T16" fmla="*/ 779 w 953"/>
                <a:gd name="T17" fmla="*/ 185 h 222"/>
                <a:gd name="T18" fmla="*/ 953 w 953"/>
                <a:gd name="T19" fmla="*/ 0 h 222"/>
                <a:gd name="T20" fmla="*/ 918 w 953"/>
                <a:gd name="T21" fmla="*/ 1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3" h="222">
                  <a:moveTo>
                    <a:pt x="918" y="14"/>
                  </a:moveTo>
                  <a:cubicBezTo>
                    <a:pt x="220" y="14"/>
                    <a:pt x="220" y="14"/>
                    <a:pt x="220" y="14"/>
                  </a:cubicBezTo>
                  <a:cubicBezTo>
                    <a:pt x="213" y="14"/>
                    <a:pt x="194" y="16"/>
                    <a:pt x="179" y="33"/>
                  </a:cubicBezTo>
                  <a:cubicBezTo>
                    <a:pt x="177" y="34"/>
                    <a:pt x="176" y="35"/>
                    <a:pt x="174" y="37"/>
                  </a:cubicBezTo>
                  <a:cubicBezTo>
                    <a:pt x="0" y="222"/>
                    <a:pt x="0" y="222"/>
                    <a:pt x="0" y="222"/>
                  </a:cubicBezTo>
                  <a:cubicBezTo>
                    <a:pt x="2" y="220"/>
                    <a:pt x="16" y="208"/>
                    <a:pt x="35" y="208"/>
                  </a:cubicBezTo>
                  <a:cubicBezTo>
                    <a:pt x="733" y="208"/>
                    <a:pt x="733" y="208"/>
                    <a:pt x="733" y="208"/>
                  </a:cubicBezTo>
                  <a:cubicBezTo>
                    <a:pt x="740" y="208"/>
                    <a:pt x="758" y="206"/>
                    <a:pt x="774" y="189"/>
                  </a:cubicBezTo>
                  <a:cubicBezTo>
                    <a:pt x="776" y="187"/>
                    <a:pt x="777" y="186"/>
                    <a:pt x="779" y="185"/>
                  </a:cubicBezTo>
                  <a:cubicBezTo>
                    <a:pt x="953" y="0"/>
                    <a:pt x="953" y="0"/>
                    <a:pt x="953" y="0"/>
                  </a:cubicBezTo>
                  <a:cubicBezTo>
                    <a:pt x="951" y="2"/>
                    <a:pt x="937" y="14"/>
                    <a:pt x="918" y="14"/>
                  </a:cubicBezTo>
                  <a:close/>
                </a:path>
              </a:pathLst>
            </a:custGeom>
            <a:grpFill/>
            <a:ln>
              <a:noFill/>
            </a:ln>
            <a:extLst/>
          </p:spPr>
          <p:txBody>
            <a:bodyPr vert="horz" wrap="square" lIns="91423" tIns="45712" rIns="91423" bIns="45712" numCol="1" anchor="t" anchorCtr="0" compatLnSpc="1">
              <a:prstTxWarp prst="textNoShape">
                <a:avLst/>
              </a:prstTxWarp>
            </a:bodyPr>
            <a:lstStyle/>
            <a:p>
              <a:pPr>
                <a:lnSpc>
                  <a:spcPct val="130000"/>
                </a:lnSpc>
              </a:pPr>
              <a:endParaRPr lang="en-US" sz="24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组合 18"/>
          <p:cNvGrpSpPr/>
          <p:nvPr/>
        </p:nvGrpSpPr>
        <p:grpSpPr>
          <a:xfrm>
            <a:off x="3476575" y="1999868"/>
            <a:ext cx="876028" cy="1717917"/>
            <a:chOff x="4635171" y="2666353"/>
            <a:chExt cx="1168246" cy="2290964"/>
          </a:xfrm>
          <a:solidFill>
            <a:srgbClr val="5BB4D2"/>
          </a:solidFill>
        </p:grpSpPr>
        <p:sp>
          <p:nvSpPr>
            <p:cNvPr id="20" name="Freeform 7"/>
            <p:cNvSpPr>
              <a:spLocks/>
            </p:cNvSpPr>
            <p:nvPr/>
          </p:nvSpPr>
          <p:spPr bwMode="auto">
            <a:xfrm rot="5400000">
              <a:off x="3926876" y="3374648"/>
              <a:ext cx="2290964" cy="874374"/>
            </a:xfrm>
            <a:custGeom>
              <a:avLst/>
              <a:gdLst>
                <a:gd name="T0" fmla="*/ 724 w 1036"/>
                <a:gd name="T1" fmla="*/ 101 h 396"/>
                <a:gd name="T2" fmla="*/ 724 w 1036"/>
                <a:gd name="T3" fmla="*/ 101 h 396"/>
                <a:gd name="T4" fmla="*/ 312 w 1036"/>
                <a:gd name="T5" fmla="*/ 101 h 396"/>
                <a:gd name="T6" fmla="*/ 312 w 1036"/>
                <a:gd name="T7" fmla="*/ 101 h 396"/>
                <a:gd name="T8" fmla="*/ 312 w 1036"/>
                <a:gd name="T9" fmla="*/ 101 h 396"/>
                <a:gd name="T10" fmla="*/ 311 w 1036"/>
                <a:gd name="T11" fmla="*/ 101 h 396"/>
                <a:gd name="T12" fmla="*/ 311 w 1036"/>
                <a:gd name="T13" fmla="*/ 101 h 396"/>
                <a:gd name="T14" fmla="*/ 224 w 1036"/>
                <a:gd name="T15" fmla="*/ 92 h 396"/>
                <a:gd name="T16" fmla="*/ 181 w 1036"/>
                <a:gd name="T17" fmla="*/ 11 h 396"/>
                <a:gd name="T18" fmla="*/ 43 w 1036"/>
                <a:gd name="T19" fmla="*/ 88 h 396"/>
                <a:gd name="T20" fmla="*/ 310 w 1036"/>
                <a:gd name="T21" fmla="*/ 295 h 396"/>
                <a:gd name="T22" fmla="*/ 310 w 1036"/>
                <a:gd name="T23" fmla="*/ 295 h 396"/>
                <a:gd name="T24" fmla="*/ 312 w 1036"/>
                <a:gd name="T25" fmla="*/ 295 h 396"/>
                <a:gd name="T26" fmla="*/ 312 w 1036"/>
                <a:gd name="T27" fmla="*/ 295 h 396"/>
                <a:gd name="T28" fmla="*/ 312 w 1036"/>
                <a:gd name="T29" fmla="*/ 295 h 396"/>
                <a:gd name="T30" fmla="*/ 724 w 1036"/>
                <a:gd name="T31" fmla="*/ 295 h 396"/>
                <a:gd name="T32" fmla="*/ 724 w 1036"/>
                <a:gd name="T33" fmla="*/ 295 h 396"/>
                <a:gd name="T34" fmla="*/ 812 w 1036"/>
                <a:gd name="T35" fmla="*/ 305 h 396"/>
                <a:gd name="T36" fmla="*/ 855 w 1036"/>
                <a:gd name="T37" fmla="*/ 386 h 396"/>
                <a:gd name="T38" fmla="*/ 993 w 1036"/>
                <a:gd name="T39" fmla="*/ 309 h 396"/>
                <a:gd name="T40" fmla="*/ 724 w 1036"/>
                <a:gd name="T41" fmla="*/ 101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36" h="396">
                  <a:moveTo>
                    <a:pt x="724" y="101"/>
                  </a:moveTo>
                  <a:cubicBezTo>
                    <a:pt x="724" y="101"/>
                    <a:pt x="724" y="101"/>
                    <a:pt x="724" y="101"/>
                  </a:cubicBezTo>
                  <a:cubicBezTo>
                    <a:pt x="724" y="101"/>
                    <a:pt x="343" y="101"/>
                    <a:pt x="312" y="101"/>
                  </a:cubicBezTo>
                  <a:cubicBezTo>
                    <a:pt x="312" y="101"/>
                    <a:pt x="312" y="101"/>
                    <a:pt x="312" y="101"/>
                  </a:cubicBezTo>
                  <a:cubicBezTo>
                    <a:pt x="312" y="101"/>
                    <a:pt x="312" y="101"/>
                    <a:pt x="312" y="101"/>
                  </a:cubicBezTo>
                  <a:cubicBezTo>
                    <a:pt x="311" y="101"/>
                    <a:pt x="311" y="101"/>
                    <a:pt x="311" y="101"/>
                  </a:cubicBezTo>
                  <a:cubicBezTo>
                    <a:pt x="311" y="101"/>
                    <a:pt x="311" y="101"/>
                    <a:pt x="311" y="101"/>
                  </a:cubicBezTo>
                  <a:cubicBezTo>
                    <a:pt x="265" y="101"/>
                    <a:pt x="234" y="103"/>
                    <a:pt x="224" y="92"/>
                  </a:cubicBezTo>
                  <a:cubicBezTo>
                    <a:pt x="189" y="55"/>
                    <a:pt x="205" y="18"/>
                    <a:pt x="181" y="11"/>
                  </a:cubicBezTo>
                  <a:cubicBezTo>
                    <a:pt x="145" y="0"/>
                    <a:pt x="71" y="54"/>
                    <a:pt x="43" y="88"/>
                  </a:cubicBezTo>
                  <a:cubicBezTo>
                    <a:pt x="0" y="139"/>
                    <a:pt x="60" y="295"/>
                    <a:pt x="310" y="295"/>
                  </a:cubicBezTo>
                  <a:cubicBezTo>
                    <a:pt x="310" y="295"/>
                    <a:pt x="310" y="295"/>
                    <a:pt x="310" y="295"/>
                  </a:cubicBezTo>
                  <a:cubicBezTo>
                    <a:pt x="312" y="295"/>
                    <a:pt x="312" y="295"/>
                    <a:pt x="312" y="295"/>
                  </a:cubicBezTo>
                  <a:cubicBezTo>
                    <a:pt x="312" y="295"/>
                    <a:pt x="312" y="295"/>
                    <a:pt x="312" y="295"/>
                  </a:cubicBezTo>
                  <a:cubicBezTo>
                    <a:pt x="312" y="295"/>
                    <a:pt x="312" y="295"/>
                    <a:pt x="312" y="295"/>
                  </a:cubicBezTo>
                  <a:cubicBezTo>
                    <a:pt x="724" y="295"/>
                    <a:pt x="724" y="295"/>
                    <a:pt x="724" y="295"/>
                  </a:cubicBezTo>
                  <a:cubicBezTo>
                    <a:pt x="724" y="295"/>
                    <a:pt x="724" y="295"/>
                    <a:pt x="724" y="295"/>
                  </a:cubicBezTo>
                  <a:cubicBezTo>
                    <a:pt x="771" y="295"/>
                    <a:pt x="802" y="293"/>
                    <a:pt x="812" y="305"/>
                  </a:cubicBezTo>
                  <a:cubicBezTo>
                    <a:pt x="847" y="342"/>
                    <a:pt x="831" y="378"/>
                    <a:pt x="855" y="386"/>
                  </a:cubicBezTo>
                  <a:cubicBezTo>
                    <a:pt x="891" y="396"/>
                    <a:pt x="965" y="342"/>
                    <a:pt x="993" y="309"/>
                  </a:cubicBezTo>
                  <a:cubicBezTo>
                    <a:pt x="1036" y="257"/>
                    <a:pt x="976" y="101"/>
                    <a:pt x="724" y="101"/>
                  </a:cubicBezTo>
                  <a:close/>
                </a:path>
              </a:pathLst>
            </a:custGeom>
            <a:grpFill/>
            <a:ln w="25400" cap="flat" cmpd="sng" algn="ctr">
              <a:noFill/>
              <a:prstDash val="solid"/>
            </a:ln>
            <a:effectLst/>
            <a:extLst/>
          </p:spPr>
          <p:txBody>
            <a:bodyPr rot="0" spcFirstLastPara="0" vertOverflow="overflow" horzOverflow="overflow" vert="horz" wrap="square" lIns="68563" tIns="34281" rIns="68563" bIns="34281" numCol="1" spcCol="0" rtlCol="0" fromWordArt="0" anchor="ctr" anchorCtr="0" forceAA="0" compatLnSpc="1">
              <a:prstTxWarp prst="textNoShape">
                <a:avLst/>
              </a:prstTxWarp>
              <a:noAutofit/>
            </a:bodyPr>
            <a:lstStyle/>
            <a:p>
              <a:pPr algn="ctr">
                <a:lnSpc>
                  <a:spcPct val="130000"/>
                </a:lnSpc>
              </a:pPr>
              <a:endParaRPr lang="en-US" sz="1423"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8"/>
            <p:cNvSpPr>
              <a:spLocks/>
            </p:cNvSpPr>
            <p:nvPr/>
          </p:nvSpPr>
          <p:spPr bwMode="auto">
            <a:xfrm rot="5400000">
              <a:off x="4503756" y="3567630"/>
              <a:ext cx="2109880" cy="489442"/>
            </a:xfrm>
            <a:custGeom>
              <a:avLst/>
              <a:gdLst>
                <a:gd name="T0" fmla="*/ 918 w 954"/>
                <a:gd name="T1" fmla="*/ 14 h 222"/>
                <a:gd name="T2" fmla="*/ 221 w 954"/>
                <a:gd name="T3" fmla="*/ 14 h 222"/>
                <a:gd name="T4" fmla="*/ 179 w 954"/>
                <a:gd name="T5" fmla="*/ 33 h 222"/>
                <a:gd name="T6" fmla="*/ 175 w 954"/>
                <a:gd name="T7" fmla="*/ 37 h 222"/>
                <a:gd name="T8" fmla="*/ 0 w 954"/>
                <a:gd name="T9" fmla="*/ 222 h 222"/>
                <a:gd name="T10" fmla="*/ 36 w 954"/>
                <a:gd name="T11" fmla="*/ 208 h 222"/>
                <a:gd name="T12" fmla="*/ 733 w 954"/>
                <a:gd name="T13" fmla="*/ 208 h 222"/>
                <a:gd name="T14" fmla="*/ 775 w 954"/>
                <a:gd name="T15" fmla="*/ 189 h 222"/>
                <a:gd name="T16" fmla="*/ 779 w 954"/>
                <a:gd name="T17" fmla="*/ 185 h 222"/>
                <a:gd name="T18" fmla="*/ 954 w 954"/>
                <a:gd name="T19" fmla="*/ 0 h 222"/>
                <a:gd name="T20" fmla="*/ 918 w 954"/>
                <a:gd name="T21" fmla="*/ 1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4" h="222">
                  <a:moveTo>
                    <a:pt x="918" y="14"/>
                  </a:moveTo>
                  <a:cubicBezTo>
                    <a:pt x="221" y="14"/>
                    <a:pt x="221" y="14"/>
                    <a:pt x="221" y="14"/>
                  </a:cubicBezTo>
                  <a:cubicBezTo>
                    <a:pt x="213" y="14"/>
                    <a:pt x="195" y="16"/>
                    <a:pt x="179" y="33"/>
                  </a:cubicBezTo>
                  <a:cubicBezTo>
                    <a:pt x="178" y="34"/>
                    <a:pt x="176" y="35"/>
                    <a:pt x="175" y="37"/>
                  </a:cubicBezTo>
                  <a:cubicBezTo>
                    <a:pt x="0" y="222"/>
                    <a:pt x="0" y="222"/>
                    <a:pt x="0" y="222"/>
                  </a:cubicBezTo>
                  <a:cubicBezTo>
                    <a:pt x="3" y="220"/>
                    <a:pt x="17" y="208"/>
                    <a:pt x="36" y="208"/>
                  </a:cubicBezTo>
                  <a:cubicBezTo>
                    <a:pt x="733" y="208"/>
                    <a:pt x="733" y="208"/>
                    <a:pt x="733" y="208"/>
                  </a:cubicBezTo>
                  <a:cubicBezTo>
                    <a:pt x="741" y="208"/>
                    <a:pt x="759" y="206"/>
                    <a:pt x="775" y="189"/>
                  </a:cubicBezTo>
                  <a:cubicBezTo>
                    <a:pt x="776" y="188"/>
                    <a:pt x="778" y="186"/>
                    <a:pt x="779" y="185"/>
                  </a:cubicBezTo>
                  <a:cubicBezTo>
                    <a:pt x="954" y="0"/>
                    <a:pt x="954" y="0"/>
                    <a:pt x="954" y="0"/>
                  </a:cubicBezTo>
                  <a:cubicBezTo>
                    <a:pt x="951" y="2"/>
                    <a:pt x="937" y="14"/>
                    <a:pt x="918" y="14"/>
                  </a:cubicBezTo>
                  <a:close/>
                </a:path>
              </a:pathLst>
            </a:custGeom>
            <a:grpFill/>
            <a:ln w="25400" cap="flat" cmpd="sng" algn="ctr">
              <a:noFill/>
              <a:prstDash val="solid"/>
            </a:ln>
            <a:effectLst/>
            <a:extLst/>
          </p:spPr>
          <p:txBody>
            <a:bodyPr rot="0" spcFirstLastPara="0" vertOverflow="overflow" horzOverflow="overflow" vert="horz" wrap="square" lIns="68563" tIns="34281" rIns="68563" bIns="34281" numCol="1" spcCol="0" rtlCol="0" fromWordArt="0" anchor="ctr" anchorCtr="0" forceAA="0" compatLnSpc="1">
              <a:prstTxWarp prst="textNoShape">
                <a:avLst/>
              </a:prstTxWarp>
              <a:noAutofit/>
            </a:bodyPr>
            <a:lstStyle/>
            <a:p>
              <a:pPr algn="ctr">
                <a:lnSpc>
                  <a:spcPct val="130000"/>
                </a:lnSpc>
              </a:pPr>
              <a:endParaRPr lang="en-US" sz="1423"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组合 21"/>
          <p:cNvGrpSpPr/>
          <p:nvPr/>
        </p:nvGrpSpPr>
        <p:grpSpPr>
          <a:xfrm>
            <a:off x="2744870" y="1996764"/>
            <a:ext cx="876028" cy="1719469"/>
            <a:chOff x="3659390" y="2662213"/>
            <a:chExt cx="1168246" cy="2293034"/>
          </a:xfrm>
          <a:solidFill>
            <a:srgbClr val="5BB4D2"/>
          </a:solidFill>
        </p:grpSpPr>
        <p:sp>
          <p:nvSpPr>
            <p:cNvPr id="23" name="Freeform 9"/>
            <p:cNvSpPr>
              <a:spLocks/>
            </p:cNvSpPr>
            <p:nvPr/>
          </p:nvSpPr>
          <p:spPr bwMode="auto">
            <a:xfrm rot="5400000">
              <a:off x="2950060" y="3371543"/>
              <a:ext cx="2293034" cy="874374"/>
            </a:xfrm>
            <a:custGeom>
              <a:avLst/>
              <a:gdLst>
                <a:gd name="T0" fmla="*/ 725 w 1037"/>
                <a:gd name="T1" fmla="*/ 101 h 396"/>
                <a:gd name="T2" fmla="*/ 725 w 1037"/>
                <a:gd name="T3" fmla="*/ 101 h 396"/>
                <a:gd name="T4" fmla="*/ 312 w 1037"/>
                <a:gd name="T5" fmla="*/ 101 h 396"/>
                <a:gd name="T6" fmla="*/ 312 w 1037"/>
                <a:gd name="T7" fmla="*/ 101 h 396"/>
                <a:gd name="T8" fmla="*/ 312 w 1037"/>
                <a:gd name="T9" fmla="*/ 101 h 396"/>
                <a:gd name="T10" fmla="*/ 311 w 1037"/>
                <a:gd name="T11" fmla="*/ 101 h 396"/>
                <a:gd name="T12" fmla="*/ 311 w 1037"/>
                <a:gd name="T13" fmla="*/ 101 h 396"/>
                <a:gd name="T14" fmla="*/ 224 w 1037"/>
                <a:gd name="T15" fmla="*/ 92 h 396"/>
                <a:gd name="T16" fmla="*/ 181 w 1037"/>
                <a:gd name="T17" fmla="*/ 11 h 396"/>
                <a:gd name="T18" fmla="*/ 43 w 1037"/>
                <a:gd name="T19" fmla="*/ 88 h 396"/>
                <a:gd name="T20" fmla="*/ 310 w 1037"/>
                <a:gd name="T21" fmla="*/ 296 h 396"/>
                <a:gd name="T22" fmla="*/ 310 w 1037"/>
                <a:gd name="T23" fmla="*/ 296 h 396"/>
                <a:gd name="T24" fmla="*/ 312 w 1037"/>
                <a:gd name="T25" fmla="*/ 296 h 396"/>
                <a:gd name="T26" fmla="*/ 312 w 1037"/>
                <a:gd name="T27" fmla="*/ 296 h 396"/>
                <a:gd name="T28" fmla="*/ 312 w 1037"/>
                <a:gd name="T29" fmla="*/ 296 h 396"/>
                <a:gd name="T30" fmla="*/ 725 w 1037"/>
                <a:gd name="T31" fmla="*/ 295 h 396"/>
                <a:gd name="T32" fmla="*/ 725 w 1037"/>
                <a:gd name="T33" fmla="*/ 296 h 396"/>
                <a:gd name="T34" fmla="*/ 813 w 1037"/>
                <a:gd name="T35" fmla="*/ 305 h 396"/>
                <a:gd name="T36" fmla="*/ 856 w 1037"/>
                <a:gd name="T37" fmla="*/ 386 h 396"/>
                <a:gd name="T38" fmla="*/ 994 w 1037"/>
                <a:gd name="T39" fmla="*/ 309 h 396"/>
                <a:gd name="T40" fmla="*/ 725 w 1037"/>
                <a:gd name="T41" fmla="*/ 101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37" h="396">
                  <a:moveTo>
                    <a:pt x="725" y="101"/>
                  </a:moveTo>
                  <a:cubicBezTo>
                    <a:pt x="725" y="101"/>
                    <a:pt x="725" y="101"/>
                    <a:pt x="725" y="101"/>
                  </a:cubicBezTo>
                  <a:cubicBezTo>
                    <a:pt x="725" y="101"/>
                    <a:pt x="343" y="101"/>
                    <a:pt x="312" y="101"/>
                  </a:cubicBezTo>
                  <a:cubicBezTo>
                    <a:pt x="312" y="101"/>
                    <a:pt x="312" y="101"/>
                    <a:pt x="312" y="101"/>
                  </a:cubicBezTo>
                  <a:cubicBezTo>
                    <a:pt x="312" y="101"/>
                    <a:pt x="312" y="101"/>
                    <a:pt x="312" y="101"/>
                  </a:cubicBezTo>
                  <a:cubicBezTo>
                    <a:pt x="312" y="101"/>
                    <a:pt x="312" y="101"/>
                    <a:pt x="311" y="101"/>
                  </a:cubicBezTo>
                  <a:cubicBezTo>
                    <a:pt x="311" y="101"/>
                    <a:pt x="311" y="101"/>
                    <a:pt x="311" y="101"/>
                  </a:cubicBezTo>
                  <a:cubicBezTo>
                    <a:pt x="265" y="101"/>
                    <a:pt x="235" y="103"/>
                    <a:pt x="224" y="92"/>
                  </a:cubicBezTo>
                  <a:cubicBezTo>
                    <a:pt x="189" y="55"/>
                    <a:pt x="206" y="19"/>
                    <a:pt x="181" y="11"/>
                  </a:cubicBezTo>
                  <a:cubicBezTo>
                    <a:pt x="146" y="0"/>
                    <a:pt x="72" y="54"/>
                    <a:pt x="43" y="88"/>
                  </a:cubicBezTo>
                  <a:cubicBezTo>
                    <a:pt x="0" y="139"/>
                    <a:pt x="60" y="295"/>
                    <a:pt x="310" y="296"/>
                  </a:cubicBezTo>
                  <a:cubicBezTo>
                    <a:pt x="310" y="296"/>
                    <a:pt x="310" y="296"/>
                    <a:pt x="310" y="296"/>
                  </a:cubicBezTo>
                  <a:cubicBezTo>
                    <a:pt x="312" y="296"/>
                    <a:pt x="312" y="296"/>
                    <a:pt x="312" y="296"/>
                  </a:cubicBezTo>
                  <a:cubicBezTo>
                    <a:pt x="312" y="296"/>
                    <a:pt x="312" y="296"/>
                    <a:pt x="312" y="296"/>
                  </a:cubicBezTo>
                  <a:cubicBezTo>
                    <a:pt x="312" y="296"/>
                    <a:pt x="312" y="296"/>
                    <a:pt x="312" y="296"/>
                  </a:cubicBezTo>
                  <a:cubicBezTo>
                    <a:pt x="725" y="295"/>
                    <a:pt x="725" y="295"/>
                    <a:pt x="725" y="295"/>
                  </a:cubicBezTo>
                  <a:cubicBezTo>
                    <a:pt x="725" y="296"/>
                    <a:pt x="725" y="296"/>
                    <a:pt x="725" y="296"/>
                  </a:cubicBezTo>
                  <a:cubicBezTo>
                    <a:pt x="771" y="296"/>
                    <a:pt x="802" y="293"/>
                    <a:pt x="813" y="305"/>
                  </a:cubicBezTo>
                  <a:cubicBezTo>
                    <a:pt x="848" y="342"/>
                    <a:pt x="831" y="378"/>
                    <a:pt x="856" y="386"/>
                  </a:cubicBezTo>
                  <a:cubicBezTo>
                    <a:pt x="891" y="396"/>
                    <a:pt x="965" y="342"/>
                    <a:pt x="994" y="309"/>
                  </a:cubicBezTo>
                  <a:cubicBezTo>
                    <a:pt x="1037" y="257"/>
                    <a:pt x="976" y="101"/>
                    <a:pt x="725"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3" tIns="45712" rIns="91423" bIns="45712" numCol="1" anchor="t" anchorCtr="0" compatLnSpc="1">
              <a:prstTxWarp prst="textNoShape">
                <a:avLst/>
              </a:prstTxWarp>
            </a:bodyPr>
            <a:lstStyle/>
            <a:p>
              <a:pPr>
                <a:lnSpc>
                  <a:spcPct val="130000"/>
                </a:lnSpc>
              </a:pPr>
              <a:endParaRPr lang="en-US" sz="24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11"/>
            <p:cNvSpPr>
              <a:spLocks/>
            </p:cNvSpPr>
            <p:nvPr/>
          </p:nvSpPr>
          <p:spPr bwMode="auto">
            <a:xfrm rot="5400000">
              <a:off x="3528492" y="3562974"/>
              <a:ext cx="2107811" cy="490477"/>
            </a:xfrm>
            <a:custGeom>
              <a:avLst/>
              <a:gdLst>
                <a:gd name="T0" fmla="*/ 918 w 953"/>
                <a:gd name="T1" fmla="*/ 14 h 222"/>
                <a:gd name="T2" fmla="*/ 220 w 953"/>
                <a:gd name="T3" fmla="*/ 14 h 222"/>
                <a:gd name="T4" fmla="*/ 179 w 953"/>
                <a:gd name="T5" fmla="*/ 33 h 222"/>
                <a:gd name="T6" fmla="*/ 174 w 953"/>
                <a:gd name="T7" fmla="*/ 37 h 222"/>
                <a:gd name="T8" fmla="*/ 0 w 953"/>
                <a:gd name="T9" fmla="*/ 222 h 222"/>
                <a:gd name="T10" fmla="*/ 35 w 953"/>
                <a:gd name="T11" fmla="*/ 208 h 222"/>
                <a:gd name="T12" fmla="*/ 733 w 953"/>
                <a:gd name="T13" fmla="*/ 208 h 222"/>
                <a:gd name="T14" fmla="*/ 774 w 953"/>
                <a:gd name="T15" fmla="*/ 189 h 222"/>
                <a:gd name="T16" fmla="*/ 779 w 953"/>
                <a:gd name="T17" fmla="*/ 185 h 222"/>
                <a:gd name="T18" fmla="*/ 953 w 953"/>
                <a:gd name="T19" fmla="*/ 0 h 222"/>
                <a:gd name="T20" fmla="*/ 918 w 953"/>
                <a:gd name="T21" fmla="*/ 1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3" h="222">
                  <a:moveTo>
                    <a:pt x="918" y="14"/>
                  </a:moveTo>
                  <a:cubicBezTo>
                    <a:pt x="220" y="14"/>
                    <a:pt x="220" y="14"/>
                    <a:pt x="220" y="14"/>
                  </a:cubicBezTo>
                  <a:cubicBezTo>
                    <a:pt x="213" y="14"/>
                    <a:pt x="194" y="16"/>
                    <a:pt x="179" y="33"/>
                  </a:cubicBezTo>
                  <a:cubicBezTo>
                    <a:pt x="177" y="34"/>
                    <a:pt x="176" y="35"/>
                    <a:pt x="174" y="37"/>
                  </a:cubicBezTo>
                  <a:cubicBezTo>
                    <a:pt x="0" y="222"/>
                    <a:pt x="0" y="222"/>
                    <a:pt x="0" y="222"/>
                  </a:cubicBezTo>
                  <a:cubicBezTo>
                    <a:pt x="2" y="220"/>
                    <a:pt x="16" y="208"/>
                    <a:pt x="35" y="208"/>
                  </a:cubicBezTo>
                  <a:cubicBezTo>
                    <a:pt x="733" y="208"/>
                    <a:pt x="733" y="208"/>
                    <a:pt x="733" y="208"/>
                  </a:cubicBezTo>
                  <a:cubicBezTo>
                    <a:pt x="740" y="208"/>
                    <a:pt x="758" y="206"/>
                    <a:pt x="774" y="189"/>
                  </a:cubicBezTo>
                  <a:cubicBezTo>
                    <a:pt x="776" y="188"/>
                    <a:pt x="777" y="186"/>
                    <a:pt x="779" y="185"/>
                  </a:cubicBezTo>
                  <a:cubicBezTo>
                    <a:pt x="953" y="0"/>
                    <a:pt x="953" y="0"/>
                    <a:pt x="953" y="0"/>
                  </a:cubicBezTo>
                  <a:cubicBezTo>
                    <a:pt x="951" y="2"/>
                    <a:pt x="937" y="14"/>
                    <a:pt x="918" y="14"/>
                  </a:cubicBezTo>
                  <a:close/>
                </a:path>
              </a:pathLst>
            </a:custGeom>
            <a:grpFill/>
            <a:ln>
              <a:noFill/>
            </a:ln>
            <a:extLst/>
          </p:spPr>
          <p:txBody>
            <a:bodyPr vert="horz" wrap="square" lIns="91423" tIns="45712" rIns="91423" bIns="45712" numCol="1" anchor="t" anchorCtr="0" compatLnSpc="1">
              <a:prstTxWarp prst="textNoShape">
                <a:avLst/>
              </a:prstTxWarp>
            </a:bodyPr>
            <a:lstStyle/>
            <a:p>
              <a:pPr>
                <a:lnSpc>
                  <a:spcPct val="130000"/>
                </a:lnSpc>
              </a:pPr>
              <a:endParaRPr lang="en-US" sz="24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5" name="TextBox 54"/>
          <p:cNvSpPr txBox="1"/>
          <p:nvPr/>
        </p:nvSpPr>
        <p:spPr>
          <a:xfrm>
            <a:off x="1669716" y="1137991"/>
            <a:ext cx="1616409" cy="307777"/>
          </a:xfrm>
          <a:prstGeom prst="rect">
            <a:avLst/>
          </a:prstGeom>
          <a:noFill/>
        </p:spPr>
        <p:txBody>
          <a:bodyPr wrap="square" rtlCol="0">
            <a:spAutoFit/>
          </a:bodyPr>
          <a:lstStyle/>
          <a:p>
            <a:r>
              <a:rPr lang="zh-CN" altLang="en-US" sz="1400" b="1" dirty="0">
                <a:solidFill>
                  <a:schemeClr val="tx1">
                    <a:lumMod val="65000"/>
                    <a:lumOff val="35000"/>
                  </a:schemeClr>
                </a:solidFill>
                <a:ea typeface="微软雅黑" panose="020B0503020204020204" pitchFamily="34" charset="-122"/>
              </a:rPr>
              <a:t>请替换文字内容</a:t>
            </a:r>
          </a:p>
        </p:txBody>
      </p:sp>
      <p:sp>
        <p:nvSpPr>
          <p:cNvPr id="26" name="Rectangle 55"/>
          <p:cNvSpPr/>
          <p:nvPr/>
        </p:nvSpPr>
        <p:spPr>
          <a:xfrm>
            <a:off x="1669716" y="1362643"/>
            <a:ext cx="1422460" cy="572464"/>
          </a:xfrm>
          <a:prstGeom prst="rect">
            <a:avLst/>
          </a:prstGeom>
        </p:spPr>
        <p:txBody>
          <a:bodyPr wrap="square">
            <a:spAutoFit/>
          </a:bodyPr>
          <a:lstStyle/>
          <a:p>
            <a:pPr algn="just">
              <a:lnSpc>
                <a:spcPct val="13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a:t>
            </a:r>
            <a:r>
              <a:rPr lang="zh-CN" altLang="en-US" sz="12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标题文字</a:t>
            </a:r>
            <a:endParaRPr 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54"/>
          <p:cNvSpPr txBox="1"/>
          <p:nvPr/>
        </p:nvSpPr>
        <p:spPr>
          <a:xfrm>
            <a:off x="2378308" y="3892434"/>
            <a:ext cx="1660292" cy="307777"/>
          </a:xfrm>
          <a:prstGeom prst="rect">
            <a:avLst/>
          </a:prstGeom>
          <a:noFill/>
        </p:spPr>
        <p:txBody>
          <a:bodyPr wrap="square" rtlCol="0">
            <a:spAutoFit/>
          </a:bodyPr>
          <a:lstStyle>
            <a:defPPr>
              <a:defRPr lang="zh-CN"/>
            </a:defPPr>
            <a:lvl1pPr>
              <a:defRPr sz="1400" b="1">
                <a:solidFill>
                  <a:schemeClr val="tx1">
                    <a:lumMod val="65000"/>
                    <a:lumOff val="35000"/>
                  </a:schemeClr>
                </a:solidFill>
                <a:ea typeface="微软雅黑" panose="020B0503020204020204" pitchFamily="34" charset="-122"/>
              </a:defRPr>
            </a:lvl1pPr>
          </a:lstStyle>
          <a:p>
            <a:r>
              <a:rPr lang="zh-CN" altLang="en-US" dirty="0"/>
              <a:t>请替换文字内容</a:t>
            </a:r>
          </a:p>
        </p:txBody>
      </p:sp>
      <p:sp>
        <p:nvSpPr>
          <p:cNvPr id="28" name="Rectangle 55"/>
          <p:cNvSpPr/>
          <p:nvPr/>
        </p:nvSpPr>
        <p:spPr>
          <a:xfrm>
            <a:off x="2378308" y="4115750"/>
            <a:ext cx="1422460" cy="572464"/>
          </a:xfrm>
          <a:prstGeom prst="rect">
            <a:avLst/>
          </a:prstGeom>
        </p:spPr>
        <p:txBody>
          <a:bodyPr wrap="square">
            <a:spAutoFit/>
          </a:bodyPr>
          <a:lstStyle/>
          <a:p>
            <a:pPr algn="just">
              <a:lnSpc>
                <a:spcPct val="13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a:t>
            </a:r>
            <a:r>
              <a:rPr lang="zh-CN" altLang="en-US" sz="12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标题文字</a:t>
            </a:r>
            <a:endParaRPr 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54"/>
          <p:cNvSpPr txBox="1"/>
          <p:nvPr/>
        </p:nvSpPr>
        <p:spPr>
          <a:xfrm>
            <a:off x="3507588" y="1137991"/>
            <a:ext cx="1597812" cy="307777"/>
          </a:xfrm>
          <a:prstGeom prst="rect">
            <a:avLst/>
          </a:prstGeom>
          <a:noFill/>
        </p:spPr>
        <p:txBody>
          <a:bodyPr wrap="square" rtlCol="0">
            <a:spAutoFit/>
          </a:bodyPr>
          <a:lstStyle>
            <a:defPPr>
              <a:defRPr lang="zh-CN"/>
            </a:defPPr>
            <a:lvl1pPr>
              <a:defRPr sz="1400" b="1">
                <a:solidFill>
                  <a:schemeClr val="tx1">
                    <a:lumMod val="65000"/>
                    <a:lumOff val="35000"/>
                  </a:schemeClr>
                </a:solidFill>
                <a:ea typeface="微软雅黑" panose="020B0503020204020204" pitchFamily="34" charset="-122"/>
              </a:defRPr>
            </a:lvl1pPr>
          </a:lstStyle>
          <a:p>
            <a:r>
              <a:rPr lang="zh-CN" altLang="en-US" dirty="0"/>
              <a:t>请替换文字内容</a:t>
            </a:r>
          </a:p>
        </p:txBody>
      </p:sp>
      <p:sp>
        <p:nvSpPr>
          <p:cNvPr id="30" name="Rectangle 55"/>
          <p:cNvSpPr/>
          <p:nvPr/>
        </p:nvSpPr>
        <p:spPr>
          <a:xfrm>
            <a:off x="3507589" y="1362643"/>
            <a:ext cx="1422460" cy="572464"/>
          </a:xfrm>
          <a:prstGeom prst="rect">
            <a:avLst/>
          </a:prstGeom>
        </p:spPr>
        <p:txBody>
          <a:bodyPr wrap="square">
            <a:spAutoFit/>
          </a:bodyPr>
          <a:lstStyle/>
          <a:p>
            <a:pPr algn="just">
              <a:lnSpc>
                <a:spcPct val="13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a:t>
            </a:r>
            <a:r>
              <a:rPr lang="zh-CN" altLang="en-US" sz="12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标题文字</a:t>
            </a:r>
            <a:endParaRPr 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54"/>
          <p:cNvSpPr txBox="1"/>
          <p:nvPr/>
        </p:nvSpPr>
        <p:spPr>
          <a:xfrm>
            <a:off x="4172234" y="3892434"/>
            <a:ext cx="1590391" cy="307777"/>
          </a:xfrm>
          <a:prstGeom prst="rect">
            <a:avLst/>
          </a:prstGeom>
          <a:noFill/>
        </p:spPr>
        <p:txBody>
          <a:bodyPr wrap="square" rtlCol="0">
            <a:spAutoFit/>
          </a:bodyPr>
          <a:lstStyle>
            <a:defPPr>
              <a:defRPr lang="zh-CN"/>
            </a:defPPr>
            <a:lvl1pPr>
              <a:defRPr sz="1400" b="1">
                <a:solidFill>
                  <a:schemeClr val="tx1">
                    <a:lumMod val="65000"/>
                    <a:lumOff val="35000"/>
                  </a:schemeClr>
                </a:solidFill>
                <a:ea typeface="微软雅黑" panose="020B0503020204020204" pitchFamily="34" charset="-122"/>
              </a:defRPr>
            </a:lvl1pPr>
          </a:lstStyle>
          <a:p>
            <a:r>
              <a:rPr lang="zh-CN" altLang="en-US" dirty="0"/>
              <a:t>请替换文字内容</a:t>
            </a:r>
          </a:p>
        </p:txBody>
      </p:sp>
      <p:sp>
        <p:nvSpPr>
          <p:cNvPr id="32" name="Rectangle 55"/>
          <p:cNvSpPr/>
          <p:nvPr/>
        </p:nvSpPr>
        <p:spPr>
          <a:xfrm>
            <a:off x="4172235" y="4115750"/>
            <a:ext cx="1422460" cy="572464"/>
          </a:xfrm>
          <a:prstGeom prst="rect">
            <a:avLst/>
          </a:prstGeom>
        </p:spPr>
        <p:txBody>
          <a:bodyPr wrap="square">
            <a:spAutoFit/>
          </a:bodyPr>
          <a:lstStyle/>
          <a:p>
            <a:pPr algn="just">
              <a:lnSpc>
                <a:spcPct val="13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a:t>
            </a:r>
            <a:r>
              <a:rPr lang="zh-CN" altLang="en-US" sz="12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标题文字</a:t>
            </a:r>
            <a:endParaRPr 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54"/>
          <p:cNvSpPr txBox="1"/>
          <p:nvPr/>
        </p:nvSpPr>
        <p:spPr>
          <a:xfrm>
            <a:off x="5345461" y="1137991"/>
            <a:ext cx="1531589" cy="307777"/>
          </a:xfrm>
          <a:prstGeom prst="rect">
            <a:avLst/>
          </a:prstGeom>
          <a:noFill/>
        </p:spPr>
        <p:txBody>
          <a:bodyPr wrap="square" rtlCol="0">
            <a:spAutoFit/>
          </a:bodyPr>
          <a:lstStyle>
            <a:defPPr>
              <a:defRPr lang="zh-CN"/>
            </a:defPPr>
            <a:lvl1pPr>
              <a:defRPr sz="1400" b="1">
                <a:solidFill>
                  <a:schemeClr val="tx1">
                    <a:lumMod val="65000"/>
                    <a:lumOff val="35000"/>
                  </a:schemeClr>
                </a:solidFill>
                <a:ea typeface="微软雅黑" panose="020B0503020204020204" pitchFamily="34" charset="-122"/>
              </a:defRPr>
            </a:lvl1pPr>
          </a:lstStyle>
          <a:p>
            <a:r>
              <a:rPr lang="zh-CN" altLang="en-US" dirty="0"/>
              <a:t>请替换文字内容</a:t>
            </a:r>
          </a:p>
        </p:txBody>
      </p:sp>
      <p:sp>
        <p:nvSpPr>
          <p:cNvPr id="34" name="Rectangle 55"/>
          <p:cNvSpPr/>
          <p:nvPr/>
        </p:nvSpPr>
        <p:spPr>
          <a:xfrm>
            <a:off x="5345461" y="1362643"/>
            <a:ext cx="1422460" cy="572464"/>
          </a:xfrm>
          <a:prstGeom prst="rect">
            <a:avLst/>
          </a:prstGeom>
        </p:spPr>
        <p:txBody>
          <a:bodyPr wrap="square">
            <a:spAutoFit/>
          </a:bodyPr>
          <a:lstStyle/>
          <a:p>
            <a:pPr algn="just">
              <a:lnSpc>
                <a:spcPct val="13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a:t>
            </a:r>
            <a:r>
              <a:rPr lang="zh-CN" altLang="en-US" sz="12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标题文字</a:t>
            </a:r>
            <a:endParaRPr 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54"/>
          <p:cNvSpPr txBox="1"/>
          <p:nvPr/>
        </p:nvSpPr>
        <p:spPr>
          <a:xfrm>
            <a:off x="5915067" y="3892434"/>
            <a:ext cx="1514433" cy="307777"/>
          </a:xfrm>
          <a:prstGeom prst="rect">
            <a:avLst/>
          </a:prstGeom>
          <a:noFill/>
        </p:spPr>
        <p:txBody>
          <a:bodyPr wrap="square" rtlCol="0">
            <a:spAutoFit/>
          </a:bodyPr>
          <a:lstStyle>
            <a:defPPr>
              <a:defRPr lang="zh-CN"/>
            </a:defPPr>
            <a:lvl1pPr>
              <a:defRPr sz="1400" b="1">
                <a:solidFill>
                  <a:schemeClr val="tx1">
                    <a:lumMod val="65000"/>
                    <a:lumOff val="35000"/>
                  </a:schemeClr>
                </a:solidFill>
                <a:ea typeface="微软雅黑" panose="020B0503020204020204" pitchFamily="34" charset="-122"/>
              </a:defRPr>
            </a:lvl1pPr>
          </a:lstStyle>
          <a:p>
            <a:r>
              <a:rPr lang="zh-CN" altLang="en-US" dirty="0"/>
              <a:t>请替换文字内容</a:t>
            </a:r>
          </a:p>
        </p:txBody>
      </p:sp>
      <p:sp>
        <p:nvSpPr>
          <p:cNvPr id="36" name="Rectangle 55"/>
          <p:cNvSpPr/>
          <p:nvPr/>
        </p:nvSpPr>
        <p:spPr>
          <a:xfrm>
            <a:off x="5915067" y="4115750"/>
            <a:ext cx="1422460" cy="572464"/>
          </a:xfrm>
          <a:prstGeom prst="rect">
            <a:avLst/>
          </a:prstGeom>
        </p:spPr>
        <p:txBody>
          <a:bodyPr wrap="square">
            <a:spAutoFit/>
          </a:bodyPr>
          <a:lstStyle/>
          <a:p>
            <a:pPr algn="just">
              <a:lnSpc>
                <a:spcPct val="13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a:t>
            </a:r>
            <a:r>
              <a:rPr lang="zh-CN" altLang="en-US" sz="12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标题文字</a:t>
            </a:r>
            <a:endParaRPr 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7" name="组合 36"/>
          <p:cNvGrpSpPr/>
          <p:nvPr/>
        </p:nvGrpSpPr>
        <p:grpSpPr>
          <a:xfrm>
            <a:off x="-28419" y="2047096"/>
            <a:ext cx="2919163" cy="1599302"/>
            <a:chOff x="-38987" y="2729334"/>
            <a:chExt cx="3892912" cy="2132784"/>
          </a:xfrm>
          <a:solidFill>
            <a:srgbClr val="5BB4D2"/>
          </a:solidFill>
        </p:grpSpPr>
        <p:sp>
          <p:nvSpPr>
            <p:cNvPr id="38" name="任意多边形 37"/>
            <p:cNvSpPr/>
            <p:nvPr/>
          </p:nvSpPr>
          <p:spPr>
            <a:xfrm rot="16200000">
              <a:off x="1127315" y="1563032"/>
              <a:ext cx="1245336" cy="3577940"/>
            </a:xfrm>
            <a:custGeom>
              <a:avLst/>
              <a:gdLst>
                <a:gd name="connsiteX0" fmla="*/ 1242568 w 1245336"/>
                <a:gd name="connsiteY0" fmla="*/ 3285554 h 3577940"/>
                <a:gd name="connsiteX1" fmla="*/ 1217336 w 1245336"/>
                <a:gd name="connsiteY1" fmla="*/ 3404574 h 3577940"/>
                <a:gd name="connsiteX2" fmla="*/ 912061 w 1245336"/>
                <a:gd name="connsiteY2" fmla="*/ 3574731 h 3577940"/>
                <a:gd name="connsiteX3" fmla="*/ 816939 w 1245336"/>
                <a:gd name="connsiteY3" fmla="*/ 3395735 h 3577940"/>
                <a:gd name="connsiteX4" fmla="*/ 622271 w 1245336"/>
                <a:gd name="connsiteY4" fmla="*/ 3375846 h 3577940"/>
                <a:gd name="connsiteX5" fmla="*/ 622271 w 1245336"/>
                <a:gd name="connsiteY5" fmla="*/ 3374366 h 3577940"/>
                <a:gd name="connsiteX6" fmla="*/ 1973 w 1245336"/>
                <a:gd name="connsiteY6" fmla="*/ 3035950 h 3577940"/>
                <a:gd name="connsiteX7" fmla="*/ 2017 w 1245336"/>
                <a:gd name="connsiteY7" fmla="*/ 3031859 h 3577940"/>
                <a:gd name="connsiteX8" fmla="*/ 0 w 1245336"/>
                <a:gd name="connsiteY8" fmla="*/ 3031859 h 3577940"/>
                <a:gd name="connsiteX9" fmla="*/ 0 w 1245336"/>
                <a:gd name="connsiteY9" fmla="*/ 0 h 3577940"/>
                <a:gd name="connsiteX10" fmla="*/ 429296 w 1245336"/>
                <a:gd name="connsiteY10" fmla="*/ 0 h 3577940"/>
                <a:gd name="connsiteX11" fmla="*/ 429296 w 1245336"/>
                <a:gd name="connsiteY11" fmla="*/ 2926627 h 3577940"/>
                <a:gd name="connsiteX12" fmla="*/ 453975 w 1245336"/>
                <a:gd name="connsiteY12" fmla="*/ 2939132 h 3577940"/>
                <a:gd name="connsiteX13" fmla="*/ 622271 w 1245336"/>
                <a:gd name="connsiteY13" fmla="*/ 2945658 h 3577940"/>
                <a:gd name="connsiteX14" fmla="*/ 622271 w 1245336"/>
                <a:gd name="connsiteY14" fmla="*/ 2947139 h 3577940"/>
                <a:gd name="connsiteX15" fmla="*/ 1242568 w 1245336"/>
                <a:gd name="connsiteY15" fmla="*/ 3285554 h 3577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45336" h="3577940">
                  <a:moveTo>
                    <a:pt x="1242568" y="3285554"/>
                  </a:moveTo>
                  <a:cubicBezTo>
                    <a:pt x="1250518" y="3333721"/>
                    <a:pt x="1241116" y="3376399"/>
                    <a:pt x="1217336" y="3404574"/>
                  </a:cubicBezTo>
                  <a:cubicBezTo>
                    <a:pt x="1153184" y="3479709"/>
                    <a:pt x="989486" y="3599040"/>
                    <a:pt x="912061" y="3574731"/>
                  </a:cubicBezTo>
                  <a:cubicBezTo>
                    <a:pt x="856757" y="3559263"/>
                    <a:pt x="894364" y="3477499"/>
                    <a:pt x="816939" y="3395735"/>
                  </a:cubicBezTo>
                  <a:cubicBezTo>
                    <a:pt x="792605" y="3371427"/>
                    <a:pt x="724029" y="3375846"/>
                    <a:pt x="622271" y="3375846"/>
                  </a:cubicBezTo>
                  <a:lnTo>
                    <a:pt x="622271" y="3374366"/>
                  </a:lnTo>
                  <a:cubicBezTo>
                    <a:pt x="205836" y="3374366"/>
                    <a:pt x="25823" y="3180453"/>
                    <a:pt x="1973" y="3035950"/>
                  </a:cubicBezTo>
                  <a:lnTo>
                    <a:pt x="2017" y="3031859"/>
                  </a:lnTo>
                  <a:lnTo>
                    <a:pt x="0" y="3031859"/>
                  </a:lnTo>
                  <a:lnTo>
                    <a:pt x="0" y="0"/>
                  </a:lnTo>
                  <a:lnTo>
                    <a:pt x="429296" y="0"/>
                  </a:lnTo>
                  <a:lnTo>
                    <a:pt x="429296" y="2926627"/>
                  </a:lnTo>
                  <a:lnTo>
                    <a:pt x="453975" y="2939132"/>
                  </a:lnTo>
                  <a:cubicBezTo>
                    <a:pt x="488298" y="2948144"/>
                    <a:pt x="545952" y="2945658"/>
                    <a:pt x="622271" y="2945658"/>
                  </a:cubicBezTo>
                  <a:lnTo>
                    <a:pt x="622271" y="2947139"/>
                  </a:lnTo>
                  <a:cubicBezTo>
                    <a:pt x="1038705" y="2947139"/>
                    <a:pt x="1218718" y="3141052"/>
                    <a:pt x="1242568" y="3285554"/>
                  </a:cubicBezTo>
                  <a:close/>
                </a:path>
              </a:pathLst>
            </a:custGeom>
            <a:grpFill/>
            <a:ln w="25400" cap="flat" cmpd="sng" algn="ctr">
              <a:noFill/>
              <a:prstDash val="solid"/>
            </a:ln>
            <a:effectLst/>
          </p:spPr>
          <p:txBody>
            <a:bodyPr rot="0" spcFirstLastPara="0" vertOverflow="overflow" horzOverflow="overflow" vert="horz" wrap="square" lIns="68563" tIns="34281" rIns="68563" bIns="34281" numCol="1" spcCol="0" rtlCol="0" fromWordArt="0" anchor="ctr" anchorCtr="0" forceAA="0" compatLnSpc="1">
              <a:prstTxWarp prst="textNoShape">
                <a:avLst/>
              </a:prstTxWarp>
              <a:noAutofit/>
            </a:bodyPr>
            <a:lstStyle/>
            <a:p>
              <a:pPr algn="ctr">
                <a:lnSpc>
                  <a:spcPct val="130000"/>
                </a:lnSpc>
              </a:pPr>
              <a:endParaRPr lang="en-US" sz="1423"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10"/>
            <p:cNvSpPr>
              <a:spLocks/>
            </p:cNvSpPr>
            <p:nvPr/>
          </p:nvSpPr>
          <p:spPr bwMode="auto">
            <a:xfrm rot="5400000">
              <a:off x="2554781" y="3562974"/>
              <a:ext cx="2107811" cy="490477"/>
            </a:xfrm>
            <a:custGeom>
              <a:avLst/>
              <a:gdLst>
                <a:gd name="T0" fmla="*/ 918 w 953"/>
                <a:gd name="T1" fmla="*/ 14 h 222"/>
                <a:gd name="T2" fmla="*/ 220 w 953"/>
                <a:gd name="T3" fmla="*/ 14 h 222"/>
                <a:gd name="T4" fmla="*/ 179 w 953"/>
                <a:gd name="T5" fmla="*/ 33 h 222"/>
                <a:gd name="T6" fmla="*/ 174 w 953"/>
                <a:gd name="T7" fmla="*/ 37 h 222"/>
                <a:gd name="T8" fmla="*/ 0 w 953"/>
                <a:gd name="T9" fmla="*/ 222 h 222"/>
                <a:gd name="T10" fmla="*/ 35 w 953"/>
                <a:gd name="T11" fmla="*/ 208 h 222"/>
                <a:gd name="T12" fmla="*/ 733 w 953"/>
                <a:gd name="T13" fmla="*/ 208 h 222"/>
                <a:gd name="T14" fmla="*/ 774 w 953"/>
                <a:gd name="T15" fmla="*/ 189 h 222"/>
                <a:gd name="T16" fmla="*/ 779 w 953"/>
                <a:gd name="T17" fmla="*/ 185 h 222"/>
                <a:gd name="T18" fmla="*/ 953 w 953"/>
                <a:gd name="T19" fmla="*/ 0 h 222"/>
                <a:gd name="T20" fmla="*/ 918 w 953"/>
                <a:gd name="T21" fmla="*/ 1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3" h="222">
                  <a:moveTo>
                    <a:pt x="918" y="14"/>
                  </a:moveTo>
                  <a:cubicBezTo>
                    <a:pt x="220" y="14"/>
                    <a:pt x="220" y="14"/>
                    <a:pt x="220" y="14"/>
                  </a:cubicBezTo>
                  <a:cubicBezTo>
                    <a:pt x="213" y="14"/>
                    <a:pt x="194" y="16"/>
                    <a:pt x="179" y="33"/>
                  </a:cubicBezTo>
                  <a:cubicBezTo>
                    <a:pt x="177" y="34"/>
                    <a:pt x="176" y="35"/>
                    <a:pt x="174" y="37"/>
                  </a:cubicBezTo>
                  <a:cubicBezTo>
                    <a:pt x="0" y="222"/>
                    <a:pt x="0" y="222"/>
                    <a:pt x="0" y="222"/>
                  </a:cubicBezTo>
                  <a:cubicBezTo>
                    <a:pt x="2" y="220"/>
                    <a:pt x="16" y="208"/>
                    <a:pt x="35" y="208"/>
                  </a:cubicBezTo>
                  <a:cubicBezTo>
                    <a:pt x="733" y="208"/>
                    <a:pt x="733" y="208"/>
                    <a:pt x="733" y="208"/>
                  </a:cubicBezTo>
                  <a:cubicBezTo>
                    <a:pt x="740" y="208"/>
                    <a:pt x="758" y="206"/>
                    <a:pt x="774" y="189"/>
                  </a:cubicBezTo>
                  <a:cubicBezTo>
                    <a:pt x="776" y="187"/>
                    <a:pt x="777" y="186"/>
                    <a:pt x="779" y="185"/>
                  </a:cubicBezTo>
                  <a:cubicBezTo>
                    <a:pt x="953" y="0"/>
                    <a:pt x="953" y="0"/>
                    <a:pt x="953" y="0"/>
                  </a:cubicBezTo>
                  <a:cubicBezTo>
                    <a:pt x="951" y="2"/>
                    <a:pt x="937" y="14"/>
                    <a:pt x="918" y="14"/>
                  </a:cubicBezTo>
                  <a:close/>
                </a:path>
              </a:pathLst>
            </a:custGeom>
            <a:grpFill/>
            <a:ln w="25400" cap="flat" cmpd="sng" algn="ctr">
              <a:noFill/>
              <a:prstDash val="solid"/>
            </a:ln>
            <a:effectLst/>
            <a:extLst/>
          </p:spPr>
          <p:txBody>
            <a:bodyPr rot="0" spcFirstLastPara="0" vertOverflow="overflow" horzOverflow="overflow" vert="horz" wrap="square" lIns="68563" tIns="34281" rIns="68563" bIns="34281" numCol="1" spcCol="0" rtlCol="0" fromWordArt="0" anchor="ctr" anchorCtr="0" forceAA="0" compatLnSpc="1">
              <a:prstTxWarp prst="textNoShape">
                <a:avLst/>
              </a:prstTxWarp>
              <a:noAutofit/>
            </a:bodyPr>
            <a:lstStyle/>
            <a:p>
              <a:pPr algn="ctr">
                <a:lnSpc>
                  <a:spcPct val="130000"/>
                </a:lnSpc>
              </a:pPr>
              <a:endParaRPr lang="en-US" sz="1423"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3485428928"/>
      </p:ext>
    </p:extLst>
  </p:cSld>
  <p:clrMapOvr>
    <a:masterClrMapping/>
  </p:clrMapOvr>
  <mc:AlternateContent xmlns:mc="http://schemas.openxmlformats.org/markup-compatibility/2006" xmlns:p14="http://schemas.microsoft.com/office/powerpoint/2010/main">
    <mc:Choice Requires="p14">
      <p:transition spd="slow" p14:dur="2250" advTm="3000">
        <p:blinds dir="vert"/>
      </p:transition>
    </mc:Choice>
    <mc:Fallback xmlns="">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ppt_x"/>
                                          </p:val>
                                        </p:tav>
                                        <p:tav tm="100000">
                                          <p:val>
                                            <p:strVal val="#ppt_x"/>
                                          </p:val>
                                        </p:tav>
                                      </p:tavLst>
                                    </p:anim>
                                    <p:anim calcmode="lin" valueType="num">
                                      <p:cBhvr additive="base">
                                        <p:cTn id="16" dur="500" fill="hold"/>
                                        <p:tgtEl>
                                          <p:spTgt spid="26"/>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750"/>
                                        <p:tgtEl>
                                          <p:spTgt spid="22"/>
                                        </p:tgtEl>
                                      </p:cBhvr>
                                    </p:animEffect>
                                    <p:anim calcmode="lin" valueType="num">
                                      <p:cBhvr>
                                        <p:cTn id="22" dur="750" fill="hold"/>
                                        <p:tgtEl>
                                          <p:spTgt spid="22"/>
                                        </p:tgtEl>
                                        <p:attrNameLst>
                                          <p:attrName>ppt_x</p:attrName>
                                        </p:attrNameLst>
                                      </p:cBhvr>
                                      <p:tavLst>
                                        <p:tav tm="0">
                                          <p:val>
                                            <p:strVal val="#ppt_x"/>
                                          </p:val>
                                        </p:tav>
                                        <p:tav tm="100000">
                                          <p:val>
                                            <p:strVal val="#ppt_x"/>
                                          </p:val>
                                        </p:tav>
                                      </p:tavLst>
                                    </p:anim>
                                    <p:anim calcmode="lin" valueType="num">
                                      <p:cBhvr>
                                        <p:cTn id="23" dur="750" fill="hold"/>
                                        <p:tgtEl>
                                          <p:spTgt spid="22"/>
                                        </p:tgtEl>
                                        <p:attrNameLst>
                                          <p:attrName>ppt_y</p:attrName>
                                        </p:attrNameLst>
                                      </p:cBhvr>
                                      <p:tavLst>
                                        <p:tav tm="0">
                                          <p:val>
                                            <p:strVal val="#ppt_y+.1"/>
                                          </p:val>
                                        </p:tav>
                                        <p:tav tm="100000">
                                          <p:val>
                                            <p:strVal val="#ppt_y"/>
                                          </p:val>
                                        </p:tav>
                                      </p:tavLst>
                                    </p:anim>
                                  </p:childTnLst>
                                </p:cTn>
                              </p:par>
                            </p:childTnLst>
                          </p:cTn>
                        </p:par>
                        <p:par>
                          <p:cTn id="24" fill="hold">
                            <p:stCondLst>
                              <p:cond delay="750"/>
                            </p:stCondLst>
                            <p:childTnLst>
                              <p:par>
                                <p:cTn id="25" presetID="2" presetClass="entr" presetSubtype="4"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ppt_x"/>
                                          </p:val>
                                        </p:tav>
                                        <p:tav tm="100000">
                                          <p:val>
                                            <p:strVal val="#ppt_x"/>
                                          </p:val>
                                        </p:tav>
                                      </p:tavLst>
                                    </p:anim>
                                    <p:anim calcmode="lin" valueType="num">
                                      <p:cBhvr additive="base">
                                        <p:cTn id="28" dur="500" fill="hold"/>
                                        <p:tgtEl>
                                          <p:spTgt spid="2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ppt_x"/>
                                          </p:val>
                                        </p:tav>
                                        <p:tav tm="100000">
                                          <p:val>
                                            <p:strVal val="#ppt_x"/>
                                          </p:val>
                                        </p:tav>
                                      </p:tavLst>
                                    </p:anim>
                                    <p:anim calcmode="lin" valueType="num">
                                      <p:cBhvr additive="base">
                                        <p:cTn id="32"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750"/>
                                        <p:tgtEl>
                                          <p:spTgt spid="19"/>
                                        </p:tgtEl>
                                      </p:cBhvr>
                                    </p:animEffect>
                                    <p:anim calcmode="lin" valueType="num">
                                      <p:cBhvr>
                                        <p:cTn id="38" dur="750" fill="hold"/>
                                        <p:tgtEl>
                                          <p:spTgt spid="19"/>
                                        </p:tgtEl>
                                        <p:attrNameLst>
                                          <p:attrName>ppt_x</p:attrName>
                                        </p:attrNameLst>
                                      </p:cBhvr>
                                      <p:tavLst>
                                        <p:tav tm="0">
                                          <p:val>
                                            <p:strVal val="#ppt_x"/>
                                          </p:val>
                                        </p:tav>
                                        <p:tav tm="100000">
                                          <p:val>
                                            <p:strVal val="#ppt_x"/>
                                          </p:val>
                                        </p:tav>
                                      </p:tavLst>
                                    </p:anim>
                                    <p:anim calcmode="lin" valueType="num">
                                      <p:cBhvr>
                                        <p:cTn id="39" dur="750" fill="hold"/>
                                        <p:tgtEl>
                                          <p:spTgt spid="19"/>
                                        </p:tgtEl>
                                        <p:attrNameLst>
                                          <p:attrName>ppt_y</p:attrName>
                                        </p:attrNameLst>
                                      </p:cBhvr>
                                      <p:tavLst>
                                        <p:tav tm="0">
                                          <p:val>
                                            <p:strVal val="#ppt_y+.1"/>
                                          </p:val>
                                        </p:tav>
                                        <p:tav tm="100000">
                                          <p:val>
                                            <p:strVal val="#ppt_y"/>
                                          </p:val>
                                        </p:tav>
                                      </p:tavLst>
                                    </p:anim>
                                  </p:childTnLst>
                                </p:cTn>
                              </p:par>
                            </p:childTnLst>
                          </p:cTn>
                        </p:par>
                        <p:par>
                          <p:cTn id="40" fill="hold">
                            <p:stCondLst>
                              <p:cond delay="750"/>
                            </p:stCondLst>
                            <p:childTnLst>
                              <p:par>
                                <p:cTn id="41" presetID="2" presetClass="entr" presetSubtype="1"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additive="base">
                                        <p:cTn id="43" dur="500" fill="hold"/>
                                        <p:tgtEl>
                                          <p:spTgt spid="29"/>
                                        </p:tgtEl>
                                        <p:attrNameLst>
                                          <p:attrName>ppt_x</p:attrName>
                                        </p:attrNameLst>
                                      </p:cBhvr>
                                      <p:tavLst>
                                        <p:tav tm="0">
                                          <p:val>
                                            <p:strVal val="#ppt_x"/>
                                          </p:val>
                                        </p:tav>
                                        <p:tav tm="100000">
                                          <p:val>
                                            <p:strVal val="#ppt_x"/>
                                          </p:val>
                                        </p:tav>
                                      </p:tavLst>
                                    </p:anim>
                                    <p:anim calcmode="lin" valueType="num">
                                      <p:cBhvr additive="base">
                                        <p:cTn id="44" dur="500" fill="hold"/>
                                        <p:tgtEl>
                                          <p:spTgt spid="29"/>
                                        </p:tgtEl>
                                        <p:attrNameLst>
                                          <p:attrName>ppt_y</p:attrName>
                                        </p:attrNameLst>
                                      </p:cBhvr>
                                      <p:tavLst>
                                        <p:tav tm="0">
                                          <p:val>
                                            <p:strVal val="0-#ppt_h/2"/>
                                          </p:val>
                                        </p:tav>
                                        <p:tav tm="100000">
                                          <p:val>
                                            <p:strVal val="#ppt_y"/>
                                          </p:val>
                                        </p:tav>
                                      </p:tavLst>
                                    </p:anim>
                                  </p:childTnLst>
                                </p:cTn>
                              </p:par>
                              <p:par>
                                <p:cTn id="45" presetID="2" presetClass="entr" presetSubtype="1"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additive="base">
                                        <p:cTn id="47" dur="500" fill="hold"/>
                                        <p:tgtEl>
                                          <p:spTgt spid="30"/>
                                        </p:tgtEl>
                                        <p:attrNameLst>
                                          <p:attrName>ppt_x</p:attrName>
                                        </p:attrNameLst>
                                      </p:cBhvr>
                                      <p:tavLst>
                                        <p:tav tm="0">
                                          <p:val>
                                            <p:strVal val="#ppt_x"/>
                                          </p:val>
                                        </p:tav>
                                        <p:tav tm="100000">
                                          <p:val>
                                            <p:strVal val="#ppt_x"/>
                                          </p:val>
                                        </p:tav>
                                      </p:tavLst>
                                    </p:anim>
                                    <p:anim calcmode="lin" valueType="num">
                                      <p:cBhvr additive="base">
                                        <p:cTn id="48" dur="500" fill="hold"/>
                                        <p:tgtEl>
                                          <p:spTgt spid="30"/>
                                        </p:tgtEl>
                                        <p:attrNameLst>
                                          <p:attrName>ppt_y</p:attrName>
                                        </p:attrNameLst>
                                      </p:cBhvr>
                                      <p:tavLst>
                                        <p:tav tm="0">
                                          <p:val>
                                            <p:strVal val="0-#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750"/>
                                        <p:tgtEl>
                                          <p:spTgt spid="16"/>
                                        </p:tgtEl>
                                      </p:cBhvr>
                                    </p:animEffect>
                                    <p:anim calcmode="lin" valueType="num">
                                      <p:cBhvr>
                                        <p:cTn id="54" dur="750" fill="hold"/>
                                        <p:tgtEl>
                                          <p:spTgt spid="16"/>
                                        </p:tgtEl>
                                        <p:attrNameLst>
                                          <p:attrName>ppt_x</p:attrName>
                                        </p:attrNameLst>
                                      </p:cBhvr>
                                      <p:tavLst>
                                        <p:tav tm="0">
                                          <p:val>
                                            <p:strVal val="#ppt_x"/>
                                          </p:val>
                                        </p:tav>
                                        <p:tav tm="100000">
                                          <p:val>
                                            <p:strVal val="#ppt_x"/>
                                          </p:val>
                                        </p:tav>
                                      </p:tavLst>
                                    </p:anim>
                                    <p:anim calcmode="lin" valueType="num">
                                      <p:cBhvr>
                                        <p:cTn id="55" dur="750" fill="hold"/>
                                        <p:tgtEl>
                                          <p:spTgt spid="16"/>
                                        </p:tgtEl>
                                        <p:attrNameLst>
                                          <p:attrName>ppt_y</p:attrName>
                                        </p:attrNameLst>
                                      </p:cBhvr>
                                      <p:tavLst>
                                        <p:tav tm="0">
                                          <p:val>
                                            <p:strVal val="#ppt_y+.1"/>
                                          </p:val>
                                        </p:tav>
                                        <p:tav tm="100000">
                                          <p:val>
                                            <p:strVal val="#ppt_y"/>
                                          </p:val>
                                        </p:tav>
                                      </p:tavLst>
                                    </p:anim>
                                  </p:childTnLst>
                                </p:cTn>
                              </p:par>
                            </p:childTnLst>
                          </p:cTn>
                        </p:par>
                        <p:par>
                          <p:cTn id="56" fill="hold">
                            <p:stCondLst>
                              <p:cond delay="750"/>
                            </p:stCondLst>
                            <p:childTnLst>
                              <p:par>
                                <p:cTn id="57" presetID="2" presetClass="entr" presetSubtype="4" fill="hold" grpId="0" nodeType="afterEffect">
                                  <p:stCondLst>
                                    <p:cond delay="0"/>
                                  </p:stCondLst>
                                  <p:childTnLst>
                                    <p:set>
                                      <p:cBhvr>
                                        <p:cTn id="58" dur="1" fill="hold">
                                          <p:stCondLst>
                                            <p:cond delay="0"/>
                                          </p:stCondLst>
                                        </p:cTn>
                                        <p:tgtEl>
                                          <p:spTgt spid="31"/>
                                        </p:tgtEl>
                                        <p:attrNameLst>
                                          <p:attrName>style.visibility</p:attrName>
                                        </p:attrNameLst>
                                      </p:cBhvr>
                                      <p:to>
                                        <p:strVal val="visible"/>
                                      </p:to>
                                    </p:set>
                                    <p:anim calcmode="lin" valueType="num">
                                      <p:cBhvr additive="base">
                                        <p:cTn id="59" dur="500" fill="hold"/>
                                        <p:tgtEl>
                                          <p:spTgt spid="31"/>
                                        </p:tgtEl>
                                        <p:attrNameLst>
                                          <p:attrName>ppt_x</p:attrName>
                                        </p:attrNameLst>
                                      </p:cBhvr>
                                      <p:tavLst>
                                        <p:tav tm="0">
                                          <p:val>
                                            <p:strVal val="#ppt_x"/>
                                          </p:val>
                                        </p:tav>
                                        <p:tav tm="100000">
                                          <p:val>
                                            <p:strVal val="#ppt_x"/>
                                          </p:val>
                                        </p:tav>
                                      </p:tavLst>
                                    </p:anim>
                                    <p:anim calcmode="lin" valueType="num">
                                      <p:cBhvr additive="base">
                                        <p:cTn id="60" dur="500" fill="hold"/>
                                        <p:tgtEl>
                                          <p:spTgt spid="31"/>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32"/>
                                        </p:tgtEl>
                                        <p:attrNameLst>
                                          <p:attrName>style.visibility</p:attrName>
                                        </p:attrNameLst>
                                      </p:cBhvr>
                                      <p:to>
                                        <p:strVal val="visible"/>
                                      </p:to>
                                    </p:set>
                                    <p:anim calcmode="lin" valueType="num">
                                      <p:cBhvr additive="base">
                                        <p:cTn id="63" dur="500" fill="hold"/>
                                        <p:tgtEl>
                                          <p:spTgt spid="32"/>
                                        </p:tgtEl>
                                        <p:attrNameLst>
                                          <p:attrName>ppt_x</p:attrName>
                                        </p:attrNameLst>
                                      </p:cBhvr>
                                      <p:tavLst>
                                        <p:tav tm="0">
                                          <p:val>
                                            <p:strVal val="#ppt_x"/>
                                          </p:val>
                                        </p:tav>
                                        <p:tav tm="100000">
                                          <p:val>
                                            <p:strVal val="#ppt_x"/>
                                          </p:val>
                                        </p:tav>
                                      </p:tavLst>
                                    </p:anim>
                                    <p:anim calcmode="lin" valueType="num">
                                      <p:cBhvr additive="base">
                                        <p:cTn id="64"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nodeType="click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fade">
                                      <p:cBhvr>
                                        <p:cTn id="69" dur="750"/>
                                        <p:tgtEl>
                                          <p:spTgt spid="13"/>
                                        </p:tgtEl>
                                      </p:cBhvr>
                                    </p:animEffect>
                                    <p:anim calcmode="lin" valueType="num">
                                      <p:cBhvr>
                                        <p:cTn id="70" dur="750" fill="hold"/>
                                        <p:tgtEl>
                                          <p:spTgt spid="13"/>
                                        </p:tgtEl>
                                        <p:attrNameLst>
                                          <p:attrName>ppt_x</p:attrName>
                                        </p:attrNameLst>
                                      </p:cBhvr>
                                      <p:tavLst>
                                        <p:tav tm="0">
                                          <p:val>
                                            <p:strVal val="#ppt_x"/>
                                          </p:val>
                                        </p:tav>
                                        <p:tav tm="100000">
                                          <p:val>
                                            <p:strVal val="#ppt_x"/>
                                          </p:val>
                                        </p:tav>
                                      </p:tavLst>
                                    </p:anim>
                                    <p:anim calcmode="lin" valueType="num">
                                      <p:cBhvr>
                                        <p:cTn id="71" dur="750" fill="hold"/>
                                        <p:tgtEl>
                                          <p:spTgt spid="13"/>
                                        </p:tgtEl>
                                        <p:attrNameLst>
                                          <p:attrName>ppt_y</p:attrName>
                                        </p:attrNameLst>
                                      </p:cBhvr>
                                      <p:tavLst>
                                        <p:tav tm="0">
                                          <p:val>
                                            <p:strVal val="#ppt_y+.1"/>
                                          </p:val>
                                        </p:tav>
                                        <p:tav tm="100000">
                                          <p:val>
                                            <p:strVal val="#ppt_y"/>
                                          </p:val>
                                        </p:tav>
                                      </p:tavLst>
                                    </p:anim>
                                  </p:childTnLst>
                                </p:cTn>
                              </p:par>
                            </p:childTnLst>
                          </p:cTn>
                        </p:par>
                        <p:par>
                          <p:cTn id="72" fill="hold">
                            <p:stCondLst>
                              <p:cond delay="750"/>
                            </p:stCondLst>
                            <p:childTnLst>
                              <p:par>
                                <p:cTn id="73" presetID="2" presetClass="entr" presetSubtype="1" fill="hold" grpId="0" nodeType="afterEffect">
                                  <p:stCondLst>
                                    <p:cond delay="0"/>
                                  </p:stCondLst>
                                  <p:childTnLst>
                                    <p:set>
                                      <p:cBhvr>
                                        <p:cTn id="74" dur="1" fill="hold">
                                          <p:stCondLst>
                                            <p:cond delay="0"/>
                                          </p:stCondLst>
                                        </p:cTn>
                                        <p:tgtEl>
                                          <p:spTgt spid="33"/>
                                        </p:tgtEl>
                                        <p:attrNameLst>
                                          <p:attrName>style.visibility</p:attrName>
                                        </p:attrNameLst>
                                      </p:cBhvr>
                                      <p:to>
                                        <p:strVal val="visible"/>
                                      </p:to>
                                    </p:set>
                                    <p:anim calcmode="lin" valueType="num">
                                      <p:cBhvr additive="base">
                                        <p:cTn id="75" dur="500" fill="hold"/>
                                        <p:tgtEl>
                                          <p:spTgt spid="33"/>
                                        </p:tgtEl>
                                        <p:attrNameLst>
                                          <p:attrName>ppt_x</p:attrName>
                                        </p:attrNameLst>
                                      </p:cBhvr>
                                      <p:tavLst>
                                        <p:tav tm="0">
                                          <p:val>
                                            <p:strVal val="#ppt_x"/>
                                          </p:val>
                                        </p:tav>
                                        <p:tav tm="100000">
                                          <p:val>
                                            <p:strVal val="#ppt_x"/>
                                          </p:val>
                                        </p:tav>
                                      </p:tavLst>
                                    </p:anim>
                                    <p:anim calcmode="lin" valueType="num">
                                      <p:cBhvr additive="base">
                                        <p:cTn id="76" dur="500" fill="hold"/>
                                        <p:tgtEl>
                                          <p:spTgt spid="33"/>
                                        </p:tgtEl>
                                        <p:attrNameLst>
                                          <p:attrName>ppt_y</p:attrName>
                                        </p:attrNameLst>
                                      </p:cBhvr>
                                      <p:tavLst>
                                        <p:tav tm="0">
                                          <p:val>
                                            <p:strVal val="0-#ppt_h/2"/>
                                          </p:val>
                                        </p:tav>
                                        <p:tav tm="100000">
                                          <p:val>
                                            <p:strVal val="#ppt_y"/>
                                          </p:val>
                                        </p:tav>
                                      </p:tavLst>
                                    </p:anim>
                                  </p:childTnLst>
                                </p:cTn>
                              </p:par>
                              <p:par>
                                <p:cTn id="77" presetID="2" presetClass="entr" presetSubtype="1" fill="hold" grpId="0" nodeType="withEffect">
                                  <p:stCondLst>
                                    <p:cond delay="0"/>
                                  </p:stCondLst>
                                  <p:childTnLst>
                                    <p:set>
                                      <p:cBhvr>
                                        <p:cTn id="78" dur="1" fill="hold">
                                          <p:stCondLst>
                                            <p:cond delay="0"/>
                                          </p:stCondLst>
                                        </p:cTn>
                                        <p:tgtEl>
                                          <p:spTgt spid="34"/>
                                        </p:tgtEl>
                                        <p:attrNameLst>
                                          <p:attrName>style.visibility</p:attrName>
                                        </p:attrNameLst>
                                      </p:cBhvr>
                                      <p:to>
                                        <p:strVal val="visible"/>
                                      </p:to>
                                    </p:set>
                                    <p:anim calcmode="lin" valueType="num">
                                      <p:cBhvr additive="base">
                                        <p:cTn id="79" dur="500" fill="hold"/>
                                        <p:tgtEl>
                                          <p:spTgt spid="34"/>
                                        </p:tgtEl>
                                        <p:attrNameLst>
                                          <p:attrName>ppt_x</p:attrName>
                                        </p:attrNameLst>
                                      </p:cBhvr>
                                      <p:tavLst>
                                        <p:tav tm="0">
                                          <p:val>
                                            <p:strVal val="#ppt_x"/>
                                          </p:val>
                                        </p:tav>
                                        <p:tav tm="100000">
                                          <p:val>
                                            <p:strVal val="#ppt_x"/>
                                          </p:val>
                                        </p:tav>
                                      </p:tavLst>
                                    </p:anim>
                                    <p:anim calcmode="lin" valueType="num">
                                      <p:cBhvr additive="base">
                                        <p:cTn id="80" dur="500" fill="hold"/>
                                        <p:tgtEl>
                                          <p:spTgt spid="34"/>
                                        </p:tgtEl>
                                        <p:attrNameLst>
                                          <p:attrName>ppt_y</p:attrName>
                                        </p:attrNameLst>
                                      </p:cBhvr>
                                      <p:tavLst>
                                        <p:tav tm="0">
                                          <p:val>
                                            <p:strVal val="0-#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42" presetClass="entr" presetSubtype="0" fill="hold" nodeType="clickEffect">
                                  <p:stCondLst>
                                    <p:cond delay="0"/>
                                  </p:stCondLst>
                                  <p:childTnLst>
                                    <p:set>
                                      <p:cBhvr>
                                        <p:cTn id="84" dur="1" fill="hold">
                                          <p:stCondLst>
                                            <p:cond delay="0"/>
                                          </p:stCondLst>
                                        </p:cTn>
                                        <p:tgtEl>
                                          <p:spTgt spid="10"/>
                                        </p:tgtEl>
                                        <p:attrNameLst>
                                          <p:attrName>style.visibility</p:attrName>
                                        </p:attrNameLst>
                                      </p:cBhvr>
                                      <p:to>
                                        <p:strVal val="visible"/>
                                      </p:to>
                                    </p:set>
                                    <p:animEffect transition="in" filter="fade">
                                      <p:cBhvr>
                                        <p:cTn id="85" dur="750"/>
                                        <p:tgtEl>
                                          <p:spTgt spid="10"/>
                                        </p:tgtEl>
                                      </p:cBhvr>
                                    </p:animEffect>
                                    <p:anim calcmode="lin" valueType="num">
                                      <p:cBhvr>
                                        <p:cTn id="86" dur="750" fill="hold"/>
                                        <p:tgtEl>
                                          <p:spTgt spid="10"/>
                                        </p:tgtEl>
                                        <p:attrNameLst>
                                          <p:attrName>ppt_x</p:attrName>
                                        </p:attrNameLst>
                                      </p:cBhvr>
                                      <p:tavLst>
                                        <p:tav tm="0">
                                          <p:val>
                                            <p:strVal val="#ppt_x"/>
                                          </p:val>
                                        </p:tav>
                                        <p:tav tm="100000">
                                          <p:val>
                                            <p:strVal val="#ppt_x"/>
                                          </p:val>
                                        </p:tav>
                                      </p:tavLst>
                                    </p:anim>
                                    <p:anim calcmode="lin" valueType="num">
                                      <p:cBhvr>
                                        <p:cTn id="87" dur="750" fill="hold"/>
                                        <p:tgtEl>
                                          <p:spTgt spid="10"/>
                                        </p:tgtEl>
                                        <p:attrNameLst>
                                          <p:attrName>ppt_y</p:attrName>
                                        </p:attrNameLst>
                                      </p:cBhvr>
                                      <p:tavLst>
                                        <p:tav tm="0">
                                          <p:val>
                                            <p:strVal val="#ppt_y+.1"/>
                                          </p:val>
                                        </p:tav>
                                        <p:tav tm="100000">
                                          <p:val>
                                            <p:strVal val="#ppt_y"/>
                                          </p:val>
                                        </p:tav>
                                      </p:tavLst>
                                    </p:anim>
                                  </p:childTnLst>
                                </p:cTn>
                              </p:par>
                            </p:childTnLst>
                          </p:cTn>
                        </p:par>
                        <p:par>
                          <p:cTn id="88" fill="hold">
                            <p:stCondLst>
                              <p:cond delay="750"/>
                            </p:stCondLst>
                            <p:childTnLst>
                              <p:par>
                                <p:cTn id="89" presetID="2" presetClass="entr" presetSubtype="4" fill="hold" grpId="0" nodeType="afterEffect">
                                  <p:stCondLst>
                                    <p:cond delay="0"/>
                                  </p:stCondLst>
                                  <p:childTnLst>
                                    <p:set>
                                      <p:cBhvr>
                                        <p:cTn id="90" dur="1" fill="hold">
                                          <p:stCondLst>
                                            <p:cond delay="0"/>
                                          </p:stCondLst>
                                        </p:cTn>
                                        <p:tgtEl>
                                          <p:spTgt spid="35"/>
                                        </p:tgtEl>
                                        <p:attrNameLst>
                                          <p:attrName>style.visibility</p:attrName>
                                        </p:attrNameLst>
                                      </p:cBhvr>
                                      <p:to>
                                        <p:strVal val="visible"/>
                                      </p:to>
                                    </p:set>
                                    <p:anim calcmode="lin" valueType="num">
                                      <p:cBhvr additive="base">
                                        <p:cTn id="91" dur="500" fill="hold"/>
                                        <p:tgtEl>
                                          <p:spTgt spid="35"/>
                                        </p:tgtEl>
                                        <p:attrNameLst>
                                          <p:attrName>ppt_x</p:attrName>
                                        </p:attrNameLst>
                                      </p:cBhvr>
                                      <p:tavLst>
                                        <p:tav tm="0">
                                          <p:val>
                                            <p:strVal val="#ppt_x"/>
                                          </p:val>
                                        </p:tav>
                                        <p:tav tm="100000">
                                          <p:val>
                                            <p:strVal val="#ppt_x"/>
                                          </p:val>
                                        </p:tav>
                                      </p:tavLst>
                                    </p:anim>
                                    <p:anim calcmode="lin" valueType="num">
                                      <p:cBhvr additive="base">
                                        <p:cTn id="92" dur="500" fill="hold"/>
                                        <p:tgtEl>
                                          <p:spTgt spid="35"/>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36"/>
                                        </p:tgtEl>
                                        <p:attrNameLst>
                                          <p:attrName>style.visibility</p:attrName>
                                        </p:attrNameLst>
                                      </p:cBhvr>
                                      <p:to>
                                        <p:strVal val="visible"/>
                                      </p:to>
                                    </p:set>
                                    <p:anim calcmode="lin" valueType="num">
                                      <p:cBhvr additive="base">
                                        <p:cTn id="95" dur="500" fill="hold"/>
                                        <p:tgtEl>
                                          <p:spTgt spid="36"/>
                                        </p:tgtEl>
                                        <p:attrNameLst>
                                          <p:attrName>ppt_x</p:attrName>
                                        </p:attrNameLst>
                                      </p:cBhvr>
                                      <p:tavLst>
                                        <p:tav tm="0">
                                          <p:val>
                                            <p:strVal val="#ppt_x"/>
                                          </p:val>
                                        </p:tav>
                                        <p:tav tm="100000">
                                          <p:val>
                                            <p:strVal val="#ppt_x"/>
                                          </p:val>
                                        </p:tav>
                                      </p:tavLst>
                                    </p:anim>
                                    <p:anim calcmode="lin" valueType="num">
                                      <p:cBhvr additive="base">
                                        <p:cTn id="96"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2" presetClass="entr" presetSubtype="8" fill="hold" grpId="0" nodeType="clickEffect">
                                  <p:stCondLst>
                                    <p:cond delay="0"/>
                                  </p:stCondLst>
                                  <p:childTnLst>
                                    <p:set>
                                      <p:cBhvr>
                                        <p:cTn id="100" dur="1" fill="hold">
                                          <p:stCondLst>
                                            <p:cond delay="0"/>
                                          </p:stCondLst>
                                        </p:cTn>
                                        <p:tgtEl>
                                          <p:spTgt spid="9"/>
                                        </p:tgtEl>
                                        <p:attrNameLst>
                                          <p:attrName>style.visibility</p:attrName>
                                        </p:attrNameLst>
                                      </p:cBhvr>
                                      <p:to>
                                        <p:strVal val="visible"/>
                                      </p:to>
                                    </p:set>
                                    <p:animEffect transition="in" filter="wipe(left)">
                                      <p:cBhvr>
                                        <p:cTn id="10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5" grpId="0"/>
      <p:bldP spid="26" grpId="0"/>
      <p:bldP spid="27" grpId="0"/>
      <p:bldP spid="28" grpId="0"/>
      <p:bldP spid="29" grpId="0"/>
      <p:bldP spid="30" grpId="0"/>
      <p:bldP spid="31" grpId="0"/>
      <p:bldP spid="32" grpId="0"/>
      <p:bldP spid="33" grpId="0"/>
      <p:bldP spid="34" grpId="0"/>
      <p:bldP spid="35" grpId="0"/>
      <p:bldP spid="3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flipV="1">
            <a:off x="2943557" y="1312665"/>
            <a:ext cx="3256886" cy="2762240"/>
            <a:chOff x="2501702" y="1313926"/>
            <a:chExt cx="3727202" cy="3161127"/>
          </a:xfrm>
          <a:solidFill>
            <a:srgbClr val="404585"/>
          </a:solidFill>
        </p:grpSpPr>
        <p:sp>
          <p:nvSpPr>
            <p:cNvPr id="10" name="等腰三角形 6"/>
            <p:cNvSpPr/>
            <p:nvPr/>
          </p:nvSpPr>
          <p:spPr>
            <a:xfrm>
              <a:off x="3470077" y="1313926"/>
              <a:ext cx="1796802" cy="1469072"/>
            </a:xfrm>
            <a:custGeom>
              <a:avLst/>
              <a:gdLst/>
              <a:ahLst/>
              <a:cxnLst/>
              <a:rect l="l" t="t" r="r" b="b"/>
              <a:pathLst>
                <a:path w="1796802" h="1469072">
                  <a:moveTo>
                    <a:pt x="898401" y="0"/>
                  </a:moveTo>
                  <a:lnTo>
                    <a:pt x="1796802" y="1469072"/>
                  </a:lnTo>
                  <a:lnTo>
                    <a:pt x="1015417" y="1469072"/>
                  </a:lnTo>
                  <a:lnTo>
                    <a:pt x="1015417" y="1372637"/>
                  </a:lnTo>
                  <a:lnTo>
                    <a:pt x="1154781" y="1372637"/>
                  </a:lnTo>
                  <a:lnTo>
                    <a:pt x="876052" y="1125318"/>
                  </a:lnTo>
                  <a:lnTo>
                    <a:pt x="597323" y="1372637"/>
                  </a:lnTo>
                  <a:lnTo>
                    <a:pt x="736688" y="1372637"/>
                  </a:lnTo>
                  <a:lnTo>
                    <a:pt x="736688" y="1469072"/>
                  </a:lnTo>
                  <a:lnTo>
                    <a:pt x="0" y="1469072"/>
                  </a:lnTo>
                  <a:close/>
                </a:path>
              </a:pathLst>
            </a:custGeom>
            <a:solidFill>
              <a:srgbClr val="5BB4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a typeface="微软雅黑" panose="020B0503020204020204" pitchFamily="34" charset="-122"/>
              </a:endParaRPr>
            </a:p>
          </p:txBody>
        </p:sp>
        <p:sp>
          <p:nvSpPr>
            <p:cNvPr id="11" name="等腰三角形 7"/>
            <p:cNvSpPr/>
            <p:nvPr/>
          </p:nvSpPr>
          <p:spPr>
            <a:xfrm>
              <a:off x="4463852" y="2974450"/>
              <a:ext cx="1765052" cy="1500603"/>
            </a:xfrm>
            <a:custGeom>
              <a:avLst/>
              <a:gdLst/>
              <a:ahLst/>
              <a:cxnLst/>
              <a:rect l="l" t="t" r="r" b="b"/>
              <a:pathLst>
                <a:path w="1765052" h="1500603">
                  <a:moveTo>
                    <a:pt x="882526" y="0"/>
                  </a:moveTo>
                  <a:lnTo>
                    <a:pt x="1765052" y="1500603"/>
                  </a:lnTo>
                  <a:lnTo>
                    <a:pt x="0" y="1500603"/>
                  </a:lnTo>
                  <a:lnTo>
                    <a:pt x="375894" y="861452"/>
                  </a:lnTo>
                  <a:lnTo>
                    <a:pt x="464514" y="915388"/>
                  </a:lnTo>
                  <a:lnTo>
                    <a:pt x="392059" y="1034436"/>
                  </a:lnTo>
                  <a:lnTo>
                    <a:pt x="748236" y="924919"/>
                  </a:lnTo>
                  <a:lnTo>
                    <a:pt x="681880" y="558240"/>
                  </a:lnTo>
                  <a:lnTo>
                    <a:pt x="609424" y="677289"/>
                  </a:lnTo>
                  <a:lnTo>
                    <a:pt x="517210" y="621166"/>
                  </a:lnTo>
                  <a:close/>
                </a:path>
              </a:pathLst>
            </a:custGeom>
            <a:solidFill>
              <a:srgbClr val="5BB4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a typeface="微软雅黑" panose="020B0503020204020204" pitchFamily="34" charset="-122"/>
              </a:endParaRPr>
            </a:p>
          </p:txBody>
        </p:sp>
        <p:sp>
          <p:nvSpPr>
            <p:cNvPr id="12" name="等腰三角形 11"/>
            <p:cNvSpPr/>
            <p:nvPr/>
          </p:nvSpPr>
          <p:spPr>
            <a:xfrm rot="10800000">
              <a:off x="3458832" y="2871676"/>
              <a:ext cx="1822450" cy="1551623"/>
            </a:xfrm>
            <a:prstGeom prst="triangle">
              <a:avLst/>
            </a:prstGeom>
            <a:solidFill>
              <a:srgbClr val="5BB4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a typeface="微软雅黑" panose="020B0503020204020204" pitchFamily="34" charset="-122"/>
              </a:endParaRPr>
            </a:p>
          </p:txBody>
        </p:sp>
        <p:sp>
          <p:nvSpPr>
            <p:cNvPr id="13" name="等腰三角形 11"/>
            <p:cNvSpPr/>
            <p:nvPr/>
          </p:nvSpPr>
          <p:spPr>
            <a:xfrm>
              <a:off x="2501702" y="2974450"/>
              <a:ext cx="1765052" cy="1500603"/>
            </a:xfrm>
            <a:custGeom>
              <a:avLst/>
              <a:gdLst/>
              <a:ahLst/>
              <a:cxnLst/>
              <a:rect l="l" t="t" r="r" b="b"/>
              <a:pathLst>
                <a:path w="1765052" h="1500603">
                  <a:moveTo>
                    <a:pt x="882526" y="0"/>
                  </a:moveTo>
                  <a:lnTo>
                    <a:pt x="1236032" y="601083"/>
                  </a:lnTo>
                  <a:lnTo>
                    <a:pt x="1121186" y="667974"/>
                  </a:lnTo>
                  <a:lnTo>
                    <a:pt x="1051045" y="547547"/>
                  </a:lnTo>
                  <a:lnTo>
                    <a:pt x="977616" y="912876"/>
                  </a:lnTo>
                  <a:lnTo>
                    <a:pt x="1331611" y="1029255"/>
                  </a:lnTo>
                  <a:lnTo>
                    <a:pt x="1261469" y="908828"/>
                  </a:lnTo>
                  <a:lnTo>
                    <a:pt x="1377332" y="841344"/>
                  </a:lnTo>
                  <a:lnTo>
                    <a:pt x="1765052" y="1500603"/>
                  </a:lnTo>
                  <a:lnTo>
                    <a:pt x="0" y="1500603"/>
                  </a:lnTo>
                  <a:close/>
                </a:path>
              </a:pathLst>
            </a:custGeom>
            <a:solidFill>
              <a:srgbClr val="5BB4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a typeface="微软雅黑" panose="020B0503020204020204" pitchFamily="34" charset="-122"/>
              </a:endParaRPr>
            </a:p>
          </p:txBody>
        </p:sp>
      </p:grpSp>
      <p:sp>
        <p:nvSpPr>
          <p:cNvPr id="14" name="TextBox 14"/>
          <p:cNvSpPr txBox="1"/>
          <p:nvPr/>
        </p:nvSpPr>
        <p:spPr>
          <a:xfrm>
            <a:off x="899592" y="2034486"/>
            <a:ext cx="2304256" cy="646331"/>
          </a:xfrm>
          <a:prstGeom prst="rect">
            <a:avLst/>
          </a:prstGeom>
          <a:noFill/>
          <a:ln>
            <a:noFill/>
            <a:prstDash val="sysDash"/>
          </a:ln>
        </p:spPr>
        <p:txBody>
          <a:bodyPr wrap="square" rtlCol="0">
            <a:spAutoFit/>
          </a:bodyPr>
          <a:lstStyle/>
          <a:p>
            <a:pPr algn="just"/>
            <a:r>
              <a:rPr lang="zh-CN" altLang="en-US" sz="1200" dirty="0">
                <a:solidFill>
                  <a:schemeClr val="tx1">
                    <a:lumMod val="65000"/>
                    <a:lumOff val="35000"/>
                  </a:schemeClr>
                </a:solidFill>
                <a:latin typeface="微软雅黑" pitchFamily="34" charset="-122"/>
                <a:ea typeface="微软雅黑" pitchFamily="34" charset="-122"/>
              </a:rPr>
              <a:t>输入你的文字输入你的文字 输入你的文字 输入你的文字 输入你的文字 </a:t>
            </a:r>
          </a:p>
        </p:txBody>
      </p:sp>
      <p:sp>
        <p:nvSpPr>
          <p:cNvPr id="15" name="矩形 14"/>
          <p:cNvSpPr/>
          <p:nvPr/>
        </p:nvSpPr>
        <p:spPr>
          <a:xfrm>
            <a:off x="1389696" y="1695932"/>
            <a:ext cx="1440160" cy="338554"/>
          </a:xfrm>
          <a:prstGeom prst="rect">
            <a:avLst/>
          </a:prstGeom>
          <a:noFill/>
          <a:ln>
            <a:noFill/>
          </a:ln>
        </p:spPr>
        <p:txBody>
          <a:bodyPr wrap="square">
            <a:spAutoFit/>
          </a:bodyPr>
          <a:lstStyle/>
          <a:p>
            <a:r>
              <a:rPr lang="zh-CN" altLang="en-US" sz="1600" b="1">
                <a:solidFill>
                  <a:schemeClr val="tx1">
                    <a:lumMod val="65000"/>
                    <a:lumOff val="35000"/>
                  </a:schemeClr>
                </a:solidFill>
                <a:latin typeface="微软雅黑" panose="020B0503020204020204" pitchFamily="34" charset="-122"/>
                <a:ea typeface="微软雅黑" panose="020B0503020204020204" pitchFamily="34" charset="-122"/>
              </a:rPr>
              <a:t>添加</a:t>
            </a:r>
            <a:r>
              <a:rPr lang="zh-CN" altLang="en-US" sz="1600" b="1" dirty="0">
                <a:solidFill>
                  <a:schemeClr val="tx1">
                    <a:lumMod val="65000"/>
                    <a:lumOff val="35000"/>
                  </a:schemeClr>
                </a:solidFill>
                <a:latin typeface="微软雅黑" pitchFamily="34" charset="-122"/>
                <a:ea typeface="微软雅黑" panose="020B0503020204020204" pitchFamily="34" charset="-122"/>
              </a:rPr>
              <a:t>标题</a:t>
            </a:r>
          </a:p>
        </p:txBody>
      </p:sp>
      <p:grpSp>
        <p:nvGrpSpPr>
          <p:cNvPr id="16" name="组合 15"/>
          <p:cNvGrpSpPr/>
          <p:nvPr/>
        </p:nvGrpSpPr>
        <p:grpSpPr>
          <a:xfrm>
            <a:off x="5441137" y="1312665"/>
            <a:ext cx="400409" cy="584775"/>
            <a:chOff x="5210487" y="1340290"/>
            <a:chExt cx="400409" cy="584775"/>
          </a:xfrm>
        </p:grpSpPr>
        <p:sp>
          <p:nvSpPr>
            <p:cNvPr id="17" name="椭圆 16"/>
            <p:cNvSpPr/>
            <p:nvPr/>
          </p:nvSpPr>
          <p:spPr>
            <a:xfrm>
              <a:off x="5210487" y="1432913"/>
              <a:ext cx="390818" cy="390818"/>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a typeface="微软雅黑" panose="020B0503020204020204" pitchFamily="34" charset="-122"/>
              </a:endParaRPr>
            </a:p>
          </p:txBody>
        </p:sp>
        <p:sp>
          <p:nvSpPr>
            <p:cNvPr id="18" name="TextBox 18"/>
            <p:cNvSpPr txBox="1"/>
            <p:nvPr/>
          </p:nvSpPr>
          <p:spPr>
            <a:xfrm>
              <a:off x="5219442" y="1340290"/>
              <a:ext cx="391454" cy="584775"/>
            </a:xfrm>
            <a:prstGeom prst="rect">
              <a:avLst/>
            </a:prstGeom>
            <a:noFill/>
          </p:spPr>
          <p:txBody>
            <a:bodyPr wrap="none" rtlCol="0">
              <a:spAutoFit/>
            </a:bodyPr>
            <a:lstStyle/>
            <a:p>
              <a:r>
                <a:rPr lang="en-US" altLang="zh-CN" sz="3200" dirty="0">
                  <a:solidFill>
                    <a:schemeClr val="bg1"/>
                  </a:solidFill>
                  <a:latin typeface="Impact" panose="020B0806030902050204" pitchFamily="34" charset="0"/>
                  <a:ea typeface="微软雅黑" panose="020B0503020204020204" pitchFamily="34" charset="-122"/>
                </a:rPr>
                <a:t>2</a:t>
              </a:r>
              <a:endParaRPr lang="zh-CN" altLang="en-US" sz="3200" dirty="0">
                <a:solidFill>
                  <a:schemeClr val="bg1"/>
                </a:solidFill>
                <a:latin typeface="Impact" panose="020B0806030902050204" pitchFamily="34" charset="0"/>
                <a:ea typeface="微软雅黑" panose="020B0503020204020204" pitchFamily="34" charset="-122"/>
              </a:endParaRPr>
            </a:p>
          </p:txBody>
        </p:sp>
      </p:grpSp>
      <p:grpSp>
        <p:nvGrpSpPr>
          <p:cNvPr id="19" name="组合 18"/>
          <p:cNvGrpSpPr/>
          <p:nvPr/>
        </p:nvGrpSpPr>
        <p:grpSpPr>
          <a:xfrm>
            <a:off x="3323903" y="1312665"/>
            <a:ext cx="390818" cy="584775"/>
            <a:chOff x="5210487" y="1340290"/>
            <a:chExt cx="390818" cy="584775"/>
          </a:xfrm>
        </p:grpSpPr>
        <p:sp>
          <p:nvSpPr>
            <p:cNvPr id="20" name="椭圆 19"/>
            <p:cNvSpPr/>
            <p:nvPr/>
          </p:nvSpPr>
          <p:spPr>
            <a:xfrm>
              <a:off x="5210487" y="1432913"/>
              <a:ext cx="390818" cy="390818"/>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a typeface="微软雅黑" panose="020B0503020204020204" pitchFamily="34" charset="-122"/>
              </a:endParaRPr>
            </a:p>
          </p:txBody>
        </p:sp>
        <p:sp>
          <p:nvSpPr>
            <p:cNvPr id="21" name="TextBox 21"/>
            <p:cNvSpPr txBox="1"/>
            <p:nvPr/>
          </p:nvSpPr>
          <p:spPr>
            <a:xfrm>
              <a:off x="5219442" y="1340290"/>
              <a:ext cx="341760" cy="584775"/>
            </a:xfrm>
            <a:prstGeom prst="rect">
              <a:avLst/>
            </a:prstGeom>
            <a:noFill/>
          </p:spPr>
          <p:txBody>
            <a:bodyPr wrap="none" rtlCol="0">
              <a:spAutoFit/>
            </a:bodyPr>
            <a:lstStyle/>
            <a:p>
              <a:r>
                <a:rPr lang="en-US" altLang="zh-CN" sz="3200" dirty="0">
                  <a:solidFill>
                    <a:schemeClr val="bg1"/>
                  </a:solidFill>
                  <a:latin typeface="Impact" panose="020B0806030902050204" pitchFamily="34" charset="0"/>
                  <a:ea typeface="微软雅黑" panose="020B0503020204020204" pitchFamily="34" charset="-122"/>
                </a:rPr>
                <a:t>1</a:t>
              </a:r>
              <a:endParaRPr lang="zh-CN" altLang="en-US" sz="3200" dirty="0">
                <a:solidFill>
                  <a:schemeClr val="bg1"/>
                </a:solidFill>
                <a:latin typeface="Impact" panose="020B0806030902050204" pitchFamily="34" charset="0"/>
                <a:ea typeface="微软雅黑" panose="020B0503020204020204" pitchFamily="34" charset="-122"/>
              </a:endParaRPr>
            </a:p>
          </p:txBody>
        </p:sp>
      </p:grpSp>
      <p:grpSp>
        <p:nvGrpSpPr>
          <p:cNvPr id="22" name="组合 21"/>
          <p:cNvGrpSpPr/>
          <p:nvPr/>
        </p:nvGrpSpPr>
        <p:grpSpPr>
          <a:xfrm>
            <a:off x="4359836" y="3140668"/>
            <a:ext cx="411629" cy="584775"/>
            <a:chOff x="5210487" y="1340290"/>
            <a:chExt cx="411629" cy="584775"/>
          </a:xfrm>
        </p:grpSpPr>
        <p:sp>
          <p:nvSpPr>
            <p:cNvPr id="23" name="椭圆 22"/>
            <p:cNvSpPr/>
            <p:nvPr/>
          </p:nvSpPr>
          <p:spPr>
            <a:xfrm>
              <a:off x="5210487" y="1432913"/>
              <a:ext cx="390818" cy="390818"/>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a typeface="微软雅黑" panose="020B0503020204020204" pitchFamily="34" charset="-122"/>
              </a:endParaRPr>
            </a:p>
          </p:txBody>
        </p:sp>
        <p:sp>
          <p:nvSpPr>
            <p:cNvPr id="24" name="TextBox 24"/>
            <p:cNvSpPr txBox="1"/>
            <p:nvPr/>
          </p:nvSpPr>
          <p:spPr>
            <a:xfrm>
              <a:off x="5219442" y="1340290"/>
              <a:ext cx="402674" cy="584775"/>
            </a:xfrm>
            <a:prstGeom prst="rect">
              <a:avLst/>
            </a:prstGeom>
            <a:noFill/>
          </p:spPr>
          <p:txBody>
            <a:bodyPr wrap="none" rtlCol="0">
              <a:spAutoFit/>
            </a:bodyPr>
            <a:lstStyle/>
            <a:p>
              <a:r>
                <a:rPr lang="en-US" altLang="zh-CN" sz="3200" dirty="0">
                  <a:solidFill>
                    <a:schemeClr val="bg1"/>
                  </a:solidFill>
                  <a:latin typeface="Impact" panose="020B0806030902050204" pitchFamily="34" charset="0"/>
                  <a:ea typeface="微软雅黑" panose="020B0503020204020204" pitchFamily="34" charset="-122"/>
                </a:rPr>
                <a:t>3</a:t>
              </a:r>
              <a:endParaRPr lang="zh-CN" altLang="en-US" sz="3200" dirty="0">
                <a:solidFill>
                  <a:schemeClr val="bg1"/>
                </a:solidFill>
                <a:latin typeface="Impact" panose="020B0806030902050204" pitchFamily="34" charset="0"/>
                <a:ea typeface="微软雅黑" panose="020B0503020204020204" pitchFamily="34" charset="-122"/>
              </a:endParaRPr>
            </a:p>
          </p:txBody>
        </p:sp>
      </p:grpSp>
      <p:sp>
        <p:nvSpPr>
          <p:cNvPr id="25" name="Freeform 18">
            <a:hlinkClick r:id="rId3"/>
          </p:cNvPr>
          <p:cNvSpPr>
            <a:spLocks noEditPoints="1"/>
          </p:cNvSpPr>
          <p:nvPr/>
        </p:nvSpPr>
        <p:spPr bwMode="auto">
          <a:xfrm>
            <a:off x="4269515" y="1929383"/>
            <a:ext cx="597156" cy="607418"/>
          </a:xfrm>
          <a:custGeom>
            <a:avLst/>
            <a:gdLst>
              <a:gd name="T0" fmla="*/ 60 w 120"/>
              <a:gd name="T1" fmla="*/ 62 h 122"/>
              <a:gd name="T2" fmla="*/ 91 w 120"/>
              <a:gd name="T3" fmla="*/ 31 h 122"/>
              <a:gd name="T4" fmla="*/ 60 w 120"/>
              <a:gd name="T5" fmla="*/ 0 h 122"/>
              <a:gd name="T6" fmla="*/ 29 w 120"/>
              <a:gd name="T7" fmla="*/ 31 h 122"/>
              <a:gd name="T8" fmla="*/ 60 w 120"/>
              <a:gd name="T9" fmla="*/ 62 h 122"/>
              <a:gd name="T10" fmla="*/ 75 w 120"/>
              <a:gd name="T11" fmla="*/ 64 h 122"/>
              <a:gd name="T12" fmla="*/ 60 w 120"/>
              <a:gd name="T13" fmla="*/ 83 h 122"/>
              <a:gd name="T14" fmla="*/ 44 w 120"/>
              <a:gd name="T15" fmla="*/ 64 h 122"/>
              <a:gd name="T16" fmla="*/ 0 w 120"/>
              <a:gd name="T17" fmla="*/ 122 h 122"/>
              <a:gd name="T18" fmla="*/ 59 w 120"/>
              <a:gd name="T19" fmla="*/ 122 h 122"/>
              <a:gd name="T20" fmla="*/ 60 w 120"/>
              <a:gd name="T21" fmla="*/ 122 h 122"/>
              <a:gd name="T22" fmla="*/ 120 w 120"/>
              <a:gd name="T23" fmla="*/ 122 h 122"/>
              <a:gd name="T24" fmla="*/ 75 w 120"/>
              <a:gd name="T25" fmla="*/ 6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0" h="122">
                <a:moveTo>
                  <a:pt x="60" y="62"/>
                </a:moveTo>
                <a:cubicBezTo>
                  <a:pt x="77" y="62"/>
                  <a:pt x="91" y="48"/>
                  <a:pt x="91" y="31"/>
                </a:cubicBezTo>
                <a:cubicBezTo>
                  <a:pt x="91" y="13"/>
                  <a:pt x="77" y="0"/>
                  <a:pt x="60" y="0"/>
                </a:cubicBezTo>
                <a:cubicBezTo>
                  <a:pt x="43" y="0"/>
                  <a:pt x="29" y="13"/>
                  <a:pt x="29" y="31"/>
                </a:cubicBezTo>
                <a:cubicBezTo>
                  <a:pt x="29" y="48"/>
                  <a:pt x="43" y="62"/>
                  <a:pt x="60" y="62"/>
                </a:cubicBezTo>
                <a:moveTo>
                  <a:pt x="75" y="64"/>
                </a:moveTo>
                <a:cubicBezTo>
                  <a:pt x="60" y="83"/>
                  <a:pt x="60" y="83"/>
                  <a:pt x="60" y="83"/>
                </a:cubicBezTo>
                <a:cubicBezTo>
                  <a:pt x="44" y="64"/>
                  <a:pt x="44" y="64"/>
                  <a:pt x="44" y="64"/>
                </a:cubicBezTo>
                <a:cubicBezTo>
                  <a:pt x="44" y="64"/>
                  <a:pt x="10" y="63"/>
                  <a:pt x="0" y="122"/>
                </a:cubicBezTo>
                <a:cubicBezTo>
                  <a:pt x="59" y="122"/>
                  <a:pt x="59" y="122"/>
                  <a:pt x="59" y="122"/>
                </a:cubicBezTo>
                <a:cubicBezTo>
                  <a:pt x="60" y="122"/>
                  <a:pt x="60" y="122"/>
                  <a:pt x="60" y="122"/>
                </a:cubicBezTo>
                <a:cubicBezTo>
                  <a:pt x="120" y="122"/>
                  <a:pt x="120" y="122"/>
                  <a:pt x="120" y="122"/>
                </a:cubicBezTo>
                <a:cubicBezTo>
                  <a:pt x="110" y="63"/>
                  <a:pt x="75" y="64"/>
                  <a:pt x="75" y="64"/>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pPr defTabSz="685800"/>
            <a:endParaRPr lang="zh-CN" altLang="en-US" sz="1013">
              <a:solidFill>
                <a:schemeClr val="tx1">
                  <a:lumMod val="65000"/>
                  <a:lumOff val="35000"/>
                </a:schemeClr>
              </a:solidFill>
              <a:ea typeface="微软雅黑" panose="020B0503020204020204" pitchFamily="34" charset="-122"/>
            </a:endParaRPr>
          </a:p>
        </p:txBody>
      </p:sp>
      <p:sp>
        <p:nvSpPr>
          <p:cNvPr id="26" name="TextBox 26"/>
          <p:cNvSpPr txBox="1"/>
          <p:nvPr/>
        </p:nvSpPr>
        <p:spPr>
          <a:xfrm>
            <a:off x="5904280" y="2034486"/>
            <a:ext cx="2304256" cy="646331"/>
          </a:xfrm>
          <a:prstGeom prst="rect">
            <a:avLst/>
          </a:prstGeom>
          <a:noFill/>
          <a:ln>
            <a:noFill/>
            <a:prstDash val="sysDash"/>
          </a:ln>
        </p:spPr>
        <p:txBody>
          <a:bodyPr wrap="square" rtlCol="0">
            <a:spAutoFit/>
          </a:bodyPr>
          <a:lstStyle/>
          <a:p>
            <a:pPr algn="just"/>
            <a:r>
              <a:rPr lang="zh-CN" altLang="en-US" sz="1200" dirty="0">
                <a:solidFill>
                  <a:schemeClr val="tx1">
                    <a:lumMod val="65000"/>
                    <a:lumOff val="35000"/>
                  </a:schemeClr>
                </a:solidFill>
                <a:latin typeface="微软雅黑" pitchFamily="34" charset="-122"/>
                <a:ea typeface="微软雅黑" pitchFamily="34" charset="-122"/>
              </a:rPr>
              <a:t>输入你的文字输入你的文字 输入你的文字 输入你的文字 输入你的文字 </a:t>
            </a:r>
          </a:p>
        </p:txBody>
      </p:sp>
      <p:sp>
        <p:nvSpPr>
          <p:cNvPr id="27" name="矩形 26"/>
          <p:cNvSpPr/>
          <p:nvPr/>
        </p:nvSpPr>
        <p:spPr>
          <a:xfrm>
            <a:off x="6336328" y="1695932"/>
            <a:ext cx="1440160" cy="338554"/>
          </a:xfrm>
          <a:prstGeom prst="rect">
            <a:avLst/>
          </a:prstGeom>
          <a:noFill/>
          <a:ln>
            <a:noFill/>
          </a:ln>
        </p:spPr>
        <p:txBody>
          <a:bodyPr wrap="square">
            <a:spAutoFit/>
          </a:bodyPr>
          <a:lstStyle/>
          <a:p>
            <a:r>
              <a:rPr lang="zh-CN" altLang="en-US" sz="1600" b="1">
                <a:solidFill>
                  <a:schemeClr val="tx1">
                    <a:lumMod val="65000"/>
                    <a:lumOff val="35000"/>
                  </a:schemeClr>
                </a:solidFill>
                <a:latin typeface="微软雅黑" panose="020B0503020204020204" pitchFamily="34" charset="-122"/>
                <a:ea typeface="微软雅黑" panose="020B0503020204020204" pitchFamily="34" charset="-122"/>
              </a:rPr>
              <a:t>添加</a:t>
            </a:r>
            <a:r>
              <a:rPr lang="zh-CN" altLang="en-US" sz="1600" b="1" dirty="0">
                <a:solidFill>
                  <a:schemeClr val="tx1">
                    <a:lumMod val="65000"/>
                    <a:lumOff val="35000"/>
                  </a:schemeClr>
                </a:solidFill>
                <a:latin typeface="微软雅黑" pitchFamily="34" charset="-122"/>
                <a:ea typeface="微软雅黑" panose="020B0503020204020204" pitchFamily="34" charset="-122"/>
              </a:rPr>
              <a:t>标题</a:t>
            </a:r>
          </a:p>
        </p:txBody>
      </p:sp>
      <p:sp>
        <p:nvSpPr>
          <p:cNvPr id="28" name="TextBox 28"/>
          <p:cNvSpPr txBox="1"/>
          <p:nvPr/>
        </p:nvSpPr>
        <p:spPr>
          <a:xfrm>
            <a:off x="2483768" y="4126309"/>
            <a:ext cx="4176464" cy="461665"/>
          </a:xfrm>
          <a:prstGeom prst="rect">
            <a:avLst/>
          </a:prstGeom>
          <a:noFill/>
          <a:ln>
            <a:noFill/>
            <a:prstDash val="sysDash"/>
          </a:ln>
        </p:spPr>
        <p:txBody>
          <a:bodyPr wrap="square" rtlCol="0">
            <a:spAutoFit/>
          </a:bodyPr>
          <a:lstStyle/>
          <a:p>
            <a:pPr algn="just"/>
            <a:r>
              <a:rPr lang="zh-CN" altLang="en-US" sz="1200" dirty="0">
                <a:solidFill>
                  <a:schemeClr val="tx1">
                    <a:lumMod val="65000"/>
                    <a:lumOff val="35000"/>
                  </a:schemeClr>
                </a:solidFill>
                <a:latin typeface="微软雅黑" pitchFamily="34" charset="-122"/>
                <a:ea typeface="微软雅黑" pitchFamily="34" charset="-122"/>
              </a:rPr>
              <a:t>输入你的文字输入你的文字 输入你的文字 输入你的文字 输入你的文字输入你的文字输入你的文字 输入你的文字 输入</a:t>
            </a:r>
          </a:p>
        </p:txBody>
      </p:sp>
      <p:sp>
        <p:nvSpPr>
          <p:cNvPr id="29" name="矩形 28"/>
          <p:cNvSpPr/>
          <p:nvPr/>
        </p:nvSpPr>
        <p:spPr>
          <a:xfrm>
            <a:off x="5292080" y="3787755"/>
            <a:ext cx="1440160" cy="338554"/>
          </a:xfrm>
          <a:prstGeom prst="rect">
            <a:avLst/>
          </a:prstGeom>
          <a:noFill/>
          <a:ln>
            <a:noFill/>
          </a:ln>
        </p:spPr>
        <p:txBody>
          <a:bodyPr wrap="square">
            <a:spAutoFit/>
          </a:bodyPr>
          <a:lstStyle/>
          <a:p>
            <a:r>
              <a:rPr lang="zh-CN" altLang="en-US" sz="1600" b="1">
                <a:solidFill>
                  <a:schemeClr val="tx1">
                    <a:lumMod val="65000"/>
                    <a:lumOff val="35000"/>
                  </a:schemeClr>
                </a:solidFill>
                <a:latin typeface="微软雅黑" panose="020B0503020204020204" pitchFamily="34" charset="-122"/>
                <a:ea typeface="微软雅黑" panose="020B0503020204020204" pitchFamily="34" charset="-122"/>
              </a:rPr>
              <a:t>添加</a:t>
            </a:r>
            <a:r>
              <a:rPr lang="zh-CN" altLang="en-US" sz="1600" b="1" dirty="0">
                <a:solidFill>
                  <a:schemeClr val="tx1">
                    <a:lumMod val="65000"/>
                    <a:lumOff val="35000"/>
                  </a:schemeClr>
                </a:solidFill>
                <a:latin typeface="微软雅黑" pitchFamily="34" charset="-122"/>
                <a:ea typeface="微软雅黑" panose="020B0503020204020204" pitchFamily="34" charset="-122"/>
              </a:rPr>
              <a:t>标题</a:t>
            </a:r>
          </a:p>
        </p:txBody>
      </p:sp>
    </p:spTree>
    <p:extLst>
      <p:ext uri="{BB962C8B-B14F-4D97-AF65-F5344CB8AC3E}">
        <p14:creationId xmlns:p14="http://schemas.microsoft.com/office/powerpoint/2010/main" val="2662002311"/>
      </p:ext>
    </p:extLst>
  </p:cSld>
  <p:clrMapOvr>
    <a:masterClrMapping/>
  </p:clrMapOvr>
  <mc:AlternateContent xmlns:mc="http://schemas.openxmlformats.org/markup-compatibility/2006" xmlns:p14="http://schemas.microsoft.com/office/powerpoint/2010/main">
    <mc:Choice Requires="p14">
      <p:transition spd="slow" p14:dur="2250" advTm="3000">
        <p:blinds dir="vert"/>
      </p:transition>
    </mc:Choice>
    <mc:Fallback xmlns="">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750"/>
                                  </p:stCondLst>
                                  <p:childTnLst>
                                    <p:set>
                                      <p:cBhvr>
                                        <p:cTn id="6" dur="1" fill="hold">
                                          <p:stCondLst>
                                            <p:cond delay="0"/>
                                          </p:stCondLst>
                                        </p:cTn>
                                        <p:tgtEl>
                                          <p:spTgt spid="9"/>
                                        </p:tgtEl>
                                        <p:attrNameLst>
                                          <p:attrName>style.visibility</p:attrName>
                                        </p:attrNameLst>
                                      </p:cBhvr>
                                      <p:to>
                                        <p:strVal val="visible"/>
                                      </p:to>
                                    </p:set>
                                    <p:anim calcmode="lin" valueType="num">
                                      <p:cBhvr>
                                        <p:cTn id="7" dur="750" fill="hold"/>
                                        <p:tgtEl>
                                          <p:spTgt spid="9"/>
                                        </p:tgtEl>
                                        <p:attrNameLst>
                                          <p:attrName>ppt_w</p:attrName>
                                        </p:attrNameLst>
                                      </p:cBhvr>
                                      <p:tavLst>
                                        <p:tav tm="0">
                                          <p:val>
                                            <p:fltVal val="0"/>
                                          </p:val>
                                        </p:tav>
                                        <p:tav tm="100000">
                                          <p:val>
                                            <p:strVal val="#ppt_w"/>
                                          </p:val>
                                        </p:tav>
                                      </p:tavLst>
                                    </p:anim>
                                    <p:anim calcmode="lin" valueType="num">
                                      <p:cBhvr>
                                        <p:cTn id="8" dur="750" fill="hold"/>
                                        <p:tgtEl>
                                          <p:spTgt spid="9"/>
                                        </p:tgtEl>
                                        <p:attrNameLst>
                                          <p:attrName>ppt_h</p:attrName>
                                        </p:attrNameLst>
                                      </p:cBhvr>
                                      <p:tavLst>
                                        <p:tav tm="0">
                                          <p:val>
                                            <p:fltVal val="0"/>
                                          </p:val>
                                        </p:tav>
                                        <p:tav tm="100000">
                                          <p:val>
                                            <p:strVal val="#ppt_h"/>
                                          </p:val>
                                        </p:tav>
                                      </p:tavLst>
                                    </p:anim>
                                    <p:anim calcmode="lin" valueType="num">
                                      <p:cBhvr>
                                        <p:cTn id="9" dur="750" fill="hold"/>
                                        <p:tgtEl>
                                          <p:spTgt spid="9"/>
                                        </p:tgtEl>
                                        <p:attrNameLst>
                                          <p:attrName>style.rotation</p:attrName>
                                        </p:attrNameLst>
                                      </p:cBhvr>
                                      <p:tavLst>
                                        <p:tav tm="0">
                                          <p:val>
                                            <p:fltVal val="90"/>
                                          </p:val>
                                        </p:tav>
                                        <p:tav tm="100000">
                                          <p:val>
                                            <p:fltVal val="0"/>
                                          </p:val>
                                        </p:tav>
                                      </p:tavLst>
                                    </p:anim>
                                    <p:animEffect transition="in" filter="fade">
                                      <p:cBhvr>
                                        <p:cTn id="10" dur="750"/>
                                        <p:tgtEl>
                                          <p:spTgt spid="9"/>
                                        </p:tgtEl>
                                      </p:cBhvr>
                                    </p:animEffect>
                                  </p:childTnLst>
                                </p:cTn>
                              </p:par>
                              <p:par>
                                <p:cTn id="11" presetID="53" presetClass="entr" presetSubtype="16" fill="hold" grpId="0" nodeType="withEffect">
                                  <p:stCondLst>
                                    <p:cond delay="150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ppt_w</p:attrName>
                                        </p:attrNameLst>
                                      </p:cBhvr>
                                      <p:tavLst>
                                        <p:tav tm="0">
                                          <p:val>
                                            <p:fltVal val="0"/>
                                          </p:val>
                                        </p:tav>
                                        <p:tav tm="100000">
                                          <p:val>
                                            <p:strVal val="#ppt_w"/>
                                          </p:val>
                                        </p:tav>
                                      </p:tavLst>
                                    </p:anim>
                                    <p:anim calcmode="lin" valueType="num">
                                      <p:cBhvr>
                                        <p:cTn id="14" dur="500" fill="hold"/>
                                        <p:tgtEl>
                                          <p:spTgt spid="25"/>
                                        </p:tgtEl>
                                        <p:attrNameLst>
                                          <p:attrName>ppt_h</p:attrName>
                                        </p:attrNameLst>
                                      </p:cBhvr>
                                      <p:tavLst>
                                        <p:tav tm="0">
                                          <p:val>
                                            <p:fltVal val="0"/>
                                          </p:val>
                                        </p:tav>
                                        <p:tav tm="100000">
                                          <p:val>
                                            <p:strVal val="#ppt_h"/>
                                          </p:val>
                                        </p:tav>
                                      </p:tavLst>
                                    </p:anim>
                                    <p:animEffect transition="in" filter="fade">
                                      <p:cBhvr>
                                        <p:cTn id="15" dur="500"/>
                                        <p:tgtEl>
                                          <p:spTgt spid="25"/>
                                        </p:tgtEl>
                                      </p:cBhvr>
                                    </p:animEffect>
                                  </p:childTnLst>
                                </p:cTn>
                              </p:par>
                              <p:par>
                                <p:cTn id="16" presetID="53" presetClass="entr" presetSubtype="16" fill="hold" nodeType="withEffect">
                                  <p:stCondLst>
                                    <p:cond delay="1500"/>
                                  </p:stCondLst>
                                  <p:childTnLst>
                                    <p:set>
                                      <p:cBhvr>
                                        <p:cTn id="17" dur="1" fill="hold">
                                          <p:stCondLst>
                                            <p:cond delay="0"/>
                                          </p:stCondLst>
                                        </p:cTn>
                                        <p:tgtEl>
                                          <p:spTgt spid="19"/>
                                        </p:tgtEl>
                                        <p:attrNameLst>
                                          <p:attrName>style.visibility</p:attrName>
                                        </p:attrNameLst>
                                      </p:cBhvr>
                                      <p:to>
                                        <p:strVal val="visible"/>
                                      </p:to>
                                    </p:set>
                                    <p:anim calcmode="lin" valueType="num">
                                      <p:cBhvr>
                                        <p:cTn id="18" dur="500" fill="hold"/>
                                        <p:tgtEl>
                                          <p:spTgt spid="19"/>
                                        </p:tgtEl>
                                        <p:attrNameLst>
                                          <p:attrName>ppt_w</p:attrName>
                                        </p:attrNameLst>
                                      </p:cBhvr>
                                      <p:tavLst>
                                        <p:tav tm="0">
                                          <p:val>
                                            <p:fltVal val="0"/>
                                          </p:val>
                                        </p:tav>
                                        <p:tav tm="100000">
                                          <p:val>
                                            <p:strVal val="#ppt_w"/>
                                          </p:val>
                                        </p:tav>
                                      </p:tavLst>
                                    </p:anim>
                                    <p:anim calcmode="lin" valueType="num">
                                      <p:cBhvr>
                                        <p:cTn id="19" dur="500" fill="hold"/>
                                        <p:tgtEl>
                                          <p:spTgt spid="19"/>
                                        </p:tgtEl>
                                        <p:attrNameLst>
                                          <p:attrName>ppt_h</p:attrName>
                                        </p:attrNameLst>
                                      </p:cBhvr>
                                      <p:tavLst>
                                        <p:tav tm="0">
                                          <p:val>
                                            <p:fltVal val="0"/>
                                          </p:val>
                                        </p:tav>
                                        <p:tav tm="100000">
                                          <p:val>
                                            <p:strVal val="#ppt_h"/>
                                          </p:val>
                                        </p:tav>
                                      </p:tavLst>
                                    </p:anim>
                                    <p:animEffect transition="in" filter="fade">
                                      <p:cBhvr>
                                        <p:cTn id="20" dur="500"/>
                                        <p:tgtEl>
                                          <p:spTgt spid="19"/>
                                        </p:tgtEl>
                                      </p:cBhvr>
                                    </p:animEffect>
                                  </p:childTnLst>
                                </p:cTn>
                              </p:par>
                              <p:par>
                                <p:cTn id="21" presetID="53" presetClass="entr" presetSubtype="16" fill="hold" nodeType="withEffect">
                                  <p:stCondLst>
                                    <p:cond delay="150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par>
                                <p:cTn id="26" presetID="53" presetClass="entr" presetSubtype="16" fill="hold" nodeType="withEffect">
                                  <p:stCondLst>
                                    <p:cond delay="1500"/>
                                  </p:stCondLst>
                                  <p:childTnLst>
                                    <p:set>
                                      <p:cBhvr>
                                        <p:cTn id="27" dur="1" fill="hold">
                                          <p:stCondLst>
                                            <p:cond delay="0"/>
                                          </p:stCondLst>
                                        </p:cTn>
                                        <p:tgtEl>
                                          <p:spTgt spid="22"/>
                                        </p:tgtEl>
                                        <p:attrNameLst>
                                          <p:attrName>style.visibility</p:attrName>
                                        </p:attrNameLst>
                                      </p:cBhvr>
                                      <p:to>
                                        <p:strVal val="visible"/>
                                      </p:to>
                                    </p:set>
                                    <p:anim calcmode="lin" valueType="num">
                                      <p:cBhvr>
                                        <p:cTn id="28" dur="500" fill="hold"/>
                                        <p:tgtEl>
                                          <p:spTgt spid="22"/>
                                        </p:tgtEl>
                                        <p:attrNameLst>
                                          <p:attrName>ppt_w</p:attrName>
                                        </p:attrNameLst>
                                      </p:cBhvr>
                                      <p:tavLst>
                                        <p:tav tm="0">
                                          <p:val>
                                            <p:fltVal val="0"/>
                                          </p:val>
                                        </p:tav>
                                        <p:tav tm="100000">
                                          <p:val>
                                            <p:strVal val="#ppt_w"/>
                                          </p:val>
                                        </p:tav>
                                      </p:tavLst>
                                    </p:anim>
                                    <p:anim calcmode="lin" valueType="num">
                                      <p:cBhvr>
                                        <p:cTn id="29" dur="500" fill="hold"/>
                                        <p:tgtEl>
                                          <p:spTgt spid="22"/>
                                        </p:tgtEl>
                                        <p:attrNameLst>
                                          <p:attrName>ppt_h</p:attrName>
                                        </p:attrNameLst>
                                      </p:cBhvr>
                                      <p:tavLst>
                                        <p:tav tm="0">
                                          <p:val>
                                            <p:fltVal val="0"/>
                                          </p:val>
                                        </p:tav>
                                        <p:tav tm="100000">
                                          <p:val>
                                            <p:strVal val="#ppt_h"/>
                                          </p:val>
                                        </p:tav>
                                      </p:tavLst>
                                    </p:anim>
                                    <p:animEffect transition="in" filter="fade">
                                      <p:cBhvr>
                                        <p:cTn id="30" dur="500"/>
                                        <p:tgtEl>
                                          <p:spTgt spid="22"/>
                                        </p:tgtEl>
                                      </p:cBhvr>
                                    </p:animEffect>
                                  </p:childTnLst>
                                </p:cTn>
                              </p:par>
                              <p:par>
                                <p:cTn id="31" presetID="53" presetClass="entr" presetSubtype="16" fill="hold" grpId="0" nodeType="withEffect">
                                  <p:stCondLst>
                                    <p:cond delay="2000"/>
                                  </p:stCondLst>
                                  <p:childTnLst>
                                    <p:set>
                                      <p:cBhvr>
                                        <p:cTn id="32" dur="1" fill="hold">
                                          <p:stCondLst>
                                            <p:cond delay="0"/>
                                          </p:stCondLst>
                                        </p:cTn>
                                        <p:tgtEl>
                                          <p:spTgt spid="26"/>
                                        </p:tgtEl>
                                        <p:attrNameLst>
                                          <p:attrName>style.visibility</p:attrName>
                                        </p:attrNameLst>
                                      </p:cBhvr>
                                      <p:to>
                                        <p:strVal val="visible"/>
                                      </p:to>
                                    </p:set>
                                    <p:anim calcmode="lin" valueType="num">
                                      <p:cBhvr>
                                        <p:cTn id="33" dur="750" fill="hold"/>
                                        <p:tgtEl>
                                          <p:spTgt spid="26"/>
                                        </p:tgtEl>
                                        <p:attrNameLst>
                                          <p:attrName>ppt_w</p:attrName>
                                        </p:attrNameLst>
                                      </p:cBhvr>
                                      <p:tavLst>
                                        <p:tav tm="0">
                                          <p:val>
                                            <p:fltVal val="0"/>
                                          </p:val>
                                        </p:tav>
                                        <p:tav tm="100000">
                                          <p:val>
                                            <p:strVal val="#ppt_w"/>
                                          </p:val>
                                        </p:tav>
                                      </p:tavLst>
                                    </p:anim>
                                    <p:anim calcmode="lin" valueType="num">
                                      <p:cBhvr>
                                        <p:cTn id="34" dur="750" fill="hold"/>
                                        <p:tgtEl>
                                          <p:spTgt spid="26"/>
                                        </p:tgtEl>
                                        <p:attrNameLst>
                                          <p:attrName>ppt_h</p:attrName>
                                        </p:attrNameLst>
                                      </p:cBhvr>
                                      <p:tavLst>
                                        <p:tav tm="0">
                                          <p:val>
                                            <p:fltVal val="0"/>
                                          </p:val>
                                        </p:tav>
                                        <p:tav tm="100000">
                                          <p:val>
                                            <p:strVal val="#ppt_h"/>
                                          </p:val>
                                        </p:tav>
                                      </p:tavLst>
                                    </p:anim>
                                    <p:animEffect transition="in" filter="fade">
                                      <p:cBhvr>
                                        <p:cTn id="35" dur="750"/>
                                        <p:tgtEl>
                                          <p:spTgt spid="26"/>
                                        </p:tgtEl>
                                      </p:cBhvr>
                                    </p:animEffect>
                                  </p:childTnLst>
                                </p:cTn>
                              </p:par>
                              <p:par>
                                <p:cTn id="36" presetID="53" presetClass="entr" presetSubtype="16" fill="hold" grpId="0" nodeType="withEffect">
                                  <p:stCondLst>
                                    <p:cond delay="2000"/>
                                  </p:stCondLst>
                                  <p:childTnLst>
                                    <p:set>
                                      <p:cBhvr>
                                        <p:cTn id="37" dur="1" fill="hold">
                                          <p:stCondLst>
                                            <p:cond delay="0"/>
                                          </p:stCondLst>
                                        </p:cTn>
                                        <p:tgtEl>
                                          <p:spTgt spid="27"/>
                                        </p:tgtEl>
                                        <p:attrNameLst>
                                          <p:attrName>style.visibility</p:attrName>
                                        </p:attrNameLst>
                                      </p:cBhvr>
                                      <p:to>
                                        <p:strVal val="visible"/>
                                      </p:to>
                                    </p:set>
                                    <p:anim calcmode="lin" valueType="num">
                                      <p:cBhvr>
                                        <p:cTn id="38" dur="750" fill="hold"/>
                                        <p:tgtEl>
                                          <p:spTgt spid="27"/>
                                        </p:tgtEl>
                                        <p:attrNameLst>
                                          <p:attrName>ppt_w</p:attrName>
                                        </p:attrNameLst>
                                      </p:cBhvr>
                                      <p:tavLst>
                                        <p:tav tm="0">
                                          <p:val>
                                            <p:fltVal val="0"/>
                                          </p:val>
                                        </p:tav>
                                        <p:tav tm="100000">
                                          <p:val>
                                            <p:strVal val="#ppt_w"/>
                                          </p:val>
                                        </p:tav>
                                      </p:tavLst>
                                    </p:anim>
                                    <p:anim calcmode="lin" valueType="num">
                                      <p:cBhvr>
                                        <p:cTn id="39" dur="750" fill="hold"/>
                                        <p:tgtEl>
                                          <p:spTgt spid="27"/>
                                        </p:tgtEl>
                                        <p:attrNameLst>
                                          <p:attrName>ppt_h</p:attrName>
                                        </p:attrNameLst>
                                      </p:cBhvr>
                                      <p:tavLst>
                                        <p:tav tm="0">
                                          <p:val>
                                            <p:fltVal val="0"/>
                                          </p:val>
                                        </p:tav>
                                        <p:tav tm="100000">
                                          <p:val>
                                            <p:strVal val="#ppt_h"/>
                                          </p:val>
                                        </p:tav>
                                      </p:tavLst>
                                    </p:anim>
                                    <p:animEffect transition="in" filter="fade">
                                      <p:cBhvr>
                                        <p:cTn id="40" dur="750"/>
                                        <p:tgtEl>
                                          <p:spTgt spid="27"/>
                                        </p:tgtEl>
                                      </p:cBhvr>
                                    </p:animEffect>
                                  </p:childTnLst>
                                </p:cTn>
                              </p:par>
                              <p:par>
                                <p:cTn id="41" presetID="53" presetClass="entr" presetSubtype="16" fill="hold" grpId="0" nodeType="withEffect">
                                  <p:stCondLst>
                                    <p:cond delay="2000"/>
                                  </p:stCondLst>
                                  <p:childTnLst>
                                    <p:set>
                                      <p:cBhvr>
                                        <p:cTn id="42" dur="1" fill="hold">
                                          <p:stCondLst>
                                            <p:cond delay="0"/>
                                          </p:stCondLst>
                                        </p:cTn>
                                        <p:tgtEl>
                                          <p:spTgt spid="29"/>
                                        </p:tgtEl>
                                        <p:attrNameLst>
                                          <p:attrName>style.visibility</p:attrName>
                                        </p:attrNameLst>
                                      </p:cBhvr>
                                      <p:to>
                                        <p:strVal val="visible"/>
                                      </p:to>
                                    </p:set>
                                    <p:anim calcmode="lin" valueType="num">
                                      <p:cBhvr>
                                        <p:cTn id="43" dur="750" fill="hold"/>
                                        <p:tgtEl>
                                          <p:spTgt spid="29"/>
                                        </p:tgtEl>
                                        <p:attrNameLst>
                                          <p:attrName>ppt_w</p:attrName>
                                        </p:attrNameLst>
                                      </p:cBhvr>
                                      <p:tavLst>
                                        <p:tav tm="0">
                                          <p:val>
                                            <p:fltVal val="0"/>
                                          </p:val>
                                        </p:tav>
                                        <p:tav tm="100000">
                                          <p:val>
                                            <p:strVal val="#ppt_w"/>
                                          </p:val>
                                        </p:tav>
                                      </p:tavLst>
                                    </p:anim>
                                    <p:anim calcmode="lin" valueType="num">
                                      <p:cBhvr>
                                        <p:cTn id="44" dur="750" fill="hold"/>
                                        <p:tgtEl>
                                          <p:spTgt spid="29"/>
                                        </p:tgtEl>
                                        <p:attrNameLst>
                                          <p:attrName>ppt_h</p:attrName>
                                        </p:attrNameLst>
                                      </p:cBhvr>
                                      <p:tavLst>
                                        <p:tav tm="0">
                                          <p:val>
                                            <p:fltVal val="0"/>
                                          </p:val>
                                        </p:tav>
                                        <p:tav tm="100000">
                                          <p:val>
                                            <p:strVal val="#ppt_h"/>
                                          </p:val>
                                        </p:tav>
                                      </p:tavLst>
                                    </p:anim>
                                    <p:animEffect transition="in" filter="fade">
                                      <p:cBhvr>
                                        <p:cTn id="45" dur="750"/>
                                        <p:tgtEl>
                                          <p:spTgt spid="29"/>
                                        </p:tgtEl>
                                      </p:cBhvr>
                                    </p:animEffect>
                                  </p:childTnLst>
                                </p:cTn>
                              </p:par>
                              <p:par>
                                <p:cTn id="46" presetID="53" presetClass="entr" presetSubtype="16" fill="hold" grpId="0" nodeType="withEffect">
                                  <p:stCondLst>
                                    <p:cond delay="2000"/>
                                  </p:stCondLst>
                                  <p:childTnLst>
                                    <p:set>
                                      <p:cBhvr>
                                        <p:cTn id="47" dur="1" fill="hold">
                                          <p:stCondLst>
                                            <p:cond delay="0"/>
                                          </p:stCondLst>
                                        </p:cTn>
                                        <p:tgtEl>
                                          <p:spTgt spid="14"/>
                                        </p:tgtEl>
                                        <p:attrNameLst>
                                          <p:attrName>style.visibility</p:attrName>
                                        </p:attrNameLst>
                                      </p:cBhvr>
                                      <p:to>
                                        <p:strVal val="visible"/>
                                      </p:to>
                                    </p:set>
                                    <p:anim calcmode="lin" valueType="num">
                                      <p:cBhvr>
                                        <p:cTn id="48" dur="750" fill="hold"/>
                                        <p:tgtEl>
                                          <p:spTgt spid="14"/>
                                        </p:tgtEl>
                                        <p:attrNameLst>
                                          <p:attrName>ppt_w</p:attrName>
                                        </p:attrNameLst>
                                      </p:cBhvr>
                                      <p:tavLst>
                                        <p:tav tm="0">
                                          <p:val>
                                            <p:fltVal val="0"/>
                                          </p:val>
                                        </p:tav>
                                        <p:tav tm="100000">
                                          <p:val>
                                            <p:strVal val="#ppt_w"/>
                                          </p:val>
                                        </p:tav>
                                      </p:tavLst>
                                    </p:anim>
                                    <p:anim calcmode="lin" valueType="num">
                                      <p:cBhvr>
                                        <p:cTn id="49" dur="750" fill="hold"/>
                                        <p:tgtEl>
                                          <p:spTgt spid="14"/>
                                        </p:tgtEl>
                                        <p:attrNameLst>
                                          <p:attrName>ppt_h</p:attrName>
                                        </p:attrNameLst>
                                      </p:cBhvr>
                                      <p:tavLst>
                                        <p:tav tm="0">
                                          <p:val>
                                            <p:fltVal val="0"/>
                                          </p:val>
                                        </p:tav>
                                        <p:tav tm="100000">
                                          <p:val>
                                            <p:strVal val="#ppt_h"/>
                                          </p:val>
                                        </p:tav>
                                      </p:tavLst>
                                    </p:anim>
                                    <p:animEffect transition="in" filter="fade">
                                      <p:cBhvr>
                                        <p:cTn id="50" dur="750"/>
                                        <p:tgtEl>
                                          <p:spTgt spid="14"/>
                                        </p:tgtEl>
                                      </p:cBhvr>
                                    </p:animEffect>
                                  </p:childTnLst>
                                </p:cTn>
                              </p:par>
                              <p:par>
                                <p:cTn id="51" presetID="53" presetClass="entr" presetSubtype="16" fill="hold" grpId="0" nodeType="withEffect">
                                  <p:stCondLst>
                                    <p:cond delay="2000"/>
                                  </p:stCondLst>
                                  <p:childTnLst>
                                    <p:set>
                                      <p:cBhvr>
                                        <p:cTn id="52" dur="1" fill="hold">
                                          <p:stCondLst>
                                            <p:cond delay="0"/>
                                          </p:stCondLst>
                                        </p:cTn>
                                        <p:tgtEl>
                                          <p:spTgt spid="15"/>
                                        </p:tgtEl>
                                        <p:attrNameLst>
                                          <p:attrName>style.visibility</p:attrName>
                                        </p:attrNameLst>
                                      </p:cBhvr>
                                      <p:to>
                                        <p:strVal val="visible"/>
                                      </p:to>
                                    </p:set>
                                    <p:anim calcmode="lin" valueType="num">
                                      <p:cBhvr>
                                        <p:cTn id="53" dur="750" fill="hold"/>
                                        <p:tgtEl>
                                          <p:spTgt spid="15"/>
                                        </p:tgtEl>
                                        <p:attrNameLst>
                                          <p:attrName>ppt_w</p:attrName>
                                        </p:attrNameLst>
                                      </p:cBhvr>
                                      <p:tavLst>
                                        <p:tav tm="0">
                                          <p:val>
                                            <p:fltVal val="0"/>
                                          </p:val>
                                        </p:tav>
                                        <p:tav tm="100000">
                                          <p:val>
                                            <p:strVal val="#ppt_w"/>
                                          </p:val>
                                        </p:tav>
                                      </p:tavLst>
                                    </p:anim>
                                    <p:anim calcmode="lin" valueType="num">
                                      <p:cBhvr>
                                        <p:cTn id="54" dur="750" fill="hold"/>
                                        <p:tgtEl>
                                          <p:spTgt spid="15"/>
                                        </p:tgtEl>
                                        <p:attrNameLst>
                                          <p:attrName>ppt_h</p:attrName>
                                        </p:attrNameLst>
                                      </p:cBhvr>
                                      <p:tavLst>
                                        <p:tav tm="0">
                                          <p:val>
                                            <p:fltVal val="0"/>
                                          </p:val>
                                        </p:tav>
                                        <p:tav tm="100000">
                                          <p:val>
                                            <p:strVal val="#ppt_h"/>
                                          </p:val>
                                        </p:tav>
                                      </p:tavLst>
                                    </p:anim>
                                    <p:animEffect transition="in" filter="fade">
                                      <p:cBhvr>
                                        <p:cTn id="55" dur="750"/>
                                        <p:tgtEl>
                                          <p:spTgt spid="15"/>
                                        </p:tgtEl>
                                      </p:cBhvr>
                                    </p:animEffect>
                                  </p:childTnLst>
                                </p:cTn>
                              </p:par>
                              <p:par>
                                <p:cTn id="56" presetID="53" presetClass="entr" presetSubtype="16" fill="hold" grpId="0" nodeType="withEffect">
                                  <p:stCondLst>
                                    <p:cond delay="2000"/>
                                  </p:stCondLst>
                                  <p:childTnLst>
                                    <p:set>
                                      <p:cBhvr>
                                        <p:cTn id="57" dur="1" fill="hold">
                                          <p:stCondLst>
                                            <p:cond delay="0"/>
                                          </p:stCondLst>
                                        </p:cTn>
                                        <p:tgtEl>
                                          <p:spTgt spid="28"/>
                                        </p:tgtEl>
                                        <p:attrNameLst>
                                          <p:attrName>style.visibility</p:attrName>
                                        </p:attrNameLst>
                                      </p:cBhvr>
                                      <p:to>
                                        <p:strVal val="visible"/>
                                      </p:to>
                                    </p:set>
                                    <p:anim calcmode="lin" valueType="num">
                                      <p:cBhvr>
                                        <p:cTn id="58" dur="750" fill="hold"/>
                                        <p:tgtEl>
                                          <p:spTgt spid="28"/>
                                        </p:tgtEl>
                                        <p:attrNameLst>
                                          <p:attrName>ppt_w</p:attrName>
                                        </p:attrNameLst>
                                      </p:cBhvr>
                                      <p:tavLst>
                                        <p:tav tm="0">
                                          <p:val>
                                            <p:fltVal val="0"/>
                                          </p:val>
                                        </p:tav>
                                        <p:tav tm="100000">
                                          <p:val>
                                            <p:strVal val="#ppt_w"/>
                                          </p:val>
                                        </p:tav>
                                      </p:tavLst>
                                    </p:anim>
                                    <p:anim calcmode="lin" valueType="num">
                                      <p:cBhvr>
                                        <p:cTn id="59" dur="750" fill="hold"/>
                                        <p:tgtEl>
                                          <p:spTgt spid="28"/>
                                        </p:tgtEl>
                                        <p:attrNameLst>
                                          <p:attrName>ppt_h</p:attrName>
                                        </p:attrNameLst>
                                      </p:cBhvr>
                                      <p:tavLst>
                                        <p:tav tm="0">
                                          <p:val>
                                            <p:fltVal val="0"/>
                                          </p:val>
                                        </p:tav>
                                        <p:tav tm="100000">
                                          <p:val>
                                            <p:strVal val="#ppt_h"/>
                                          </p:val>
                                        </p:tav>
                                      </p:tavLst>
                                    </p:anim>
                                    <p:animEffect transition="in" filter="fade">
                                      <p:cBhvr>
                                        <p:cTn id="60" dur="7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25" grpId="0" animBg="1"/>
      <p:bldP spid="26" grpId="0"/>
      <p:bldP spid="27" grpId="0"/>
      <p:bldP spid="28" grpId="0"/>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3612227" y="1890553"/>
            <a:ext cx="3842782" cy="761747"/>
          </a:xfrm>
          <a:prstGeom prst="rect">
            <a:avLst/>
          </a:prstGeom>
          <a:noFill/>
        </p:spPr>
        <p:txBody>
          <a:bodyPr wrap="square" rtlCol="0">
            <a:spAutoFit/>
          </a:bodyPr>
          <a:lstStyle/>
          <a:p>
            <a:pPr lvl="0" algn="dist"/>
            <a:r>
              <a:rPr lang="zh-CN" altLang="en-US" sz="4350" dirty="0">
                <a:solidFill>
                  <a:srgbClr val="5BB4D2"/>
                </a:solidFill>
                <a:latin typeface="方正兰亭粗黑简体" panose="02000000000000000000" pitchFamily="2" charset="-122"/>
                <a:ea typeface="方正兰亭粗黑简体" panose="02000000000000000000" pitchFamily="2" charset="-122"/>
              </a:rPr>
              <a:t>单击添加标题</a:t>
            </a:r>
          </a:p>
        </p:txBody>
      </p:sp>
      <p:sp>
        <p:nvSpPr>
          <p:cNvPr id="10" name="任意多边形 9"/>
          <p:cNvSpPr/>
          <p:nvPr/>
        </p:nvSpPr>
        <p:spPr>
          <a:xfrm>
            <a:off x="1843087" y="1357312"/>
            <a:ext cx="1678388" cy="1900238"/>
          </a:xfrm>
          <a:custGeom>
            <a:avLst/>
            <a:gdLst>
              <a:gd name="connsiteX0" fmla="*/ 0 w 2237850"/>
              <a:gd name="connsiteY0" fmla="*/ 0 h 2533650"/>
              <a:gd name="connsiteX1" fmla="*/ 2237850 w 2237850"/>
              <a:gd name="connsiteY1" fmla="*/ 0 h 2533650"/>
              <a:gd name="connsiteX2" fmla="*/ 2237850 w 2237850"/>
              <a:gd name="connsiteY2" fmla="*/ 666749 h 2533650"/>
              <a:gd name="connsiteX3" fmla="*/ 2148627 w 2237850"/>
              <a:gd name="connsiteY3" fmla="*/ 666749 h 2533650"/>
              <a:gd name="connsiteX4" fmla="*/ 2148627 w 2237850"/>
              <a:gd name="connsiteY4" fmla="*/ 89223 h 2533650"/>
              <a:gd name="connsiteX5" fmla="*/ 89223 w 2237850"/>
              <a:gd name="connsiteY5" fmla="*/ 89223 h 2533650"/>
              <a:gd name="connsiteX6" fmla="*/ 89223 w 2237850"/>
              <a:gd name="connsiteY6" fmla="*/ 2444427 h 2533650"/>
              <a:gd name="connsiteX7" fmla="*/ 2148627 w 2237850"/>
              <a:gd name="connsiteY7" fmla="*/ 2444427 h 2533650"/>
              <a:gd name="connsiteX8" fmla="*/ 2148627 w 2237850"/>
              <a:gd name="connsiteY8" fmla="*/ 1981136 h 2533650"/>
              <a:gd name="connsiteX9" fmla="*/ 2237850 w 2237850"/>
              <a:gd name="connsiteY9" fmla="*/ 1981136 h 2533650"/>
              <a:gd name="connsiteX10" fmla="*/ 2237850 w 2237850"/>
              <a:gd name="connsiteY10" fmla="*/ 2533650 h 2533650"/>
              <a:gd name="connsiteX11" fmla="*/ 0 w 2237850"/>
              <a:gd name="connsiteY11" fmla="*/ 2533650 h 2533650"/>
              <a:gd name="connsiteX12" fmla="*/ 0 w 2237850"/>
              <a:gd name="connsiteY12" fmla="*/ 0 h 2533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37850" h="2533650">
                <a:moveTo>
                  <a:pt x="0" y="0"/>
                </a:moveTo>
                <a:lnTo>
                  <a:pt x="2237850" y="0"/>
                </a:lnTo>
                <a:lnTo>
                  <a:pt x="2237850" y="666749"/>
                </a:lnTo>
                <a:lnTo>
                  <a:pt x="2148627" y="666749"/>
                </a:lnTo>
                <a:lnTo>
                  <a:pt x="2148627" y="89223"/>
                </a:lnTo>
                <a:lnTo>
                  <a:pt x="89223" y="89223"/>
                </a:lnTo>
                <a:lnTo>
                  <a:pt x="89223" y="2444427"/>
                </a:lnTo>
                <a:lnTo>
                  <a:pt x="2148627" y="2444427"/>
                </a:lnTo>
                <a:lnTo>
                  <a:pt x="2148627" y="1981136"/>
                </a:lnTo>
                <a:lnTo>
                  <a:pt x="2237850" y="1981136"/>
                </a:lnTo>
                <a:lnTo>
                  <a:pt x="2237850" y="2533650"/>
                </a:lnTo>
                <a:lnTo>
                  <a:pt x="0" y="2533650"/>
                </a:lnTo>
                <a:lnTo>
                  <a:pt x="0" y="0"/>
                </a:lnTo>
                <a:close/>
              </a:path>
            </a:pathLst>
          </a:custGeom>
          <a:solidFill>
            <a:srgbClr val="5BB4D2"/>
          </a:solidFill>
          <a:ln>
            <a:solidFill>
              <a:srgbClr val="5BB4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solidFill>
              <a:ea typeface="微软雅黑" panose="020B0503020204020204" pitchFamily="34" charset="-122"/>
            </a:endParaRPr>
          </a:p>
        </p:txBody>
      </p:sp>
      <p:sp>
        <p:nvSpPr>
          <p:cNvPr id="11" name="文本框 10"/>
          <p:cNvSpPr txBox="1"/>
          <p:nvPr/>
        </p:nvSpPr>
        <p:spPr>
          <a:xfrm>
            <a:off x="3621488" y="2571658"/>
            <a:ext cx="3762083" cy="323165"/>
          </a:xfrm>
          <a:prstGeom prst="rect">
            <a:avLst/>
          </a:prstGeom>
          <a:noFill/>
        </p:spPr>
        <p:txBody>
          <a:bodyPr wrap="square" rtlCol="0">
            <a:spAutoFit/>
          </a:bodyPr>
          <a:lstStyle/>
          <a:p>
            <a:pPr algn="dist"/>
            <a:r>
              <a:rPr lang="en-US" altLang="zh-CN" sz="1500" dirty="0">
                <a:solidFill>
                  <a:srgbClr val="5BB4D2"/>
                </a:solidFill>
                <a:latin typeface="造字工房悦黑演示版常规体" pitchFamily="50" charset="-122"/>
                <a:ea typeface="造字工房悦黑演示版常规体" pitchFamily="50" charset="-122"/>
              </a:rPr>
              <a:t>CLICK TO ADD UP YOUR TITLE HERE</a:t>
            </a:r>
            <a:endParaRPr lang="zh-CN" altLang="en-US" sz="1500" dirty="0">
              <a:solidFill>
                <a:srgbClr val="5BB4D2"/>
              </a:solidFill>
              <a:latin typeface="造字工房悦黑演示版常规体" pitchFamily="50" charset="-122"/>
              <a:ea typeface="造字工房悦黑演示版常规体" pitchFamily="50" charset="-122"/>
            </a:endParaRPr>
          </a:p>
        </p:txBody>
      </p:sp>
      <p:sp>
        <p:nvSpPr>
          <p:cNvPr id="12" name="文本框 11"/>
          <p:cNvSpPr txBox="1"/>
          <p:nvPr/>
        </p:nvSpPr>
        <p:spPr>
          <a:xfrm>
            <a:off x="2271712" y="1329541"/>
            <a:ext cx="935438" cy="2008242"/>
          </a:xfrm>
          <a:prstGeom prst="rect">
            <a:avLst/>
          </a:prstGeom>
          <a:noFill/>
        </p:spPr>
        <p:txBody>
          <a:bodyPr wrap="square" rtlCol="0">
            <a:spAutoFit/>
          </a:bodyPr>
          <a:lstStyle/>
          <a:p>
            <a:r>
              <a:rPr lang="en-US" altLang="zh-CN" sz="12450" dirty="0">
                <a:solidFill>
                  <a:srgbClr val="5BB4D2"/>
                </a:solidFill>
                <a:latin typeface="Impact" panose="020B0806030902050204" pitchFamily="34" charset="0"/>
                <a:ea typeface="微软雅黑" panose="020B0503020204020204" pitchFamily="34" charset="-122"/>
              </a:rPr>
              <a:t>4</a:t>
            </a:r>
            <a:endParaRPr lang="zh-CN" altLang="en-US" sz="12450" dirty="0">
              <a:solidFill>
                <a:srgbClr val="5BB4D2"/>
              </a:solidFill>
              <a:latin typeface="Impact" panose="020B0806030902050204" pitchFamily="34" charset="0"/>
              <a:ea typeface="微软雅黑" panose="020B0503020204020204" pitchFamily="34" charset="-122"/>
            </a:endParaRPr>
          </a:p>
        </p:txBody>
      </p:sp>
      <p:grpSp>
        <p:nvGrpSpPr>
          <p:cNvPr id="13" name="组合 12"/>
          <p:cNvGrpSpPr/>
          <p:nvPr/>
        </p:nvGrpSpPr>
        <p:grpSpPr>
          <a:xfrm>
            <a:off x="834728" y="3757612"/>
            <a:ext cx="1987302" cy="1385888"/>
            <a:chOff x="6218370" y="4838701"/>
            <a:chExt cx="2895588" cy="2019300"/>
          </a:xfrm>
        </p:grpSpPr>
        <p:sp>
          <p:nvSpPr>
            <p:cNvPr id="14" name="等腰三角形 13"/>
            <p:cNvSpPr/>
            <p:nvPr/>
          </p:nvSpPr>
          <p:spPr>
            <a:xfrm>
              <a:off x="6793667" y="4838701"/>
              <a:ext cx="2320291" cy="2000252"/>
            </a:xfrm>
            <a:prstGeom prst="triangle">
              <a:avLst/>
            </a:prstGeom>
            <a:solidFill>
              <a:srgbClr val="5BB4D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ea typeface="微软雅黑" panose="020B0503020204020204" pitchFamily="34" charset="-122"/>
              </a:endParaRPr>
            </a:p>
          </p:txBody>
        </p:sp>
        <p:sp>
          <p:nvSpPr>
            <p:cNvPr id="15" name="等腰三角形 14"/>
            <p:cNvSpPr/>
            <p:nvPr/>
          </p:nvSpPr>
          <p:spPr>
            <a:xfrm>
              <a:off x="6218370" y="5067301"/>
              <a:ext cx="2077208" cy="1790700"/>
            </a:xfrm>
            <a:prstGeom prst="triangle">
              <a:avLst/>
            </a:prstGeom>
            <a:noFill/>
            <a:ln w="19050">
              <a:solidFill>
                <a:srgbClr val="5BB4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ea typeface="微软雅黑" panose="020B0503020204020204" pitchFamily="34" charset="-122"/>
              </a:endParaRPr>
            </a:p>
          </p:txBody>
        </p:sp>
      </p:grpSp>
      <p:sp>
        <p:nvSpPr>
          <p:cNvPr id="16" name="等腰三角形 15"/>
          <p:cNvSpPr/>
          <p:nvPr/>
        </p:nvSpPr>
        <p:spPr>
          <a:xfrm>
            <a:off x="5954821" y="4100027"/>
            <a:ext cx="1210426" cy="1043473"/>
          </a:xfrm>
          <a:prstGeom prst="triangle">
            <a:avLst/>
          </a:prstGeom>
          <a:noFill/>
          <a:ln w="19050">
            <a:solidFill>
              <a:srgbClr val="5BB4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ea typeface="微软雅黑" panose="020B0503020204020204" pitchFamily="34" charset="-122"/>
            </a:endParaRPr>
          </a:p>
        </p:txBody>
      </p:sp>
    </p:spTree>
    <p:extLst>
      <p:ext uri="{BB962C8B-B14F-4D97-AF65-F5344CB8AC3E}">
        <p14:creationId xmlns:p14="http://schemas.microsoft.com/office/powerpoint/2010/main" val="2900613868"/>
      </p:ext>
    </p:extLst>
  </p:cSld>
  <p:clrMapOvr>
    <a:masterClrMapping/>
  </p:clrMapOvr>
  <mc:AlternateContent xmlns:mc="http://schemas.openxmlformats.org/markup-compatibility/2006" xmlns:p14="http://schemas.microsoft.com/office/powerpoint/2010/main">
    <mc:Choice Requires="p14">
      <p:transition spd="slow" p14:dur="2250" advTm="3000">
        <p:blinds dir="vert"/>
      </p:transition>
    </mc:Choice>
    <mc:Fallback xmlns="">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52" presetClass="entr" presetSubtype="0" fill="hold" grpId="0" nodeType="clickEffect">
                                  <p:stCondLst>
                                    <p:cond delay="0"/>
                                  </p:stCondLst>
                                  <p:iterate type="lt">
                                    <p:tmPct val="26000"/>
                                  </p:iterate>
                                  <p:childTnLst>
                                    <p:set>
                                      <p:cBhvr>
                                        <p:cTn id="18" dur="1" fill="hold">
                                          <p:stCondLst>
                                            <p:cond delay="0"/>
                                          </p:stCondLst>
                                        </p:cTn>
                                        <p:tgtEl>
                                          <p:spTgt spid="8"/>
                                        </p:tgtEl>
                                        <p:attrNameLst>
                                          <p:attrName>style.visibility</p:attrName>
                                        </p:attrNameLst>
                                      </p:cBhvr>
                                      <p:to>
                                        <p:strVal val="visible"/>
                                      </p:to>
                                    </p:set>
                                    <p:animScale>
                                      <p:cBhvr>
                                        <p:cTn id="19"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8"/>
                                        </p:tgtEl>
                                        <p:attrNameLst>
                                          <p:attrName>ppt_x</p:attrName>
                                          <p:attrName>ppt_y</p:attrName>
                                        </p:attrNameLst>
                                      </p:cBhvr>
                                    </p:animMotion>
                                    <p:animEffect transition="in" filter="fade">
                                      <p:cBhvr>
                                        <p:cTn id="21" dur="1000"/>
                                        <p:tgtEl>
                                          <p:spTgt spid="8"/>
                                        </p:tgtEl>
                                      </p:cBhvr>
                                    </p:animEffect>
                                  </p:childTnLst>
                                </p:cTn>
                              </p:par>
                              <p:par>
                                <p:cTn id="22" presetID="52" presetClass="entr" presetSubtype="0" fill="hold" grpId="0" nodeType="withEffect">
                                  <p:stCondLst>
                                    <p:cond delay="0"/>
                                  </p:stCondLst>
                                  <p:iterate type="lt">
                                    <p:tmPct val="5417"/>
                                  </p:iterate>
                                  <p:childTnLst>
                                    <p:set>
                                      <p:cBhvr>
                                        <p:cTn id="23" dur="1" fill="hold">
                                          <p:stCondLst>
                                            <p:cond delay="0"/>
                                          </p:stCondLst>
                                        </p:cTn>
                                        <p:tgtEl>
                                          <p:spTgt spid="11"/>
                                        </p:tgtEl>
                                        <p:attrNameLst>
                                          <p:attrName>style.visibility</p:attrName>
                                        </p:attrNameLst>
                                      </p:cBhvr>
                                      <p:to>
                                        <p:strVal val="visible"/>
                                      </p:to>
                                    </p:set>
                                    <p:animScale>
                                      <p:cBhvr>
                                        <p:cTn id="24"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11"/>
                                        </p:tgtEl>
                                        <p:attrNameLst>
                                          <p:attrName>ppt_x</p:attrName>
                                          <p:attrName>ppt_y</p:attrName>
                                        </p:attrNameLst>
                                      </p:cBhvr>
                                    </p:animMotion>
                                    <p:animEffect transition="in" filter="fade">
                                      <p:cBhvr>
                                        <p:cTn id="26" dur="10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ppt_x"/>
                                          </p:val>
                                        </p:tav>
                                        <p:tav tm="100000">
                                          <p:val>
                                            <p:strVal val="#ppt_x"/>
                                          </p:val>
                                        </p:tav>
                                      </p:tavLst>
                                    </p:anim>
                                    <p:anim calcmode="lin" valueType="num">
                                      <p:cBhvr additive="base">
                                        <p:cTn id="3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P spid="11" grpId="0"/>
      <p:bldP spid="12" grpId="0"/>
      <p:bldP spid="1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14"/>
          <p:cNvGrpSpPr/>
          <p:nvPr/>
        </p:nvGrpSpPr>
        <p:grpSpPr>
          <a:xfrm>
            <a:off x="4034428" y="2296724"/>
            <a:ext cx="1060862" cy="1214343"/>
            <a:chOff x="5379142" y="2991066"/>
            <a:chExt cx="1414667" cy="1619124"/>
          </a:xfrm>
          <a:solidFill>
            <a:srgbClr val="404585"/>
          </a:solidFill>
        </p:grpSpPr>
        <p:sp>
          <p:nvSpPr>
            <p:cNvPr id="10" name="Shape 1723"/>
            <p:cNvSpPr/>
            <p:nvPr/>
          </p:nvSpPr>
          <p:spPr>
            <a:xfrm rot="18900000">
              <a:off x="5379143" y="2991066"/>
              <a:ext cx="1414666" cy="1414666"/>
            </a:xfrm>
            <a:prstGeom prst="roundRect">
              <a:avLst>
                <a:gd name="adj" fmla="val 15000"/>
              </a:avLst>
            </a:prstGeom>
            <a:grpFill/>
            <a:ln w="12700">
              <a:miter lim="400000"/>
            </a:ln>
          </p:spPr>
          <p:txBody>
            <a:bodyPr lIns="38100" tIns="38100" rIns="38100" bIns="38100" anchor="ctr"/>
            <a:lstStyle/>
            <a:p>
              <a:pPr>
                <a:spcBef>
                  <a:spcPts val="3375"/>
                </a:spcBef>
                <a:defRPr sz="2500">
                  <a:latin typeface="Aller Light"/>
                  <a:ea typeface="Aller Light"/>
                  <a:cs typeface="Aller Light"/>
                  <a:sym typeface="Aller Light"/>
                </a:defRPr>
              </a:pPr>
              <a:endParaRPr sz="1875">
                <a:latin typeface="微软雅黑" panose="020B0503020204020204" pitchFamily="34" charset="-122"/>
                <a:ea typeface="微软雅黑" panose="020B0503020204020204" pitchFamily="34" charset="-122"/>
              </a:endParaRPr>
            </a:p>
          </p:txBody>
        </p:sp>
        <p:sp>
          <p:nvSpPr>
            <p:cNvPr id="11" name="Shape 1726"/>
            <p:cNvSpPr/>
            <p:nvPr/>
          </p:nvSpPr>
          <p:spPr>
            <a:xfrm rot="18900000">
              <a:off x="5379142" y="3195523"/>
              <a:ext cx="1414666" cy="1414667"/>
            </a:xfrm>
            <a:prstGeom prst="roundRect">
              <a:avLst>
                <a:gd name="adj" fmla="val 15000"/>
              </a:avLst>
            </a:prstGeom>
            <a:solidFill>
              <a:srgbClr val="5BB4D2"/>
            </a:solidFill>
            <a:ln w="38100" cap="flat">
              <a:solidFill>
                <a:schemeClr val="bg1"/>
              </a:solidFill>
              <a:miter lim="400000"/>
            </a:ln>
            <a:effectLst>
              <a:outerShdw blurRad="127000" dist="38100" dir="8100000" algn="tr" rotWithShape="0">
                <a:prstClr val="black">
                  <a:alpha val="40000"/>
                </a:prstClr>
              </a:outerShdw>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sz="1875">
                <a:latin typeface="微软雅黑" panose="020B0503020204020204" pitchFamily="34" charset="-122"/>
                <a:ea typeface="微软雅黑" panose="020B0503020204020204" pitchFamily="34" charset="-122"/>
              </a:endParaRPr>
            </a:p>
          </p:txBody>
        </p:sp>
      </p:grpSp>
      <p:grpSp>
        <p:nvGrpSpPr>
          <p:cNvPr id="12" name="Group 12"/>
          <p:cNvGrpSpPr/>
          <p:nvPr/>
        </p:nvGrpSpPr>
        <p:grpSpPr>
          <a:xfrm>
            <a:off x="2673151" y="2452982"/>
            <a:ext cx="1060862" cy="1214343"/>
            <a:chOff x="3563871" y="3199409"/>
            <a:chExt cx="1414666" cy="1619124"/>
          </a:xfrm>
          <a:solidFill>
            <a:srgbClr val="404585"/>
          </a:solidFill>
        </p:grpSpPr>
        <p:sp>
          <p:nvSpPr>
            <p:cNvPr id="13" name="Shape 1722"/>
            <p:cNvSpPr/>
            <p:nvPr/>
          </p:nvSpPr>
          <p:spPr>
            <a:xfrm rot="8100000">
              <a:off x="3563871" y="3403867"/>
              <a:ext cx="1414666" cy="1414666"/>
            </a:xfrm>
            <a:prstGeom prst="roundRect">
              <a:avLst>
                <a:gd name="adj" fmla="val 15000"/>
              </a:avLst>
            </a:prstGeom>
            <a:grpFill/>
            <a:ln w="12700">
              <a:miter lim="400000"/>
            </a:ln>
          </p:spPr>
          <p:txBody>
            <a:bodyPr lIns="38100" tIns="38100" rIns="38100" bIns="38100" anchor="ctr"/>
            <a:lstStyle/>
            <a:p>
              <a:pPr>
                <a:spcBef>
                  <a:spcPts val="3375"/>
                </a:spcBef>
                <a:defRPr sz="2500">
                  <a:latin typeface="Aller Light"/>
                  <a:ea typeface="Aller Light"/>
                  <a:cs typeface="Aller Light"/>
                  <a:sym typeface="Aller Light"/>
                </a:defRPr>
              </a:pPr>
              <a:endParaRPr sz="1875">
                <a:latin typeface="微软雅黑" panose="020B0503020204020204" pitchFamily="34" charset="-122"/>
                <a:ea typeface="微软雅黑" panose="020B0503020204020204" pitchFamily="34" charset="-122"/>
              </a:endParaRPr>
            </a:p>
          </p:txBody>
        </p:sp>
        <p:sp>
          <p:nvSpPr>
            <p:cNvPr id="14" name="Shape 1729"/>
            <p:cNvSpPr/>
            <p:nvPr/>
          </p:nvSpPr>
          <p:spPr>
            <a:xfrm rot="8100000">
              <a:off x="3563871" y="3199409"/>
              <a:ext cx="1414666" cy="1414667"/>
            </a:xfrm>
            <a:prstGeom prst="roundRect">
              <a:avLst>
                <a:gd name="adj" fmla="val 15000"/>
              </a:avLst>
            </a:prstGeom>
            <a:solidFill>
              <a:srgbClr val="5BB4D2"/>
            </a:solidFill>
            <a:ln w="38100" cap="flat">
              <a:solidFill>
                <a:schemeClr val="bg1"/>
              </a:solidFill>
              <a:miter lim="400000"/>
            </a:ln>
            <a:effectLst>
              <a:outerShdw blurRad="127000" dist="38100" dir="8100000" algn="tr" rotWithShape="0">
                <a:prstClr val="black">
                  <a:alpha val="40000"/>
                </a:prstClr>
              </a:outerShdw>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sz="1875">
                <a:latin typeface="微软雅黑" panose="020B0503020204020204" pitchFamily="34" charset="-122"/>
                <a:ea typeface="微软雅黑" panose="020B0503020204020204" pitchFamily="34" charset="-122"/>
              </a:endParaRPr>
            </a:p>
          </p:txBody>
        </p:sp>
      </p:grpSp>
      <p:grpSp>
        <p:nvGrpSpPr>
          <p:cNvPr id="15" name="Group 11"/>
          <p:cNvGrpSpPr/>
          <p:nvPr/>
        </p:nvGrpSpPr>
        <p:grpSpPr>
          <a:xfrm>
            <a:off x="1260064" y="2296724"/>
            <a:ext cx="1060862" cy="1214343"/>
            <a:chOff x="1743076" y="2991066"/>
            <a:chExt cx="1414666" cy="1619124"/>
          </a:xfrm>
          <a:solidFill>
            <a:srgbClr val="E43333"/>
          </a:solidFill>
        </p:grpSpPr>
        <p:sp>
          <p:nvSpPr>
            <p:cNvPr id="16" name="Shape 1721"/>
            <p:cNvSpPr/>
            <p:nvPr/>
          </p:nvSpPr>
          <p:spPr>
            <a:xfrm rot="18900000">
              <a:off x="1743076" y="2991066"/>
              <a:ext cx="1414666" cy="1414666"/>
            </a:xfrm>
            <a:prstGeom prst="roundRect">
              <a:avLst>
                <a:gd name="adj" fmla="val 15000"/>
              </a:avLst>
            </a:prstGeom>
            <a:solidFill>
              <a:srgbClr val="404585"/>
            </a:solidFill>
            <a:ln w="12700">
              <a:miter lim="400000"/>
            </a:ln>
          </p:spPr>
          <p:txBody>
            <a:bodyPr lIns="38100" tIns="38100" rIns="38100" bIns="38100" anchor="ctr"/>
            <a:lstStyle/>
            <a:p>
              <a:pPr>
                <a:spcBef>
                  <a:spcPts val="3375"/>
                </a:spcBef>
                <a:defRPr sz="2500">
                  <a:latin typeface="Aller Light"/>
                  <a:ea typeface="Aller Light"/>
                  <a:cs typeface="Aller Light"/>
                  <a:sym typeface="Aller Light"/>
                </a:defRPr>
              </a:pPr>
              <a:endParaRPr sz="1875">
                <a:latin typeface="微软雅黑" panose="020B0503020204020204" pitchFamily="34" charset="-122"/>
                <a:ea typeface="微软雅黑" panose="020B0503020204020204" pitchFamily="34" charset="-122"/>
              </a:endParaRPr>
            </a:p>
          </p:txBody>
        </p:sp>
        <p:sp>
          <p:nvSpPr>
            <p:cNvPr id="17" name="Shape 1732"/>
            <p:cNvSpPr/>
            <p:nvPr/>
          </p:nvSpPr>
          <p:spPr>
            <a:xfrm rot="18900000">
              <a:off x="1743076" y="3195523"/>
              <a:ext cx="1414666" cy="1414667"/>
            </a:xfrm>
            <a:prstGeom prst="roundRect">
              <a:avLst>
                <a:gd name="adj" fmla="val 15000"/>
              </a:avLst>
            </a:prstGeom>
            <a:solidFill>
              <a:srgbClr val="5BB4D2"/>
            </a:solidFill>
            <a:ln w="50800" cap="flat">
              <a:solidFill>
                <a:schemeClr val="bg1"/>
              </a:solidFill>
              <a:miter lim="400000"/>
            </a:ln>
            <a:effectLst>
              <a:outerShdw blurRad="127000" dist="38100" dir="8100000" algn="tr" rotWithShape="0">
                <a:prstClr val="black">
                  <a:alpha val="40000"/>
                </a:prstClr>
              </a:outerShdw>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sz="1875">
                <a:latin typeface="微软雅黑" panose="020B0503020204020204" pitchFamily="34" charset="-122"/>
                <a:ea typeface="微软雅黑" panose="020B0503020204020204" pitchFamily="34" charset="-122"/>
              </a:endParaRPr>
            </a:p>
          </p:txBody>
        </p:sp>
      </p:grpSp>
      <p:grpSp>
        <p:nvGrpSpPr>
          <p:cNvPr id="18" name="Group 15"/>
          <p:cNvGrpSpPr/>
          <p:nvPr/>
        </p:nvGrpSpPr>
        <p:grpSpPr>
          <a:xfrm>
            <a:off x="5399846" y="2452982"/>
            <a:ext cx="1060862" cy="1214344"/>
            <a:chOff x="7199937" y="3199409"/>
            <a:chExt cx="1414666" cy="1619125"/>
          </a:xfrm>
          <a:solidFill>
            <a:srgbClr val="404585"/>
          </a:solidFill>
        </p:grpSpPr>
        <p:sp>
          <p:nvSpPr>
            <p:cNvPr id="19" name="Shape 1724"/>
            <p:cNvSpPr/>
            <p:nvPr/>
          </p:nvSpPr>
          <p:spPr>
            <a:xfrm rot="8100000">
              <a:off x="7199937" y="3403868"/>
              <a:ext cx="1414666" cy="1414666"/>
            </a:xfrm>
            <a:prstGeom prst="roundRect">
              <a:avLst>
                <a:gd name="adj" fmla="val 15000"/>
              </a:avLst>
            </a:prstGeom>
            <a:grpFill/>
            <a:ln w="12700">
              <a:miter lim="400000"/>
            </a:ln>
          </p:spPr>
          <p:txBody>
            <a:bodyPr lIns="38100" tIns="38100" rIns="38100" bIns="38100" anchor="ctr"/>
            <a:lstStyle/>
            <a:p>
              <a:pPr>
                <a:spcBef>
                  <a:spcPts val="3375"/>
                </a:spcBef>
                <a:defRPr sz="2500">
                  <a:latin typeface="Aller Light"/>
                  <a:ea typeface="Aller Light"/>
                  <a:cs typeface="Aller Light"/>
                  <a:sym typeface="Aller Light"/>
                </a:defRPr>
              </a:pPr>
              <a:endParaRPr sz="1875">
                <a:latin typeface="微软雅黑" panose="020B0503020204020204" pitchFamily="34" charset="-122"/>
                <a:ea typeface="微软雅黑" panose="020B0503020204020204" pitchFamily="34" charset="-122"/>
              </a:endParaRPr>
            </a:p>
          </p:txBody>
        </p:sp>
        <p:sp>
          <p:nvSpPr>
            <p:cNvPr id="20" name="Shape 1735"/>
            <p:cNvSpPr/>
            <p:nvPr/>
          </p:nvSpPr>
          <p:spPr>
            <a:xfrm rot="8100000">
              <a:off x="7199937" y="3199409"/>
              <a:ext cx="1414666" cy="1414667"/>
            </a:xfrm>
            <a:prstGeom prst="roundRect">
              <a:avLst>
                <a:gd name="adj" fmla="val 15000"/>
              </a:avLst>
            </a:prstGeom>
            <a:solidFill>
              <a:srgbClr val="5BB4D2"/>
            </a:solidFill>
            <a:ln w="38100" cap="flat">
              <a:solidFill>
                <a:schemeClr val="bg1"/>
              </a:solidFill>
              <a:miter lim="400000"/>
            </a:ln>
            <a:effectLst>
              <a:outerShdw blurRad="127000" dist="38100" dir="8100000" algn="tr" rotWithShape="0">
                <a:prstClr val="black">
                  <a:alpha val="40000"/>
                </a:prstClr>
              </a:outerShdw>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sz="1875">
                <a:latin typeface="微软雅黑" panose="020B0503020204020204" pitchFamily="34" charset="-122"/>
                <a:ea typeface="微软雅黑" panose="020B0503020204020204" pitchFamily="34" charset="-122"/>
              </a:endParaRPr>
            </a:p>
          </p:txBody>
        </p:sp>
      </p:grpSp>
      <p:grpSp>
        <p:nvGrpSpPr>
          <p:cNvPr id="21" name="Group 16"/>
          <p:cNvGrpSpPr/>
          <p:nvPr/>
        </p:nvGrpSpPr>
        <p:grpSpPr>
          <a:xfrm>
            <a:off x="6761123" y="2296724"/>
            <a:ext cx="1060862" cy="1214343"/>
            <a:chOff x="9015209" y="2991066"/>
            <a:chExt cx="1414666" cy="1619124"/>
          </a:xfrm>
          <a:solidFill>
            <a:srgbClr val="404585"/>
          </a:solidFill>
        </p:grpSpPr>
        <p:sp>
          <p:nvSpPr>
            <p:cNvPr id="22" name="Shape 1725"/>
            <p:cNvSpPr/>
            <p:nvPr/>
          </p:nvSpPr>
          <p:spPr>
            <a:xfrm rot="18900000">
              <a:off x="9015209" y="2991066"/>
              <a:ext cx="1414666" cy="1414666"/>
            </a:xfrm>
            <a:prstGeom prst="roundRect">
              <a:avLst>
                <a:gd name="adj" fmla="val 15000"/>
              </a:avLst>
            </a:prstGeom>
            <a:grpFill/>
            <a:ln w="12700">
              <a:miter lim="400000"/>
            </a:ln>
          </p:spPr>
          <p:txBody>
            <a:bodyPr lIns="38100" tIns="38100" rIns="38100" bIns="38100" anchor="ctr"/>
            <a:lstStyle/>
            <a:p>
              <a:pPr>
                <a:spcBef>
                  <a:spcPts val="3375"/>
                </a:spcBef>
                <a:defRPr sz="2500">
                  <a:latin typeface="Aller Light"/>
                  <a:ea typeface="Aller Light"/>
                  <a:cs typeface="Aller Light"/>
                  <a:sym typeface="Aller Light"/>
                </a:defRPr>
              </a:pPr>
              <a:endParaRPr sz="1875">
                <a:latin typeface="微软雅黑" panose="020B0503020204020204" pitchFamily="34" charset="-122"/>
                <a:ea typeface="微软雅黑" panose="020B0503020204020204" pitchFamily="34" charset="-122"/>
              </a:endParaRPr>
            </a:p>
          </p:txBody>
        </p:sp>
        <p:sp>
          <p:nvSpPr>
            <p:cNvPr id="23" name="Shape 1738"/>
            <p:cNvSpPr/>
            <p:nvPr/>
          </p:nvSpPr>
          <p:spPr>
            <a:xfrm rot="18900000">
              <a:off x="9015209" y="3195523"/>
              <a:ext cx="1414666" cy="1414667"/>
            </a:xfrm>
            <a:prstGeom prst="roundRect">
              <a:avLst>
                <a:gd name="adj" fmla="val 15000"/>
              </a:avLst>
            </a:prstGeom>
            <a:solidFill>
              <a:srgbClr val="5BB4D2"/>
            </a:solidFill>
            <a:ln w="38100" cap="flat">
              <a:solidFill>
                <a:schemeClr val="bg1"/>
              </a:solidFill>
              <a:miter lim="400000"/>
            </a:ln>
            <a:effectLst>
              <a:outerShdw blurRad="127000" dist="38100" dir="8100000" algn="tr" rotWithShape="0">
                <a:prstClr val="black">
                  <a:alpha val="40000"/>
                </a:prstClr>
              </a:outerShdw>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sz="1875">
                <a:latin typeface="微软雅黑" panose="020B0503020204020204" pitchFamily="34" charset="-122"/>
                <a:ea typeface="微软雅黑" panose="020B0503020204020204" pitchFamily="34" charset="-122"/>
              </a:endParaRPr>
            </a:p>
          </p:txBody>
        </p:sp>
      </p:grpSp>
      <p:sp>
        <p:nvSpPr>
          <p:cNvPr id="24" name="Text Placeholder 4"/>
          <p:cNvSpPr txBox="1">
            <a:spLocks/>
          </p:cNvSpPr>
          <p:nvPr/>
        </p:nvSpPr>
        <p:spPr>
          <a:xfrm>
            <a:off x="1336497" y="2880154"/>
            <a:ext cx="907996" cy="200824"/>
          </a:xfrm>
          <a:prstGeom prst="rect">
            <a:avLst/>
          </a:prstGeom>
        </p:spPr>
        <p:txBody>
          <a:bodyPr lIns="91431" tIns="45716" rIns="91431" bIns="45716"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25" name="Text Placeholder 4"/>
          <p:cNvSpPr txBox="1">
            <a:spLocks/>
          </p:cNvSpPr>
          <p:nvPr/>
        </p:nvSpPr>
        <p:spPr>
          <a:xfrm>
            <a:off x="2747512" y="2880154"/>
            <a:ext cx="907996" cy="200824"/>
          </a:xfrm>
          <a:prstGeom prst="rect">
            <a:avLst/>
          </a:prstGeom>
        </p:spPr>
        <p:txBody>
          <a:bodyPr lIns="91431" tIns="45716" rIns="91431" bIns="45716"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26" name="Text Placeholder 4"/>
          <p:cNvSpPr txBox="1">
            <a:spLocks/>
          </p:cNvSpPr>
          <p:nvPr/>
        </p:nvSpPr>
        <p:spPr>
          <a:xfrm>
            <a:off x="4110326" y="2880154"/>
            <a:ext cx="907996" cy="200824"/>
          </a:xfrm>
          <a:prstGeom prst="rect">
            <a:avLst/>
          </a:prstGeom>
        </p:spPr>
        <p:txBody>
          <a:bodyPr lIns="91431" tIns="45716" rIns="91431" bIns="45716"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27" name="Text Placeholder 4"/>
          <p:cNvSpPr txBox="1">
            <a:spLocks/>
          </p:cNvSpPr>
          <p:nvPr/>
        </p:nvSpPr>
        <p:spPr>
          <a:xfrm>
            <a:off x="5473672" y="2880154"/>
            <a:ext cx="907996" cy="200824"/>
          </a:xfrm>
          <a:prstGeom prst="rect">
            <a:avLst/>
          </a:prstGeom>
        </p:spPr>
        <p:txBody>
          <a:bodyPr lIns="91431" tIns="45716" rIns="91431" bIns="45716"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28" name="Text Placeholder 4"/>
          <p:cNvSpPr txBox="1">
            <a:spLocks/>
          </p:cNvSpPr>
          <p:nvPr/>
        </p:nvSpPr>
        <p:spPr>
          <a:xfrm>
            <a:off x="6837556" y="2880154"/>
            <a:ext cx="907996" cy="200824"/>
          </a:xfrm>
          <a:prstGeom prst="rect">
            <a:avLst/>
          </a:prstGeom>
        </p:spPr>
        <p:txBody>
          <a:bodyPr lIns="91431" tIns="45716" rIns="91431" bIns="45716"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200" b="1" dirty="0">
              <a:solidFill>
                <a:schemeClr val="bg1"/>
              </a:solidFill>
              <a:latin typeface="微软雅黑" panose="020B0503020204020204" pitchFamily="34" charset="-122"/>
              <a:ea typeface="微软雅黑" panose="020B0503020204020204" pitchFamily="34" charset="-122"/>
            </a:endParaRPr>
          </a:p>
        </p:txBody>
      </p:sp>
      <p:sp>
        <p:nvSpPr>
          <p:cNvPr id="29" name="TextBox 62"/>
          <p:cNvSpPr txBox="1"/>
          <p:nvPr/>
        </p:nvSpPr>
        <p:spPr>
          <a:xfrm>
            <a:off x="972070" y="1310446"/>
            <a:ext cx="1746050" cy="775597"/>
          </a:xfrm>
          <a:prstGeom prst="rect">
            <a:avLst/>
          </a:prstGeom>
          <a:noFill/>
        </p:spPr>
        <p:txBody>
          <a:bodyPr wrap="square" lIns="0" tIns="0" rIns="0" bIns="0" rtlCol="0">
            <a:spAutoFit/>
          </a:bodyPr>
          <a:lstStyle/>
          <a:p>
            <a:pPr algn="just">
              <a:lnSpc>
                <a:spcPct val="120000"/>
              </a:lnSpc>
            </a:pPr>
            <a:r>
              <a:rPr lang="zh-CN" altLang="en-US" sz="1400" dirty="0">
                <a:solidFill>
                  <a:schemeClr val="tx1">
                    <a:lumMod val="50000"/>
                    <a:lumOff val="50000"/>
                  </a:schemeClr>
                </a:solidFill>
                <a:latin typeface="微软雅黑" pitchFamily="34" charset="-122"/>
                <a:ea typeface="微软雅黑" pitchFamily="34" charset="-122"/>
              </a:rPr>
              <a:t>详写内容</a:t>
            </a:r>
            <a:r>
              <a:rPr lang="en-US" altLang="zh-CN" sz="1400" dirty="0">
                <a:solidFill>
                  <a:schemeClr val="tx1">
                    <a:lumMod val="50000"/>
                    <a:lumOff val="50000"/>
                  </a:schemeClr>
                </a:solidFill>
                <a:latin typeface="微软雅黑" pitchFamily="34" charset="-122"/>
                <a:ea typeface="微软雅黑" pitchFamily="34" charset="-122"/>
              </a:rPr>
              <a:t>……</a:t>
            </a:r>
            <a:r>
              <a:rPr lang="zh-CN" altLang="en-US" sz="1400" dirty="0">
                <a:solidFill>
                  <a:schemeClr val="tx1">
                    <a:lumMod val="50000"/>
                    <a:lumOff val="50000"/>
                  </a:schemeClr>
                </a:solidFill>
                <a:latin typeface="微软雅黑" pitchFamily="34" charset="-122"/>
                <a:ea typeface="微软雅黑" pitchFamily="34" charset="-122"/>
              </a:rPr>
              <a:t>点击输入本栏的</a:t>
            </a:r>
            <a:r>
              <a:rPr lang="zh-CN" altLang="en-US" sz="1400">
                <a:solidFill>
                  <a:schemeClr val="tx1">
                    <a:lumMod val="50000"/>
                    <a:lumOff val="50000"/>
                  </a:schemeClr>
                </a:solidFill>
                <a:latin typeface="微软雅黑" pitchFamily="34" charset="-122"/>
                <a:ea typeface="微软雅黑" pitchFamily="34" charset="-122"/>
              </a:rPr>
              <a:t>具体文字，简明扼要的说明</a:t>
            </a:r>
            <a:endParaRPr lang="en-US" altLang="zh-CN" sz="1400" dirty="0">
              <a:solidFill>
                <a:schemeClr val="tx1">
                  <a:lumMod val="50000"/>
                  <a:lumOff val="50000"/>
                </a:schemeClr>
              </a:solidFill>
              <a:latin typeface="微软雅黑" pitchFamily="34" charset="-122"/>
              <a:ea typeface="微软雅黑" pitchFamily="34" charset="-122"/>
            </a:endParaRPr>
          </a:p>
        </p:txBody>
      </p:sp>
      <p:sp>
        <p:nvSpPr>
          <p:cNvPr id="30" name="TextBox 63"/>
          <p:cNvSpPr txBox="1"/>
          <p:nvPr/>
        </p:nvSpPr>
        <p:spPr>
          <a:xfrm>
            <a:off x="2340043" y="3921318"/>
            <a:ext cx="1746050" cy="775597"/>
          </a:xfrm>
          <a:prstGeom prst="rect">
            <a:avLst/>
          </a:prstGeom>
          <a:noFill/>
        </p:spPr>
        <p:txBody>
          <a:bodyPr wrap="square" lIns="0" tIns="0" rIns="0" bIns="0" rtlCol="0">
            <a:spAutoFit/>
          </a:bodyPr>
          <a:lstStyle>
            <a:defPPr>
              <a:defRPr lang="zh-CN"/>
            </a:defPPr>
            <a:lvl1pPr algn="just">
              <a:lnSpc>
                <a:spcPct val="120000"/>
              </a:lnSpc>
              <a:defRPr sz="1400">
                <a:solidFill>
                  <a:schemeClr val="tx1">
                    <a:lumMod val="50000"/>
                    <a:lumOff val="50000"/>
                  </a:schemeClr>
                </a:solidFill>
                <a:latin typeface="微软雅黑" pitchFamily="34" charset="-122"/>
                <a:ea typeface="微软雅黑" pitchFamily="34" charset="-122"/>
              </a:defRPr>
            </a:lvl1pPr>
          </a:lstStyle>
          <a:p>
            <a:r>
              <a:rPr lang="zh-CN" altLang="en-US" dirty="0"/>
              <a:t>详</a:t>
            </a:r>
            <a:r>
              <a:rPr lang="zh-CN" altLang="en-US"/>
              <a:t>写内容</a:t>
            </a:r>
            <a:r>
              <a:rPr lang="en-US" altLang="zh-CN" dirty="0"/>
              <a:t>……</a:t>
            </a:r>
            <a:r>
              <a:rPr lang="zh-CN" altLang="en-US" dirty="0"/>
              <a:t>点击输入本栏的具体文字，简明扼要</a:t>
            </a:r>
            <a:r>
              <a:rPr lang="zh-CN" altLang="en-US"/>
              <a:t>的说明</a:t>
            </a:r>
            <a:endParaRPr lang="en-US" altLang="zh-CN" dirty="0"/>
          </a:p>
        </p:txBody>
      </p:sp>
      <p:sp>
        <p:nvSpPr>
          <p:cNvPr id="31" name="TextBox 64"/>
          <p:cNvSpPr txBox="1"/>
          <p:nvPr/>
        </p:nvSpPr>
        <p:spPr>
          <a:xfrm>
            <a:off x="3702179" y="1310446"/>
            <a:ext cx="1746050" cy="775597"/>
          </a:xfrm>
          <a:prstGeom prst="rect">
            <a:avLst/>
          </a:prstGeom>
          <a:noFill/>
        </p:spPr>
        <p:txBody>
          <a:bodyPr wrap="square" lIns="0" tIns="0" rIns="0" bIns="0" rtlCol="0">
            <a:spAutoFit/>
          </a:bodyPr>
          <a:lstStyle>
            <a:defPPr>
              <a:defRPr lang="zh-CN"/>
            </a:defPPr>
            <a:lvl1pPr algn="just">
              <a:lnSpc>
                <a:spcPct val="120000"/>
              </a:lnSpc>
              <a:defRPr sz="1400">
                <a:solidFill>
                  <a:schemeClr val="tx1">
                    <a:lumMod val="50000"/>
                    <a:lumOff val="50000"/>
                  </a:schemeClr>
                </a:solidFill>
                <a:latin typeface="微软雅黑" pitchFamily="34" charset="-122"/>
                <a:ea typeface="微软雅黑" pitchFamily="34" charset="-122"/>
              </a:defRPr>
            </a:lvl1pPr>
          </a:lstStyle>
          <a:p>
            <a:r>
              <a:rPr lang="zh-CN" altLang="en-US" dirty="0"/>
              <a:t>详</a:t>
            </a:r>
            <a:r>
              <a:rPr lang="zh-CN" altLang="en-US"/>
              <a:t>写内容</a:t>
            </a:r>
            <a:r>
              <a:rPr lang="en-US" altLang="zh-CN" dirty="0"/>
              <a:t>……</a:t>
            </a:r>
            <a:r>
              <a:rPr lang="zh-CN" altLang="en-US" dirty="0"/>
              <a:t>点击输入本栏的具体文字，简明扼要</a:t>
            </a:r>
            <a:r>
              <a:rPr lang="zh-CN" altLang="en-US"/>
              <a:t>的说明</a:t>
            </a:r>
            <a:endParaRPr lang="en-US" altLang="zh-CN" dirty="0"/>
          </a:p>
        </p:txBody>
      </p:sp>
      <p:sp>
        <p:nvSpPr>
          <p:cNvPr id="32" name="TextBox 65"/>
          <p:cNvSpPr txBox="1"/>
          <p:nvPr/>
        </p:nvSpPr>
        <p:spPr>
          <a:xfrm>
            <a:off x="5065342" y="3921318"/>
            <a:ext cx="1746050" cy="775597"/>
          </a:xfrm>
          <a:prstGeom prst="rect">
            <a:avLst/>
          </a:prstGeom>
          <a:noFill/>
        </p:spPr>
        <p:txBody>
          <a:bodyPr wrap="square" lIns="0" tIns="0" rIns="0" bIns="0" rtlCol="0">
            <a:spAutoFit/>
          </a:bodyPr>
          <a:lstStyle>
            <a:defPPr>
              <a:defRPr lang="zh-CN"/>
            </a:defPPr>
            <a:lvl1pPr algn="just">
              <a:lnSpc>
                <a:spcPct val="120000"/>
              </a:lnSpc>
              <a:defRPr sz="1400">
                <a:solidFill>
                  <a:schemeClr val="tx1">
                    <a:lumMod val="50000"/>
                    <a:lumOff val="50000"/>
                  </a:schemeClr>
                </a:solidFill>
                <a:latin typeface="微软雅黑" pitchFamily="34" charset="-122"/>
                <a:ea typeface="微软雅黑" pitchFamily="34" charset="-122"/>
              </a:defRPr>
            </a:lvl1pPr>
          </a:lstStyle>
          <a:p>
            <a:r>
              <a:rPr lang="zh-CN" altLang="en-US" dirty="0"/>
              <a:t>详</a:t>
            </a:r>
            <a:r>
              <a:rPr lang="zh-CN" altLang="en-US"/>
              <a:t>写内容</a:t>
            </a:r>
            <a:r>
              <a:rPr lang="en-US" altLang="zh-CN" dirty="0"/>
              <a:t>……</a:t>
            </a:r>
            <a:r>
              <a:rPr lang="zh-CN" altLang="en-US" dirty="0"/>
              <a:t>点击输入本栏的具体文字，简明扼要</a:t>
            </a:r>
            <a:r>
              <a:rPr lang="zh-CN" altLang="en-US"/>
              <a:t>的说明</a:t>
            </a:r>
            <a:endParaRPr lang="en-US" altLang="zh-CN" dirty="0"/>
          </a:p>
        </p:txBody>
      </p:sp>
      <p:sp>
        <p:nvSpPr>
          <p:cNvPr id="33" name="TextBox 66"/>
          <p:cNvSpPr txBox="1"/>
          <p:nvPr/>
        </p:nvSpPr>
        <p:spPr>
          <a:xfrm>
            <a:off x="6414328" y="1310446"/>
            <a:ext cx="1746050" cy="775597"/>
          </a:xfrm>
          <a:prstGeom prst="rect">
            <a:avLst/>
          </a:prstGeom>
          <a:noFill/>
        </p:spPr>
        <p:txBody>
          <a:bodyPr wrap="square" lIns="0" tIns="0" rIns="0" bIns="0" rtlCol="0">
            <a:spAutoFit/>
          </a:bodyPr>
          <a:lstStyle>
            <a:defPPr>
              <a:defRPr lang="zh-CN"/>
            </a:defPPr>
            <a:lvl1pPr algn="just">
              <a:lnSpc>
                <a:spcPct val="120000"/>
              </a:lnSpc>
              <a:defRPr sz="1400">
                <a:solidFill>
                  <a:schemeClr val="tx1">
                    <a:lumMod val="50000"/>
                    <a:lumOff val="50000"/>
                  </a:schemeClr>
                </a:solidFill>
                <a:latin typeface="微软雅黑" pitchFamily="34" charset="-122"/>
                <a:ea typeface="微软雅黑" pitchFamily="34" charset="-122"/>
              </a:defRPr>
            </a:lvl1pPr>
          </a:lstStyle>
          <a:p>
            <a:r>
              <a:rPr lang="zh-CN" altLang="en-US" dirty="0"/>
              <a:t>详</a:t>
            </a:r>
            <a:r>
              <a:rPr lang="zh-CN" altLang="en-US"/>
              <a:t>写内容</a:t>
            </a:r>
            <a:r>
              <a:rPr lang="en-US" altLang="zh-CN" dirty="0"/>
              <a:t>……</a:t>
            </a:r>
            <a:r>
              <a:rPr lang="zh-CN" altLang="en-US" dirty="0"/>
              <a:t>点击输入本栏的具体文字，简明扼要</a:t>
            </a:r>
            <a:r>
              <a:rPr lang="zh-CN" altLang="en-US"/>
              <a:t>的说明</a:t>
            </a:r>
            <a:endParaRPr lang="en-US" altLang="zh-CN" dirty="0"/>
          </a:p>
        </p:txBody>
      </p:sp>
    </p:spTree>
    <p:extLst>
      <p:ext uri="{BB962C8B-B14F-4D97-AF65-F5344CB8AC3E}">
        <p14:creationId xmlns:p14="http://schemas.microsoft.com/office/powerpoint/2010/main" val="4276494314"/>
      </p:ext>
    </p:extLst>
  </p:cSld>
  <p:clrMapOvr>
    <a:masterClrMapping/>
  </p:clrMapOvr>
  <mc:AlternateContent xmlns:mc="http://schemas.openxmlformats.org/markup-compatibility/2006" xmlns:p14="http://schemas.microsoft.com/office/powerpoint/2010/main">
    <mc:Choice Requires="p14">
      <p:transition spd="slow" p14:dur="2250" advTm="3000">
        <p:blinds dir="vert"/>
      </p:transition>
    </mc:Choice>
    <mc:Fallback xmlns="">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ssolv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xEl>
                                              <p:pRg st="0" end="0"/>
                                            </p:txEl>
                                          </p:spTgt>
                                        </p:tgtEl>
                                        <p:attrNameLst>
                                          <p:attrName>style.visibility</p:attrName>
                                        </p:attrNameLst>
                                      </p:cBhvr>
                                      <p:to>
                                        <p:strVal val="visible"/>
                                      </p:to>
                                    </p:set>
                                    <p:animEffect transition="in" filter="fade">
                                      <p:cBhvr>
                                        <p:cTn id="10" dur="500"/>
                                        <p:tgtEl>
                                          <p:spTgt spid="24">
                                            <p:txEl>
                                              <p:pRg st="0" end="0"/>
                                            </p:txEl>
                                          </p:spTgt>
                                        </p:tgtEl>
                                      </p:cBhvr>
                                    </p:animEffect>
                                  </p:childTnLst>
                                </p:cTn>
                              </p:par>
                            </p:childTnLst>
                          </p:cTn>
                        </p:par>
                        <p:par>
                          <p:cTn id="11" fill="hold">
                            <p:stCondLst>
                              <p:cond delay="500"/>
                            </p:stCondLst>
                            <p:childTnLst>
                              <p:par>
                                <p:cTn id="12" presetID="18" presetClass="entr" presetSubtype="6" fill="hold" grpId="0" nodeType="after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strips(downRight)">
                                      <p:cBhvr>
                                        <p:cTn id="14" dur="500"/>
                                        <p:tgtEl>
                                          <p:spTgt spid="29"/>
                                        </p:tgtEl>
                                      </p:cBhvr>
                                    </p:animEffect>
                                  </p:childTnLst>
                                </p:cTn>
                              </p:par>
                            </p:childTnLst>
                          </p:cTn>
                        </p:par>
                        <p:par>
                          <p:cTn id="15" fill="hold">
                            <p:stCondLst>
                              <p:cond delay="1000"/>
                            </p:stCondLst>
                            <p:childTnLst>
                              <p:par>
                                <p:cTn id="16" presetID="9" presetClass="entr" presetSubtype="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dissolve">
                                      <p:cBhvr>
                                        <p:cTn id="18" dur="500"/>
                                        <p:tgtEl>
                                          <p:spTgt spid="1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5">
                                            <p:txEl>
                                              <p:pRg st="0" end="0"/>
                                            </p:txEl>
                                          </p:spTgt>
                                        </p:tgtEl>
                                        <p:attrNameLst>
                                          <p:attrName>style.visibility</p:attrName>
                                        </p:attrNameLst>
                                      </p:cBhvr>
                                      <p:to>
                                        <p:strVal val="visible"/>
                                      </p:to>
                                    </p:set>
                                    <p:animEffect transition="in" filter="fade">
                                      <p:cBhvr>
                                        <p:cTn id="21" dur="500"/>
                                        <p:tgtEl>
                                          <p:spTgt spid="25">
                                            <p:txEl>
                                              <p:pRg st="0" end="0"/>
                                            </p:txEl>
                                          </p:spTgt>
                                        </p:tgtEl>
                                      </p:cBhvr>
                                    </p:animEffect>
                                  </p:childTnLst>
                                </p:cTn>
                              </p:par>
                            </p:childTnLst>
                          </p:cTn>
                        </p:par>
                        <p:par>
                          <p:cTn id="22" fill="hold">
                            <p:stCondLst>
                              <p:cond delay="1500"/>
                            </p:stCondLst>
                            <p:childTnLst>
                              <p:par>
                                <p:cTn id="23" presetID="18" presetClass="entr" presetSubtype="6" fill="hold" grpId="0" nodeType="after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strips(downRight)">
                                      <p:cBhvr>
                                        <p:cTn id="25" dur="500"/>
                                        <p:tgtEl>
                                          <p:spTgt spid="30"/>
                                        </p:tgtEl>
                                      </p:cBhvr>
                                    </p:animEffect>
                                  </p:childTnLst>
                                </p:cTn>
                              </p:par>
                            </p:childTnLst>
                          </p:cTn>
                        </p:par>
                        <p:par>
                          <p:cTn id="26" fill="hold">
                            <p:stCondLst>
                              <p:cond delay="2000"/>
                            </p:stCondLst>
                            <p:childTnLst>
                              <p:par>
                                <p:cTn id="27" presetID="9" presetClass="entr" presetSubtype="0"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dissolve">
                                      <p:cBhvr>
                                        <p:cTn id="29" dur="500"/>
                                        <p:tgtEl>
                                          <p:spTgt spid="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6">
                                            <p:txEl>
                                              <p:pRg st="0" end="0"/>
                                            </p:txEl>
                                          </p:spTgt>
                                        </p:tgtEl>
                                        <p:attrNameLst>
                                          <p:attrName>style.visibility</p:attrName>
                                        </p:attrNameLst>
                                      </p:cBhvr>
                                      <p:to>
                                        <p:strVal val="visible"/>
                                      </p:to>
                                    </p:set>
                                    <p:animEffect transition="in" filter="fade">
                                      <p:cBhvr>
                                        <p:cTn id="32" dur="500"/>
                                        <p:tgtEl>
                                          <p:spTgt spid="26">
                                            <p:txEl>
                                              <p:pRg st="0" end="0"/>
                                            </p:txEl>
                                          </p:spTgt>
                                        </p:tgtEl>
                                      </p:cBhvr>
                                    </p:animEffect>
                                  </p:childTnLst>
                                </p:cTn>
                              </p:par>
                            </p:childTnLst>
                          </p:cTn>
                        </p:par>
                        <p:par>
                          <p:cTn id="33" fill="hold">
                            <p:stCondLst>
                              <p:cond delay="2500"/>
                            </p:stCondLst>
                            <p:childTnLst>
                              <p:par>
                                <p:cTn id="34" presetID="18" presetClass="entr" presetSubtype="6" fill="hold" grpId="0" nodeType="after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strips(downRight)">
                                      <p:cBhvr>
                                        <p:cTn id="36" dur="500"/>
                                        <p:tgtEl>
                                          <p:spTgt spid="31"/>
                                        </p:tgtEl>
                                      </p:cBhvr>
                                    </p:animEffect>
                                  </p:childTnLst>
                                </p:cTn>
                              </p:par>
                            </p:childTnLst>
                          </p:cTn>
                        </p:par>
                        <p:par>
                          <p:cTn id="37" fill="hold">
                            <p:stCondLst>
                              <p:cond delay="3000"/>
                            </p:stCondLst>
                            <p:childTnLst>
                              <p:par>
                                <p:cTn id="38" presetID="9" presetClass="entr" presetSubtype="0" fill="hold"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dissolve">
                                      <p:cBhvr>
                                        <p:cTn id="40" dur="500"/>
                                        <p:tgtEl>
                                          <p:spTgt spid="18"/>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7">
                                            <p:txEl>
                                              <p:pRg st="0" end="0"/>
                                            </p:txEl>
                                          </p:spTgt>
                                        </p:tgtEl>
                                        <p:attrNameLst>
                                          <p:attrName>style.visibility</p:attrName>
                                        </p:attrNameLst>
                                      </p:cBhvr>
                                      <p:to>
                                        <p:strVal val="visible"/>
                                      </p:to>
                                    </p:set>
                                    <p:animEffect transition="in" filter="fade">
                                      <p:cBhvr>
                                        <p:cTn id="43" dur="500"/>
                                        <p:tgtEl>
                                          <p:spTgt spid="27">
                                            <p:txEl>
                                              <p:pRg st="0" end="0"/>
                                            </p:txEl>
                                          </p:spTgt>
                                        </p:tgtEl>
                                      </p:cBhvr>
                                    </p:animEffect>
                                  </p:childTnLst>
                                </p:cTn>
                              </p:par>
                            </p:childTnLst>
                          </p:cTn>
                        </p:par>
                        <p:par>
                          <p:cTn id="44" fill="hold">
                            <p:stCondLst>
                              <p:cond delay="3500"/>
                            </p:stCondLst>
                            <p:childTnLst>
                              <p:par>
                                <p:cTn id="45" presetID="18" presetClass="entr" presetSubtype="6" fill="hold" grpId="0" nodeType="after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strips(downRight)">
                                      <p:cBhvr>
                                        <p:cTn id="47" dur="500"/>
                                        <p:tgtEl>
                                          <p:spTgt spid="32"/>
                                        </p:tgtEl>
                                      </p:cBhvr>
                                    </p:animEffect>
                                  </p:childTnLst>
                                </p:cTn>
                              </p:par>
                            </p:childTnLst>
                          </p:cTn>
                        </p:par>
                        <p:par>
                          <p:cTn id="48" fill="hold">
                            <p:stCondLst>
                              <p:cond delay="4000"/>
                            </p:stCondLst>
                            <p:childTnLst>
                              <p:par>
                                <p:cTn id="49" presetID="9" presetClass="entr" presetSubtype="0" fill="hold"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dissolve">
                                      <p:cBhvr>
                                        <p:cTn id="51" dur="500"/>
                                        <p:tgtEl>
                                          <p:spTgt spid="21"/>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8">
                                            <p:txEl>
                                              <p:pRg st="0" end="0"/>
                                            </p:txEl>
                                          </p:spTgt>
                                        </p:tgtEl>
                                        <p:attrNameLst>
                                          <p:attrName>style.visibility</p:attrName>
                                        </p:attrNameLst>
                                      </p:cBhvr>
                                      <p:to>
                                        <p:strVal val="visible"/>
                                      </p:to>
                                    </p:set>
                                    <p:animEffect transition="in" filter="fade">
                                      <p:cBhvr>
                                        <p:cTn id="54" dur="500"/>
                                        <p:tgtEl>
                                          <p:spTgt spid="28">
                                            <p:txEl>
                                              <p:pRg st="0" end="0"/>
                                            </p:txEl>
                                          </p:spTgt>
                                        </p:tgtEl>
                                      </p:cBhvr>
                                    </p:animEffect>
                                  </p:childTnLst>
                                </p:cTn>
                              </p:par>
                            </p:childTnLst>
                          </p:cTn>
                        </p:par>
                        <p:par>
                          <p:cTn id="55" fill="hold">
                            <p:stCondLst>
                              <p:cond delay="4500"/>
                            </p:stCondLst>
                            <p:childTnLst>
                              <p:par>
                                <p:cTn id="56" presetID="18" presetClass="entr" presetSubtype="6" fill="hold" grpId="0" nodeType="after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strips(downRight)">
                                      <p:cBhvr>
                                        <p:cTn id="5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uild="p"/>
      <p:bldP spid="25" grpId="0" build="p"/>
      <p:bldP spid="26" grpId="0" build="p"/>
      <p:bldP spid="27" grpId="0" build="p"/>
      <p:bldP spid="28" grpId="0" build="p"/>
      <p:bldP spid="29" grpId="0"/>
      <p:bldP spid="30" grpId="0"/>
      <p:bldP spid="31" grpId="0"/>
      <p:bldP spid="32" grpId="0"/>
      <p:bldP spid="3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直接连接符 9"/>
          <p:cNvCxnSpPr/>
          <p:nvPr/>
        </p:nvCxnSpPr>
        <p:spPr>
          <a:xfrm>
            <a:off x="3130346" y="1257274"/>
            <a:ext cx="4726401" cy="0"/>
          </a:xfrm>
          <a:prstGeom prst="line">
            <a:avLst/>
          </a:prstGeom>
          <a:ln>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5006955" y="2168294"/>
            <a:ext cx="1159087" cy="0"/>
          </a:xfrm>
          <a:prstGeom prst="line">
            <a:avLst/>
          </a:prstGeom>
          <a:ln>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324964" y="3189616"/>
            <a:ext cx="1945476" cy="0"/>
          </a:xfrm>
          <a:prstGeom prst="line">
            <a:avLst/>
          </a:prstGeom>
          <a:ln>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3738717" y="4310498"/>
            <a:ext cx="3389296" cy="0"/>
          </a:xfrm>
          <a:prstGeom prst="line">
            <a:avLst/>
          </a:prstGeom>
          <a:ln>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1513595" y="1082522"/>
            <a:ext cx="1616751" cy="369332"/>
          </a:xfrm>
          <a:prstGeom prst="rect">
            <a:avLst/>
          </a:prstGeom>
          <a:noFill/>
        </p:spPr>
        <p:txBody>
          <a:bodyPr wrap="square" rtlCol="0">
            <a:spAutoFit/>
          </a:bodyPr>
          <a:lstStyle/>
          <a:p>
            <a:pPr algn="r"/>
            <a:r>
              <a:rPr lang="zh-CN" altLang="en-US" sz="1800" dirty="0">
                <a:solidFill>
                  <a:srgbClr val="5BB4D2"/>
                </a:solidFill>
                <a:latin typeface="微软雅黑" panose="020B0503020204020204" pitchFamily="34" charset="-122"/>
                <a:ea typeface="微软雅黑" panose="020B0503020204020204" pitchFamily="34" charset="-122"/>
              </a:rPr>
              <a:t>点击添加标题</a:t>
            </a:r>
          </a:p>
        </p:txBody>
      </p:sp>
      <p:sp>
        <p:nvSpPr>
          <p:cNvPr id="18" name="文本框 17"/>
          <p:cNvSpPr txBox="1"/>
          <p:nvPr/>
        </p:nvSpPr>
        <p:spPr>
          <a:xfrm>
            <a:off x="305994" y="1351887"/>
            <a:ext cx="2824355" cy="572464"/>
          </a:xfrm>
          <a:prstGeom prst="rect">
            <a:avLst/>
          </a:prstGeom>
          <a:noFill/>
        </p:spPr>
        <p:txBody>
          <a:bodyPr wrap="square" rtlCol="0">
            <a:spAutoFit/>
          </a:bodyPr>
          <a:lstStyle/>
          <a:p>
            <a:pPr algn="r">
              <a:lnSpc>
                <a:spcPct val="130000"/>
              </a:lnSpc>
            </a:pPr>
            <a:r>
              <a:rPr lang="zh-CN" altLang="en-US" sz="1200" dirty="0">
                <a:solidFill>
                  <a:schemeClr val="tx1">
                    <a:lumMod val="75000"/>
                    <a:lumOff val="25000"/>
                  </a:schemeClr>
                </a:solidFill>
                <a:ea typeface="微软雅黑" panose="020B0503020204020204" pitchFamily="34" charset="-122"/>
              </a:rPr>
              <a:t>点击添加文字说明点击添加文字说明点击添加文字说明</a:t>
            </a:r>
          </a:p>
        </p:txBody>
      </p:sp>
      <p:sp>
        <p:nvSpPr>
          <p:cNvPr id="19" name="文本框 18"/>
          <p:cNvSpPr txBox="1"/>
          <p:nvPr/>
        </p:nvSpPr>
        <p:spPr>
          <a:xfrm>
            <a:off x="3372986" y="1985525"/>
            <a:ext cx="1616751" cy="369332"/>
          </a:xfrm>
          <a:prstGeom prst="rect">
            <a:avLst/>
          </a:prstGeom>
          <a:noFill/>
        </p:spPr>
        <p:txBody>
          <a:bodyPr wrap="square" rtlCol="0">
            <a:spAutoFit/>
          </a:bodyPr>
          <a:lstStyle/>
          <a:p>
            <a:pPr algn="r"/>
            <a:r>
              <a:rPr lang="zh-CN" altLang="en-US" sz="1800" dirty="0">
                <a:solidFill>
                  <a:srgbClr val="5BB4D2"/>
                </a:solidFill>
                <a:latin typeface="微软雅黑" panose="020B0503020204020204" pitchFamily="34" charset="-122"/>
                <a:ea typeface="微软雅黑" panose="020B0503020204020204" pitchFamily="34" charset="-122"/>
              </a:rPr>
              <a:t>点击添加标题</a:t>
            </a:r>
          </a:p>
        </p:txBody>
      </p:sp>
      <p:sp>
        <p:nvSpPr>
          <p:cNvPr id="20" name="文本框 19"/>
          <p:cNvSpPr txBox="1"/>
          <p:nvPr/>
        </p:nvSpPr>
        <p:spPr>
          <a:xfrm>
            <a:off x="2165383" y="2254892"/>
            <a:ext cx="2824355" cy="572464"/>
          </a:xfrm>
          <a:prstGeom prst="rect">
            <a:avLst/>
          </a:prstGeom>
          <a:noFill/>
        </p:spPr>
        <p:txBody>
          <a:bodyPr wrap="square" rtlCol="0">
            <a:spAutoFit/>
          </a:bodyPr>
          <a:lstStyle/>
          <a:p>
            <a:pPr algn="r">
              <a:lnSpc>
                <a:spcPct val="130000"/>
              </a:lnSpc>
            </a:pPr>
            <a:r>
              <a:rPr lang="zh-CN" altLang="en-US" sz="1200" dirty="0">
                <a:solidFill>
                  <a:schemeClr val="tx1">
                    <a:lumMod val="75000"/>
                    <a:lumOff val="25000"/>
                  </a:schemeClr>
                </a:solidFill>
                <a:ea typeface="微软雅黑" panose="020B0503020204020204" pitchFamily="34" charset="-122"/>
              </a:rPr>
              <a:t>点击添加文字说明点击添加文字说明点击添加文字说明</a:t>
            </a:r>
          </a:p>
        </p:txBody>
      </p:sp>
      <p:sp>
        <p:nvSpPr>
          <p:cNvPr id="21" name="文本框 20"/>
          <p:cNvSpPr txBox="1"/>
          <p:nvPr/>
        </p:nvSpPr>
        <p:spPr>
          <a:xfrm>
            <a:off x="2689118" y="3022097"/>
            <a:ext cx="1616751" cy="369332"/>
          </a:xfrm>
          <a:prstGeom prst="rect">
            <a:avLst/>
          </a:prstGeom>
          <a:noFill/>
        </p:spPr>
        <p:txBody>
          <a:bodyPr wrap="square" rtlCol="0">
            <a:spAutoFit/>
          </a:bodyPr>
          <a:lstStyle/>
          <a:p>
            <a:pPr algn="r"/>
            <a:r>
              <a:rPr lang="zh-CN" altLang="en-US" sz="1800" dirty="0">
                <a:solidFill>
                  <a:srgbClr val="5BB4D2"/>
                </a:solidFill>
                <a:latin typeface="微软雅黑" panose="020B0503020204020204" pitchFamily="34" charset="-122"/>
                <a:ea typeface="微软雅黑" panose="020B0503020204020204" pitchFamily="34" charset="-122"/>
              </a:rPr>
              <a:t>点击添加标题</a:t>
            </a:r>
          </a:p>
        </p:txBody>
      </p:sp>
      <p:sp>
        <p:nvSpPr>
          <p:cNvPr id="22" name="文本框 21"/>
          <p:cNvSpPr txBox="1"/>
          <p:nvPr/>
        </p:nvSpPr>
        <p:spPr>
          <a:xfrm>
            <a:off x="1481518" y="3291464"/>
            <a:ext cx="2824355" cy="572464"/>
          </a:xfrm>
          <a:prstGeom prst="rect">
            <a:avLst/>
          </a:prstGeom>
          <a:noFill/>
        </p:spPr>
        <p:txBody>
          <a:bodyPr wrap="square" rtlCol="0">
            <a:spAutoFit/>
          </a:bodyPr>
          <a:lstStyle/>
          <a:p>
            <a:pPr algn="r">
              <a:lnSpc>
                <a:spcPct val="130000"/>
              </a:lnSpc>
            </a:pPr>
            <a:r>
              <a:rPr lang="zh-CN" altLang="en-US" sz="1200" dirty="0">
                <a:solidFill>
                  <a:schemeClr val="tx1">
                    <a:lumMod val="75000"/>
                    <a:lumOff val="25000"/>
                  </a:schemeClr>
                </a:solidFill>
                <a:ea typeface="微软雅黑" panose="020B0503020204020204" pitchFamily="34" charset="-122"/>
              </a:rPr>
              <a:t>点击添加文字说明点击添加文字说明点击添加文字说明</a:t>
            </a:r>
          </a:p>
        </p:txBody>
      </p:sp>
      <p:sp>
        <p:nvSpPr>
          <p:cNvPr id="23" name="文本框 22"/>
          <p:cNvSpPr txBox="1"/>
          <p:nvPr/>
        </p:nvSpPr>
        <p:spPr>
          <a:xfrm>
            <a:off x="2091896" y="4135013"/>
            <a:ext cx="1616751" cy="369332"/>
          </a:xfrm>
          <a:prstGeom prst="rect">
            <a:avLst/>
          </a:prstGeom>
          <a:noFill/>
        </p:spPr>
        <p:txBody>
          <a:bodyPr wrap="square" rtlCol="0">
            <a:spAutoFit/>
          </a:bodyPr>
          <a:lstStyle/>
          <a:p>
            <a:pPr algn="r"/>
            <a:r>
              <a:rPr lang="zh-CN" altLang="en-US" sz="1800" dirty="0">
                <a:solidFill>
                  <a:srgbClr val="5BB4D2"/>
                </a:solidFill>
                <a:latin typeface="微软雅黑" panose="020B0503020204020204" pitchFamily="34" charset="-122"/>
                <a:ea typeface="微软雅黑" panose="020B0503020204020204" pitchFamily="34" charset="-122"/>
              </a:rPr>
              <a:t>点击添加标题</a:t>
            </a:r>
          </a:p>
        </p:txBody>
      </p:sp>
      <p:sp>
        <p:nvSpPr>
          <p:cNvPr id="24" name="文本框 23"/>
          <p:cNvSpPr txBox="1"/>
          <p:nvPr/>
        </p:nvSpPr>
        <p:spPr>
          <a:xfrm>
            <a:off x="884294" y="4404380"/>
            <a:ext cx="2824355" cy="572464"/>
          </a:xfrm>
          <a:prstGeom prst="rect">
            <a:avLst/>
          </a:prstGeom>
          <a:noFill/>
        </p:spPr>
        <p:txBody>
          <a:bodyPr wrap="square" rtlCol="0">
            <a:spAutoFit/>
          </a:bodyPr>
          <a:lstStyle/>
          <a:p>
            <a:pPr algn="r">
              <a:lnSpc>
                <a:spcPct val="130000"/>
              </a:lnSpc>
            </a:pPr>
            <a:r>
              <a:rPr lang="zh-CN" altLang="en-US" sz="1200" dirty="0">
                <a:solidFill>
                  <a:schemeClr val="tx1">
                    <a:lumMod val="75000"/>
                    <a:lumOff val="25000"/>
                  </a:schemeClr>
                </a:solidFill>
                <a:ea typeface="微软雅黑" panose="020B0503020204020204" pitchFamily="34" charset="-122"/>
              </a:rPr>
              <a:t>点击添加文字说明点击添加文字说明点击添加文字说明</a:t>
            </a:r>
          </a:p>
        </p:txBody>
      </p:sp>
      <p:grpSp>
        <p:nvGrpSpPr>
          <p:cNvPr id="25" name="组合 24"/>
          <p:cNvGrpSpPr/>
          <p:nvPr/>
        </p:nvGrpSpPr>
        <p:grpSpPr>
          <a:xfrm>
            <a:off x="7167193" y="2555407"/>
            <a:ext cx="676556" cy="676556"/>
            <a:chOff x="9556258" y="3407207"/>
            <a:chExt cx="902074" cy="902074"/>
          </a:xfrm>
        </p:grpSpPr>
        <p:sp>
          <p:nvSpPr>
            <p:cNvPr id="26" name="矩形: 圆角 15"/>
            <p:cNvSpPr/>
            <p:nvPr/>
          </p:nvSpPr>
          <p:spPr>
            <a:xfrm rot="2700000">
              <a:off x="9556258" y="3407207"/>
              <a:ext cx="902074" cy="902074"/>
            </a:xfrm>
            <a:prstGeom prst="roundRect">
              <a:avLst>
                <a:gd name="adj" fmla="val 7738"/>
              </a:avLst>
            </a:prstGeom>
            <a:solidFill>
              <a:srgbClr val="5BB4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ea typeface="微软雅黑" panose="020B0503020204020204" pitchFamily="34" charset="-122"/>
              </a:endParaRPr>
            </a:p>
          </p:txBody>
        </p:sp>
        <p:grpSp>
          <p:nvGrpSpPr>
            <p:cNvPr id="27" name="组合 26"/>
            <p:cNvGrpSpPr/>
            <p:nvPr/>
          </p:nvGrpSpPr>
          <p:grpSpPr>
            <a:xfrm>
              <a:off x="9850580" y="3747352"/>
              <a:ext cx="341222" cy="237970"/>
              <a:chOff x="1851176" y="968427"/>
              <a:chExt cx="499230" cy="348166"/>
            </a:xfrm>
            <a:solidFill>
              <a:schemeClr val="bg1"/>
            </a:solidFill>
          </p:grpSpPr>
          <p:sp>
            <p:nvSpPr>
              <p:cNvPr id="28" name="Freeform 73"/>
              <p:cNvSpPr>
                <a:spLocks noEditPoints="1"/>
              </p:cNvSpPr>
              <p:nvPr/>
            </p:nvSpPr>
            <p:spPr bwMode="auto">
              <a:xfrm>
                <a:off x="1851176" y="968427"/>
                <a:ext cx="115855" cy="346059"/>
              </a:xfrm>
              <a:custGeom>
                <a:avLst/>
                <a:gdLst>
                  <a:gd name="T0" fmla="*/ 448 w 512"/>
                  <a:gd name="T1" fmla="*/ 0 h 1536"/>
                  <a:gd name="T2" fmla="*/ 64 w 512"/>
                  <a:gd name="T3" fmla="*/ 0 h 1536"/>
                  <a:gd name="T4" fmla="*/ 0 w 512"/>
                  <a:gd name="T5" fmla="*/ 64 h 1536"/>
                  <a:gd name="T6" fmla="*/ 0 w 512"/>
                  <a:gd name="T7" fmla="*/ 1472 h 1536"/>
                  <a:gd name="T8" fmla="*/ 64 w 512"/>
                  <a:gd name="T9" fmla="*/ 1536 h 1536"/>
                  <a:gd name="T10" fmla="*/ 448 w 512"/>
                  <a:gd name="T11" fmla="*/ 1536 h 1536"/>
                  <a:gd name="T12" fmla="*/ 512 w 512"/>
                  <a:gd name="T13" fmla="*/ 1472 h 1536"/>
                  <a:gd name="T14" fmla="*/ 512 w 512"/>
                  <a:gd name="T15" fmla="*/ 64 h 1536"/>
                  <a:gd name="T16" fmla="*/ 448 w 512"/>
                  <a:gd name="T17" fmla="*/ 0 h 1536"/>
                  <a:gd name="T18" fmla="*/ 384 w 512"/>
                  <a:gd name="T19" fmla="*/ 384 h 1536"/>
                  <a:gd name="T20" fmla="*/ 128 w 512"/>
                  <a:gd name="T21" fmla="*/ 384 h 1536"/>
                  <a:gd name="T22" fmla="*/ 128 w 512"/>
                  <a:gd name="T23" fmla="*/ 256 h 1536"/>
                  <a:gd name="T24" fmla="*/ 384 w 512"/>
                  <a:gd name="T25" fmla="*/ 256 h 1536"/>
                  <a:gd name="T26" fmla="*/ 384 w 512"/>
                  <a:gd name="T27" fmla="*/ 384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2" h="1536">
                    <a:moveTo>
                      <a:pt x="448" y="0"/>
                    </a:moveTo>
                    <a:cubicBezTo>
                      <a:pt x="64" y="0"/>
                      <a:pt x="64" y="0"/>
                      <a:pt x="64" y="0"/>
                    </a:cubicBezTo>
                    <a:cubicBezTo>
                      <a:pt x="29" y="0"/>
                      <a:pt x="0" y="29"/>
                      <a:pt x="0" y="64"/>
                    </a:cubicBezTo>
                    <a:cubicBezTo>
                      <a:pt x="0" y="1472"/>
                      <a:pt x="0" y="1472"/>
                      <a:pt x="0" y="1472"/>
                    </a:cubicBezTo>
                    <a:cubicBezTo>
                      <a:pt x="0" y="1507"/>
                      <a:pt x="29" y="1536"/>
                      <a:pt x="64" y="1536"/>
                    </a:cubicBezTo>
                    <a:cubicBezTo>
                      <a:pt x="448" y="1536"/>
                      <a:pt x="448" y="1536"/>
                      <a:pt x="448" y="1536"/>
                    </a:cubicBezTo>
                    <a:cubicBezTo>
                      <a:pt x="483" y="1536"/>
                      <a:pt x="512" y="1507"/>
                      <a:pt x="512" y="1472"/>
                    </a:cubicBezTo>
                    <a:cubicBezTo>
                      <a:pt x="512" y="64"/>
                      <a:pt x="512" y="64"/>
                      <a:pt x="512" y="64"/>
                    </a:cubicBezTo>
                    <a:cubicBezTo>
                      <a:pt x="512" y="29"/>
                      <a:pt x="483" y="0"/>
                      <a:pt x="448" y="0"/>
                    </a:cubicBezTo>
                    <a:close/>
                    <a:moveTo>
                      <a:pt x="384" y="384"/>
                    </a:moveTo>
                    <a:cubicBezTo>
                      <a:pt x="128" y="384"/>
                      <a:pt x="128" y="384"/>
                      <a:pt x="128" y="384"/>
                    </a:cubicBezTo>
                    <a:cubicBezTo>
                      <a:pt x="128" y="256"/>
                      <a:pt x="128" y="256"/>
                      <a:pt x="128" y="256"/>
                    </a:cubicBezTo>
                    <a:cubicBezTo>
                      <a:pt x="384" y="256"/>
                      <a:pt x="384" y="256"/>
                      <a:pt x="384" y="256"/>
                    </a:cubicBezTo>
                    <a:lnTo>
                      <a:pt x="384" y="38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ea typeface="微软雅黑" panose="020B0503020204020204" pitchFamily="34" charset="-122"/>
                </a:endParaRPr>
              </a:p>
            </p:txBody>
          </p:sp>
          <p:sp>
            <p:nvSpPr>
              <p:cNvPr id="29" name="Freeform 74"/>
              <p:cNvSpPr>
                <a:spLocks noEditPoints="1"/>
              </p:cNvSpPr>
              <p:nvPr/>
            </p:nvSpPr>
            <p:spPr bwMode="auto">
              <a:xfrm>
                <a:off x="1995920" y="968427"/>
                <a:ext cx="115855" cy="346059"/>
              </a:xfrm>
              <a:custGeom>
                <a:avLst/>
                <a:gdLst>
                  <a:gd name="T0" fmla="*/ 448 w 512"/>
                  <a:gd name="T1" fmla="*/ 0 h 1536"/>
                  <a:gd name="T2" fmla="*/ 64 w 512"/>
                  <a:gd name="T3" fmla="*/ 0 h 1536"/>
                  <a:gd name="T4" fmla="*/ 0 w 512"/>
                  <a:gd name="T5" fmla="*/ 64 h 1536"/>
                  <a:gd name="T6" fmla="*/ 0 w 512"/>
                  <a:gd name="T7" fmla="*/ 1472 h 1536"/>
                  <a:gd name="T8" fmla="*/ 64 w 512"/>
                  <a:gd name="T9" fmla="*/ 1536 h 1536"/>
                  <a:gd name="T10" fmla="*/ 448 w 512"/>
                  <a:gd name="T11" fmla="*/ 1536 h 1536"/>
                  <a:gd name="T12" fmla="*/ 512 w 512"/>
                  <a:gd name="T13" fmla="*/ 1472 h 1536"/>
                  <a:gd name="T14" fmla="*/ 512 w 512"/>
                  <a:gd name="T15" fmla="*/ 64 h 1536"/>
                  <a:gd name="T16" fmla="*/ 448 w 512"/>
                  <a:gd name="T17" fmla="*/ 0 h 1536"/>
                  <a:gd name="T18" fmla="*/ 384 w 512"/>
                  <a:gd name="T19" fmla="*/ 384 h 1536"/>
                  <a:gd name="T20" fmla="*/ 128 w 512"/>
                  <a:gd name="T21" fmla="*/ 384 h 1536"/>
                  <a:gd name="T22" fmla="*/ 128 w 512"/>
                  <a:gd name="T23" fmla="*/ 256 h 1536"/>
                  <a:gd name="T24" fmla="*/ 384 w 512"/>
                  <a:gd name="T25" fmla="*/ 256 h 1536"/>
                  <a:gd name="T26" fmla="*/ 384 w 512"/>
                  <a:gd name="T27" fmla="*/ 384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2" h="1536">
                    <a:moveTo>
                      <a:pt x="448" y="0"/>
                    </a:moveTo>
                    <a:cubicBezTo>
                      <a:pt x="64" y="0"/>
                      <a:pt x="64" y="0"/>
                      <a:pt x="64" y="0"/>
                    </a:cubicBezTo>
                    <a:cubicBezTo>
                      <a:pt x="29" y="0"/>
                      <a:pt x="0" y="29"/>
                      <a:pt x="0" y="64"/>
                    </a:cubicBezTo>
                    <a:cubicBezTo>
                      <a:pt x="0" y="1472"/>
                      <a:pt x="0" y="1472"/>
                      <a:pt x="0" y="1472"/>
                    </a:cubicBezTo>
                    <a:cubicBezTo>
                      <a:pt x="0" y="1507"/>
                      <a:pt x="29" y="1536"/>
                      <a:pt x="64" y="1536"/>
                    </a:cubicBezTo>
                    <a:cubicBezTo>
                      <a:pt x="448" y="1536"/>
                      <a:pt x="448" y="1536"/>
                      <a:pt x="448" y="1536"/>
                    </a:cubicBezTo>
                    <a:cubicBezTo>
                      <a:pt x="483" y="1536"/>
                      <a:pt x="512" y="1507"/>
                      <a:pt x="512" y="1472"/>
                    </a:cubicBezTo>
                    <a:cubicBezTo>
                      <a:pt x="512" y="64"/>
                      <a:pt x="512" y="64"/>
                      <a:pt x="512" y="64"/>
                    </a:cubicBezTo>
                    <a:cubicBezTo>
                      <a:pt x="512" y="29"/>
                      <a:pt x="483" y="0"/>
                      <a:pt x="448" y="0"/>
                    </a:cubicBezTo>
                    <a:close/>
                    <a:moveTo>
                      <a:pt x="384" y="384"/>
                    </a:moveTo>
                    <a:cubicBezTo>
                      <a:pt x="128" y="384"/>
                      <a:pt x="128" y="384"/>
                      <a:pt x="128" y="384"/>
                    </a:cubicBezTo>
                    <a:cubicBezTo>
                      <a:pt x="128" y="256"/>
                      <a:pt x="128" y="256"/>
                      <a:pt x="128" y="256"/>
                    </a:cubicBezTo>
                    <a:cubicBezTo>
                      <a:pt x="384" y="256"/>
                      <a:pt x="384" y="256"/>
                      <a:pt x="384" y="256"/>
                    </a:cubicBezTo>
                    <a:lnTo>
                      <a:pt x="384" y="38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ea typeface="微软雅黑" panose="020B0503020204020204" pitchFamily="34" charset="-122"/>
                </a:endParaRPr>
              </a:p>
            </p:txBody>
          </p:sp>
          <p:sp>
            <p:nvSpPr>
              <p:cNvPr id="30" name="Freeform 75"/>
              <p:cNvSpPr/>
              <p:nvPr/>
            </p:nvSpPr>
            <p:spPr bwMode="auto">
              <a:xfrm>
                <a:off x="2109668" y="987084"/>
                <a:ext cx="240738" cy="329509"/>
              </a:xfrm>
              <a:custGeom>
                <a:avLst/>
                <a:gdLst>
                  <a:gd name="T0" fmla="*/ 387 w 1065"/>
                  <a:gd name="T1" fmla="*/ 16 h 1462"/>
                  <a:gd name="T2" fmla="*/ 44 w 1065"/>
                  <a:gd name="T3" fmla="*/ 189 h 1462"/>
                  <a:gd name="T4" fmla="*/ 16 w 1065"/>
                  <a:gd name="T5" fmla="*/ 275 h 1462"/>
                  <a:gd name="T6" fmla="*/ 592 w 1065"/>
                  <a:gd name="T7" fmla="*/ 1418 h 1462"/>
                  <a:gd name="T8" fmla="*/ 678 w 1065"/>
                  <a:gd name="T9" fmla="*/ 1446 h 1462"/>
                  <a:gd name="T10" fmla="*/ 1021 w 1065"/>
                  <a:gd name="T11" fmla="*/ 1273 h 1462"/>
                  <a:gd name="T12" fmla="*/ 1049 w 1065"/>
                  <a:gd name="T13" fmla="*/ 1187 h 1462"/>
                  <a:gd name="T14" fmla="*/ 473 w 1065"/>
                  <a:gd name="T15" fmla="*/ 44 h 1462"/>
                  <a:gd name="T16" fmla="*/ 387 w 1065"/>
                  <a:gd name="T17" fmla="*/ 16 h 1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5" h="1462">
                    <a:moveTo>
                      <a:pt x="387" y="16"/>
                    </a:moveTo>
                    <a:cubicBezTo>
                      <a:pt x="44" y="189"/>
                      <a:pt x="44" y="189"/>
                      <a:pt x="44" y="189"/>
                    </a:cubicBezTo>
                    <a:cubicBezTo>
                      <a:pt x="13" y="205"/>
                      <a:pt x="0" y="243"/>
                      <a:pt x="16" y="275"/>
                    </a:cubicBezTo>
                    <a:cubicBezTo>
                      <a:pt x="592" y="1418"/>
                      <a:pt x="592" y="1418"/>
                      <a:pt x="592" y="1418"/>
                    </a:cubicBezTo>
                    <a:cubicBezTo>
                      <a:pt x="608" y="1449"/>
                      <a:pt x="646" y="1462"/>
                      <a:pt x="678" y="1446"/>
                    </a:cubicBezTo>
                    <a:cubicBezTo>
                      <a:pt x="1021" y="1273"/>
                      <a:pt x="1021" y="1273"/>
                      <a:pt x="1021" y="1273"/>
                    </a:cubicBezTo>
                    <a:cubicBezTo>
                      <a:pt x="1052" y="1258"/>
                      <a:pt x="1065" y="1219"/>
                      <a:pt x="1049" y="1187"/>
                    </a:cubicBezTo>
                    <a:cubicBezTo>
                      <a:pt x="473" y="44"/>
                      <a:pt x="473" y="44"/>
                      <a:pt x="473" y="44"/>
                    </a:cubicBezTo>
                    <a:cubicBezTo>
                      <a:pt x="457" y="13"/>
                      <a:pt x="419" y="0"/>
                      <a:pt x="387"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ea typeface="微软雅黑" panose="020B0503020204020204" pitchFamily="34" charset="-122"/>
                </a:endParaRPr>
              </a:p>
            </p:txBody>
          </p:sp>
          <p:sp>
            <p:nvSpPr>
              <p:cNvPr id="31" name="Oval 76"/>
              <p:cNvSpPr>
                <a:spLocks noChangeArrowheads="1"/>
              </p:cNvSpPr>
              <p:nvPr/>
            </p:nvSpPr>
            <p:spPr bwMode="auto">
              <a:xfrm>
                <a:off x="2241773" y="1285598"/>
                <a:ext cx="29190" cy="288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ea typeface="微软雅黑" panose="020B0503020204020204" pitchFamily="34" charset="-122"/>
                </a:endParaRPr>
              </a:p>
            </p:txBody>
          </p:sp>
        </p:grpSp>
      </p:grpSp>
      <p:grpSp>
        <p:nvGrpSpPr>
          <p:cNvPr id="32" name="组合 31"/>
          <p:cNvGrpSpPr/>
          <p:nvPr/>
        </p:nvGrpSpPr>
        <p:grpSpPr>
          <a:xfrm>
            <a:off x="6686769" y="2063077"/>
            <a:ext cx="675000" cy="675000"/>
            <a:chOff x="8915692" y="2750769"/>
            <a:chExt cx="900000" cy="900000"/>
          </a:xfrm>
        </p:grpSpPr>
        <p:sp>
          <p:nvSpPr>
            <p:cNvPr id="33" name="矩形: 圆角 12"/>
            <p:cNvSpPr/>
            <p:nvPr/>
          </p:nvSpPr>
          <p:spPr>
            <a:xfrm rot="2700000">
              <a:off x="8915692" y="2750769"/>
              <a:ext cx="900000" cy="900000"/>
            </a:xfrm>
            <a:prstGeom prst="roundRect">
              <a:avLst>
                <a:gd name="adj" fmla="val 7738"/>
              </a:avLst>
            </a:prstGeom>
            <a:solidFill>
              <a:srgbClr val="5BB4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ea typeface="微软雅黑" panose="020B0503020204020204" pitchFamily="34" charset="-122"/>
              </a:endParaRPr>
            </a:p>
          </p:txBody>
        </p:sp>
        <p:sp>
          <p:nvSpPr>
            <p:cNvPr id="34" name="Freeform 84"/>
            <p:cNvSpPr/>
            <p:nvPr/>
          </p:nvSpPr>
          <p:spPr bwMode="auto">
            <a:xfrm>
              <a:off x="9211720" y="3039213"/>
              <a:ext cx="283858" cy="323112"/>
            </a:xfrm>
            <a:custGeom>
              <a:avLst/>
              <a:gdLst>
                <a:gd name="T0" fmla="*/ 1664 w 1792"/>
                <a:gd name="T1" fmla="*/ 256 h 2048"/>
                <a:gd name="T2" fmla="*/ 1664 w 1792"/>
                <a:gd name="T3" fmla="*/ 1920 h 2048"/>
                <a:gd name="T4" fmla="*/ 320 w 1792"/>
                <a:gd name="T5" fmla="*/ 1920 h 2048"/>
                <a:gd name="T6" fmla="*/ 128 w 1792"/>
                <a:gd name="T7" fmla="*/ 1728 h 2048"/>
                <a:gd name="T8" fmla="*/ 320 w 1792"/>
                <a:gd name="T9" fmla="*/ 1536 h 2048"/>
                <a:gd name="T10" fmla="*/ 1536 w 1792"/>
                <a:gd name="T11" fmla="*/ 1536 h 2048"/>
                <a:gd name="T12" fmla="*/ 1536 w 1792"/>
                <a:gd name="T13" fmla="*/ 0 h 2048"/>
                <a:gd name="T14" fmla="*/ 256 w 1792"/>
                <a:gd name="T15" fmla="*/ 0 h 2048"/>
                <a:gd name="T16" fmla="*/ 0 w 1792"/>
                <a:gd name="T17" fmla="*/ 256 h 2048"/>
                <a:gd name="T18" fmla="*/ 0 w 1792"/>
                <a:gd name="T19" fmla="*/ 1792 h 2048"/>
                <a:gd name="T20" fmla="*/ 256 w 1792"/>
                <a:gd name="T21" fmla="*/ 2048 h 2048"/>
                <a:gd name="T22" fmla="*/ 1792 w 1792"/>
                <a:gd name="T23" fmla="*/ 2048 h 2048"/>
                <a:gd name="T24" fmla="*/ 1792 w 1792"/>
                <a:gd name="T25" fmla="*/ 256 h 2048"/>
                <a:gd name="T26" fmla="*/ 1664 w 1792"/>
                <a:gd name="T27" fmla="*/ 256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92" h="2048">
                  <a:moveTo>
                    <a:pt x="1664" y="256"/>
                  </a:moveTo>
                  <a:cubicBezTo>
                    <a:pt x="1664" y="1920"/>
                    <a:pt x="1664" y="1920"/>
                    <a:pt x="1664" y="1920"/>
                  </a:cubicBezTo>
                  <a:cubicBezTo>
                    <a:pt x="320" y="1920"/>
                    <a:pt x="320" y="1920"/>
                    <a:pt x="320" y="1920"/>
                  </a:cubicBezTo>
                  <a:cubicBezTo>
                    <a:pt x="214" y="1920"/>
                    <a:pt x="128" y="1834"/>
                    <a:pt x="128" y="1728"/>
                  </a:cubicBezTo>
                  <a:cubicBezTo>
                    <a:pt x="128" y="1622"/>
                    <a:pt x="214" y="1536"/>
                    <a:pt x="320" y="1536"/>
                  </a:cubicBezTo>
                  <a:cubicBezTo>
                    <a:pt x="1536" y="1536"/>
                    <a:pt x="1536" y="1536"/>
                    <a:pt x="1536" y="1536"/>
                  </a:cubicBezTo>
                  <a:cubicBezTo>
                    <a:pt x="1536" y="0"/>
                    <a:pt x="1536" y="0"/>
                    <a:pt x="1536" y="0"/>
                  </a:cubicBezTo>
                  <a:cubicBezTo>
                    <a:pt x="256" y="0"/>
                    <a:pt x="256" y="0"/>
                    <a:pt x="256" y="0"/>
                  </a:cubicBezTo>
                  <a:cubicBezTo>
                    <a:pt x="115" y="0"/>
                    <a:pt x="0" y="115"/>
                    <a:pt x="0" y="256"/>
                  </a:cubicBezTo>
                  <a:cubicBezTo>
                    <a:pt x="0" y="1792"/>
                    <a:pt x="0" y="1792"/>
                    <a:pt x="0" y="1792"/>
                  </a:cubicBezTo>
                  <a:cubicBezTo>
                    <a:pt x="0" y="1933"/>
                    <a:pt x="115" y="2048"/>
                    <a:pt x="256" y="2048"/>
                  </a:cubicBezTo>
                  <a:cubicBezTo>
                    <a:pt x="1792" y="2048"/>
                    <a:pt x="1792" y="2048"/>
                    <a:pt x="1792" y="2048"/>
                  </a:cubicBezTo>
                  <a:cubicBezTo>
                    <a:pt x="1792" y="256"/>
                    <a:pt x="1792" y="256"/>
                    <a:pt x="1792" y="256"/>
                  </a:cubicBezTo>
                  <a:lnTo>
                    <a:pt x="1664" y="256"/>
                  </a:lnTo>
                  <a:close/>
                </a:path>
              </a:pathLst>
            </a:custGeom>
            <a:solidFill>
              <a:schemeClr val="bg1"/>
            </a:solidFill>
            <a:ln>
              <a:noFill/>
            </a:ln>
          </p:spPr>
          <p:txBody>
            <a:bodyPr vert="horz" wrap="square" lIns="68580" tIns="34290" rIns="68580" bIns="34290" numCol="1" anchor="t" anchorCtr="0" compatLnSpc="1"/>
            <a:lstStyle/>
            <a:p>
              <a:endParaRPr lang="zh-CN" altLang="en-US" sz="1013">
                <a:ea typeface="微软雅黑" panose="020B0503020204020204" pitchFamily="34" charset="-122"/>
              </a:endParaRPr>
            </a:p>
          </p:txBody>
        </p:sp>
      </p:grpSp>
      <p:grpSp>
        <p:nvGrpSpPr>
          <p:cNvPr id="35" name="组合 34"/>
          <p:cNvGrpSpPr/>
          <p:nvPr/>
        </p:nvGrpSpPr>
        <p:grpSpPr>
          <a:xfrm>
            <a:off x="6612918" y="957621"/>
            <a:ext cx="837000" cy="837000"/>
            <a:chOff x="8817224" y="1276828"/>
            <a:chExt cx="1116000" cy="1116000"/>
          </a:xfrm>
        </p:grpSpPr>
        <p:sp>
          <p:nvSpPr>
            <p:cNvPr id="36" name="矩形: 圆角 8"/>
            <p:cNvSpPr/>
            <p:nvPr/>
          </p:nvSpPr>
          <p:spPr>
            <a:xfrm rot="2700000">
              <a:off x="8817224" y="1276828"/>
              <a:ext cx="1116000" cy="1116000"/>
            </a:xfrm>
            <a:prstGeom prst="roundRect">
              <a:avLst>
                <a:gd name="adj" fmla="val 7738"/>
              </a:avLst>
            </a:prstGeom>
            <a:solidFill>
              <a:srgbClr val="5BB4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endParaRPr>
            </a:p>
          </p:txBody>
        </p:sp>
        <p:sp>
          <p:nvSpPr>
            <p:cNvPr id="37" name="Freeform 140"/>
            <p:cNvSpPr>
              <a:spLocks noEditPoints="1"/>
            </p:cNvSpPr>
            <p:nvPr/>
          </p:nvSpPr>
          <p:spPr bwMode="auto">
            <a:xfrm>
              <a:off x="9136768" y="1611375"/>
              <a:ext cx="457848" cy="455920"/>
            </a:xfrm>
            <a:custGeom>
              <a:avLst/>
              <a:gdLst>
                <a:gd name="T0" fmla="*/ 1024 w 2048"/>
                <a:gd name="T1" fmla="*/ 0 h 2048"/>
                <a:gd name="T2" fmla="*/ 0 w 2048"/>
                <a:gd name="T3" fmla="*/ 1024 h 2048"/>
                <a:gd name="T4" fmla="*/ 1024 w 2048"/>
                <a:gd name="T5" fmla="*/ 2048 h 2048"/>
                <a:gd name="T6" fmla="*/ 2048 w 2048"/>
                <a:gd name="T7" fmla="*/ 1024 h 2048"/>
                <a:gd name="T8" fmla="*/ 1024 w 2048"/>
                <a:gd name="T9" fmla="*/ 0 h 2048"/>
                <a:gd name="T10" fmla="*/ 1317 w 2048"/>
                <a:gd name="T11" fmla="*/ 1499 h 2048"/>
                <a:gd name="T12" fmla="*/ 896 w 2048"/>
                <a:gd name="T13" fmla="*/ 1077 h 2048"/>
                <a:gd name="T14" fmla="*/ 896 w 2048"/>
                <a:gd name="T15" fmla="*/ 512 h 2048"/>
                <a:gd name="T16" fmla="*/ 1152 w 2048"/>
                <a:gd name="T17" fmla="*/ 512 h 2048"/>
                <a:gd name="T18" fmla="*/ 1152 w 2048"/>
                <a:gd name="T19" fmla="*/ 971 h 2048"/>
                <a:gd name="T20" fmla="*/ 1499 w 2048"/>
                <a:gd name="T21" fmla="*/ 1317 h 2048"/>
                <a:gd name="T22" fmla="*/ 1317 w 2048"/>
                <a:gd name="T23" fmla="*/ 1499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48" h="2048">
                  <a:moveTo>
                    <a:pt x="1024" y="0"/>
                  </a:moveTo>
                  <a:cubicBezTo>
                    <a:pt x="458" y="0"/>
                    <a:pt x="0" y="458"/>
                    <a:pt x="0" y="1024"/>
                  </a:cubicBezTo>
                  <a:cubicBezTo>
                    <a:pt x="0" y="1590"/>
                    <a:pt x="458" y="2048"/>
                    <a:pt x="1024" y="2048"/>
                  </a:cubicBezTo>
                  <a:cubicBezTo>
                    <a:pt x="1590" y="2048"/>
                    <a:pt x="2048" y="1590"/>
                    <a:pt x="2048" y="1024"/>
                  </a:cubicBezTo>
                  <a:cubicBezTo>
                    <a:pt x="2048" y="458"/>
                    <a:pt x="1590" y="0"/>
                    <a:pt x="1024" y="0"/>
                  </a:cubicBezTo>
                  <a:close/>
                  <a:moveTo>
                    <a:pt x="1317" y="1499"/>
                  </a:moveTo>
                  <a:cubicBezTo>
                    <a:pt x="896" y="1077"/>
                    <a:pt x="896" y="1077"/>
                    <a:pt x="896" y="1077"/>
                  </a:cubicBezTo>
                  <a:cubicBezTo>
                    <a:pt x="896" y="512"/>
                    <a:pt x="896" y="512"/>
                    <a:pt x="896" y="512"/>
                  </a:cubicBezTo>
                  <a:cubicBezTo>
                    <a:pt x="1152" y="512"/>
                    <a:pt x="1152" y="512"/>
                    <a:pt x="1152" y="512"/>
                  </a:cubicBezTo>
                  <a:cubicBezTo>
                    <a:pt x="1152" y="971"/>
                    <a:pt x="1152" y="971"/>
                    <a:pt x="1152" y="971"/>
                  </a:cubicBezTo>
                  <a:cubicBezTo>
                    <a:pt x="1499" y="1317"/>
                    <a:pt x="1499" y="1317"/>
                    <a:pt x="1499" y="1317"/>
                  </a:cubicBezTo>
                  <a:cubicBezTo>
                    <a:pt x="1317" y="1499"/>
                    <a:pt x="1317" y="1499"/>
                    <a:pt x="1317" y="1499"/>
                  </a:cubicBezTo>
                  <a:close/>
                </a:path>
              </a:pathLst>
            </a:custGeom>
            <a:solidFill>
              <a:schemeClr val="bg1"/>
            </a:solidFill>
            <a:ln>
              <a:noFill/>
            </a:ln>
          </p:spPr>
          <p:txBody>
            <a:bodyPr vert="horz" wrap="square" lIns="68580" tIns="34290" rIns="68580" bIns="34290" numCol="1" anchor="t" anchorCtr="0" compatLnSpc="1"/>
            <a:lstStyle/>
            <a:p>
              <a:endParaRPr lang="zh-CN" altLang="en-US" sz="1013">
                <a:ea typeface="微软雅黑" panose="020B0503020204020204" pitchFamily="34" charset="-122"/>
              </a:endParaRPr>
            </a:p>
          </p:txBody>
        </p:sp>
      </p:grpSp>
      <p:grpSp>
        <p:nvGrpSpPr>
          <p:cNvPr id="38" name="组合 37"/>
          <p:cNvGrpSpPr/>
          <p:nvPr/>
        </p:nvGrpSpPr>
        <p:grpSpPr>
          <a:xfrm>
            <a:off x="7689242" y="2967396"/>
            <a:ext cx="837000" cy="837000"/>
            <a:chOff x="10252323" y="3956528"/>
            <a:chExt cx="1116000" cy="1116000"/>
          </a:xfrm>
        </p:grpSpPr>
        <p:sp>
          <p:nvSpPr>
            <p:cNvPr id="39" name="矩形: 圆角 17"/>
            <p:cNvSpPr/>
            <p:nvPr/>
          </p:nvSpPr>
          <p:spPr>
            <a:xfrm rot="2700000">
              <a:off x="10252323" y="3956528"/>
              <a:ext cx="1116000" cy="1116000"/>
            </a:xfrm>
            <a:prstGeom prst="roundRect">
              <a:avLst>
                <a:gd name="adj" fmla="val 7738"/>
              </a:avLst>
            </a:prstGeom>
            <a:solidFill>
              <a:srgbClr val="5BB4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ea typeface="微软雅黑" panose="020B0503020204020204" pitchFamily="34" charset="-122"/>
              </a:endParaRPr>
            </a:p>
          </p:txBody>
        </p:sp>
        <p:sp>
          <p:nvSpPr>
            <p:cNvPr id="40" name="Freeform 37"/>
            <p:cNvSpPr>
              <a:spLocks noEditPoints="1"/>
            </p:cNvSpPr>
            <p:nvPr/>
          </p:nvSpPr>
          <p:spPr bwMode="auto">
            <a:xfrm>
              <a:off x="10644054" y="4323212"/>
              <a:ext cx="342750" cy="382632"/>
            </a:xfrm>
            <a:custGeom>
              <a:avLst/>
              <a:gdLst>
                <a:gd name="T0" fmla="*/ 896 w 1826"/>
                <a:gd name="T1" fmla="*/ 1152 h 2048"/>
                <a:gd name="T2" fmla="*/ 896 w 1826"/>
                <a:gd name="T3" fmla="*/ 256 h 2048"/>
                <a:gd name="T4" fmla="*/ 0 w 1826"/>
                <a:gd name="T5" fmla="*/ 1152 h 2048"/>
                <a:gd name="T6" fmla="*/ 896 w 1826"/>
                <a:gd name="T7" fmla="*/ 2048 h 2048"/>
                <a:gd name="T8" fmla="*/ 1792 w 1826"/>
                <a:gd name="T9" fmla="*/ 1152 h 2048"/>
                <a:gd name="T10" fmla="*/ 1698 w 1826"/>
                <a:gd name="T11" fmla="*/ 751 h 2048"/>
                <a:gd name="T12" fmla="*/ 896 w 1826"/>
                <a:gd name="T13" fmla="*/ 1152 h 2048"/>
                <a:gd name="T14" fmla="*/ 1826 w 1826"/>
                <a:gd name="T15" fmla="*/ 495 h 2048"/>
                <a:gd name="T16" fmla="*/ 1024 w 1826"/>
                <a:gd name="T17" fmla="*/ 0 h 2048"/>
                <a:gd name="T18" fmla="*/ 1024 w 1826"/>
                <a:gd name="T19" fmla="*/ 896 h 2048"/>
                <a:gd name="T20" fmla="*/ 1826 w 1826"/>
                <a:gd name="T21" fmla="*/ 495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26" h="2048">
                  <a:moveTo>
                    <a:pt x="896" y="1152"/>
                  </a:moveTo>
                  <a:cubicBezTo>
                    <a:pt x="896" y="256"/>
                    <a:pt x="896" y="256"/>
                    <a:pt x="896" y="256"/>
                  </a:cubicBezTo>
                  <a:cubicBezTo>
                    <a:pt x="401" y="256"/>
                    <a:pt x="0" y="657"/>
                    <a:pt x="0" y="1152"/>
                  </a:cubicBezTo>
                  <a:cubicBezTo>
                    <a:pt x="0" y="1647"/>
                    <a:pt x="401" y="2048"/>
                    <a:pt x="896" y="2048"/>
                  </a:cubicBezTo>
                  <a:cubicBezTo>
                    <a:pt x="1391" y="2048"/>
                    <a:pt x="1792" y="1647"/>
                    <a:pt x="1792" y="1152"/>
                  </a:cubicBezTo>
                  <a:cubicBezTo>
                    <a:pt x="1792" y="1008"/>
                    <a:pt x="1758" y="872"/>
                    <a:pt x="1698" y="751"/>
                  </a:cubicBezTo>
                  <a:cubicBezTo>
                    <a:pt x="896" y="1152"/>
                    <a:pt x="896" y="1152"/>
                    <a:pt x="896" y="1152"/>
                  </a:cubicBezTo>
                  <a:close/>
                  <a:moveTo>
                    <a:pt x="1826" y="495"/>
                  </a:moveTo>
                  <a:cubicBezTo>
                    <a:pt x="1678" y="202"/>
                    <a:pt x="1375" y="0"/>
                    <a:pt x="1024" y="0"/>
                  </a:cubicBezTo>
                  <a:cubicBezTo>
                    <a:pt x="1024" y="896"/>
                    <a:pt x="1024" y="896"/>
                    <a:pt x="1024" y="896"/>
                  </a:cubicBezTo>
                  <a:lnTo>
                    <a:pt x="1826" y="495"/>
                  </a:lnTo>
                  <a:close/>
                </a:path>
              </a:pathLst>
            </a:custGeom>
            <a:solidFill>
              <a:schemeClr val="bg1"/>
            </a:solidFill>
            <a:ln>
              <a:noFill/>
            </a:ln>
          </p:spPr>
          <p:txBody>
            <a:bodyPr vert="horz" wrap="square" lIns="68580" tIns="34290" rIns="68580" bIns="34290" numCol="1" anchor="t" anchorCtr="0" compatLnSpc="1"/>
            <a:lstStyle/>
            <a:p>
              <a:endParaRPr lang="zh-CN" altLang="en-US" sz="1013">
                <a:ea typeface="微软雅黑" panose="020B0503020204020204" pitchFamily="34" charset="-122"/>
              </a:endParaRPr>
            </a:p>
          </p:txBody>
        </p:sp>
      </p:grpSp>
      <p:sp>
        <p:nvSpPr>
          <p:cNvPr id="43" name="矩形: 圆角 8"/>
          <p:cNvSpPr/>
          <p:nvPr/>
        </p:nvSpPr>
        <p:spPr>
          <a:xfrm rot="2700000">
            <a:off x="7298718" y="1519596"/>
            <a:ext cx="837000" cy="837000"/>
          </a:xfrm>
          <a:prstGeom prst="roundRect">
            <a:avLst>
              <a:gd name="adj" fmla="val 7738"/>
            </a:avLst>
          </a:prstGeom>
          <a:blipFill dpi="0" rotWithShape="0">
            <a:blip r:embed="rId3"/>
            <a:srcRect/>
            <a:stretch>
              <a:fillRect/>
            </a:stretch>
          </a:blipFill>
          <a:ln>
            <a:solidFill>
              <a:srgbClr val="5BB4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endParaRPr>
          </a:p>
        </p:txBody>
      </p:sp>
      <p:sp>
        <p:nvSpPr>
          <p:cNvPr id="45" name="矩形: 圆角 8"/>
          <p:cNvSpPr/>
          <p:nvPr/>
        </p:nvSpPr>
        <p:spPr>
          <a:xfrm rot="2700000">
            <a:off x="6028010" y="1564208"/>
            <a:ext cx="730466" cy="730466"/>
          </a:xfrm>
          <a:prstGeom prst="roundRect">
            <a:avLst>
              <a:gd name="adj" fmla="val 7738"/>
            </a:avLst>
          </a:prstGeom>
          <a:blipFill dpi="0" rotWithShape="0">
            <a:blip r:embed="rId3"/>
            <a:srcRect/>
            <a:stretch>
              <a:fillRect/>
            </a:stretch>
          </a:blipFill>
          <a:ln>
            <a:solidFill>
              <a:srgbClr val="5BB4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endParaRPr>
          </a:p>
        </p:txBody>
      </p:sp>
      <p:sp>
        <p:nvSpPr>
          <p:cNvPr id="46" name="矩形: 圆角 8"/>
          <p:cNvSpPr/>
          <p:nvPr/>
        </p:nvSpPr>
        <p:spPr>
          <a:xfrm rot="2700000">
            <a:off x="6617686" y="3420707"/>
            <a:ext cx="1094165" cy="1094165"/>
          </a:xfrm>
          <a:prstGeom prst="roundRect">
            <a:avLst>
              <a:gd name="adj" fmla="val 7738"/>
            </a:avLst>
          </a:prstGeom>
          <a:blipFill dpi="0" rotWithShape="0">
            <a:blip r:embed="rId3"/>
            <a:srcRect/>
            <a:stretch>
              <a:fillRect/>
            </a:stretch>
          </a:blipFill>
          <a:ln>
            <a:solidFill>
              <a:srgbClr val="5BB4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endParaRPr>
          </a:p>
        </p:txBody>
      </p:sp>
      <p:sp>
        <p:nvSpPr>
          <p:cNvPr id="47" name="矩形: 圆角 8"/>
          <p:cNvSpPr/>
          <p:nvPr/>
        </p:nvSpPr>
        <p:spPr>
          <a:xfrm rot="2700000">
            <a:off x="6135817" y="2693158"/>
            <a:ext cx="800601" cy="800601"/>
          </a:xfrm>
          <a:prstGeom prst="roundRect">
            <a:avLst>
              <a:gd name="adj" fmla="val 7738"/>
            </a:avLst>
          </a:prstGeom>
          <a:blipFill dpi="0" rotWithShape="0">
            <a:blip r:embed="rId3"/>
            <a:srcRect/>
            <a:stretch>
              <a:fillRect/>
            </a:stretch>
          </a:blipFill>
          <a:ln>
            <a:solidFill>
              <a:srgbClr val="5BB4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anose="020B0503020204020204" pitchFamily="34" charset="-122"/>
            </a:endParaRPr>
          </a:p>
        </p:txBody>
      </p:sp>
    </p:spTree>
    <p:extLst>
      <p:ext uri="{BB962C8B-B14F-4D97-AF65-F5344CB8AC3E}">
        <p14:creationId xmlns:p14="http://schemas.microsoft.com/office/powerpoint/2010/main" val="555045125"/>
      </p:ext>
    </p:extLst>
  </p:cSld>
  <p:clrMapOvr>
    <a:masterClrMapping/>
  </p:clrMapOvr>
  <mc:AlternateContent xmlns:mc="http://schemas.openxmlformats.org/markup-compatibility/2006" xmlns:p14="http://schemas.microsoft.com/office/powerpoint/2010/main">
    <mc:Choice Requires="p14">
      <p:transition spd="slow" p14:dur="2250" advTm="3000">
        <p:blinds dir="vert"/>
      </p:transition>
    </mc:Choice>
    <mc:Fallback xmlns="">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25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1+#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75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1+#ppt_w/2"/>
                                          </p:val>
                                        </p:tav>
                                        <p:tav tm="100000">
                                          <p:val>
                                            <p:strVal val="#ppt_x"/>
                                          </p:val>
                                        </p:tav>
                                      </p:tavLst>
                                    </p:anim>
                                    <p:anim calcmode="lin" valueType="num">
                                      <p:cBhvr additive="base">
                                        <p:cTn id="12" dur="500" fill="hold"/>
                                        <p:tgtEl>
                                          <p:spTgt spid="32"/>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150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1+#ppt_w/2"/>
                                          </p:val>
                                        </p:tav>
                                        <p:tav tm="100000">
                                          <p:val>
                                            <p:strVal val="#ppt_x"/>
                                          </p:val>
                                        </p:tav>
                                      </p:tavLst>
                                    </p:anim>
                                    <p:anim calcmode="lin" valueType="num">
                                      <p:cBhvr additive="base">
                                        <p:cTn id="16" dur="500" fill="hold"/>
                                        <p:tgtEl>
                                          <p:spTgt spid="25"/>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175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1+#ppt_w/2"/>
                                          </p:val>
                                        </p:tav>
                                        <p:tav tm="100000">
                                          <p:val>
                                            <p:strVal val="#ppt_x"/>
                                          </p:val>
                                        </p:tav>
                                      </p:tavLst>
                                    </p:anim>
                                    <p:anim calcmode="lin" valueType="num">
                                      <p:cBhvr additive="base">
                                        <p:cTn id="20" dur="500" fill="hold"/>
                                        <p:tgtEl>
                                          <p:spTgt spid="38"/>
                                        </p:tgtEl>
                                        <p:attrNameLst>
                                          <p:attrName>ppt_y</p:attrName>
                                        </p:attrNameLst>
                                      </p:cBhvr>
                                      <p:tavLst>
                                        <p:tav tm="0">
                                          <p:val>
                                            <p:strVal val="#ppt_y"/>
                                          </p:val>
                                        </p:tav>
                                        <p:tav tm="100000">
                                          <p:val>
                                            <p:strVal val="#ppt_y"/>
                                          </p:val>
                                        </p:tav>
                                      </p:tavLst>
                                    </p:anim>
                                  </p:childTnLst>
                                </p:cTn>
                              </p:par>
                              <p:par>
                                <p:cTn id="21" presetID="42" presetClass="entr" presetSubtype="0" fill="hold" grpId="0" nodeType="withEffect">
                                  <p:stCondLst>
                                    <p:cond delay="1750"/>
                                  </p:stCondLst>
                                  <p:childTnLst>
                                    <p:set>
                                      <p:cBhvr>
                                        <p:cTn id="22" dur="1" fill="hold">
                                          <p:stCondLst>
                                            <p:cond delay="0"/>
                                          </p:stCondLst>
                                        </p:cTn>
                                        <p:tgtEl>
                                          <p:spTgt spid="45"/>
                                        </p:tgtEl>
                                        <p:attrNameLst>
                                          <p:attrName>style.visibility</p:attrName>
                                        </p:attrNameLst>
                                      </p:cBhvr>
                                      <p:to>
                                        <p:strVal val="visible"/>
                                      </p:to>
                                    </p:set>
                                    <p:animEffect transition="in" filter="fade">
                                      <p:cBhvr>
                                        <p:cTn id="23" dur="1000"/>
                                        <p:tgtEl>
                                          <p:spTgt spid="45"/>
                                        </p:tgtEl>
                                      </p:cBhvr>
                                    </p:animEffect>
                                    <p:anim calcmode="lin" valueType="num">
                                      <p:cBhvr>
                                        <p:cTn id="24" dur="1000" fill="hold"/>
                                        <p:tgtEl>
                                          <p:spTgt spid="45"/>
                                        </p:tgtEl>
                                        <p:attrNameLst>
                                          <p:attrName>ppt_x</p:attrName>
                                        </p:attrNameLst>
                                      </p:cBhvr>
                                      <p:tavLst>
                                        <p:tav tm="0">
                                          <p:val>
                                            <p:strVal val="#ppt_x"/>
                                          </p:val>
                                        </p:tav>
                                        <p:tav tm="100000">
                                          <p:val>
                                            <p:strVal val="#ppt_x"/>
                                          </p:val>
                                        </p:tav>
                                      </p:tavLst>
                                    </p:anim>
                                    <p:anim calcmode="lin" valueType="num">
                                      <p:cBhvr>
                                        <p:cTn id="25" dur="1000" fill="hold"/>
                                        <p:tgtEl>
                                          <p:spTgt spid="45"/>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1750"/>
                                  </p:stCondLst>
                                  <p:childTnLst>
                                    <p:set>
                                      <p:cBhvr>
                                        <p:cTn id="27" dur="1" fill="hold">
                                          <p:stCondLst>
                                            <p:cond delay="0"/>
                                          </p:stCondLst>
                                        </p:cTn>
                                        <p:tgtEl>
                                          <p:spTgt spid="43"/>
                                        </p:tgtEl>
                                        <p:attrNameLst>
                                          <p:attrName>style.visibility</p:attrName>
                                        </p:attrNameLst>
                                      </p:cBhvr>
                                      <p:to>
                                        <p:strVal val="visible"/>
                                      </p:to>
                                    </p:set>
                                    <p:animEffect transition="in" filter="fade">
                                      <p:cBhvr>
                                        <p:cTn id="28" dur="1000"/>
                                        <p:tgtEl>
                                          <p:spTgt spid="43"/>
                                        </p:tgtEl>
                                      </p:cBhvr>
                                    </p:animEffect>
                                    <p:anim calcmode="lin" valueType="num">
                                      <p:cBhvr>
                                        <p:cTn id="29" dur="1000" fill="hold"/>
                                        <p:tgtEl>
                                          <p:spTgt spid="43"/>
                                        </p:tgtEl>
                                        <p:attrNameLst>
                                          <p:attrName>ppt_x</p:attrName>
                                        </p:attrNameLst>
                                      </p:cBhvr>
                                      <p:tavLst>
                                        <p:tav tm="0">
                                          <p:val>
                                            <p:strVal val="#ppt_x"/>
                                          </p:val>
                                        </p:tav>
                                        <p:tav tm="100000">
                                          <p:val>
                                            <p:strVal val="#ppt_x"/>
                                          </p:val>
                                        </p:tav>
                                      </p:tavLst>
                                    </p:anim>
                                    <p:anim calcmode="lin" valueType="num">
                                      <p:cBhvr>
                                        <p:cTn id="30" dur="1000" fill="hold"/>
                                        <p:tgtEl>
                                          <p:spTgt spid="43"/>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1750"/>
                                  </p:stCondLst>
                                  <p:childTnLst>
                                    <p:set>
                                      <p:cBhvr>
                                        <p:cTn id="32" dur="1" fill="hold">
                                          <p:stCondLst>
                                            <p:cond delay="0"/>
                                          </p:stCondLst>
                                        </p:cTn>
                                        <p:tgtEl>
                                          <p:spTgt spid="47"/>
                                        </p:tgtEl>
                                        <p:attrNameLst>
                                          <p:attrName>style.visibility</p:attrName>
                                        </p:attrNameLst>
                                      </p:cBhvr>
                                      <p:to>
                                        <p:strVal val="visible"/>
                                      </p:to>
                                    </p:set>
                                    <p:animEffect transition="in" filter="fade">
                                      <p:cBhvr>
                                        <p:cTn id="33" dur="1000"/>
                                        <p:tgtEl>
                                          <p:spTgt spid="47"/>
                                        </p:tgtEl>
                                      </p:cBhvr>
                                    </p:animEffect>
                                    <p:anim calcmode="lin" valueType="num">
                                      <p:cBhvr>
                                        <p:cTn id="34" dur="1000" fill="hold"/>
                                        <p:tgtEl>
                                          <p:spTgt spid="47"/>
                                        </p:tgtEl>
                                        <p:attrNameLst>
                                          <p:attrName>ppt_x</p:attrName>
                                        </p:attrNameLst>
                                      </p:cBhvr>
                                      <p:tavLst>
                                        <p:tav tm="0">
                                          <p:val>
                                            <p:strVal val="#ppt_x"/>
                                          </p:val>
                                        </p:tav>
                                        <p:tav tm="100000">
                                          <p:val>
                                            <p:strVal val="#ppt_x"/>
                                          </p:val>
                                        </p:tav>
                                      </p:tavLst>
                                    </p:anim>
                                    <p:anim calcmode="lin" valueType="num">
                                      <p:cBhvr>
                                        <p:cTn id="35" dur="1000" fill="hold"/>
                                        <p:tgtEl>
                                          <p:spTgt spid="47"/>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1750"/>
                                  </p:stCondLst>
                                  <p:childTnLst>
                                    <p:set>
                                      <p:cBhvr>
                                        <p:cTn id="37" dur="1" fill="hold">
                                          <p:stCondLst>
                                            <p:cond delay="0"/>
                                          </p:stCondLst>
                                        </p:cTn>
                                        <p:tgtEl>
                                          <p:spTgt spid="46"/>
                                        </p:tgtEl>
                                        <p:attrNameLst>
                                          <p:attrName>style.visibility</p:attrName>
                                        </p:attrNameLst>
                                      </p:cBhvr>
                                      <p:to>
                                        <p:strVal val="visible"/>
                                      </p:to>
                                    </p:set>
                                    <p:animEffect transition="in" filter="fade">
                                      <p:cBhvr>
                                        <p:cTn id="38" dur="1000"/>
                                        <p:tgtEl>
                                          <p:spTgt spid="46"/>
                                        </p:tgtEl>
                                      </p:cBhvr>
                                    </p:animEffect>
                                    <p:anim calcmode="lin" valueType="num">
                                      <p:cBhvr>
                                        <p:cTn id="39" dur="1000" fill="hold"/>
                                        <p:tgtEl>
                                          <p:spTgt spid="46"/>
                                        </p:tgtEl>
                                        <p:attrNameLst>
                                          <p:attrName>ppt_x</p:attrName>
                                        </p:attrNameLst>
                                      </p:cBhvr>
                                      <p:tavLst>
                                        <p:tav tm="0">
                                          <p:val>
                                            <p:strVal val="#ppt_x"/>
                                          </p:val>
                                        </p:tav>
                                        <p:tav tm="100000">
                                          <p:val>
                                            <p:strVal val="#ppt_x"/>
                                          </p:val>
                                        </p:tav>
                                      </p:tavLst>
                                    </p:anim>
                                    <p:anim calcmode="lin" valueType="num">
                                      <p:cBhvr>
                                        <p:cTn id="40"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2" presetClass="entr" presetSubtype="2" fill="hold"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ipe(right)">
                                      <p:cBhvr>
                                        <p:cTn id="45" dur="250"/>
                                        <p:tgtEl>
                                          <p:spTgt spid="10"/>
                                        </p:tgtEl>
                                      </p:cBhvr>
                                    </p:animEffect>
                                  </p:childTnLst>
                                </p:cTn>
                              </p:par>
                            </p:childTnLst>
                          </p:cTn>
                        </p:par>
                        <p:par>
                          <p:cTn id="46" fill="hold">
                            <p:stCondLst>
                              <p:cond delay="250"/>
                            </p:stCondLst>
                            <p:childTnLst>
                              <p:par>
                                <p:cTn id="47" presetID="42" presetClass="entr" presetSubtype="0"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250"/>
                                        <p:tgtEl>
                                          <p:spTgt spid="17"/>
                                        </p:tgtEl>
                                      </p:cBhvr>
                                    </p:animEffect>
                                    <p:anim calcmode="lin" valueType="num">
                                      <p:cBhvr>
                                        <p:cTn id="50" dur="250" fill="hold"/>
                                        <p:tgtEl>
                                          <p:spTgt spid="17"/>
                                        </p:tgtEl>
                                        <p:attrNameLst>
                                          <p:attrName>ppt_x</p:attrName>
                                        </p:attrNameLst>
                                      </p:cBhvr>
                                      <p:tavLst>
                                        <p:tav tm="0">
                                          <p:val>
                                            <p:strVal val="#ppt_x"/>
                                          </p:val>
                                        </p:tav>
                                        <p:tav tm="100000">
                                          <p:val>
                                            <p:strVal val="#ppt_x"/>
                                          </p:val>
                                        </p:tav>
                                      </p:tavLst>
                                    </p:anim>
                                    <p:anim calcmode="lin" valueType="num">
                                      <p:cBhvr>
                                        <p:cTn id="51" dur="250" fill="hold"/>
                                        <p:tgtEl>
                                          <p:spTgt spid="17"/>
                                        </p:tgtEl>
                                        <p:attrNameLst>
                                          <p:attrName>ppt_y</p:attrName>
                                        </p:attrNameLst>
                                      </p:cBhvr>
                                      <p:tavLst>
                                        <p:tav tm="0">
                                          <p:val>
                                            <p:strVal val="#ppt_y+.1"/>
                                          </p:val>
                                        </p:tav>
                                        <p:tav tm="100000">
                                          <p:val>
                                            <p:strVal val="#ppt_y"/>
                                          </p:val>
                                        </p:tav>
                                      </p:tavLst>
                                    </p:anim>
                                  </p:childTnLst>
                                </p:cTn>
                              </p:par>
                              <p:par>
                                <p:cTn id="52" presetID="10" presetClass="entr" presetSubtype="0" fill="hold" grpId="0" nodeType="withEffect">
                                  <p:stCondLst>
                                    <p:cond delay="0"/>
                                  </p:stCondLst>
                                  <p:iterate type="wd">
                                    <p:tmPct val="10000"/>
                                  </p:iterate>
                                  <p:childTnLst>
                                    <p:set>
                                      <p:cBhvr>
                                        <p:cTn id="53" dur="1" fill="hold">
                                          <p:stCondLst>
                                            <p:cond delay="0"/>
                                          </p:stCondLst>
                                        </p:cTn>
                                        <p:tgtEl>
                                          <p:spTgt spid="18"/>
                                        </p:tgtEl>
                                        <p:attrNameLst>
                                          <p:attrName>style.visibility</p:attrName>
                                        </p:attrNameLst>
                                      </p:cBhvr>
                                      <p:to>
                                        <p:strVal val="visible"/>
                                      </p:to>
                                    </p:set>
                                    <p:animEffect transition="in" filter="fade">
                                      <p:cBhvr>
                                        <p:cTn id="54" dur="500"/>
                                        <p:tgtEl>
                                          <p:spTgt spid="18"/>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2" fill="hold" nodeType="click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wipe(right)">
                                      <p:cBhvr>
                                        <p:cTn id="59" dur="250"/>
                                        <p:tgtEl>
                                          <p:spTgt spid="14"/>
                                        </p:tgtEl>
                                      </p:cBhvr>
                                    </p:animEffect>
                                  </p:childTnLst>
                                </p:cTn>
                              </p:par>
                            </p:childTnLst>
                          </p:cTn>
                        </p:par>
                        <p:par>
                          <p:cTn id="60" fill="hold">
                            <p:stCondLst>
                              <p:cond delay="250"/>
                            </p:stCondLst>
                            <p:childTnLst>
                              <p:par>
                                <p:cTn id="61" presetID="42" presetClass="entr" presetSubtype="0" fill="hold" grpId="0"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250"/>
                                        <p:tgtEl>
                                          <p:spTgt spid="19"/>
                                        </p:tgtEl>
                                      </p:cBhvr>
                                    </p:animEffect>
                                    <p:anim calcmode="lin" valueType="num">
                                      <p:cBhvr>
                                        <p:cTn id="64" dur="250" fill="hold"/>
                                        <p:tgtEl>
                                          <p:spTgt spid="19"/>
                                        </p:tgtEl>
                                        <p:attrNameLst>
                                          <p:attrName>ppt_x</p:attrName>
                                        </p:attrNameLst>
                                      </p:cBhvr>
                                      <p:tavLst>
                                        <p:tav tm="0">
                                          <p:val>
                                            <p:strVal val="#ppt_x"/>
                                          </p:val>
                                        </p:tav>
                                        <p:tav tm="100000">
                                          <p:val>
                                            <p:strVal val="#ppt_x"/>
                                          </p:val>
                                        </p:tav>
                                      </p:tavLst>
                                    </p:anim>
                                    <p:anim calcmode="lin" valueType="num">
                                      <p:cBhvr>
                                        <p:cTn id="65" dur="250" fill="hold"/>
                                        <p:tgtEl>
                                          <p:spTgt spid="19"/>
                                        </p:tgtEl>
                                        <p:attrNameLst>
                                          <p:attrName>ppt_y</p:attrName>
                                        </p:attrNameLst>
                                      </p:cBhvr>
                                      <p:tavLst>
                                        <p:tav tm="0">
                                          <p:val>
                                            <p:strVal val="#ppt_y+.1"/>
                                          </p:val>
                                        </p:tav>
                                        <p:tav tm="100000">
                                          <p:val>
                                            <p:strVal val="#ppt_y"/>
                                          </p:val>
                                        </p:tav>
                                      </p:tavLst>
                                    </p:anim>
                                  </p:childTnLst>
                                </p:cTn>
                              </p:par>
                              <p:par>
                                <p:cTn id="66" presetID="10" presetClass="entr" presetSubtype="0" fill="hold" grpId="0" nodeType="withEffect">
                                  <p:stCondLst>
                                    <p:cond delay="0"/>
                                  </p:stCondLst>
                                  <p:iterate type="wd">
                                    <p:tmPct val="10000"/>
                                  </p:iterate>
                                  <p:childTnLst>
                                    <p:set>
                                      <p:cBhvr>
                                        <p:cTn id="67" dur="1" fill="hold">
                                          <p:stCondLst>
                                            <p:cond delay="0"/>
                                          </p:stCondLst>
                                        </p:cTn>
                                        <p:tgtEl>
                                          <p:spTgt spid="20"/>
                                        </p:tgtEl>
                                        <p:attrNameLst>
                                          <p:attrName>style.visibility</p:attrName>
                                        </p:attrNameLst>
                                      </p:cBhvr>
                                      <p:to>
                                        <p:strVal val="visible"/>
                                      </p:to>
                                    </p:set>
                                    <p:animEffect transition="in" filter="fade">
                                      <p:cBhvr>
                                        <p:cTn id="68" dur="500"/>
                                        <p:tgtEl>
                                          <p:spTgt spid="20"/>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2" fill="hold" nodeType="click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wipe(right)">
                                      <p:cBhvr>
                                        <p:cTn id="73" dur="250"/>
                                        <p:tgtEl>
                                          <p:spTgt spid="15"/>
                                        </p:tgtEl>
                                      </p:cBhvr>
                                    </p:animEffect>
                                  </p:childTnLst>
                                </p:cTn>
                              </p:par>
                            </p:childTnLst>
                          </p:cTn>
                        </p:par>
                        <p:par>
                          <p:cTn id="74" fill="hold">
                            <p:stCondLst>
                              <p:cond delay="250"/>
                            </p:stCondLst>
                            <p:childTnLst>
                              <p:par>
                                <p:cTn id="75" presetID="42" presetClass="entr" presetSubtype="0" fill="hold" grpId="0" nodeType="after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fade">
                                      <p:cBhvr>
                                        <p:cTn id="77" dur="250"/>
                                        <p:tgtEl>
                                          <p:spTgt spid="21"/>
                                        </p:tgtEl>
                                      </p:cBhvr>
                                    </p:animEffect>
                                    <p:anim calcmode="lin" valueType="num">
                                      <p:cBhvr>
                                        <p:cTn id="78" dur="250" fill="hold"/>
                                        <p:tgtEl>
                                          <p:spTgt spid="21"/>
                                        </p:tgtEl>
                                        <p:attrNameLst>
                                          <p:attrName>ppt_x</p:attrName>
                                        </p:attrNameLst>
                                      </p:cBhvr>
                                      <p:tavLst>
                                        <p:tav tm="0">
                                          <p:val>
                                            <p:strVal val="#ppt_x"/>
                                          </p:val>
                                        </p:tav>
                                        <p:tav tm="100000">
                                          <p:val>
                                            <p:strVal val="#ppt_x"/>
                                          </p:val>
                                        </p:tav>
                                      </p:tavLst>
                                    </p:anim>
                                    <p:anim calcmode="lin" valueType="num">
                                      <p:cBhvr>
                                        <p:cTn id="79" dur="250" fill="hold"/>
                                        <p:tgtEl>
                                          <p:spTgt spid="21"/>
                                        </p:tgtEl>
                                        <p:attrNameLst>
                                          <p:attrName>ppt_y</p:attrName>
                                        </p:attrNameLst>
                                      </p:cBhvr>
                                      <p:tavLst>
                                        <p:tav tm="0">
                                          <p:val>
                                            <p:strVal val="#ppt_y+.1"/>
                                          </p:val>
                                        </p:tav>
                                        <p:tav tm="100000">
                                          <p:val>
                                            <p:strVal val="#ppt_y"/>
                                          </p:val>
                                        </p:tav>
                                      </p:tavLst>
                                    </p:anim>
                                  </p:childTnLst>
                                </p:cTn>
                              </p:par>
                              <p:par>
                                <p:cTn id="80" presetID="10" presetClass="entr" presetSubtype="0" fill="hold" grpId="0" nodeType="withEffect">
                                  <p:stCondLst>
                                    <p:cond delay="0"/>
                                  </p:stCondLst>
                                  <p:iterate type="wd">
                                    <p:tmPct val="10000"/>
                                  </p:iterate>
                                  <p:childTnLst>
                                    <p:set>
                                      <p:cBhvr>
                                        <p:cTn id="81" dur="1" fill="hold">
                                          <p:stCondLst>
                                            <p:cond delay="0"/>
                                          </p:stCondLst>
                                        </p:cTn>
                                        <p:tgtEl>
                                          <p:spTgt spid="22"/>
                                        </p:tgtEl>
                                        <p:attrNameLst>
                                          <p:attrName>style.visibility</p:attrName>
                                        </p:attrNameLst>
                                      </p:cBhvr>
                                      <p:to>
                                        <p:strVal val="visible"/>
                                      </p:to>
                                    </p:set>
                                    <p:animEffect transition="in" filter="fade">
                                      <p:cBhvr>
                                        <p:cTn id="82" dur="500"/>
                                        <p:tgtEl>
                                          <p:spTgt spid="22"/>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2" fill="hold" nodeType="clickEffect">
                                  <p:stCondLst>
                                    <p:cond delay="0"/>
                                  </p:stCondLst>
                                  <p:childTnLst>
                                    <p:set>
                                      <p:cBhvr>
                                        <p:cTn id="86" dur="1" fill="hold">
                                          <p:stCondLst>
                                            <p:cond delay="0"/>
                                          </p:stCondLst>
                                        </p:cTn>
                                        <p:tgtEl>
                                          <p:spTgt spid="16"/>
                                        </p:tgtEl>
                                        <p:attrNameLst>
                                          <p:attrName>style.visibility</p:attrName>
                                        </p:attrNameLst>
                                      </p:cBhvr>
                                      <p:to>
                                        <p:strVal val="visible"/>
                                      </p:to>
                                    </p:set>
                                    <p:animEffect transition="in" filter="wipe(right)">
                                      <p:cBhvr>
                                        <p:cTn id="87" dur="250"/>
                                        <p:tgtEl>
                                          <p:spTgt spid="16"/>
                                        </p:tgtEl>
                                      </p:cBhvr>
                                    </p:animEffect>
                                  </p:childTnLst>
                                </p:cTn>
                              </p:par>
                            </p:childTnLst>
                          </p:cTn>
                        </p:par>
                        <p:par>
                          <p:cTn id="88" fill="hold">
                            <p:stCondLst>
                              <p:cond delay="250"/>
                            </p:stCondLst>
                            <p:childTnLst>
                              <p:par>
                                <p:cTn id="89" presetID="42" presetClass="entr" presetSubtype="0" fill="hold" grpId="0" nodeType="afterEffect">
                                  <p:stCondLst>
                                    <p:cond delay="0"/>
                                  </p:stCondLst>
                                  <p:childTnLst>
                                    <p:set>
                                      <p:cBhvr>
                                        <p:cTn id="90" dur="1" fill="hold">
                                          <p:stCondLst>
                                            <p:cond delay="0"/>
                                          </p:stCondLst>
                                        </p:cTn>
                                        <p:tgtEl>
                                          <p:spTgt spid="23"/>
                                        </p:tgtEl>
                                        <p:attrNameLst>
                                          <p:attrName>style.visibility</p:attrName>
                                        </p:attrNameLst>
                                      </p:cBhvr>
                                      <p:to>
                                        <p:strVal val="visible"/>
                                      </p:to>
                                    </p:set>
                                    <p:animEffect transition="in" filter="fade">
                                      <p:cBhvr>
                                        <p:cTn id="91" dur="250"/>
                                        <p:tgtEl>
                                          <p:spTgt spid="23"/>
                                        </p:tgtEl>
                                      </p:cBhvr>
                                    </p:animEffect>
                                    <p:anim calcmode="lin" valueType="num">
                                      <p:cBhvr>
                                        <p:cTn id="92" dur="250" fill="hold"/>
                                        <p:tgtEl>
                                          <p:spTgt spid="23"/>
                                        </p:tgtEl>
                                        <p:attrNameLst>
                                          <p:attrName>ppt_x</p:attrName>
                                        </p:attrNameLst>
                                      </p:cBhvr>
                                      <p:tavLst>
                                        <p:tav tm="0">
                                          <p:val>
                                            <p:strVal val="#ppt_x"/>
                                          </p:val>
                                        </p:tav>
                                        <p:tav tm="100000">
                                          <p:val>
                                            <p:strVal val="#ppt_x"/>
                                          </p:val>
                                        </p:tav>
                                      </p:tavLst>
                                    </p:anim>
                                    <p:anim calcmode="lin" valueType="num">
                                      <p:cBhvr>
                                        <p:cTn id="93" dur="250" fill="hold"/>
                                        <p:tgtEl>
                                          <p:spTgt spid="23"/>
                                        </p:tgtEl>
                                        <p:attrNameLst>
                                          <p:attrName>ppt_y</p:attrName>
                                        </p:attrNameLst>
                                      </p:cBhvr>
                                      <p:tavLst>
                                        <p:tav tm="0">
                                          <p:val>
                                            <p:strVal val="#ppt_y+.1"/>
                                          </p:val>
                                        </p:tav>
                                        <p:tav tm="100000">
                                          <p:val>
                                            <p:strVal val="#ppt_y"/>
                                          </p:val>
                                        </p:tav>
                                      </p:tavLst>
                                    </p:anim>
                                  </p:childTnLst>
                                </p:cTn>
                              </p:par>
                              <p:par>
                                <p:cTn id="94" presetID="10" presetClass="entr" presetSubtype="0" fill="hold" grpId="0" nodeType="withEffect">
                                  <p:stCondLst>
                                    <p:cond delay="0"/>
                                  </p:stCondLst>
                                  <p:iterate type="wd">
                                    <p:tmPct val="10000"/>
                                  </p:iterate>
                                  <p:childTnLst>
                                    <p:set>
                                      <p:cBhvr>
                                        <p:cTn id="95" dur="1" fill="hold">
                                          <p:stCondLst>
                                            <p:cond delay="0"/>
                                          </p:stCondLst>
                                        </p:cTn>
                                        <p:tgtEl>
                                          <p:spTgt spid="24"/>
                                        </p:tgtEl>
                                        <p:attrNameLst>
                                          <p:attrName>style.visibility</p:attrName>
                                        </p:attrNameLst>
                                      </p:cBhvr>
                                      <p:to>
                                        <p:strVal val="visible"/>
                                      </p:to>
                                    </p:set>
                                    <p:animEffect transition="in" filter="fade">
                                      <p:cBhvr>
                                        <p:cTn id="9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P spid="22" grpId="0"/>
      <p:bldP spid="23" grpId="0"/>
      <p:bldP spid="24" grpId="0"/>
      <p:bldP spid="43" grpId="0" animBg="1"/>
      <p:bldP spid="45" grpId="0" animBg="1"/>
      <p:bldP spid="46" grpId="0" animBg="1"/>
      <p:bldP spid="4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6"/>
          <p:cNvSpPr>
            <a:spLocks noChangeArrowheads="1"/>
          </p:cNvSpPr>
          <p:nvPr/>
        </p:nvSpPr>
        <p:spPr bwMode="auto">
          <a:xfrm>
            <a:off x="5496092" y="3226495"/>
            <a:ext cx="497744" cy="187674"/>
          </a:xfrm>
          <a:prstGeom prst="rect">
            <a:avLst/>
          </a:prstGeom>
          <a:solidFill>
            <a:schemeClr val="bg1">
              <a:lumMod val="75000"/>
            </a:schemeClr>
          </a:solidFill>
          <a:ln w="0">
            <a:noFill/>
            <a:prstDash val="solid"/>
            <a:miter lim="800000"/>
            <a:headEnd/>
            <a:tailEnd/>
          </a:ln>
        </p:spPr>
        <p:txBody>
          <a:bodyPr vert="horz" wrap="square" lIns="65024" tIns="32512" rIns="65024" bIns="32512" numCol="1" anchor="t" anchorCtr="0" compatLnSpc="1">
            <a:prstTxWarp prst="textNoShape">
              <a:avLst/>
            </a:prstTxWarp>
          </a:bodyPr>
          <a:lstStyle/>
          <a:p>
            <a:endParaRPr lang="zh-CN" altLang="en-US">
              <a:ea typeface="微软雅黑" panose="020B0503020204020204" pitchFamily="34" charset="-122"/>
            </a:endParaRPr>
          </a:p>
        </p:txBody>
      </p:sp>
      <p:sp>
        <p:nvSpPr>
          <p:cNvPr id="10" name="Rectangle 7"/>
          <p:cNvSpPr>
            <a:spLocks noChangeArrowheads="1"/>
          </p:cNvSpPr>
          <p:nvPr/>
        </p:nvSpPr>
        <p:spPr bwMode="auto">
          <a:xfrm>
            <a:off x="5496092" y="1884217"/>
            <a:ext cx="497744" cy="185635"/>
          </a:xfrm>
          <a:prstGeom prst="rect">
            <a:avLst/>
          </a:prstGeom>
          <a:solidFill>
            <a:schemeClr val="bg1">
              <a:lumMod val="75000"/>
            </a:schemeClr>
          </a:solidFill>
          <a:ln w="0">
            <a:noFill/>
            <a:prstDash val="solid"/>
            <a:miter lim="800000"/>
            <a:headEnd/>
            <a:tailEnd/>
          </a:ln>
        </p:spPr>
        <p:txBody>
          <a:bodyPr vert="horz" wrap="square" lIns="65024" tIns="32512" rIns="65024" bIns="32512" numCol="1" anchor="t" anchorCtr="0" compatLnSpc="1">
            <a:prstTxWarp prst="textNoShape">
              <a:avLst/>
            </a:prstTxWarp>
          </a:bodyPr>
          <a:lstStyle/>
          <a:p>
            <a:endParaRPr lang="zh-CN" altLang="en-US">
              <a:ea typeface="微软雅黑" panose="020B0503020204020204" pitchFamily="34" charset="-122"/>
            </a:endParaRPr>
          </a:p>
        </p:txBody>
      </p:sp>
      <p:sp>
        <p:nvSpPr>
          <p:cNvPr id="11" name="Freeform 8"/>
          <p:cNvSpPr>
            <a:spLocks/>
          </p:cNvSpPr>
          <p:nvPr/>
        </p:nvSpPr>
        <p:spPr bwMode="auto">
          <a:xfrm>
            <a:off x="3150165" y="1384433"/>
            <a:ext cx="2843671" cy="499785"/>
          </a:xfrm>
          <a:custGeom>
            <a:avLst/>
            <a:gdLst>
              <a:gd name="T0" fmla="*/ 0 w 1394"/>
              <a:gd name="T1" fmla="*/ 0 h 245"/>
              <a:gd name="T2" fmla="*/ 1150 w 1394"/>
              <a:gd name="T3" fmla="*/ 0 h 245"/>
              <a:gd name="T4" fmla="*/ 1394 w 1394"/>
              <a:gd name="T5" fmla="*/ 245 h 245"/>
              <a:gd name="T6" fmla="*/ 241 w 1394"/>
              <a:gd name="T7" fmla="*/ 245 h 245"/>
              <a:gd name="T8" fmla="*/ 0 w 1394"/>
              <a:gd name="T9" fmla="*/ 0 h 245"/>
            </a:gdLst>
            <a:ahLst/>
            <a:cxnLst>
              <a:cxn ang="0">
                <a:pos x="T0" y="T1"/>
              </a:cxn>
              <a:cxn ang="0">
                <a:pos x="T2" y="T3"/>
              </a:cxn>
              <a:cxn ang="0">
                <a:pos x="T4" y="T5"/>
              </a:cxn>
              <a:cxn ang="0">
                <a:pos x="T6" y="T7"/>
              </a:cxn>
              <a:cxn ang="0">
                <a:pos x="T8" y="T9"/>
              </a:cxn>
            </a:cxnLst>
            <a:rect l="0" t="0" r="r" b="b"/>
            <a:pathLst>
              <a:path w="1394" h="245">
                <a:moveTo>
                  <a:pt x="0" y="0"/>
                </a:moveTo>
                <a:lnTo>
                  <a:pt x="1150" y="0"/>
                </a:lnTo>
                <a:lnTo>
                  <a:pt x="1394" y="245"/>
                </a:lnTo>
                <a:lnTo>
                  <a:pt x="241" y="245"/>
                </a:lnTo>
                <a:lnTo>
                  <a:pt x="0" y="0"/>
                </a:lnTo>
                <a:close/>
              </a:path>
            </a:pathLst>
          </a:custGeom>
          <a:solidFill>
            <a:srgbClr val="5BB4D2"/>
          </a:solidFill>
          <a:ln w="25400" cap="flat" cmpd="sng" algn="ctr">
            <a:noFill/>
            <a:prstDash val="solid"/>
          </a:ln>
          <a:effectLst/>
        </p:spPr>
        <p:txBody>
          <a:bodyPr rot="0" spcFirstLastPara="0" vertOverflow="overflow" horzOverflow="overflow" vert="horz" wrap="square" lIns="68563" tIns="34281" rIns="68563" bIns="34281" numCol="1" spcCol="0" rtlCol="0" fromWordArt="0" anchor="ctr" anchorCtr="0" forceAA="0" compatLnSpc="1">
            <a:prstTxWarp prst="textNoShape">
              <a:avLst/>
            </a:prstTxWarp>
            <a:noAutofit/>
          </a:bodyPr>
          <a:lstStyle/>
          <a:p>
            <a:pPr algn="ctr">
              <a:lnSpc>
                <a:spcPct val="130000"/>
              </a:lnSpc>
            </a:pPr>
            <a:endParaRPr lang="zh-CN" altLang="en-US" sz="1423" kern="0">
              <a:solidFill>
                <a:sysClr val="window" lastClr="FFFFFF"/>
              </a:solidFill>
              <a:latin typeface="Arial" panose="020B0604020202020204" pitchFamily="34" charset="0"/>
              <a:ea typeface="微软雅黑" panose="020B0503020204020204" pitchFamily="34" charset="-122"/>
            </a:endParaRPr>
          </a:p>
        </p:txBody>
      </p:sp>
      <p:sp>
        <p:nvSpPr>
          <p:cNvPr id="12" name="Rectangle 9"/>
          <p:cNvSpPr>
            <a:spLocks noChangeArrowheads="1"/>
          </p:cNvSpPr>
          <p:nvPr/>
        </p:nvSpPr>
        <p:spPr bwMode="auto">
          <a:xfrm>
            <a:off x="3150165" y="2561475"/>
            <a:ext cx="491625" cy="169316"/>
          </a:xfrm>
          <a:prstGeom prst="rect">
            <a:avLst/>
          </a:prstGeom>
          <a:solidFill>
            <a:schemeClr val="bg1">
              <a:lumMod val="75000"/>
            </a:schemeClr>
          </a:solidFill>
          <a:ln w="0">
            <a:noFill/>
            <a:prstDash val="solid"/>
            <a:miter lim="800000"/>
            <a:headEnd/>
            <a:tailEnd/>
          </a:ln>
        </p:spPr>
        <p:txBody>
          <a:bodyPr vert="horz" wrap="square" lIns="65024" tIns="32512" rIns="65024" bIns="32512" numCol="1" anchor="t" anchorCtr="0" compatLnSpc="1">
            <a:prstTxWarp prst="textNoShape">
              <a:avLst/>
            </a:prstTxWarp>
          </a:bodyPr>
          <a:lstStyle/>
          <a:p>
            <a:endParaRPr lang="zh-CN" altLang="en-US">
              <a:ea typeface="微软雅黑" panose="020B0503020204020204" pitchFamily="34" charset="-122"/>
            </a:endParaRPr>
          </a:p>
        </p:txBody>
      </p:sp>
      <p:sp>
        <p:nvSpPr>
          <p:cNvPr id="13" name="Freeform 10"/>
          <p:cNvSpPr>
            <a:spLocks/>
          </p:cNvSpPr>
          <p:nvPr/>
        </p:nvSpPr>
        <p:spPr bwMode="auto">
          <a:xfrm>
            <a:off x="3150165" y="2726711"/>
            <a:ext cx="2843671" cy="499785"/>
          </a:xfrm>
          <a:custGeom>
            <a:avLst/>
            <a:gdLst>
              <a:gd name="T0" fmla="*/ 0 w 1394"/>
              <a:gd name="T1" fmla="*/ 0 h 245"/>
              <a:gd name="T2" fmla="*/ 1150 w 1394"/>
              <a:gd name="T3" fmla="*/ 0 h 245"/>
              <a:gd name="T4" fmla="*/ 1394 w 1394"/>
              <a:gd name="T5" fmla="*/ 245 h 245"/>
              <a:gd name="T6" fmla="*/ 241 w 1394"/>
              <a:gd name="T7" fmla="*/ 245 h 245"/>
              <a:gd name="T8" fmla="*/ 0 w 1394"/>
              <a:gd name="T9" fmla="*/ 0 h 245"/>
            </a:gdLst>
            <a:ahLst/>
            <a:cxnLst>
              <a:cxn ang="0">
                <a:pos x="T0" y="T1"/>
              </a:cxn>
              <a:cxn ang="0">
                <a:pos x="T2" y="T3"/>
              </a:cxn>
              <a:cxn ang="0">
                <a:pos x="T4" y="T5"/>
              </a:cxn>
              <a:cxn ang="0">
                <a:pos x="T6" y="T7"/>
              </a:cxn>
              <a:cxn ang="0">
                <a:pos x="T8" y="T9"/>
              </a:cxn>
            </a:cxnLst>
            <a:rect l="0" t="0" r="r" b="b"/>
            <a:pathLst>
              <a:path w="1394" h="245">
                <a:moveTo>
                  <a:pt x="0" y="0"/>
                </a:moveTo>
                <a:lnTo>
                  <a:pt x="1150" y="0"/>
                </a:lnTo>
                <a:lnTo>
                  <a:pt x="1394" y="245"/>
                </a:lnTo>
                <a:lnTo>
                  <a:pt x="241" y="245"/>
                </a:lnTo>
                <a:lnTo>
                  <a:pt x="0" y="0"/>
                </a:lnTo>
                <a:close/>
              </a:path>
            </a:pathLst>
          </a:custGeom>
          <a:solidFill>
            <a:srgbClr val="5BB4D2"/>
          </a:solidFill>
          <a:ln w="25400" cap="flat" cmpd="sng" algn="ctr">
            <a:noFill/>
            <a:prstDash val="solid"/>
          </a:ln>
          <a:effectLst/>
        </p:spPr>
        <p:txBody>
          <a:bodyPr rot="0" spcFirstLastPara="0" vertOverflow="overflow" horzOverflow="overflow" vert="horz" wrap="square" lIns="68563" tIns="34281" rIns="68563" bIns="34281" numCol="1" spcCol="0" rtlCol="0" fromWordArt="0" anchor="ctr" anchorCtr="0" forceAA="0" compatLnSpc="1">
            <a:prstTxWarp prst="textNoShape">
              <a:avLst/>
            </a:prstTxWarp>
            <a:noAutofit/>
          </a:bodyPr>
          <a:lstStyle/>
          <a:p>
            <a:pPr algn="ctr">
              <a:lnSpc>
                <a:spcPct val="130000"/>
              </a:lnSpc>
            </a:pPr>
            <a:endParaRPr lang="zh-CN" altLang="en-US" sz="1423" kern="0">
              <a:solidFill>
                <a:sysClr val="window" lastClr="FFFFFF"/>
              </a:solidFill>
              <a:latin typeface="Arial" panose="020B0604020202020204" pitchFamily="34" charset="0"/>
              <a:ea typeface="微软雅黑" panose="020B0503020204020204" pitchFamily="34" charset="-122"/>
            </a:endParaRPr>
          </a:p>
        </p:txBody>
      </p:sp>
      <p:sp>
        <p:nvSpPr>
          <p:cNvPr id="14" name="Rectangle 11"/>
          <p:cNvSpPr>
            <a:spLocks noChangeArrowheads="1"/>
          </p:cNvSpPr>
          <p:nvPr/>
        </p:nvSpPr>
        <p:spPr bwMode="auto">
          <a:xfrm>
            <a:off x="3150165" y="3903753"/>
            <a:ext cx="491625" cy="175435"/>
          </a:xfrm>
          <a:prstGeom prst="rect">
            <a:avLst/>
          </a:prstGeom>
          <a:solidFill>
            <a:schemeClr val="bg1">
              <a:lumMod val="75000"/>
            </a:schemeClr>
          </a:solidFill>
          <a:ln w="0">
            <a:noFill/>
            <a:prstDash val="solid"/>
            <a:miter lim="800000"/>
            <a:headEnd/>
            <a:tailEnd/>
          </a:ln>
        </p:spPr>
        <p:txBody>
          <a:bodyPr vert="horz" wrap="square" lIns="65024" tIns="32512" rIns="65024" bIns="32512" numCol="1" anchor="t" anchorCtr="0" compatLnSpc="1">
            <a:prstTxWarp prst="textNoShape">
              <a:avLst/>
            </a:prstTxWarp>
          </a:bodyPr>
          <a:lstStyle/>
          <a:p>
            <a:endParaRPr lang="zh-CN" altLang="en-US">
              <a:ea typeface="微软雅黑" panose="020B0503020204020204" pitchFamily="34" charset="-122"/>
            </a:endParaRPr>
          </a:p>
        </p:txBody>
      </p:sp>
      <p:sp>
        <p:nvSpPr>
          <p:cNvPr id="15" name="Freeform 12"/>
          <p:cNvSpPr>
            <a:spLocks/>
          </p:cNvSpPr>
          <p:nvPr/>
        </p:nvSpPr>
        <p:spPr bwMode="auto">
          <a:xfrm>
            <a:off x="3150165" y="4075107"/>
            <a:ext cx="2558080" cy="493665"/>
          </a:xfrm>
          <a:custGeom>
            <a:avLst/>
            <a:gdLst>
              <a:gd name="T0" fmla="*/ 0 w 1254"/>
              <a:gd name="T1" fmla="*/ 0 h 242"/>
              <a:gd name="T2" fmla="*/ 1254 w 1254"/>
              <a:gd name="T3" fmla="*/ 0 h 242"/>
              <a:gd name="T4" fmla="*/ 1254 w 1254"/>
              <a:gd name="T5" fmla="*/ 242 h 242"/>
              <a:gd name="T6" fmla="*/ 241 w 1254"/>
              <a:gd name="T7" fmla="*/ 242 h 242"/>
              <a:gd name="T8" fmla="*/ 0 w 1254"/>
              <a:gd name="T9" fmla="*/ 0 h 242"/>
            </a:gdLst>
            <a:ahLst/>
            <a:cxnLst>
              <a:cxn ang="0">
                <a:pos x="T0" y="T1"/>
              </a:cxn>
              <a:cxn ang="0">
                <a:pos x="T2" y="T3"/>
              </a:cxn>
              <a:cxn ang="0">
                <a:pos x="T4" y="T5"/>
              </a:cxn>
              <a:cxn ang="0">
                <a:pos x="T6" y="T7"/>
              </a:cxn>
              <a:cxn ang="0">
                <a:pos x="T8" y="T9"/>
              </a:cxn>
            </a:cxnLst>
            <a:rect l="0" t="0" r="r" b="b"/>
            <a:pathLst>
              <a:path w="1254" h="242">
                <a:moveTo>
                  <a:pt x="0" y="0"/>
                </a:moveTo>
                <a:lnTo>
                  <a:pt x="1254" y="0"/>
                </a:lnTo>
                <a:lnTo>
                  <a:pt x="1254" y="242"/>
                </a:lnTo>
                <a:lnTo>
                  <a:pt x="241" y="242"/>
                </a:lnTo>
                <a:lnTo>
                  <a:pt x="0" y="0"/>
                </a:lnTo>
                <a:close/>
              </a:path>
            </a:pathLst>
          </a:custGeom>
          <a:solidFill>
            <a:srgbClr val="5BB4D2"/>
          </a:solidFill>
          <a:ln w="25400" cap="flat" cmpd="sng" algn="ctr">
            <a:noFill/>
            <a:prstDash val="solid"/>
          </a:ln>
          <a:effectLst/>
        </p:spPr>
        <p:txBody>
          <a:bodyPr rot="0" spcFirstLastPara="0" vertOverflow="overflow" horzOverflow="overflow" vert="horz" wrap="square" lIns="68563" tIns="34281" rIns="68563" bIns="34281" numCol="1" spcCol="0" rtlCol="0" fromWordArt="0" anchor="ctr" anchorCtr="0" forceAA="0" compatLnSpc="1">
            <a:prstTxWarp prst="textNoShape">
              <a:avLst/>
            </a:prstTxWarp>
            <a:noAutofit/>
          </a:bodyPr>
          <a:lstStyle/>
          <a:p>
            <a:pPr algn="ctr">
              <a:lnSpc>
                <a:spcPct val="130000"/>
              </a:lnSpc>
            </a:pPr>
            <a:endParaRPr lang="zh-CN" altLang="en-US" sz="1423" kern="0">
              <a:solidFill>
                <a:sysClr val="window" lastClr="FFFFFF"/>
              </a:solidFill>
              <a:latin typeface="Arial" panose="020B0604020202020204" pitchFamily="34" charset="0"/>
              <a:ea typeface="微软雅黑" panose="020B0503020204020204" pitchFamily="34" charset="-122"/>
            </a:endParaRPr>
          </a:p>
        </p:txBody>
      </p:sp>
      <p:sp>
        <p:nvSpPr>
          <p:cNvPr id="16" name="Freeform 13"/>
          <p:cNvSpPr>
            <a:spLocks/>
          </p:cNvSpPr>
          <p:nvPr/>
        </p:nvSpPr>
        <p:spPr bwMode="auto">
          <a:xfrm>
            <a:off x="3150165" y="2061692"/>
            <a:ext cx="2843671" cy="499785"/>
          </a:xfrm>
          <a:custGeom>
            <a:avLst/>
            <a:gdLst>
              <a:gd name="T0" fmla="*/ 241 w 1394"/>
              <a:gd name="T1" fmla="*/ 0 h 245"/>
              <a:gd name="T2" fmla="*/ 1394 w 1394"/>
              <a:gd name="T3" fmla="*/ 0 h 245"/>
              <a:gd name="T4" fmla="*/ 1150 w 1394"/>
              <a:gd name="T5" fmla="*/ 245 h 245"/>
              <a:gd name="T6" fmla="*/ 0 w 1394"/>
              <a:gd name="T7" fmla="*/ 245 h 245"/>
              <a:gd name="T8" fmla="*/ 241 w 1394"/>
              <a:gd name="T9" fmla="*/ 0 h 245"/>
            </a:gdLst>
            <a:ahLst/>
            <a:cxnLst>
              <a:cxn ang="0">
                <a:pos x="T0" y="T1"/>
              </a:cxn>
              <a:cxn ang="0">
                <a:pos x="T2" y="T3"/>
              </a:cxn>
              <a:cxn ang="0">
                <a:pos x="T4" y="T5"/>
              </a:cxn>
              <a:cxn ang="0">
                <a:pos x="T6" y="T7"/>
              </a:cxn>
              <a:cxn ang="0">
                <a:pos x="T8" y="T9"/>
              </a:cxn>
            </a:cxnLst>
            <a:rect l="0" t="0" r="r" b="b"/>
            <a:pathLst>
              <a:path w="1394" h="245">
                <a:moveTo>
                  <a:pt x="241" y="0"/>
                </a:moveTo>
                <a:lnTo>
                  <a:pt x="1394" y="0"/>
                </a:lnTo>
                <a:lnTo>
                  <a:pt x="1150" y="245"/>
                </a:lnTo>
                <a:lnTo>
                  <a:pt x="0" y="245"/>
                </a:lnTo>
                <a:lnTo>
                  <a:pt x="241" y="0"/>
                </a:lnTo>
                <a:close/>
              </a:path>
            </a:pathLst>
          </a:custGeom>
          <a:solidFill>
            <a:srgbClr val="5BB4D2"/>
          </a:solidFill>
          <a:ln w="25400" cap="flat" cmpd="sng" algn="ctr">
            <a:noFill/>
            <a:prstDash val="solid"/>
          </a:ln>
          <a:effectLst/>
        </p:spPr>
        <p:txBody>
          <a:bodyPr rot="0" spcFirstLastPara="0" vertOverflow="overflow" horzOverflow="overflow" vert="horz" wrap="square" lIns="68563" tIns="34281" rIns="68563" bIns="34281" numCol="1" spcCol="0" rtlCol="0" fromWordArt="0" anchor="ctr" anchorCtr="0" forceAA="0" compatLnSpc="1">
            <a:prstTxWarp prst="textNoShape">
              <a:avLst/>
            </a:prstTxWarp>
            <a:noAutofit/>
          </a:bodyPr>
          <a:lstStyle/>
          <a:p>
            <a:pPr algn="ctr">
              <a:lnSpc>
                <a:spcPct val="130000"/>
              </a:lnSpc>
            </a:pPr>
            <a:endParaRPr lang="zh-CN" altLang="en-US" sz="1423" kern="0">
              <a:solidFill>
                <a:sysClr val="window" lastClr="FFFFFF"/>
              </a:solidFill>
              <a:latin typeface="Arial" panose="020B0604020202020204" pitchFamily="34" charset="0"/>
              <a:ea typeface="微软雅黑" panose="020B0503020204020204" pitchFamily="34" charset="-122"/>
            </a:endParaRPr>
          </a:p>
        </p:txBody>
      </p:sp>
      <p:sp>
        <p:nvSpPr>
          <p:cNvPr id="17" name="Freeform 14"/>
          <p:cNvSpPr>
            <a:spLocks/>
          </p:cNvSpPr>
          <p:nvPr/>
        </p:nvSpPr>
        <p:spPr bwMode="auto">
          <a:xfrm>
            <a:off x="3150165" y="3406009"/>
            <a:ext cx="2843671" cy="497744"/>
          </a:xfrm>
          <a:custGeom>
            <a:avLst/>
            <a:gdLst>
              <a:gd name="T0" fmla="*/ 241 w 1394"/>
              <a:gd name="T1" fmla="*/ 0 h 244"/>
              <a:gd name="T2" fmla="*/ 1394 w 1394"/>
              <a:gd name="T3" fmla="*/ 0 h 244"/>
              <a:gd name="T4" fmla="*/ 1150 w 1394"/>
              <a:gd name="T5" fmla="*/ 244 h 244"/>
              <a:gd name="T6" fmla="*/ 0 w 1394"/>
              <a:gd name="T7" fmla="*/ 244 h 244"/>
              <a:gd name="T8" fmla="*/ 241 w 1394"/>
              <a:gd name="T9" fmla="*/ 0 h 244"/>
            </a:gdLst>
            <a:ahLst/>
            <a:cxnLst>
              <a:cxn ang="0">
                <a:pos x="T0" y="T1"/>
              </a:cxn>
              <a:cxn ang="0">
                <a:pos x="T2" y="T3"/>
              </a:cxn>
              <a:cxn ang="0">
                <a:pos x="T4" y="T5"/>
              </a:cxn>
              <a:cxn ang="0">
                <a:pos x="T6" y="T7"/>
              </a:cxn>
              <a:cxn ang="0">
                <a:pos x="T8" y="T9"/>
              </a:cxn>
            </a:cxnLst>
            <a:rect l="0" t="0" r="r" b="b"/>
            <a:pathLst>
              <a:path w="1394" h="244">
                <a:moveTo>
                  <a:pt x="241" y="0"/>
                </a:moveTo>
                <a:lnTo>
                  <a:pt x="1394" y="0"/>
                </a:lnTo>
                <a:lnTo>
                  <a:pt x="1150" y="244"/>
                </a:lnTo>
                <a:lnTo>
                  <a:pt x="0" y="244"/>
                </a:lnTo>
                <a:lnTo>
                  <a:pt x="241" y="0"/>
                </a:lnTo>
                <a:close/>
              </a:path>
            </a:pathLst>
          </a:custGeom>
          <a:solidFill>
            <a:srgbClr val="5BB4D2"/>
          </a:solidFill>
          <a:ln w="25400" cap="flat" cmpd="sng" algn="ctr">
            <a:noFill/>
            <a:prstDash val="solid"/>
          </a:ln>
          <a:effectLst/>
        </p:spPr>
        <p:txBody>
          <a:bodyPr rot="0" spcFirstLastPara="0" vertOverflow="overflow" horzOverflow="overflow" vert="horz" wrap="square" lIns="68563" tIns="34281" rIns="68563" bIns="34281" numCol="1" spcCol="0" rtlCol="0" fromWordArt="0" anchor="ctr" anchorCtr="0" forceAA="0" compatLnSpc="1">
            <a:prstTxWarp prst="textNoShape">
              <a:avLst/>
            </a:prstTxWarp>
            <a:noAutofit/>
          </a:bodyPr>
          <a:lstStyle/>
          <a:p>
            <a:pPr algn="ctr">
              <a:lnSpc>
                <a:spcPct val="130000"/>
              </a:lnSpc>
            </a:pPr>
            <a:endParaRPr lang="zh-CN" altLang="en-US" sz="1423" kern="0">
              <a:solidFill>
                <a:sysClr val="window" lastClr="FFFFFF"/>
              </a:solidFill>
              <a:latin typeface="Arial" panose="020B0604020202020204" pitchFamily="34" charset="0"/>
              <a:ea typeface="微软雅黑" panose="020B0503020204020204" pitchFamily="34" charset="-122"/>
            </a:endParaRPr>
          </a:p>
        </p:txBody>
      </p:sp>
      <p:grpSp>
        <p:nvGrpSpPr>
          <p:cNvPr id="18" name="组合 17"/>
          <p:cNvGrpSpPr/>
          <p:nvPr/>
        </p:nvGrpSpPr>
        <p:grpSpPr>
          <a:xfrm>
            <a:off x="3725427" y="4164865"/>
            <a:ext cx="542623" cy="314150"/>
            <a:chOff x="5238881" y="5604205"/>
            <a:chExt cx="763063" cy="441774"/>
          </a:xfrm>
        </p:grpSpPr>
        <p:sp>
          <p:nvSpPr>
            <p:cNvPr id="19" name="Freeform 79"/>
            <p:cNvSpPr>
              <a:spLocks/>
            </p:cNvSpPr>
            <p:nvPr/>
          </p:nvSpPr>
          <p:spPr bwMode="auto">
            <a:xfrm>
              <a:off x="5238881" y="5652973"/>
              <a:ext cx="203676" cy="344239"/>
            </a:xfrm>
            <a:custGeom>
              <a:avLst/>
              <a:gdLst>
                <a:gd name="T0" fmla="*/ 61 w 71"/>
                <a:gd name="T1" fmla="*/ 0 h 120"/>
                <a:gd name="T2" fmla="*/ 65 w 71"/>
                <a:gd name="T3" fmla="*/ 0 h 120"/>
                <a:gd name="T4" fmla="*/ 67 w 71"/>
                <a:gd name="T5" fmla="*/ 2 h 120"/>
                <a:gd name="T6" fmla="*/ 71 w 71"/>
                <a:gd name="T7" fmla="*/ 6 h 120"/>
                <a:gd name="T8" fmla="*/ 71 w 71"/>
                <a:gd name="T9" fmla="*/ 10 h 120"/>
                <a:gd name="T10" fmla="*/ 71 w 71"/>
                <a:gd name="T11" fmla="*/ 14 h 120"/>
                <a:gd name="T12" fmla="*/ 67 w 71"/>
                <a:gd name="T13" fmla="*/ 18 h 120"/>
                <a:gd name="T14" fmla="*/ 26 w 71"/>
                <a:gd name="T15" fmla="*/ 61 h 120"/>
                <a:gd name="T16" fmla="*/ 67 w 71"/>
                <a:gd name="T17" fmla="*/ 102 h 120"/>
                <a:gd name="T18" fmla="*/ 71 w 71"/>
                <a:gd name="T19" fmla="*/ 106 h 120"/>
                <a:gd name="T20" fmla="*/ 71 w 71"/>
                <a:gd name="T21" fmla="*/ 110 h 120"/>
                <a:gd name="T22" fmla="*/ 71 w 71"/>
                <a:gd name="T23" fmla="*/ 114 h 120"/>
                <a:gd name="T24" fmla="*/ 67 w 71"/>
                <a:gd name="T25" fmla="*/ 118 h 120"/>
                <a:gd name="T26" fmla="*/ 61 w 71"/>
                <a:gd name="T27" fmla="*/ 120 h 120"/>
                <a:gd name="T28" fmla="*/ 53 w 71"/>
                <a:gd name="T29" fmla="*/ 118 h 120"/>
                <a:gd name="T30" fmla="*/ 4 w 71"/>
                <a:gd name="T31" fmla="*/ 67 h 120"/>
                <a:gd name="T32" fmla="*/ 0 w 71"/>
                <a:gd name="T33" fmla="*/ 61 h 120"/>
                <a:gd name="T34" fmla="*/ 4 w 71"/>
                <a:gd name="T35" fmla="*/ 53 h 120"/>
                <a:gd name="T36" fmla="*/ 53 w 71"/>
                <a:gd name="T37" fmla="*/ 2 h 120"/>
                <a:gd name="T38" fmla="*/ 57 w 71"/>
                <a:gd name="T39" fmla="*/ 0 h 120"/>
                <a:gd name="T40" fmla="*/ 61 w 71"/>
                <a:gd name="T41"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 h="120">
                  <a:moveTo>
                    <a:pt x="61" y="0"/>
                  </a:moveTo>
                  <a:lnTo>
                    <a:pt x="65" y="0"/>
                  </a:lnTo>
                  <a:lnTo>
                    <a:pt x="67" y="2"/>
                  </a:lnTo>
                  <a:lnTo>
                    <a:pt x="71" y="6"/>
                  </a:lnTo>
                  <a:lnTo>
                    <a:pt x="71" y="10"/>
                  </a:lnTo>
                  <a:lnTo>
                    <a:pt x="71" y="14"/>
                  </a:lnTo>
                  <a:lnTo>
                    <a:pt x="67" y="18"/>
                  </a:lnTo>
                  <a:lnTo>
                    <a:pt x="26" y="61"/>
                  </a:lnTo>
                  <a:lnTo>
                    <a:pt x="67" y="102"/>
                  </a:lnTo>
                  <a:lnTo>
                    <a:pt x="71" y="106"/>
                  </a:lnTo>
                  <a:lnTo>
                    <a:pt x="71" y="110"/>
                  </a:lnTo>
                  <a:lnTo>
                    <a:pt x="71" y="114"/>
                  </a:lnTo>
                  <a:lnTo>
                    <a:pt x="67" y="118"/>
                  </a:lnTo>
                  <a:lnTo>
                    <a:pt x="61" y="120"/>
                  </a:lnTo>
                  <a:lnTo>
                    <a:pt x="53" y="118"/>
                  </a:lnTo>
                  <a:lnTo>
                    <a:pt x="4" y="67"/>
                  </a:lnTo>
                  <a:lnTo>
                    <a:pt x="0" y="61"/>
                  </a:lnTo>
                  <a:lnTo>
                    <a:pt x="4" y="53"/>
                  </a:lnTo>
                  <a:lnTo>
                    <a:pt x="53" y="2"/>
                  </a:lnTo>
                  <a:lnTo>
                    <a:pt x="57" y="0"/>
                  </a:lnTo>
                  <a:lnTo>
                    <a:pt x="61" y="0"/>
                  </a:lnTo>
                  <a:close/>
                </a:path>
              </a:pathLst>
            </a:custGeom>
            <a:solidFill>
              <a:srgbClr val="FFFFFF"/>
            </a:solidFill>
            <a:ln w="0">
              <a:noFill/>
              <a:prstDash val="solid"/>
              <a:round/>
              <a:headEnd/>
              <a:tailEnd/>
            </a:ln>
          </p:spPr>
          <p:txBody>
            <a:bodyPr vert="horz" wrap="square" lIns="65024" tIns="32512" rIns="65024" bIns="32512" numCol="1" anchor="t" anchorCtr="0" compatLnSpc="1">
              <a:prstTxWarp prst="textNoShape">
                <a:avLst/>
              </a:prstTxWarp>
            </a:bodyPr>
            <a:lstStyle/>
            <a:p>
              <a:endParaRPr lang="zh-CN" altLang="en-US">
                <a:ea typeface="微软雅黑" panose="020B0503020204020204" pitchFamily="34" charset="-122"/>
              </a:endParaRPr>
            </a:p>
          </p:txBody>
        </p:sp>
        <p:grpSp>
          <p:nvGrpSpPr>
            <p:cNvPr id="20" name="组合 19"/>
            <p:cNvGrpSpPr/>
            <p:nvPr/>
          </p:nvGrpSpPr>
          <p:grpSpPr>
            <a:xfrm>
              <a:off x="5557301" y="5604205"/>
              <a:ext cx="444643" cy="441774"/>
              <a:chOff x="5557301" y="5584126"/>
              <a:chExt cx="444643" cy="441774"/>
            </a:xfrm>
          </p:grpSpPr>
          <p:sp>
            <p:nvSpPr>
              <p:cNvPr id="21" name="Freeform 192"/>
              <p:cNvSpPr>
                <a:spLocks noEditPoints="1"/>
              </p:cNvSpPr>
              <p:nvPr/>
            </p:nvSpPr>
            <p:spPr bwMode="auto">
              <a:xfrm>
                <a:off x="5557301" y="5584126"/>
                <a:ext cx="444643" cy="441774"/>
              </a:xfrm>
              <a:custGeom>
                <a:avLst/>
                <a:gdLst>
                  <a:gd name="T0" fmla="*/ 78 w 155"/>
                  <a:gd name="T1" fmla="*/ 10 h 154"/>
                  <a:gd name="T2" fmla="*/ 61 w 155"/>
                  <a:gd name="T3" fmla="*/ 12 h 154"/>
                  <a:gd name="T4" fmla="*/ 43 w 155"/>
                  <a:gd name="T5" fmla="*/ 18 h 154"/>
                  <a:gd name="T6" fmla="*/ 25 w 155"/>
                  <a:gd name="T7" fmla="*/ 34 h 154"/>
                  <a:gd name="T8" fmla="*/ 13 w 155"/>
                  <a:gd name="T9" fmla="*/ 55 h 154"/>
                  <a:gd name="T10" fmla="*/ 9 w 155"/>
                  <a:gd name="T11" fmla="*/ 77 h 154"/>
                  <a:gd name="T12" fmla="*/ 11 w 155"/>
                  <a:gd name="T13" fmla="*/ 95 h 154"/>
                  <a:gd name="T14" fmla="*/ 19 w 155"/>
                  <a:gd name="T15" fmla="*/ 112 h 154"/>
                  <a:gd name="T16" fmla="*/ 33 w 155"/>
                  <a:gd name="T17" fmla="*/ 130 h 154"/>
                  <a:gd name="T18" fmla="*/ 55 w 155"/>
                  <a:gd name="T19" fmla="*/ 142 h 154"/>
                  <a:gd name="T20" fmla="*/ 78 w 155"/>
                  <a:gd name="T21" fmla="*/ 146 h 154"/>
                  <a:gd name="T22" fmla="*/ 94 w 155"/>
                  <a:gd name="T23" fmla="*/ 144 h 154"/>
                  <a:gd name="T24" fmla="*/ 112 w 155"/>
                  <a:gd name="T25" fmla="*/ 138 h 154"/>
                  <a:gd name="T26" fmla="*/ 130 w 155"/>
                  <a:gd name="T27" fmla="*/ 122 h 154"/>
                  <a:gd name="T28" fmla="*/ 143 w 155"/>
                  <a:gd name="T29" fmla="*/ 101 h 154"/>
                  <a:gd name="T30" fmla="*/ 147 w 155"/>
                  <a:gd name="T31" fmla="*/ 77 h 154"/>
                  <a:gd name="T32" fmla="*/ 145 w 155"/>
                  <a:gd name="T33" fmla="*/ 61 h 154"/>
                  <a:gd name="T34" fmla="*/ 136 w 155"/>
                  <a:gd name="T35" fmla="*/ 44 h 154"/>
                  <a:gd name="T36" fmla="*/ 122 w 155"/>
                  <a:gd name="T37" fmla="*/ 24 h 154"/>
                  <a:gd name="T38" fmla="*/ 100 w 155"/>
                  <a:gd name="T39" fmla="*/ 14 h 154"/>
                  <a:gd name="T40" fmla="*/ 78 w 155"/>
                  <a:gd name="T41" fmla="*/ 10 h 154"/>
                  <a:gd name="T42" fmla="*/ 78 w 155"/>
                  <a:gd name="T43" fmla="*/ 0 h 154"/>
                  <a:gd name="T44" fmla="*/ 104 w 155"/>
                  <a:gd name="T45" fmla="*/ 6 h 154"/>
                  <a:gd name="T46" fmla="*/ 126 w 155"/>
                  <a:gd name="T47" fmla="*/ 18 h 154"/>
                  <a:gd name="T48" fmla="*/ 145 w 155"/>
                  <a:gd name="T49" fmla="*/ 40 h 154"/>
                  <a:gd name="T50" fmla="*/ 153 w 155"/>
                  <a:gd name="T51" fmla="*/ 59 h 154"/>
                  <a:gd name="T52" fmla="*/ 155 w 155"/>
                  <a:gd name="T53" fmla="*/ 77 h 154"/>
                  <a:gd name="T54" fmla="*/ 151 w 155"/>
                  <a:gd name="T55" fmla="*/ 103 h 154"/>
                  <a:gd name="T56" fmla="*/ 136 w 155"/>
                  <a:gd name="T57" fmla="*/ 128 h 154"/>
                  <a:gd name="T58" fmla="*/ 116 w 155"/>
                  <a:gd name="T59" fmla="*/ 144 h 154"/>
                  <a:gd name="T60" fmla="*/ 96 w 155"/>
                  <a:gd name="T61" fmla="*/ 152 h 154"/>
                  <a:gd name="T62" fmla="*/ 78 w 155"/>
                  <a:gd name="T63" fmla="*/ 154 h 154"/>
                  <a:gd name="T64" fmla="*/ 51 w 155"/>
                  <a:gd name="T65" fmla="*/ 150 h 154"/>
                  <a:gd name="T66" fmla="*/ 29 w 155"/>
                  <a:gd name="T67" fmla="*/ 136 h 154"/>
                  <a:gd name="T68" fmla="*/ 11 w 155"/>
                  <a:gd name="T69" fmla="*/ 116 h 154"/>
                  <a:gd name="T70" fmla="*/ 3 w 155"/>
                  <a:gd name="T71" fmla="*/ 97 h 154"/>
                  <a:gd name="T72" fmla="*/ 0 w 155"/>
                  <a:gd name="T73" fmla="*/ 77 h 154"/>
                  <a:gd name="T74" fmla="*/ 5 w 155"/>
                  <a:gd name="T75" fmla="*/ 50 h 154"/>
                  <a:gd name="T76" fmla="*/ 19 w 155"/>
                  <a:gd name="T77" fmla="*/ 28 h 154"/>
                  <a:gd name="T78" fmla="*/ 39 w 155"/>
                  <a:gd name="T79" fmla="*/ 10 h 154"/>
                  <a:gd name="T80" fmla="*/ 59 w 155"/>
                  <a:gd name="T81" fmla="*/ 4 h 154"/>
                  <a:gd name="T82" fmla="*/ 78 w 155"/>
                  <a:gd name="T83"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5" h="154">
                    <a:moveTo>
                      <a:pt x="78" y="10"/>
                    </a:moveTo>
                    <a:lnTo>
                      <a:pt x="61" y="12"/>
                    </a:lnTo>
                    <a:lnTo>
                      <a:pt x="43" y="18"/>
                    </a:lnTo>
                    <a:lnTo>
                      <a:pt x="25" y="34"/>
                    </a:lnTo>
                    <a:lnTo>
                      <a:pt x="13" y="55"/>
                    </a:lnTo>
                    <a:lnTo>
                      <a:pt x="9" y="77"/>
                    </a:lnTo>
                    <a:lnTo>
                      <a:pt x="11" y="95"/>
                    </a:lnTo>
                    <a:lnTo>
                      <a:pt x="19" y="112"/>
                    </a:lnTo>
                    <a:lnTo>
                      <a:pt x="33" y="130"/>
                    </a:lnTo>
                    <a:lnTo>
                      <a:pt x="55" y="142"/>
                    </a:lnTo>
                    <a:lnTo>
                      <a:pt x="78" y="146"/>
                    </a:lnTo>
                    <a:lnTo>
                      <a:pt x="94" y="144"/>
                    </a:lnTo>
                    <a:lnTo>
                      <a:pt x="112" y="138"/>
                    </a:lnTo>
                    <a:lnTo>
                      <a:pt x="130" y="122"/>
                    </a:lnTo>
                    <a:lnTo>
                      <a:pt x="143" y="101"/>
                    </a:lnTo>
                    <a:lnTo>
                      <a:pt x="147" y="77"/>
                    </a:lnTo>
                    <a:lnTo>
                      <a:pt x="145" y="61"/>
                    </a:lnTo>
                    <a:lnTo>
                      <a:pt x="136" y="44"/>
                    </a:lnTo>
                    <a:lnTo>
                      <a:pt x="122" y="24"/>
                    </a:lnTo>
                    <a:lnTo>
                      <a:pt x="100" y="14"/>
                    </a:lnTo>
                    <a:lnTo>
                      <a:pt x="78" y="10"/>
                    </a:lnTo>
                    <a:close/>
                    <a:moveTo>
                      <a:pt x="78" y="0"/>
                    </a:moveTo>
                    <a:lnTo>
                      <a:pt x="104" y="6"/>
                    </a:lnTo>
                    <a:lnTo>
                      <a:pt x="126" y="18"/>
                    </a:lnTo>
                    <a:lnTo>
                      <a:pt x="145" y="40"/>
                    </a:lnTo>
                    <a:lnTo>
                      <a:pt x="153" y="59"/>
                    </a:lnTo>
                    <a:lnTo>
                      <a:pt x="155" y="77"/>
                    </a:lnTo>
                    <a:lnTo>
                      <a:pt x="151" y="103"/>
                    </a:lnTo>
                    <a:lnTo>
                      <a:pt x="136" y="128"/>
                    </a:lnTo>
                    <a:lnTo>
                      <a:pt x="116" y="144"/>
                    </a:lnTo>
                    <a:lnTo>
                      <a:pt x="96" y="152"/>
                    </a:lnTo>
                    <a:lnTo>
                      <a:pt x="78" y="154"/>
                    </a:lnTo>
                    <a:lnTo>
                      <a:pt x="51" y="150"/>
                    </a:lnTo>
                    <a:lnTo>
                      <a:pt x="29" y="136"/>
                    </a:lnTo>
                    <a:lnTo>
                      <a:pt x="11" y="116"/>
                    </a:lnTo>
                    <a:lnTo>
                      <a:pt x="3" y="97"/>
                    </a:lnTo>
                    <a:lnTo>
                      <a:pt x="0" y="77"/>
                    </a:lnTo>
                    <a:lnTo>
                      <a:pt x="5" y="50"/>
                    </a:lnTo>
                    <a:lnTo>
                      <a:pt x="19" y="28"/>
                    </a:lnTo>
                    <a:lnTo>
                      <a:pt x="39" y="10"/>
                    </a:lnTo>
                    <a:lnTo>
                      <a:pt x="59" y="4"/>
                    </a:lnTo>
                    <a:lnTo>
                      <a:pt x="78" y="0"/>
                    </a:lnTo>
                    <a:close/>
                  </a:path>
                </a:pathLst>
              </a:custGeom>
              <a:solidFill>
                <a:srgbClr val="FFFFFF"/>
              </a:solidFill>
              <a:ln w="0">
                <a:noFill/>
                <a:prstDash val="solid"/>
                <a:round/>
                <a:headEnd/>
                <a:tailEnd/>
              </a:ln>
            </p:spPr>
            <p:txBody>
              <a:bodyPr vert="horz" wrap="square" lIns="65024" tIns="32512" rIns="65024" bIns="32512" numCol="1" anchor="t" anchorCtr="0" compatLnSpc="1">
                <a:prstTxWarp prst="textNoShape">
                  <a:avLst/>
                </a:prstTxWarp>
              </a:bodyPr>
              <a:lstStyle/>
              <a:p>
                <a:endParaRPr lang="zh-CN" altLang="en-US">
                  <a:ea typeface="微软雅黑" panose="020B0503020204020204" pitchFamily="34" charset="-122"/>
                </a:endParaRPr>
              </a:p>
            </p:txBody>
          </p:sp>
          <p:sp>
            <p:nvSpPr>
              <p:cNvPr id="22" name="Freeform 193"/>
              <p:cNvSpPr>
                <a:spLocks/>
              </p:cNvSpPr>
              <p:nvPr/>
            </p:nvSpPr>
            <p:spPr bwMode="auto">
              <a:xfrm>
                <a:off x="5657705" y="5905416"/>
                <a:ext cx="28687" cy="22949"/>
              </a:xfrm>
              <a:custGeom>
                <a:avLst/>
                <a:gdLst>
                  <a:gd name="T0" fmla="*/ 0 w 10"/>
                  <a:gd name="T1" fmla="*/ 0 h 8"/>
                  <a:gd name="T2" fmla="*/ 10 w 10"/>
                  <a:gd name="T3" fmla="*/ 8 h 8"/>
                  <a:gd name="T4" fmla="*/ 4 w 10"/>
                  <a:gd name="T5" fmla="*/ 8 h 8"/>
                  <a:gd name="T6" fmla="*/ 0 w 10"/>
                  <a:gd name="T7" fmla="*/ 8 h 8"/>
                  <a:gd name="T8" fmla="*/ 0 w 10"/>
                  <a:gd name="T9" fmla="*/ 4 h 8"/>
                  <a:gd name="T10" fmla="*/ 0 w 10"/>
                  <a:gd name="T11" fmla="*/ 0 h 8"/>
                </a:gdLst>
                <a:ahLst/>
                <a:cxnLst>
                  <a:cxn ang="0">
                    <a:pos x="T0" y="T1"/>
                  </a:cxn>
                  <a:cxn ang="0">
                    <a:pos x="T2" y="T3"/>
                  </a:cxn>
                  <a:cxn ang="0">
                    <a:pos x="T4" y="T5"/>
                  </a:cxn>
                  <a:cxn ang="0">
                    <a:pos x="T6" y="T7"/>
                  </a:cxn>
                  <a:cxn ang="0">
                    <a:pos x="T8" y="T9"/>
                  </a:cxn>
                  <a:cxn ang="0">
                    <a:pos x="T10" y="T11"/>
                  </a:cxn>
                </a:cxnLst>
                <a:rect l="0" t="0" r="r" b="b"/>
                <a:pathLst>
                  <a:path w="10" h="8">
                    <a:moveTo>
                      <a:pt x="0" y="0"/>
                    </a:moveTo>
                    <a:lnTo>
                      <a:pt x="10" y="8"/>
                    </a:lnTo>
                    <a:lnTo>
                      <a:pt x="4" y="8"/>
                    </a:lnTo>
                    <a:lnTo>
                      <a:pt x="0" y="8"/>
                    </a:lnTo>
                    <a:lnTo>
                      <a:pt x="0" y="4"/>
                    </a:lnTo>
                    <a:lnTo>
                      <a:pt x="0" y="0"/>
                    </a:lnTo>
                    <a:close/>
                  </a:path>
                </a:pathLst>
              </a:custGeom>
              <a:solidFill>
                <a:srgbClr val="FFFFFF"/>
              </a:solidFill>
              <a:ln w="0">
                <a:noFill/>
                <a:prstDash val="solid"/>
                <a:round/>
                <a:headEnd/>
                <a:tailEnd/>
              </a:ln>
            </p:spPr>
            <p:txBody>
              <a:bodyPr vert="horz" wrap="square" lIns="65024" tIns="32512" rIns="65024" bIns="32512" numCol="1" anchor="t" anchorCtr="0" compatLnSpc="1">
                <a:prstTxWarp prst="textNoShape">
                  <a:avLst/>
                </a:prstTxWarp>
              </a:bodyPr>
              <a:lstStyle/>
              <a:p>
                <a:endParaRPr lang="zh-CN" altLang="en-US">
                  <a:ea typeface="微软雅黑" panose="020B0503020204020204" pitchFamily="34" charset="-122"/>
                </a:endParaRPr>
              </a:p>
            </p:txBody>
          </p:sp>
          <p:sp>
            <p:nvSpPr>
              <p:cNvPr id="23" name="Freeform 194"/>
              <p:cNvSpPr>
                <a:spLocks/>
              </p:cNvSpPr>
              <p:nvPr/>
            </p:nvSpPr>
            <p:spPr bwMode="auto">
              <a:xfrm>
                <a:off x="5792532" y="5687397"/>
                <a:ext cx="103272" cy="111879"/>
              </a:xfrm>
              <a:custGeom>
                <a:avLst/>
                <a:gdLst>
                  <a:gd name="T0" fmla="*/ 6 w 36"/>
                  <a:gd name="T1" fmla="*/ 0 h 39"/>
                  <a:gd name="T2" fmla="*/ 16 w 36"/>
                  <a:gd name="T3" fmla="*/ 0 h 39"/>
                  <a:gd name="T4" fmla="*/ 36 w 36"/>
                  <a:gd name="T5" fmla="*/ 21 h 39"/>
                  <a:gd name="T6" fmla="*/ 36 w 36"/>
                  <a:gd name="T7" fmla="*/ 31 h 39"/>
                  <a:gd name="T8" fmla="*/ 30 w 36"/>
                  <a:gd name="T9" fmla="*/ 39 h 39"/>
                  <a:gd name="T10" fmla="*/ 0 w 36"/>
                  <a:gd name="T11" fmla="*/ 6 h 39"/>
                  <a:gd name="T12" fmla="*/ 6 w 36"/>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36" h="39">
                    <a:moveTo>
                      <a:pt x="6" y="0"/>
                    </a:moveTo>
                    <a:lnTo>
                      <a:pt x="16" y="0"/>
                    </a:lnTo>
                    <a:lnTo>
                      <a:pt x="36" y="21"/>
                    </a:lnTo>
                    <a:lnTo>
                      <a:pt x="36" y="31"/>
                    </a:lnTo>
                    <a:lnTo>
                      <a:pt x="30" y="39"/>
                    </a:lnTo>
                    <a:lnTo>
                      <a:pt x="0" y="6"/>
                    </a:lnTo>
                    <a:lnTo>
                      <a:pt x="6" y="0"/>
                    </a:lnTo>
                    <a:close/>
                  </a:path>
                </a:pathLst>
              </a:custGeom>
              <a:solidFill>
                <a:srgbClr val="FFFFFF"/>
              </a:solidFill>
              <a:ln w="0">
                <a:noFill/>
                <a:prstDash val="solid"/>
                <a:round/>
                <a:headEnd/>
                <a:tailEnd/>
              </a:ln>
            </p:spPr>
            <p:txBody>
              <a:bodyPr vert="horz" wrap="square" lIns="65024" tIns="32512" rIns="65024" bIns="32512" numCol="1" anchor="t" anchorCtr="0" compatLnSpc="1">
                <a:prstTxWarp prst="textNoShape">
                  <a:avLst/>
                </a:prstTxWarp>
              </a:bodyPr>
              <a:lstStyle/>
              <a:p>
                <a:endParaRPr lang="zh-CN" altLang="en-US">
                  <a:ea typeface="微软雅黑" panose="020B0503020204020204" pitchFamily="34" charset="-122"/>
                </a:endParaRPr>
              </a:p>
            </p:txBody>
          </p:sp>
          <p:sp>
            <p:nvSpPr>
              <p:cNvPr id="24" name="Freeform 195"/>
              <p:cNvSpPr>
                <a:spLocks/>
              </p:cNvSpPr>
              <p:nvPr/>
            </p:nvSpPr>
            <p:spPr bwMode="auto">
              <a:xfrm>
                <a:off x="5715079" y="5747638"/>
                <a:ext cx="123353" cy="120484"/>
              </a:xfrm>
              <a:custGeom>
                <a:avLst/>
                <a:gdLst>
                  <a:gd name="T0" fmla="*/ 35 w 43"/>
                  <a:gd name="T1" fmla="*/ 0 h 42"/>
                  <a:gd name="T2" fmla="*/ 43 w 43"/>
                  <a:gd name="T3" fmla="*/ 8 h 42"/>
                  <a:gd name="T4" fmla="*/ 8 w 43"/>
                  <a:gd name="T5" fmla="*/ 42 h 42"/>
                  <a:gd name="T6" fmla="*/ 0 w 43"/>
                  <a:gd name="T7" fmla="*/ 42 h 42"/>
                  <a:gd name="T8" fmla="*/ 0 w 43"/>
                  <a:gd name="T9" fmla="*/ 34 h 42"/>
                  <a:gd name="T10" fmla="*/ 0 w 43"/>
                  <a:gd name="T11" fmla="*/ 34 h 42"/>
                  <a:gd name="T12" fmla="*/ 35 w 43"/>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43" h="42">
                    <a:moveTo>
                      <a:pt x="35" y="0"/>
                    </a:moveTo>
                    <a:lnTo>
                      <a:pt x="43" y="8"/>
                    </a:lnTo>
                    <a:lnTo>
                      <a:pt x="8" y="42"/>
                    </a:lnTo>
                    <a:lnTo>
                      <a:pt x="0" y="42"/>
                    </a:lnTo>
                    <a:lnTo>
                      <a:pt x="0" y="34"/>
                    </a:lnTo>
                    <a:lnTo>
                      <a:pt x="0" y="34"/>
                    </a:lnTo>
                    <a:lnTo>
                      <a:pt x="35" y="0"/>
                    </a:lnTo>
                    <a:close/>
                  </a:path>
                </a:pathLst>
              </a:custGeom>
              <a:solidFill>
                <a:srgbClr val="FFFFFF"/>
              </a:solidFill>
              <a:ln w="0">
                <a:noFill/>
                <a:prstDash val="solid"/>
                <a:round/>
                <a:headEnd/>
                <a:tailEnd/>
              </a:ln>
            </p:spPr>
            <p:txBody>
              <a:bodyPr vert="horz" wrap="square" lIns="65024" tIns="32512" rIns="65024" bIns="32512" numCol="1" anchor="t" anchorCtr="0" compatLnSpc="1">
                <a:prstTxWarp prst="textNoShape">
                  <a:avLst/>
                </a:prstTxWarp>
              </a:bodyPr>
              <a:lstStyle/>
              <a:p>
                <a:endParaRPr lang="zh-CN" altLang="en-US">
                  <a:ea typeface="微软雅黑" panose="020B0503020204020204" pitchFamily="34" charset="-122"/>
                </a:endParaRPr>
              </a:p>
            </p:txBody>
          </p:sp>
          <p:sp>
            <p:nvSpPr>
              <p:cNvPr id="25" name="Freeform 196"/>
              <p:cNvSpPr>
                <a:spLocks/>
              </p:cNvSpPr>
              <p:nvPr/>
            </p:nvSpPr>
            <p:spPr bwMode="auto">
              <a:xfrm>
                <a:off x="5680655" y="5716084"/>
                <a:ext cx="123353" cy="123353"/>
              </a:xfrm>
              <a:custGeom>
                <a:avLst/>
                <a:gdLst>
                  <a:gd name="T0" fmla="*/ 35 w 43"/>
                  <a:gd name="T1" fmla="*/ 0 h 43"/>
                  <a:gd name="T2" fmla="*/ 43 w 43"/>
                  <a:gd name="T3" fmla="*/ 9 h 43"/>
                  <a:gd name="T4" fmla="*/ 8 w 43"/>
                  <a:gd name="T5" fmla="*/ 43 h 43"/>
                  <a:gd name="T6" fmla="*/ 8 w 43"/>
                  <a:gd name="T7" fmla="*/ 43 h 43"/>
                  <a:gd name="T8" fmla="*/ 0 w 43"/>
                  <a:gd name="T9" fmla="*/ 43 h 43"/>
                  <a:gd name="T10" fmla="*/ 0 w 43"/>
                  <a:gd name="T11" fmla="*/ 35 h 43"/>
                  <a:gd name="T12" fmla="*/ 35 w 43"/>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43" h="43">
                    <a:moveTo>
                      <a:pt x="35" y="0"/>
                    </a:moveTo>
                    <a:lnTo>
                      <a:pt x="43" y="9"/>
                    </a:lnTo>
                    <a:lnTo>
                      <a:pt x="8" y="43"/>
                    </a:lnTo>
                    <a:lnTo>
                      <a:pt x="8" y="43"/>
                    </a:lnTo>
                    <a:lnTo>
                      <a:pt x="0" y="43"/>
                    </a:lnTo>
                    <a:lnTo>
                      <a:pt x="0" y="35"/>
                    </a:lnTo>
                    <a:lnTo>
                      <a:pt x="35" y="0"/>
                    </a:lnTo>
                    <a:close/>
                  </a:path>
                </a:pathLst>
              </a:custGeom>
              <a:solidFill>
                <a:srgbClr val="FFFFFF"/>
              </a:solidFill>
              <a:ln w="0">
                <a:noFill/>
                <a:prstDash val="solid"/>
                <a:round/>
                <a:headEnd/>
                <a:tailEnd/>
              </a:ln>
            </p:spPr>
            <p:txBody>
              <a:bodyPr vert="horz" wrap="square" lIns="65024" tIns="32512" rIns="65024" bIns="32512" numCol="1" anchor="t" anchorCtr="0" compatLnSpc="1">
                <a:prstTxWarp prst="textNoShape">
                  <a:avLst/>
                </a:prstTxWarp>
              </a:bodyPr>
              <a:lstStyle/>
              <a:p>
                <a:endParaRPr lang="zh-CN" altLang="en-US">
                  <a:ea typeface="微软雅黑" panose="020B0503020204020204" pitchFamily="34" charset="-122"/>
                </a:endParaRPr>
              </a:p>
            </p:txBody>
          </p:sp>
          <p:sp>
            <p:nvSpPr>
              <p:cNvPr id="26" name="Freeform 197"/>
              <p:cNvSpPr>
                <a:spLocks/>
              </p:cNvSpPr>
              <p:nvPr/>
            </p:nvSpPr>
            <p:spPr bwMode="auto">
              <a:xfrm>
                <a:off x="5663443" y="5833698"/>
                <a:ext cx="86060" cy="94667"/>
              </a:xfrm>
              <a:custGeom>
                <a:avLst/>
                <a:gdLst>
                  <a:gd name="T0" fmla="*/ 2 w 30"/>
                  <a:gd name="T1" fmla="*/ 0 h 33"/>
                  <a:gd name="T2" fmla="*/ 4 w 30"/>
                  <a:gd name="T3" fmla="*/ 4 h 33"/>
                  <a:gd name="T4" fmla="*/ 12 w 30"/>
                  <a:gd name="T5" fmla="*/ 8 h 33"/>
                  <a:gd name="T6" fmla="*/ 16 w 30"/>
                  <a:gd name="T7" fmla="*/ 16 h 33"/>
                  <a:gd name="T8" fmla="*/ 24 w 30"/>
                  <a:gd name="T9" fmla="*/ 18 h 33"/>
                  <a:gd name="T10" fmla="*/ 26 w 30"/>
                  <a:gd name="T11" fmla="*/ 27 h 33"/>
                  <a:gd name="T12" fmla="*/ 30 w 30"/>
                  <a:gd name="T13" fmla="*/ 31 h 33"/>
                  <a:gd name="T14" fmla="*/ 12 w 30"/>
                  <a:gd name="T15" fmla="*/ 33 h 33"/>
                  <a:gd name="T16" fmla="*/ 0 w 30"/>
                  <a:gd name="T17" fmla="*/ 18 h 33"/>
                  <a:gd name="T18" fmla="*/ 2 w 30"/>
                  <a:gd name="T1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3">
                    <a:moveTo>
                      <a:pt x="2" y="0"/>
                    </a:moveTo>
                    <a:lnTo>
                      <a:pt x="4" y="4"/>
                    </a:lnTo>
                    <a:lnTo>
                      <a:pt x="12" y="8"/>
                    </a:lnTo>
                    <a:lnTo>
                      <a:pt x="16" y="16"/>
                    </a:lnTo>
                    <a:lnTo>
                      <a:pt x="24" y="18"/>
                    </a:lnTo>
                    <a:lnTo>
                      <a:pt x="26" y="27"/>
                    </a:lnTo>
                    <a:lnTo>
                      <a:pt x="30" y="31"/>
                    </a:lnTo>
                    <a:lnTo>
                      <a:pt x="12" y="33"/>
                    </a:lnTo>
                    <a:lnTo>
                      <a:pt x="0" y="18"/>
                    </a:lnTo>
                    <a:lnTo>
                      <a:pt x="2" y="0"/>
                    </a:lnTo>
                    <a:close/>
                  </a:path>
                </a:pathLst>
              </a:custGeom>
              <a:solidFill>
                <a:srgbClr val="FFFFFF"/>
              </a:solidFill>
              <a:ln w="0">
                <a:noFill/>
                <a:prstDash val="solid"/>
                <a:round/>
                <a:headEnd/>
                <a:tailEnd/>
              </a:ln>
            </p:spPr>
            <p:txBody>
              <a:bodyPr vert="horz" wrap="square" lIns="65024" tIns="32512" rIns="65024" bIns="32512" numCol="1" anchor="t" anchorCtr="0" compatLnSpc="1">
                <a:prstTxWarp prst="textNoShape">
                  <a:avLst/>
                </a:prstTxWarp>
              </a:bodyPr>
              <a:lstStyle/>
              <a:p>
                <a:endParaRPr lang="zh-CN" altLang="en-US">
                  <a:ea typeface="微软雅黑" panose="020B0503020204020204" pitchFamily="34" charset="-122"/>
                </a:endParaRPr>
              </a:p>
            </p:txBody>
          </p:sp>
          <p:sp>
            <p:nvSpPr>
              <p:cNvPr id="27" name="Freeform 198"/>
              <p:cNvSpPr>
                <a:spLocks/>
              </p:cNvSpPr>
              <p:nvPr/>
            </p:nvSpPr>
            <p:spPr bwMode="auto">
              <a:xfrm>
                <a:off x="5749503" y="5782062"/>
                <a:ext cx="117616" cy="129091"/>
              </a:xfrm>
              <a:custGeom>
                <a:avLst/>
                <a:gdLst>
                  <a:gd name="T0" fmla="*/ 33 w 41"/>
                  <a:gd name="T1" fmla="*/ 0 h 45"/>
                  <a:gd name="T2" fmla="*/ 41 w 41"/>
                  <a:gd name="T3" fmla="*/ 8 h 45"/>
                  <a:gd name="T4" fmla="*/ 7 w 41"/>
                  <a:gd name="T5" fmla="*/ 45 h 45"/>
                  <a:gd name="T6" fmla="*/ 0 w 41"/>
                  <a:gd name="T7" fmla="*/ 43 h 45"/>
                  <a:gd name="T8" fmla="*/ 0 w 41"/>
                  <a:gd name="T9" fmla="*/ 34 h 45"/>
                  <a:gd name="T10" fmla="*/ 33 w 41"/>
                  <a:gd name="T11" fmla="*/ 0 h 45"/>
                </a:gdLst>
                <a:ahLst/>
                <a:cxnLst>
                  <a:cxn ang="0">
                    <a:pos x="T0" y="T1"/>
                  </a:cxn>
                  <a:cxn ang="0">
                    <a:pos x="T2" y="T3"/>
                  </a:cxn>
                  <a:cxn ang="0">
                    <a:pos x="T4" y="T5"/>
                  </a:cxn>
                  <a:cxn ang="0">
                    <a:pos x="T6" y="T7"/>
                  </a:cxn>
                  <a:cxn ang="0">
                    <a:pos x="T8" y="T9"/>
                  </a:cxn>
                  <a:cxn ang="0">
                    <a:pos x="T10" y="T11"/>
                  </a:cxn>
                </a:cxnLst>
                <a:rect l="0" t="0" r="r" b="b"/>
                <a:pathLst>
                  <a:path w="41" h="45">
                    <a:moveTo>
                      <a:pt x="33" y="0"/>
                    </a:moveTo>
                    <a:lnTo>
                      <a:pt x="41" y="8"/>
                    </a:lnTo>
                    <a:lnTo>
                      <a:pt x="7" y="45"/>
                    </a:lnTo>
                    <a:lnTo>
                      <a:pt x="0" y="43"/>
                    </a:lnTo>
                    <a:lnTo>
                      <a:pt x="0" y="34"/>
                    </a:lnTo>
                    <a:lnTo>
                      <a:pt x="33" y="0"/>
                    </a:lnTo>
                    <a:close/>
                  </a:path>
                </a:pathLst>
              </a:custGeom>
              <a:solidFill>
                <a:srgbClr val="FFFFFF"/>
              </a:solidFill>
              <a:ln w="0">
                <a:noFill/>
                <a:prstDash val="solid"/>
                <a:round/>
                <a:headEnd/>
                <a:tailEnd/>
              </a:ln>
            </p:spPr>
            <p:txBody>
              <a:bodyPr vert="horz" wrap="square" lIns="65024" tIns="32512" rIns="65024" bIns="32512" numCol="1" anchor="t" anchorCtr="0" compatLnSpc="1">
                <a:prstTxWarp prst="textNoShape">
                  <a:avLst/>
                </a:prstTxWarp>
              </a:bodyPr>
              <a:lstStyle/>
              <a:p>
                <a:endParaRPr lang="zh-CN" altLang="en-US">
                  <a:ea typeface="微软雅黑" panose="020B0503020204020204" pitchFamily="34" charset="-122"/>
                </a:endParaRPr>
              </a:p>
            </p:txBody>
          </p:sp>
        </p:grpSp>
      </p:grpSp>
      <p:grpSp>
        <p:nvGrpSpPr>
          <p:cNvPr id="28" name="组合 27"/>
          <p:cNvGrpSpPr/>
          <p:nvPr/>
        </p:nvGrpSpPr>
        <p:grpSpPr>
          <a:xfrm>
            <a:off x="4863710" y="3497805"/>
            <a:ext cx="530384" cy="314150"/>
            <a:chOff x="6839593" y="4666153"/>
            <a:chExt cx="745852" cy="441774"/>
          </a:xfrm>
        </p:grpSpPr>
        <p:sp>
          <p:nvSpPr>
            <p:cNvPr id="29" name="Freeform 81"/>
            <p:cNvSpPr>
              <a:spLocks/>
            </p:cNvSpPr>
            <p:nvPr/>
          </p:nvSpPr>
          <p:spPr bwMode="auto">
            <a:xfrm>
              <a:off x="7381769" y="4714921"/>
              <a:ext cx="203676" cy="344239"/>
            </a:xfrm>
            <a:custGeom>
              <a:avLst/>
              <a:gdLst>
                <a:gd name="T0" fmla="*/ 10 w 71"/>
                <a:gd name="T1" fmla="*/ 0 h 120"/>
                <a:gd name="T2" fmla="*/ 14 w 71"/>
                <a:gd name="T3" fmla="*/ 2 h 120"/>
                <a:gd name="T4" fmla="*/ 18 w 71"/>
                <a:gd name="T5" fmla="*/ 4 h 120"/>
                <a:gd name="T6" fmla="*/ 67 w 71"/>
                <a:gd name="T7" fmla="*/ 53 h 120"/>
                <a:gd name="T8" fmla="*/ 71 w 71"/>
                <a:gd name="T9" fmla="*/ 61 h 120"/>
                <a:gd name="T10" fmla="*/ 67 w 71"/>
                <a:gd name="T11" fmla="*/ 69 h 120"/>
                <a:gd name="T12" fmla="*/ 18 w 71"/>
                <a:gd name="T13" fmla="*/ 118 h 120"/>
                <a:gd name="T14" fmla="*/ 10 w 71"/>
                <a:gd name="T15" fmla="*/ 120 h 120"/>
                <a:gd name="T16" fmla="*/ 4 w 71"/>
                <a:gd name="T17" fmla="*/ 118 h 120"/>
                <a:gd name="T18" fmla="*/ 0 w 71"/>
                <a:gd name="T19" fmla="*/ 114 h 120"/>
                <a:gd name="T20" fmla="*/ 0 w 71"/>
                <a:gd name="T21" fmla="*/ 110 h 120"/>
                <a:gd name="T22" fmla="*/ 0 w 71"/>
                <a:gd name="T23" fmla="*/ 106 h 120"/>
                <a:gd name="T24" fmla="*/ 4 w 71"/>
                <a:gd name="T25" fmla="*/ 104 h 120"/>
                <a:gd name="T26" fmla="*/ 44 w 71"/>
                <a:gd name="T27" fmla="*/ 61 h 120"/>
                <a:gd name="T28" fmla="*/ 4 w 71"/>
                <a:gd name="T29" fmla="*/ 18 h 120"/>
                <a:gd name="T30" fmla="*/ 0 w 71"/>
                <a:gd name="T31" fmla="*/ 14 h 120"/>
                <a:gd name="T32" fmla="*/ 0 w 71"/>
                <a:gd name="T33" fmla="*/ 10 h 120"/>
                <a:gd name="T34" fmla="*/ 0 w 71"/>
                <a:gd name="T35" fmla="*/ 8 h 120"/>
                <a:gd name="T36" fmla="*/ 4 w 71"/>
                <a:gd name="T37" fmla="*/ 4 h 120"/>
                <a:gd name="T38" fmla="*/ 6 w 71"/>
                <a:gd name="T39" fmla="*/ 2 h 120"/>
                <a:gd name="T40" fmla="*/ 10 w 71"/>
                <a:gd name="T41"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 h="120">
                  <a:moveTo>
                    <a:pt x="10" y="0"/>
                  </a:moveTo>
                  <a:lnTo>
                    <a:pt x="14" y="2"/>
                  </a:lnTo>
                  <a:lnTo>
                    <a:pt x="18" y="4"/>
                  </a:lnTo>
                  <a:lnTo>
                    <a:pt x="67" y="53"/>
                  </a:lnTo>
                  <a:lnTo>
                    <a:pt x="71" y="61"/>
                  </a:lnTo>
                  <a:lnTo>
                    <a:pt x="67" y="69"/>
                  </a:lnTo>
                  <a:lnTo>
                    <a:pt x="18" y="118"/>
                  </a:lnTo>
                  <a:lnTo>
                    <a:pt x="10" y="120"/>
                  </a:lnTo>
                  <a:lnTo>
                    <a:pt x="4" y="118"/>
                  </a:lnTo>
                  <a:lnTo>
                    <a:pt x="0" y="114"/>
                  </a:lnTo>
                  <a:lnTo>
                    <a:pt x="0" y="110"/>
                  </a:lnTo>
                  <a:lnTo>
                    <a:pt x="0" y="106"/>
                  </a:lnTo>
                  <a:lnTo>
                    <a:pt x="4" y="104"/>
                  </a:lnTo>
                  <a:lnTo>
                    <a:pt x="44" y="61"/>
                  </a:lnTo>
                  <a:lnTo>
                    <a:pt x="4" y="18"/>
                  </a:lnTo>
                  <a:lnTo>
                    <a:pt x="0" y="14"/>
                  </a:lnTo>
                  <a:lnTo>
                    <a:pt x="0" y="10"/>
                  </a:lnTo>
                  <a:lnTo>
                    <a:pt x="0" y="8"/>
                  </a:lnTo>
                  <a:lnTo>
                    <a:pt x="4" y="4"/>
                  </a:lnTo>
                  <a:lnTo>
                    <a:pt x="6" y="2"/>
                  </a:lnTo>
                  <a:lnTo>
                    <a:pt x="10" y="0"/>
                  </a:lnTo>
                  <a:close/>
                </a:path>
              </a:pathLst>
            </a:custGeom>
            <a:solidFill>
              <a:srgbClr val="FFFFFF"/>
            </a:solidFill>
            <a:ln w="0">
              <a:noFill/>
              <a:prstDash val="solid"/>
              <a:round/>
              <a:headEnd/>
              <a:tailEnd/>
            </a:ln>
          </p:spPr>
          <p:txBody>
            <a:bodyPr vert="horz" wrap="square" lIns="65024" tIns="32512" rIns="65024" bIns="32512" numCol="1" anchor="t" anchorCtr="0" compatLnSpc="1">
              <a:prstTxWarp prst="textNoShape">
                <a:avLst/>
              </a:prstTxWarp>
            </a:bodyPr>
            <a:lstStyle/>
            <a:p>
              <a:endParaRPr lang="zh-CN" altLang="en-US">
                <a:ea typeface="微软雅黑" panose="020B0503020204020204" pitchFamily="34" charset="-122"/>
              </a:endParaRPr>
            </a:p>
          </p:txBody>
        </p:sp>
        <p:grpSp>
          <p:nvGrpSpPr>
            <p:cNvPr id="30" name="组合 29"/>
            <p:cNvGrpSpPr/>
            <p:nvPr/>
          </p:nvGrpSpPr>
          <p:grpSpPr>
            <a:xfrm>
              <a:off x="6839593" y="4666153"/>
              <a:ext cx="441774" cy="441774"/>
              <a:chOff x="6839593" y="4666155"/>
              <a:chExt cx="441774" cy="441774"/>
            </a:xfrm>
          </p:grpSpPr>
          <p:sp>
            <p:nvSpPr>
              <p:cNvPr id="31" name="Freeform 199"/>
              <p:cNvSpPr>
                <a:spLocks noEditPoints="1"/>
              </p:cNvSpPr>
              <p:nvPr/>
            </p:nvSpPr>
            <p:spPr bwMode="auto">
              <a:xfrm>
                <a:off x="6839593" y="4666155"/>
                <a:ext cx="441774" cy="441774"/>
              </a:xfrm>
              <a:custGeom>
                <a:avLst/>
                <a:gdLst>
                  <a:gd name="T0" fmla="*/ 77 w 154"/>
                  <a:gd name="T1" fmla="*/ 8 h 154"/>
                  <a:gd name="T2" fmla="*/ 59 w 154"/>
                  <a:gd name="T3" fmla="*/ 10 h 154"/>
                  <a:gd name="T4" fmla="*/ 42 w 154"/>
                  <a:gd name="T5" fmla="*/ 16 h 154"/>
                  <a:gd name="T6" fmla="*/ 24 w 154"/>
                  <a:gd name="T7" fmla="*/ 32 h 154"/>
                  <a:gd name="T8" fmla="*/ 12 w 154"/>
                  <a:gd name="T9" fmla="*/ 53 h 154"/>
                  <a:gd name="T10" fmla="*/ 8 w 154"/>
                  <a:gd name="T11" fmla="*/ 77 h 154"/>
                  <a:gd name="T12" fmla="*/ 10 w 154"/>
                  <a:gd name="T13" fmla="*/ 93 h 154"/>
                  <a:gd name="T14" fmla="*/ 16 w 154"/>
                  <a:gd name="T15" fmla="*/ 110 h 154"/>
                  <a:gd name="T16" fmla="*/ 32 w 154"/>
                  <a:gd name="T17" fmla="*/ 130 h 154"/>
                  <a:gd name="T18" fmla="*/ 53 w 154"/>
                  <a:gd name="T19" fmla="*/ 142 h 154"/>
                  <a:gd name="T20" fmla="*/ 77 w 154"/>
                  <a:gd name="T21" fmla="*/ 146 h 154"/>
                  <a:gd name="T22" fmla="*/ 93 w 154"/>
                  <a:gd name="T23" fmla="*/ 144 h 154"/>
                  <a:gd name="T24" fmla="*/ 109 w 154"/>
                  <a:gd name="T25" fmla="*/ 136 h 154"/>
                  <a:gd name="T26" fmla="*/ 130 w 154"/>
                  <a:gd name="T27" fmla="*/ 122 h 154"/>
                  <a:gd name="T28" fmla="*/ 140 w 154"/>
                  <a:gd name="T29" fmla="*/ 99 h 154"/>
                  <a:gd name="T30" fmla="*/ 144 w 154"/>
                  <a:gd name="T31" fmla="*/ 77 h 154"/>
                  <a:gd name="T32" fmla="*/ 142 w 154"/>
                  <a:gd name="T33" fmla="*/ 59 h 154"/>
                  <a:gd name="T34" fmla="*/ 136 w 154"/>
                  <a:gd name="T35" fmla="*/ 42 h 154"/>
                  <a:gd name="T36" fmla="*/ 120 w 154"/>
                  <a:gd name="T37" fmla="*/ 24 h 154"/>
                  <a:gd name="T38" fmla="*/ 99 w 154"/>
                  <a:gd name="T39" fmla="*/ 12 h 154"/>
                  <a:gd name="T40" fmla="*/ 77 w 154"/>
                  <a:gd name="T41" fmla="*/ 8 h 154"/>
                  <a:gd name="T42" fmla="*/ 77 w 154"/>
                  <a:gd name="T43" fmla="*/ 0 h 154"/>
                  <a:gd name="T44" fmla="*/ 103 w 154"/>
                  <a:gd name="T45" fmla="*/ 4 h 154"/>
                  <a:gd name="T46" fmla="*/ 126 w 154"/>
                  <a:gd name="T47" fmla="*/ 18 h 154"/>
                  <a:gd name="T48" fmla="*/ 144 w 154"/>
                  <a:gd name="T49" fmla="*/ 38 h 154"/>
                  <a:gd name="T50" fmla="*/ 150 w 154"/>
                  <a:gd name="T51" fmla="*/ 57 h 154"/>
                  <a:gd name="T52" fmla="*/ 154 w 154"/>
                  <a:gd name="T53" fmla="*/ 77 h 154"/>
                  <a:gd name="T54" fmla="*/ 148 w 154"/>
                  <a:gd name="T55" fmla="*/ 103 h 154"/>
                  <a:gd name="T56" fmla="*/ 136 w 154"/>
                  <a:gd name="T57" fmla="*/ 126 h 154"/>
                  <a:gd name="T58" fmla="*/ 114 w 154"/>
                  <a:gd name="T59" fmla="*/ 144 h 154"/>
                  <a:gd name="T60" fmla="*/ 95 w 154"/>
                  <a:gd name="T61" fmla="*/ 152 h 154"/>
                  <a:gd name="T62" fmla="*/ 77 w 154"/>
                  <a:gd name="T63" fmla="*/ 154 h 154"/>
                  <a:gd name="T64" fmla="*/ 51 w 154"/>
                  <a:gd name="T65" fmla="*/ 148 h 154"/>
                  <a:gd name="T66" fmla="*/ 26 w 154"/>
                  <a:gd name="T67" fmla="*/ 136 h 154"/>
                  <a:gd name="T68" fmla="*/ 10 w 154"/>
                  <a:gd name="T69" fmla="*/ 114 h 154"/>
                  <a:gd name="T70" fmla="*/ 2 w 154"/>
                  <a:gd name="T71" fmla="*/ 95 h 154"/>
                  <a:gd name="T72" fmla="*/ 0 w 154"/>
                  <a:gd name="T73" fmla="*/ 77 h 154"/>
                  <a:gd name="T74" fmla="*/ 4 w 154"/>
                  <a:gd name="T75" fmla="*/ 50 h 154"/>
                  <a:gd name="T76" fmla="*/ 18 w 154"/>
                  <a:gd name="T77" fmla="*/ 28 h 154"/>
                  <a:gd name="T78" fmla="*/ 38 w 154"/>
                  <a:gd name="T79" fmla="*/ 10 h 154"/>
                  <a:gd name="T80" fmla="*/ 57 w 154"/>
                  <a:gd name="T81" fmla="*/ 2 h 154"/>
                  <a:gd name="T82" fmla="*/ 77 w 154"/>
                  <a:gd name="T83"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4" h="154">
                    <a:moveTo>
                      <a:pt x="77" y="8"/>
                    </a:moveTo>
                    <a:lnTo>
                      <a:pt x="59" y="10"/>
                    </a:lnTo>
                    <a:lnTo>
                      <a:pt x="42" y="16"/>
                    </a:lnTo>
                    <a:lnTo>
                      <a:pt x="24" y="32"/>
                    </a:lnTo>
                    <a:lnTo>
                      <a:pt x="12" y="53"/>
                    </a:lnTo>
                    <a:lnTo>
                      <a:pt x="8" y="77"/>
                    </a:lnTo>
                    <a:lnTo>
                      <a:pt x="10" y="93"/>
                    </a:lnTo>
                    <a:lnTo>
                      <a:pt x="16" y="110"/>
                    </a:lnTo>
                    <a:lnTo>
                      <a:pt x="32" y="130"/>
                    </a:lnTo>
                    <a:lnTo>
                      <a:pt x="53" y="142"/>
                    </a:lnTo>
                    <a:lnTo>
                      <a:pt x="77" y="146"/>
                    </a:lnTo>
                    <a:lnTo>
                      <a:pt x="93" y="144"/>
                    </a:lnTo>
                    <a:lnTo>
                      <a:pt x="109" y="136"/>
                    </a:lnTo>
                    <a:lnTo>
                      <a:pt x="130" y="122"/>
                    </a:lnTo>
                    <a:lnTo>
                      <a:pt x="140" y="99"/>
                    </a:lnTo>
                    <a:lnTo>
                      <a:pt x="144" y="77"/>
                    </a:lnTo>
                    <a:lnTo>
                      <a:pt x="142" y="59"/>
                    </a:lnTo>
                    <a:lnTo>
                      <a:pt x="136" y="42"/>
                    </a:lnTo>
                    <a:lnTo>
                      <a:pt x="120" y="24"/>
                    </a:lnTo>
                    <a:lnTo>
                      <a:pt x="99" y="12"/>
                    </a:lnTo>
                    <a:lnTo>
                      <a:pt x="77" y="8"/>
                    </a:lnTo>
                    <a:close/>
                    <a:moveTo>
                      <a:pt x="77" y="0"/>
                    </a:moveTo>
                    <a:lnTo>
                      <a:pt x="103" y="4"/>
                    </a:lnTo>
                    <a:lnTo>
                      <a:pt x="126" y="18"/>
                    </a:lnTo>
                    <a:lnTo>
                      <a:pt x="144" y="38"/>
                    </a:lnTo>
                    <a:lnTo>
                      <a:pt x="150" y="57"/>
                    </a:lnTo>
                    <a:lnTo>
                      <a:pt x="154" y="77"/>
                    </a:lnTo>
                    <a:lnTo>
                      <a:pt x="148" y="103"/>
                    </a:lnTo>
                    <a:lnTo>
                      <a:pt x="136" y="126"/>
                    </a:lnTo>
                    <a:lnTo>
                      <a:pt x="114" y="144"/>
                    </a:lnTo>
                    <a:lnTo>
                      <a:pt x="95" y="152"/>
                    </a:lnTo>
                    <a:lnTo>
                      <a:pt x="77" y="154"/>
                    </a:lnTo>
                    <a:lnTo>
                      <a:pt x="51" y="148"/>
                    </a:lnTo>
                    <a:lnTo>
                      <a:pt x="26" y="136"/>
                    </a:lnTo>
                    <a:lnTo>
                      <a:pt x="10" y="114"/>
                    </a:lnTo>
                    <a:lnTo>
                      <a:pt x="2" y="95"/>
                    </a:lnTo>
                    <a:lnTo>
                      <a:pt x="0" y="77"/>
                    </a:lnTo>
                    <a:lnTo>
                      <a:pt x="4" y="50"/>
                    </a:lnTo>
                    <a:lnTo>
                      <a:pt x="18" y="28"/>
                    </a:lnTo>
                    <a:lnTo>
                      <a:pt x="38" y="10"/>
                    </a:lnTo>
                    <a:lnTo>
                      <a:pt x="57" y="2"/>
                    </a:lnTo>
                    <a:lnTo>
                      <a:pt x="77" y="0"/>
                    </a:lnTo>
                    <a:close/>
                  </a:path>
                </a:pathLst>
              </a:custGeom>
              <a:solidFill>
                <a:srgbClr val="FFFFFF"/>
              </a:solidFill>
              <a:ln w="0">
                <a:noFill/>
                <a:prstDash val="solid"/>
                <a:round/>
                <a:headEnd/>
                <a:tailEnd/>
              </a:ln>
            </p:spPr>
            <p:txBody>
              <a:bodyPr vert="horz" wrap="square" lIns="65024" tIns="32512" rIns="65024" bIns="32512" numCol="1" anchor="t" anchorCtr="0" compatLnSpc="1">
                <a:prstTxWarp prst="textNoShape">
                  <a:avLst/>
                </a:prstTxWarp>
              </a:bodyPr>
              <a:lstStyle/>
              <a:p>
                <a:endParaRPr lang="zh-CN" altLang="en-US">
                  <a:ea typeface="微软雅黑" panose="020B0503020204020204" pitchFamily="34" charset="-122"/>
                </a:endParaRPr>
              </a:p>
            </p:txBody>
          </p:sp>
          <p:sp>
            <p:nvSpPr>
              <p:cNvPr id="32" name="Freeform 200"/>
              <p:cNvSpPr>
                <a:spLocks noEditPoints="1"/>
              </p:cNvSpPr>
              <p:nvPr/>
            </p:nvSpPr>
            <p:spPr bwMode="auto">
              <a:xfrm>
                <a:off x="6902704" y="4818193"/>
                <a:ext cx="197938" cy="192201"/>
              </a:xfrm>
              <a:custGeom>
                <a:avLst/>
                <a:gdLst>
                  <a:gd name="T0" fmla="*/ 35 w 69"/>
                  <a:gd name="T1" fmla="*/ 16 h 67"/>
                  <a:gd name="T2" fmla="*/ 29 w 69"/>
                  <a:gd name="T3" fmla="*/ 16 h 67"/>
                  <a:gd name="T4" fmla="*/ 23 w 69"/>
                  <a:gd name="T5" fmla="*/ 20 h 67"/>
                  <a:gd name="T6" fmla="*/ 18 w 69"/>
                  <a:gd name="T7" fmla="*/ 26 h 67"/>
                  <a:gd name="T8" fmla="*/ 16 w 69"/>
                  <a:gd name="T9" fmla="*/ 34 h 67"/>
                  <a:gd name="T10" fmla="*/ 18 w 69"/>
                  <a:gd name="T11" fmla="*/ 40 h 67"/>
                  <a:gd name="T12" fmla="*/ 23 w 69"/>
                  <a:gd name="T13" fmla="*/ 46 h 67"/>
                  <a:gd name="T14" fmla="*/ 29 w 69"/>
                  <a:gd name="T15" fmla="*/ 50 h 67"/>
                  <a:gd name="T16" fmla="*/ 35 w 69"/>
                  <a:gd name="T17" fmla="*/ 50 h 67"/>
                  <a:gd name="T18" fmla="*/ 43 w 69"/>
                  <a:gd name="T19" fmla="*/ 50 h 67"/>
                  <a:gd name="T20" fmla="*/ 47 w 69"/>
                  <a:gd name="T21" fmla="*/ 46 h 67"/>
                  <a:gd name="T22" fmla="*/ 51 w 69"/>
                  <a:gd name="T23" fmla="*/ 40 h 67"/>
                  <a:gd name="T24" fmla="*/ 53 w 69"/>
                  <a:gd name="T25" fmla="*/ 34 h 67"/>
                  <a:gd name="T26" fmla="*/ 51 w 69"/>
                  <a:gd name="T27" fmla="*/ 26 h 67"/>
                  <a:gd name="T28" fmla="*/ 47 w 69"/>
                  <a:gd name="T29" fmla="*/ 20 h 67"/>
                  <a:gd name="T30" fmla="*/ 43 w 69"/>
                  <a:gd name="T31" fmla="*/ 16 h 67"/>
                  <a:gd name="T32" fmla="*/ 35 w 69"/>
                  <a:gd name="T33" fmla="*/ 16 h 67"/>
                  <a:gd name="T34" fmla="*/ 29 w 69"/>
                  <a:gd name="T35" fmla="*/ 0 h 67"/>
                  <a:gd name="T36" fmla="*/ 41 w 69"/>
                  <a:gd name="T37" fmla="*/ 0 h 67"/>
                  <a:gd name="T38" fmla="*/ 41 w 69"/>
                  <a:gd name="T39" fmla="*/ 6 h 67"/>
                  <a:gd name="T40" fmla="*/ 51 w 69"/>
                  <a:gd name="T41" fmla="*/ 10 h 67"/>
                  <a:gd name="T42" fmla="*/ 55 w 69"/>
                  <a:gd name="T43" fmla="*/ 6 h 67"/>
                  <a:gd name="T44" fmla="*/ 63 w 69"/>
                  <a:gd name="T45" fmla="*/ 14 h 67"/>
                  <a:gd name="T46" fmla="*/ 59 w 69"/>
                  <a:gd name="T47" fmla="*/ 18 h 67"/>
                  <a:gd name="T48" fmla="*/ 63 w 69"/>
                  <a:gd name="T49" fmla="*/ 28 h 67"/>
                  <a:gd name="T50" fmla="*/ 69 w 69"/>
                  <a:gd name="T51" fmla="*/ 28 h 67"/>
                  <a:gd name="T52" fmla="*/ 69 w 69"/>
                  <a:gd name="T53" fmla="*/ 38 h 67"/>
                  <a:gd name="T54" fmla="*/ 63 w 69"/>
                  <a:gd name="T55" fmla="*/ 38 h 67"/>
                  <a:gd name="T56" fmla="*/ 59 w 69"/>
                  <a:gd name="T57" fmla="*/ 48 h 67"/>
                  <a:gd name="T58" fmla="*/ 63 w 69"/>
                  <a:gd name="T59" fmla="*/ 53 h 67"/>
                  <a:gd name="T60" fmla="*/ 55 w 69"/>
                  <a:gd name="T61" fmla="*/ 61 h 67"/>
                  <a:gd name="T62" fmla="*/ 51 w 69"/>
                  <a:gd name="T63" fmla="*/ 57 h 67"/>
                  <a:gd name="T64" fmla="*/ 41 w 69"/>
                  <a:gd name="T65" fmla="*/ 61 h 67"/>
                  <a:gd name="T66" fmla="*/ 41 w 69"/>
                  <a:gd name="T67" fmla="*/ 67 h 67"/>
                  <a:gd name="T68" fmla="*/ 29 w 69"/>
                  <a:gd name="T69" fmla="*/ 67 h 67"/>
                  <a:gd name="T70" fmla="*/ 29 w 69"/>
                  <a:gd name="T71" fmla="*/ 61 h 67"/>
                  <a:gd name="T72" fmla="*/ 18 w 69"/>
                  <a:gd name="T73" fmla="*/ 57 h 67"/>
                  <a:gd name="T74" fmla="*/ 14 w 69"/>
                  <a:gd name="T75" fmla="*/ 61 h 67"/>
                  <a:gd name="T76" fmla="*/ 6 w 69"/>
                  <a:gd name="T77" fmla="*/ 53 h 67"/>
                  <a:gd name="T78" fmla="*/ 12 w 69"/>
                  <a:gd name="T79" fmla="*/ 48 h 67"/>
                  <a:gd name="T80" fmla="*/ 8 w 69"/>
                  <a:gd name="T81" fmla="*/ 38 h 67"/>
                  <a:gd name="T82" fmla="*/ 0 w 69"/>
                  <a:gd name="T83" fmla="*/ 38 h 67"/>
                  <a:gd name="T84" fmla="*/ 0 w 69"/>
                  <a:gd name="T85" fmla="*/ 28 h 67"/>
                  <a:gd name="T86" fmla="*/ 8 w 69"/>
                  <a:gd name="T87" fmla="*/ 28 h 67"/>
                  <a:gd name="T88" fmla="*/ 12 w 69"/>
                  <a:gd name="T89" fmla="*/ 18 h 67"/>
                  <a:gd name="T90" fmla="*/ 6 w 69"/>
                  <a:gd name="T91" fmla="*/ 14 h 67"/>
                  <a:gd name="T92" fmla="*/ 14 w 69"/>
                  <a:gd name="T93" fmla="*/ 6 h 67"/>
                  <a:gd name="T94" fmla="*/ 20 w 69"/>
                  <a:gd name="T95" fmla="*/ 10 h 67"/>
                  <a:gd name="T96" fmla="*/ 29 w 69"/>
                  <a:gd name="T97" fmla="*/ 6 h 67"/>
                  <a:gd name="T98" fmla="*/ 29 w 69"/>
                  <a:gd name="T99"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9" h="67">
                    <a:moveTo>
                      <a:pt x="35" y="16"/>
                    </a:moveTo>
                    <a:lnTo>
                      <a:pt x="29" y="16"/>
                    </a:lnTo>
                    <a:lnTo>
                      <a:pt x="23" y="20"/>
                    </a:lnTo>
                    <a:lnTo>
                      <a:pt x="18" y="26"/>
                    </a:lnTo>
                    <a:lnTo>
                      <a:pt x="16" y="34"/>
                    </a:lnTo>
                    <a:lnTo>
                      <a:pt x="18" y="40"/>
                    </a:lnTo>
                    <a:lnTo>
                      <a:pt x="23" y="46"/>
                    </a:lnTo>
                    <a:lnTo>
                      <a:pt x="29" y="50"/>
                    </a:lnTo>
                    <a:lnTo>
                      <a:pt x="35" y="50"/>
                    </a:lnTo>
                    <a:lnTo>
                      <a:pt x="43" y="50"/>
                    </a:lnTo>
                    <a:lnTo>
                      <a:pt x="47" y="46"/>
                    </a:lnTo>
                    <a:lnTo>
                      <a:pt x="51" y="40"/>
                    </a:lnTo>
                    <a:lnTo>
                      <a:pt x="53" y="34"/>
                    </a:lnTo>
                    <a:lnTo>
                      <a:pt x="51" y="26"/>
                    </a:lnTo>
                    <a:lnTo>
                      <a:pt x="47" y="20"/>
                    </a:lnTo>
                    <a:lnTo>
                      <a:pt x="43" y="16"/>
                    </a:lnTo>
                    <a:lnTo>
                      <a:pt x="35" y="16"/>
                    </a:lnTo>
                    <a:close/>
                    <a:moveTo>
                      <a:pt x="29" y="0"/>
                    </a:moveTo>
                    <a:lnTo>
                      <a:pt x="41" y="0"/>
                    </a:lnTo>
                    <a:lnTo>
                      <a:pt x="41" y="6"/>
                    </a:lnTo>
                    <a:lnTo>
                      <a:pt x="51" y="10"/>
                    </a:lnTo>
                    <a:lnTo>
                      <a:pt x="55" y="6"/>
                    </a:lnTo>
                    <a:lnTo>
                      <a:pt x="63" y="14"/>
                    </a:lnTo>
                    <a:lnTo>
                      <a:pt x="59" y="18"/>
                    </a:lnTo>
                    <a:lnTo>
                      <a:pt x="63" y="28"/>
                    </a:lnTo>
                    <a:lnTo>
                      <a:pt x="69" y="28"/>
                    </a:lnTo>
                    <a:lnTo>
                      <a:pt x="69" y="38"/>
                    </a:lnTo>
                    <a:lnTo>
                      <a:pt x="63" y="38"/>
                    </a:lnTo>
                    <a:lnTo>
                      <a:pt x="59" y="48"/>
                    </a:lnTo>
                    <a:lnTo>
                      <a:pt x="63" y="53"/>
                    </a:lnTo>
                    <a:lnTo>
                      <a:pt x="55" y="61"/>
                    </a:lnTo>
                    <a:lnTo>
                      <a:pt x="51" y="57"/>
                    </a:lnTo>
                    <a:lnTo>
                      <a:pt x="41" y="61"/>
                    </a:lnTo>
                    <a:lnTo>
                      <a:pt x="41" y="67"/>
                    </a:lnTo>
                    <a:lnTo>
                      <a:pt x="29" y="67"/>
                    </a:lnTo>
                    <a:lnTo>
                      <a:pt x="29" y="61"/>
                    </a:lnTo>
                    <a:lnTo>
                      <a:pt x="18" y="57"/>
                    </a:lnTo>
                    <a:lnTo>
                      <a:pt x="14" y="61"/>
                    </a:lnTo>
                    <a:lnTo>
                      <a:pt x="6" y="53"/>
                    </a:lnTo>
                    <a:lnTo>
                      <a:pt x="12" y="48"/>
                    </a:lnTo>
                    <a:lnTo>
                      <a:pt x="8" y="38"/>
                    </a:lnTo>
                    <a:lnTo>
                      <a:pt x="0" y="38"/>
                    </a:lnTo>
                    <a:lnTo>
                      <a:pt x="0" y="28"/>
                    </a:lnTo>
                    <a:lnTo>
                      <a:pt x="8" y="28"/>
                    </a:lnTo>
                    <a:lnTo>
                      <a:pt x="12" y="18"/>
                    </a:lnTo>
                    <a:lnTo>
                      <a:pt x="6" y="14"/>
                    </a:lnTo>
                    <a:lnTo>
                      <a:pt x="14" y="6"/>
                    </a:lnTo>
                    <a:lnTo>
                      <a:pt x="20" y="10"/>
                    </a:lnTo>
                    <a:lnTo>
                      <a:pt x="29" y="6"/>
                    </a:lnTo>
                    <a:lnTo>
                      <a:pt x="29" y="0"/>
                    </a:lnTo>
                    <a:close/>
                  </a:path>
                </a:pathLst>
              </a:custGeom>
              <a:solidFill>
                <a:srgbClr val="FFFFFF"/>
              </a:solidFill>
              <a:ln w="0">
                <a:noFill/>
                <a:prstDash val="solid"/>
                <a:round/>
                <a:headEnd/>
                <a:tailEnd/>
              </a:ln>
            </p:spPr>
            <p:txBody>
              <a:bodyPr vert="horz" wrap="square" lIns="65024" tIns="32512" rIns="65024" bIns="32512" numCol="1" anchor="t" anchorCtr="0" compatLnSpc="1">
                <a:prstTxWarp prst="textNoShape">
                  <a:avLst/>
                </a:prstTxWarp>
              </a:bodyPr>
              <a:lstStyle/>
              <a:p>
                <a:endParaRPr lang="zh-CN" altLang="en-US">
                  <a:ea typeface="微软雅黑" panose="020B0503020204020204" pitchFamily="34" charset="-122"/>
                </a:endParaRPr>
              </a:p>
            </p:txBody>
          </p:sp>
          <p:sp>
            <p:nvSpPr>
              <p:cNvPr id="33" name="Freeform 201"/>
              <p:cNvSpPr>
                <a:spLocks noEditPoints="1"/>
              </p:cNvSpPr>
              <p:nvPr/>
            </p:nvSpPr>
            <p:spPr bwMode="auto">
              <a:xfrm>
                <a:off x="7077691" y="4763689"/>
                <a:ext cx="134828" cy="129091"/>
              </a:xfrm>
              <a:custGeom>
                <a:avLst/>
                <a:gdLst>
                  <a:gd name="T0" fmla="*/ 24 w 47"/>
                  <a:gd name="T1" fmla="*/ 10 h 45"/>
                  <a:gd name="T2" fmla="*/ 16 w 47"/>
                  <a:gd name="T3" fmla="*/ 12 h 45"/>
                  <a:gd name="T4" fmla="*/ 12 w 47"/>
                  <a:gd name="T5" fmla="*/ 23 h 45"/>
                  <a:gd name="T6" fmla="*/ 14 w 47"/>
                  <a:gd name="T7" fmla="*/ 31 h 45"/>
                  <a:gd name="T8" fmla="*/ 22 w 47"/>
                  <a:gd name="T9" fmla="*/ 35 h 45"/>
                  <a:gd name="T10" fmla="*/ 31 w 47"/>
                  <a:gd name="T11" fmla="*/ 33 h 45"/>
                  <a:gd name="T12" fmla="*/ 37 w 47"/>
                  <a:gd name="T13" fmla="*/ 25 h 45"/>
                  <a:gd name="T14" fmla="*/ 33 w 47"/>
                  <a:gd name="T15" fmla="*/ 14 h 45"/>
                  <a:gd name="T16" fmla="*/ 24 w 47"/>
                  <a:gd name="T17" fmla="*/ 10 h 45"/>
                  <a:gd name="T18" fmla="*/ 22 w 47"/>
                  <a:gd name="T19" fmla="*/ 0 h 45"/>
                  <a:gd name="T20" fmla="*/ 28 w 47"/>
                  <a:gd name="T21" fmla="*/ 0 h 45"/>
                  <a:gd name="T22" fmla="*/ 28 w 47"/>
                  <a:gd name="T23" fmla="*/ 4 h 45"/>
                  <a:gd name="T24" fmla="*/ 35 w 47"/>
                  <a:gd name="T25" fmla="*/ 8 h 45"/>
                  <a:gd name="T26" fmla="*/ 39 w 47"/>
                  <a:gd name="T27" fmla="*/ 4 h 45"/>
                  <a:gd name="T28" fmla="*/ 43 w 47"/>
                  <a:gd name="T29" fmla="*/ 10 h 45"/>
                  <a:gd name="T30" fmla="*/ 41 w 47"/>
                  <a:gd name="T31" fmla="*/ 14 h 45"/>
                  <a:gd name="T32" fmla="*/ 43 w 47"/>
                  <a:gd name="T33" fmla="*/ 21 h 45"/>
                  <a:gd name="T34" fmla="*/ 47 w 47"/>
                  <a:gd name="T35" fmla="*/ 21 h 45"/>
                  <a:gd name="T36" fmla="*/ 47 w 47"/>
                  <a:gd name="T37" fmla="*/ 29 h 45"/>
                  <a:gd name="T38" fmla="*/ 43 w 47"/>
                  <a:gd name="T39" fmla="*/ 29 h 45"/>
                  <a:gd name="T40" fmla="*/ 39 w 47"/>
                  <a:gd name="T41" fmla="*/ 35 h 45"/>
                  <a:gd name="T42" fmla="*/ 41 w 47"/>
                  <a:gd name="T43" fmla="*/ 37 h 45"/>
                  <a:gd name="T44" fmla="*/ 35 w 47"/>
                  <a:gd name="T45" fmla="*/ 43 h 45"/>
                  <a:gd name="T46" fmla="*/ 33 w 47"/>
                  <a:gd name="T47" fmla="*/ 39 h 45"/>
                  <a:gd name="T48" fmla="*/ 26 w 47"/>
                  <a:gd name="T49" fmla="*/ 41 h 45"/>
                  <a:gd name="T50" fmla="*/ 24 w 47"/>
                  <a:gd name="T51" fmla="*/ 45 h 45"/>
                  <a:gd name="T52" fmla="*/ 18 w 47"/>
                  <a:gd name="T53" fmla="*/ 45 h 45"/>
                  <a:gd name="T54" fmla="*/ 18 w 47"/>
                  <a:gd name="T55" fmla="*/ 41 h 45"/>
                  <a:gd name="T56" fmla="*/ 12 w 47"/>
                  <a:gd name="T57" fmla="*/ 37 h 45"/>
                  <a:gd name="T58" fmla="*/ 8 w 47"/>
                  <a:gd name="T59" fmla="*/ 41 h 45"/>
                  <a:gd name="T60" fmla="*/ 4 w 47"/>
                  <a:gd name="T61" fmla="*/ 35 h 45"/>
                  <a:gd name="T62" fmla="*/ 6 w 47"/>
                  <a:gd name="T63" fmla="*/ 31 h 45"/>
                  <a:gd name="T64" fmla="*/ 4 w 47"/>
                  <a:gd name="T65" fmla="*/ 25 h 45"/>
                  <a:gd name="T66" fmla="*/ 0 w 47"/>
                  <a:gd name="T67" fmla="*/ 25 h 45"/>
                  <a:gd name="T68" fmla="*/ 2 w 47"/>
                  <a:gd name="T69" fmla="*/ 16 h 45"/>
                  <a:gd name="T70" fmla="*/ 6 w 47"/>
                  <a:gd name="T71" fmla="*/ 16 h 45"/>
                  <a:gd name="T72" fmla="*/ 8 w 47"/>
                  <a:gd name="T73" fmla="*/ 10 h 45"/>
                  <a:gd name="T74" fmla="*/ 6 w 47"/>
                  <a:gd name="T75" fmla="*/ 8 h 45"/>
                  <a:gd name="T76" fmla="*/ 12 w 47"/>
                  <a:gd name="T77" fmla="*/ 2 h 45"/>
                  <a:gd name="T78" fmla="*/ 14 w 47"/>
                  <a:gd name="T79" fmla="*/ 6 h 45"/>
                  <a:gd name="T80" fmla="*/ 22 w 47"/>
                  <a:gd name="T81" fmla="*/ 4 h 45"/>
                  <a:gd name="T82" fmla="*/ 22 w 47"/>
                  <a:gd name="T83"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7" h="45">
                    <a:moveTo>
                      <a:pt x="24" y="10"/>
                    </a:moveTo>
                    <a:lnTo>
                      <a:pt x="16" y="12"/>
                    </a:lnTo>
                    <a:lnTo>
                      <a:pt x="12" y="23"/>
                    </a:lnTo>
                    <a:lnTo>
                      <a:pt x="14" y="31"/>
                    </a:lnTo>
                    <a:lnTo>
                      <a:pt x="22" y="35"/>
                    </a:lnTo>
                    <a:lnTo>
                      <a:pt x="31" y="33"/>
                    </a:lnTo>
                    <a:lnTo>
                      <a:pt x="37" y="25"/>
                    </a:lnTo>
                    <a:lnTo>
                      <a:pt x="33" y="14"/>
                    </a:lnTo>
                    <a:lnTo>
                      <a:pt x="24" y="10"/>
                    </a:lnTo>
                    <a:close/>
                    <a:moveTo>
                      <a:pt x="22" y="0"/>
                    </a:moveTo>
                    <a:lnTo>
                      <a:pt x="28" y="0"/>
                    </a:lnTo>
                    <a:lnTo>
                      <a:pt x="28" y="4"/>
                    </a:lnTo>
                    <a:lnTo>
                      <a:pt x="35" y="8"/>
                    </a:lnTo>
                    <a:lnTo>
                      <a:pt x="39" y="4"/>
                    </a:lnTo>
                    <a:lnTo>
                      <a:pt x="43" y="10"/>
                    </a:lnTo>
                    <a:lnTo>
                      <a:pt x="41" y="14"/>
                    </a:lnTo>
                    <a:lnTo>
                      <a:pt x="43" y="21"/>
                    </a:lnTo>
                    <a:lnTo>
                      <a:pt x="47" y="21"/>
                    </a:lnTo>
                    <a:lnTo>
                      <a:pt x="47" y="29"/>
                    </a:lnTo>
                    <a:lnTo>
                      <a:pt x="43" y="29"/>
                    </a:lnTo>
                    <a:lnTo>
                      <a:pt x="39" y="35"/>
                    </a:lnTo>
                    <a:lnTo>
                      <a:pt x="41" y="37"/>
                    </a:lnTo>
                    <a:lnTo>
                      <a:pt x="35" y="43"/>
                    </a:lnTo>
                    <a:lnTo>
                      <a:pt x="33" y="39"/>
                    </a:lnTo>
                    <a:lnTo>
                      <a:pt x="26" y="41"/>
                    </a:lnTo>
                    <a:lnTo>
                      <a:pt x="24" y="45"/>
                    </a:lnTo>
                    <a:lnTo>
                      <a:pt x="18" y="45"/>
                    </a:lnTo>
                    <a:lnTo>
                      <a:pt x="18" y="41"/>
                    </a:lnTo>
                    <a:lnTo>
                      <a:pt x="12" y="37"/>
                    </a:lnTo>
                    <a:lnTo>
                      <a:pt x="8" y="41"/>
                    </a:lnTo>
                    <a:lnTo>
                      <a:pt x="4" y="35"/>
                    </a:lnTo>
                    <a:lnTo>
                      <a:pt x="6" y="31"/>
                    </a:lnTo>
                    <a:lnTo>
                      <a:pt x="4" y="25"/>
                    </a:lnTo>
                    <a:lnTo>
                      <a:pt x="0" y="25"/>
                    </a:lnTo>
                    <a:lnTo>
                      <a:pt x="2" y="16"/>
                    </a:lnTo>
                    <a:lnTo>
                      <a:pt x="6" y="16"/>
                    </a:lnTo>
                    <a:lnTo>
                      <a:pt x="8" y="10"/>
                    </a:lnTo>
                    <a:lnTo>
                      <a:pt x="6" y="8"/>
                    </a:lnTo>
                    <a:lnTo>
                      <a:pt x="12" y="2"/>
                    </a:lnTo>
                    <a:lnTo>
                      <a:pt x="14" y="6"/>
                    </a:lnTo>
                    <a:lnTo>
                      <a:pt x="22" y="4"/>
                    </a:lnTo>
                    <a:lnTo>
                      <a:pt x="22" y="0"/>
                    </a:lnTo>
                    <a:close/>
                  </a:path>
                </a:pathLst>
              </a:custGeom>
              <a:solidFill>
                <a:srgbClr val="FFFFFF"/>
              </a:solidFill>
              <a:ln w="0">
                <a:noFill/>
                <a:prstDash val="solid"/>
                <a:round/>
                <a:headEnd/>
                <a:tailEnd/>
              </a:ln>
            </p:spPr>
            <p:txBody>
              <a:bodyPr vert="horz" wrap="square" lIns="65024" tIns="32512" rIns="65024" bIns="32512" numCol="1" anchor="t" anchorCtr="0" compatLnSpc="1">
                <a:prstTxWarp prst="textNoShape">
                  <a:avLst/>
                </a:prstTxWarp>
              </a:bodyPr>
              <a:lstStyle/>
              <a:p>
                <a:endParaRPr lang="zh-CN" altLang="en-US">
                  <a:ea typeface="微软雅黑" panose="020B0503020204020204" pitchFamily="34" charset="-122"/>
                </a:endParaRPr>
              </a:p>
            </p:txBody>
          </p:sp>
          <p:sp>
            <p:nvSpPr>
              <p:cNvPr id="34" name="Freeform 202"/>
              <p:cNvSpPr>
                <a:spLocks noEditPoints="1"/>
              </p:cNvSpPr>
              <p:nvPr/>
            </p:nvSpPr>
            <p:spPr bwMode="auto">
              <a:xfrm>
                <a:off x="7094903" y="4898515"/>
                <a:ext cx="88929" cy="94667"/>
              </a:xfrm>
              <a:custGeom>
                <a:avLst/>
                <a:gdLst>
                  <a:gd name="T0" fmla="*/ 16 w 31"/>
                  <a:gd name="T1" fmla="*/ 8 h 33"/>
                  <a:gd name="T2" fmla="*/ 10 w 31"/>
                  <a:gd name="T3" fmla="*/ 10 h 33"/>
                  <a:gd name="T4" fmla="*/ 8 w 31"/>
                  <a:gd name="T5" fmla="*/ 16 h 33"/>
                  <a:gd name="T6" fmla="*/ 10 w 31"/>
                  <a:gd name="T7" fmla="*/ 22 h 33"/>
                  <a:gd name="T8" fmla="*/ 14 w 31"/>
                  <a:gd name="T9" fmla="*/ 25 h 33"/>
                  <a:gd name="T10" fmla="*/ 20 w 31"/>
                  <a:gd name="T11" fmla="*/ 22 h 33"/>
                  <a:gd name="T12" fmla="*/ 25 w 31"/>
                  <a:gd name="T13" fmla="*/ 16 h 33"/>
                  <a:gd name="T14" fmla="*/ 22 w 31"/>
                  <a:gd name="T15" fmla="*/ 10 h 33"/>
                  <a:gd name="T16" fmla="*/ 16 w 31"/>
                  <a:gd name="T17" fmla="*/ 8 h 33"/>
                  <a:gd name="T18" fmla="*/ 14 w 31"/>
                  <a:gd name="T19" fmla="*/ 0 h 33"/>
                  <a:gd name="T20" fmla="*/ 20 w 31"/>
                  <a:gd name="T21" fmla="*/ 2 h 33"/>
                  <a:gd name="T22" fmla="*/ 20 w 31"/>
                  <a:gd name="T23" fmla="*/ 4 h 33"/>
                  <a:gd name="T24" fmla="*/ 25 w 31"/>
                  <a:gd name="T25" fmla="*/ 6 h 33"/>
                  <a:gd name="T26" fmla="*/ 27 w 31"/>
                  <a:gd name="T27" fmla="*/ 4 h 33"/>
                  <a:gd name="T28" fmla="*/ 29 w 31"/>
                  <a:gd name="T29" fmla="*/ 8 h 33"/>
                  <a:gd name="T30" fmla="*/ 27 w 31"/>
                  <a:gd name="T31" fmla="*/ 10 h 33"/>
                  <a:gd name="T32" fmla="*/ 29 w 31"/>
                  <a:gd name="T33" fmla="*/ 14 h 33"/>
                  <a:gd name="T34" fmla="*/ 31 w 31"/>
                  <a:gd name="T35" fmla="*/ 14 h 33"/>
                  <a:gd name="T36" fmla="*/ 31 w 31"/>
                  <a:gd name="T37" fmla="*/ 20 h 33"/>
                  <a:gd name="T38" fmla="*/ 29 w 31"/>
                  <a:gd name="T39" fmla="*/ 20 h 33"/>
                  <a:gd name="T40" fmla="*/ 27 w 31"/>
                  <a:gd name="T41" fmla="*/ 25 h 33"/>
                  <a:gd name="T42" fmla="*/ 29 w 31"/>
                  <a:gd name="T43" fmla="*/ 27 h 33"/>
                  <a:gd name="T44" fmla="*/ 25 w 31"/>
                  <a:gd name="T45" fmla="*/ 31 h 33"/>
                  <a:gd name="T46" fmla="*/ 22 w 31"/>
                  <a:gd name="T47" fmla="*/ 29 h 33"/>
                  <a:gd name="T48" fmla="*/ 18 w 31"/>
                  <a:gd name="T49" fmla="*/ 29 h 33"/>
                  <a:gd name="T50" fmla="*/ 16 w 31"/>
                  <a:gd name="T51" fmla="*/ 33 h 33"/>
                  <a:gd name="T52" fmla="*/ 12 w 31"/>
                  <a:gd name="T53" fmla="*/ 31 h 33"/>
                  <a:gd name="T54" fmla="*/ 12 w 31"/>
                  <a:gd name="T55" fmla="*/ 29 h 33"/>
                  <a:gd name="T56" fmla="*/ 8 w 31"/>
                  <a:gd name="T57" fmla="*/ 27 h 33"/>
                  <a:gd name="T58" fmla="*/ 6 w 31"/>
                  <a:gd name="T59" fmla="*/ 29 h 33"/>
                  <a:gd name="T60" fmla="*/ 2 w 31"/>
                  <a:gd name="T61" fmla="*/ 25 h 33"/>
                  <a:gd name="T62" fmla="*/ 4 w 31"/>
                  <a:gd name="T63" fmla="*/ 22 h 33"/>
                  <a:gd name="T64" fmla="*/ 4 w 31"/>
                  <a:gd name="T65" fmla="*/ 18 h 33"/>
                  <a:gd name="T66" fmla="*/ 0 w 31"/>
                  <a:gd name="T67" fmla="*/ 18 h 33"/>
                  <a:gd name="T68" fmla="*/ 0 w 31"/>
                  <a:gd name="T69" fmla="*/ 12 h 33"/>
                  <a:gd name="T70" fmla="*/ 4 w 31"/>
                  <a:gd name="T71" fmla="*/ 12 h 33"/>
                  <a:gd name="T72" fmla="*/ 6 w 31"/>
                  <a:gd name="T73" fmla="*/ 8 h 33"/>
                  <a:gd name="T74" fmla="*/ 4 w 31"/>
                  <a:gd name="T75" fmla="*/ 6 h 33"/>
                  <a:gd name="T76" fmla="*/ 8 w 31"/>
                  <a:gd name="T77" fmla="*/ 2 h 33"/>
                  <a:gd name="T78" fmla="*/ 10 w 31"/>
                  <a:gd name="T79" fmla="*/ 6 h 33"/>
                  <a:gd name="T80" fmla="*/ 14 w 31"/>
                  <a:gd name="T81" fmla="*/ 4 h 33"/>
                  <a:gd name="T82" fmla="*/ 14 w 31"/>
                  <a:gd name="T83"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1" h="33">
                    <a:moveTo>
                      <a:pt x="16" y="8"/>
                    </a:moveTo>
                    <a:lnTo>
                      <a:pt x="10" y="10"/>
                    </a:lnTo>
                    <a:lnTo>
                      <a:pt x="8" y="16"/>
                    </a:lnTo>
                    <a:lnTo>
                      <a:pt x="10" y="22"/>
                    </a:lnTo>
                    <a:lnTo>
                      <a:pt x="14" y="25"/>
                    </a:lnTo>
                    <a:lnTo>
                      <a:pt x="20" y="22"/>
                    </a:lnTo>
                    <a:lnTo>
                      <a:pt x="25" y="16"/>
                    </a:lnTo>
                    <a:lnTo>
                      <a:pt x="22" y="10"/>
                    </a:lnTo>
                    <a:lnTo>
                      <a:pt x="16" y="8"/>
                    </a:lnTo>
                    <a:close/>
                    <a:moveTo>
                      <a:pt x="14" y="0"/>
                    </a:moveTo>
                    <a:lnTo>
                      <a:pt x="20" y="2"/>
                    </a:lnTo>
                    <a:lnTo>
                      <a:pt x="20" y="4"/>
                    </a:lnTo>
                    <a:lnTo>
                      <a:pt x="25" y="6"/>
                    </a:lnTo>
                    <a:lnTo>
                      <a:pt x="27" y="4"/>
                    </a:lnTo>
                    <a:lnTo>
                      <a:pt x="29" y="8"/>
                    </a:lnTo>
                    <a:lnTo>
                      <a:pt x="27" y="10"/>
                    </a:lnTo>
                    <a:lnTo>
                      <a:pt x="29" y="14"/>
                    </a:lnTo>
                    <a:lnTo>
                      <a:pt x="31" y="14"/>
                    </a:lnTo>
                    <a:lnTo>
                      <a:pt x="31" y="20"/>
                    </a:lnTo>
                    <a:lnTo>
                      <a:pt x="29" y="20"/>
                    </a:lnTo>
                    <a:lnTo>
                      <a:pt x="27" y="25"/>
                    </a:lnTo>
                    <a:lnTo>
                      <a:pt x="29" y="27"/>
                    </a:lnTo>
                    <a:lnTo>
                      <a:pt x="25" y="31"/>
                    </a:lnTo>
                    <a:lnTo>
                      <a:pt x="22" y="29"/>
                    </a:lnTo>
                    <a:lnTo>
                      <a:pt x="18" y="29"/>
                    </a:lnTo>
                    <a:lnTo>
                      <a:pt x="16" y="33"/>
                    </a:lnTo>
                    <a:lnTo>
                      <a:pt x="12" y="31"/>
                    </a:lnTo>
                    <a:lnTo>
                      <a:pt x="12" y="29"/>
                    </a:lnTo>
                    <a:lnTo>
                      <a:pt x="8" y="27"/>
                    </a:lnTo>
                    <a:lnTo>
                      <a:pt x="6" y="29"/>
                    </a:lnTo>
                    <a:lnTo>
                      <a:pt x="2" y="25"/>
                    </a:lnTo>
                    <a:lnTo>
                      <a:pt x="4" y="22"/>
                    </a:lnTo>
                    <a:lnTo>
                      <a:pt x="4" y="18"/>
                    </a:lnTo>
                    <a:lnTo>
                      <a:pt x="0" y="18"/>
                    </a:lnTo>
                    <a:lnTo>
                      <a:pt x="0" y="12"/>
                    </a:lnTo>
                    <a:lnTo>
                      <a:pt x="4" y="12"/>
                    </a:lnTo>
                    <a:lnTo>
                      <a:pt x="6" y="8"/>
                    </a:lnTo>
                    <a:lnTo>
                      <a:pt x="4" y="6"/>
                    </a:lnTo>
                    <a:lnTo>
                      <a:pt x="8" y="2"/>
                    </a:lnTo>
                    <a:lnTo>
                      <a:pt x="10" y="6"/>
                    </a:lnTo>
                    <a:lnTo>
                      <a:pt x="14" y="4"/>
                    </a:lnTo>
                    <a:lnTo>
                      <a:pt x="14" y="0"/>
                    </a:lnTo>
                    <a:close/>
                  </a:path>
                </a:pathLst>
              </a:custGeom>
              <a:solidFill>
                <a:srgbClr val="FFFFFF"/>
              </a:solidFill>
              <a:ln w="0">
                <a:noFill/>
                <a:prstDash val="solid"/>
                <a:round/>
                <a:headEnd/>
                <a:tailEnd/>
              </a:ln>
            </p:spPr>
            <p:txBody>
              <a:bodyPr vert="horz" wrap="square" lIns="65024" tIns="32512" rIns="65024" bIns="32512" numCol="1" anchor="t" anchorCtr="0" compatLnSpc="1">
                <a:prstTxWarp prst="textNoShape">
                  <a:avLst/>
                </a:prstTxWarp>
              </a:bodyPr>
              <a:lstStyle/>
              <a:p>
                <a:endParaRPr lang="zh-CN" altLang="en-US">
                  <a:ea typeface="微软雅黑" panose="020B0503020204020204" pitchFamily="34" charset="-122"/>
                </a:endParaRPr>
              </a:p>
            </p:txBody>
          </p:sp>
        </p:grpSp>
      </p:grpSp>
      <p:grpSp>
        <p:nvGrpSpPr>
          <p:cNvPr id="35" name="组合 34"/>
          <p:cNvGrpSpPr/>
          <p:nvPr/>
        </p:nvGrpSpPr>
        <p:grpSpPr>
          <a:xfrm>
            <a:off x="4863710" y="2153489"/>
            <a:ext cx="530384" cy="316191"/>
            <a:chOff x="6839593" y="2775708"/>
            <a:chExt cx="745852" cy="444643"/>
          </a:xfrm>
        </p:grpSpPr>
        <p:sp>
          <p:nvSpPr>
            <p:cNvPr id="36" name="Freeform 83"/>
            <p:cNvSpPr>
              <a:spLocks/>
            </p:cNvSpPr>
            <p:nvPr/>
          </p:nvSpPr>
          <p:spPr bwMode="auto">
            <a:xfrm>
              <a:off x="7381769" y="2824475"/>
              <a:ext cx="203676" cy="347109"/>
            </a:xfrm>
            <a:custGeom>
              <a:avLst/>
              <a:gdLst>
                <a:gd name="T0" fmla="*/ 10 w 71"/>
                <a:gd name="T1" fmla="*/ 0 h 121"/>
                <a:gd name="T2" fmla="*/ 14 w 71"/>
                <a:gd name="T3" fmla="*/ 3 h 121"/>
                <a:gd name="T4" fmla="*/ 18 w 71"/>
                <a:gd name="T5" fmla="*/ 5 h 121"/>
                <a:gd name="T6" fmla="*/ 67 w 71"/>
                <a:gd name="T7" fmla="*/ 53 h 121"/>
                <a:gd name="T8" fmla="*/ 71 w 71"/>
                <a:gd name="T9" fmla="*/ 62 h 121"/>
                <a:gd name="T10" fmla="*/ 67 w 71"/>
                <a:gd name="T11" fmla="*/ 68 h 121"/>
                <a:gd name="T12" fmla="*/ 18 w 71"/>
                <a:gd name="T13" fmla="*/ 119 h 121"/>
                <a:gd name="T14" fmla="*/ 10 w 71"/>
                <a:gd name="T15" fmla="*/ 121 h 121"/>
                <a:gd name="T16" fmla="*/ 4 w 71"/>
                <a:gd name="T17" fmla="*/ 119 h 121"/>
                <a:gd name="T18" fmla="*/ 0 w 71"/>
                <a:gd name="T19" fmla="*/ 115 h 121"/>
                <a:gd name="T20" fmla="*/ 0 w 71"/>
                <a:gd name="T21" fmla="*/ 111 h 121"/>
                <a:gd name="T22" fmla="*/ 0 w 71"/>
                <a:gd name="T23" fmla="*/ 106 h 121"/>
                <a:gd name="T24" fmla="*/ 4 w 71"/>
                <a:gd name="T25" fmla="*/ 104 h 121"/>
                <a:gd name="T26" fmla="*/ 44 w 71"/>
                <a:gd name="T27" fmla="*/ 62 h 121"/>
                <a:gd name="T28" fmla="*/ 4 w 71"/>
                <a:gd name="T29" fmla="*/ 19 h 121"/>
                <a:gd name="T30" fmla="*/ 0 w 71"/>
                <a:gd name="T31" fmla="*/ 15 h 121"/>
                <a:gd name="T32" fmla="*/ 0 w 71"/>
                <a:gd name="T33" fmla="*/ 11 h 121"/>
                <a:gd name="T34" fmla="*/ 0 w 71"/>
                <a:gd name="T35" fmla="*/ 7 h 121"/>
                <a:gd name="T36" fmla="*/ 4 w 71"/>
                <a:gd name="T37" fmla="*/ 5 h 121"/>
                <a:gd name="T38" fmla="*/ 6 w 71"/>
                <a:gd name="T39" fmla="*/ 3 h 121"/>
                <a:gd name="T40" fmla="*/ 10 w 71"/>
                <a:gd name="T41"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 h="121">
                  <a:moveTo>
                    <a:pt x="10" y="0"/>
                  </a:moveTo>
                  <a:lnTo>
                    <a:pt x="14" y="3"/>
                  </a:lnTo>
                  <a:lnTo>
                    <a:pt x="18" y="5"/>
                  </a:lnTo>
                  <a:lnTo>
                    <a:pt x="67" y="53"/>
                  </a:lnTo>
                  <a:lnTo>
                    <a:pt x="71" y="62"/>
                  </a:lnTo>
                  <a:lnTo>
                    <a:pt x="67" y="68"/>
                  </a:lnTo>
                  <a:lnTo>
                    <a:pt x="18" y="119"/>
                  </a:lnTo>
                  <a:lnTo>
                    <a:pt x="10" y="121"/>
                  </a:lnTo>
                  <a:lnTo>
                    <a:pt x="4" y="119"/>
                  </a:lnTo>
                  <a:lnTo>
                    <a:pt x="0" y="115"/>
                  </a:lnTo>
                  <a:lnTo>
                    <a:pt x="0" y="111"/>
                  </a:lnTo>
                  <a:lnTo>
                    <a:pt x="0" y="106"/>
                  </a:lnTo>
                  <a:lnTo>
                    <a:pt x="4" y="104"/>
                  </a:lnTo>
                  <a:lnTo>
                    <a:pt x="44" y="62"/>
                  </a:lnTo>
                  <a:lnTo>
                    <a:pt x="4" y="19"/>
                  </a:lnTo>
                  <a:lnTo>
                    <a:pt x="0" y="15"/>
                  </a:lnTo>
                  <a:lnTo>
                    <a:pt x="0" y="11"/>
                  </a:lnTo>
                  <a:lnTo>
                    <a:pt x="0" y="7"/>
                  </a:lnTo>
                  <a:lnTo>
                    <a:pt x="4" y="5"/>
                  </a:lnTo>
                  <a:lnTo>
                    <a:pt x="6" y="3"/>
                  </a:lnTo>
                  <a:lnTo>
                    <a:pt x="10" y="0"/>
                  </a:lnTo>
                  <a:close/>
                </a:path>
              </a:pathLst>
            </a:custGeom>
            <a:solidFill>
              <a:srgbClr val="FFFFFF"/>
            </a:solidFill>
            <a:ln w="0">
              <a:noFill/>
              <a:prstDash val="solid"/>
              <a:round/>
              <a:headEnd/>
              <a:tailEnd/>
            </a:ln>
          </p:spPr>
          <p:txBody>
            <a:bodyPr vert="horz" wrap="square" lIns="65024" tIns="32512" rIns="65024" bIns="32512" numCol="1" anchor="t" anchorCtr="0" compatLnSpc="1">
              <a:prstTxWarp prst="textNoShape">
                <a:avLst/>
              </a:prstTxWarp>
            </a:bodyPr>
            <a:lstStyle/>
            <a:p>
              <a:endParaRPr lang="zh-CN" altLang="en-US">
                <a:ea typeface="微软雅黑" panose="020B0503020204020204" pitchFamily="34" charset="-122"/>
              </a:endParaRPr>
            </a:p>
          </p:txBody>
        </p:sp>
        <p:grpSp>
          <p:nvGrpSpPr>
            <p:cNvPr id="37" name="组合 36"/>
            <p:cNvGrpSpPr/>
            <p:nvPr/>
          </p:nvGrpSpPr>
          <p:grpSpPr>
            <a:xfrm>
              <a:off x="6839593" y="2775708"/>
              <a:ext cx="441774" cy="444643"/>
              <a:chOff x="6839593" y="2769970"/>
              <a:chExt cx="441774" cy="444643"/>
            </a:xfrm>
          </p:grpSpPr>
          <p:sp>
            <p:nvSpPr>
              <p:cNvPr id="38" name="Freeform 203"/>
              <p:cNvSpPr>
                <a:spLocks noEditPoints="1"/>
              </p:cNvSpPr>
              <p:nvPr/>
            </p:nvSpPr>
            <p:spPr bwMode="auto">
              <a:xfrm>
                <a:off x="6839593" y="2769970"/>
                <a:ext cx="441774" cy="444643"/>
              </a:xfrm>
              <a:custGeom>
                <a:avLst/>
                <a:gdLst>
                  <a:gd name="T0" fmla="*/ 77 w 154"/>
                  <a:gd name="T1" fmla="*/ 10 h 155"/>
                  <a:gd name="T2" fmla="*/ 59 w 154"/>
                  <a:gd name="T3" fmla="*/ 12 h 155"/>
                  <a:gd name="T4" fmla="*/ 42 w 154"/>
                  <a:gd name="T5" fmla="*/ 19 h 155"/>
                  <a:gd name="T6" fmla="*/ 24 w 154"/>
                  <a:gd name="T7" fmla="*/ 35 h 155"/>
                  <a:gd name="T8" fmla="*/ 12 w 154"/>
                  <a:gd name="T9" fmla="*/ 55 h 155"/>
                  <a:gd name="T10" fmla="*/ 8 w 154"/>
                  <a:gd name="T11" fmla="*/ 78 h 155"/>
                  <a:gd name="T12" fmla="*/ 10 w 154"/>
                  <a:gd name="T13" fmla="*/ 96 h 155"/>
                  <a:gd name="T14" fmla="*/ 16 w 154"/>
                  <a:gd name="T15" fmla="*/ 112 h 155"/>
                  <a:gd name="T16" fmla="*/ 32 w 154"/>
                  <a:gd name="T17" fmla="*/ 131 h 155"/>
                  <a:gd name="T18" fmla="*/ 53 w 154"/>
                  <a:gd name="T19" fmla="*/ 143 h 155"/>
                  <a:gd name="T20" fmla="*/ 77 w 154"/>
                  <a:gd name="T21" fmla="*/ 147 h 155"/>
                  <a:gd name="T22" fmla="*/ 93 w 154"/>
                  <a:gd name="T23" fmla="*/ 145 h 155"/>
                  <a:gd name="T24" fmla="*/ 109 w 154"/>
                  <a:gd name="T25" fmla="*/ 139 h 155"/>
                  <a:gd name="T26" fmla="*/ 130 w 154"/>
                  <a:gd name="T27" fmla="*/ 122 h 155"/>
                  <a:gd name="T28" fmla="*/ 140 w 154"/>
                  <a:gd name="T29" fmla="*/ 102 h 155"/>
                  <a:gd name="T30" fmla="*/ 144 w 154"/>
                  <a:gd name="T31" fmla="*/ 78 h 155"/>
                  <a:gd name="T32" fmla="*/ 142 w 154"/>
                  <a:gd name="T33" fmla="*/ 61 h 155"/>
                  <a:gd name="T34" fmla="*/ 136 w 154"/>
                  <a:gd name="T35" fmla="*/ 45 h 155"/>
                  <a:gd name="T36" fmla="*/ 120 w 154"/>
                  <a:gd name="T37" fmla="*/ 25 h 155"/>
                  <a:gd name="T38" fmla="*/ 99 w 154"/>
                  <a:gd name="T39" fmla="*/ 14 h 155"/>
                  <a:gd name="T40" fmla="*/ 77 w 154"/>
                  <a:gd name="T41" fmla="*/ 10 h 155"/>
                  <a:gd name="T42" fmla="*/ 77 w 154"/>
                  <a:gd name="T43" fmla="*/ 0 h 155"/>
                  <a:gd name="T44" fmla="*/ 103 w 154"/>
                  <a:gd name="T45" fmla="*/ 6 h 155"/>
                  <a:gd name="T46" fmla="*/ 126 w 154"/>
                  <a:gd name="T47" fmla="*/ 19 h 155"/>
                  <a:gd name="T48" fmla="*/ 144 w 154"/>
                  <a:gd name="T49" fmla="*/ 41 h 155"/>
                  <a:gd name="T50" fmla="*/ 150 w 154"/>
                  <a:gd name="T51" fmla="*/ 59 h 155"/>
                  <a:gd name="T52" fmla="*/ 154 w 154"/>
                  <a:gd name="T53" fmla="*/ 78 h 155"/>
                  <a:gd name="T54" fmla="*/ 148 w 154"/>
                  <a:gd name="T55" fmla="*/ 104 h 155"/>
                  <a:gd name="T56" fmla="*/ 136 w 154"/>
                  <a:gd name="T57" fmla="*/ 129 h 155"/>
                  <a:gd name="T58" fmla="*/ 114 w 154"/>
                  <a:gd name="T59" fmla="*/ 145 h 155"/>
                  <a:gd name="T60" fmla="*/ 95 w 154"/>
                  <a:gd name="T61" fmla="*/ 153 h 155"/>
                  <a:gd name="T62" fmla="*/ 77 w 154"/>
                  <a:gd name="T63" fmla="*/ 155 h 155"/>
                  <a:gd name="T64" fmla="*/ 51 w 154"/>
                  <a:gd name="T65" fmla="*/ 151 h 155"/>
                  <a:gd name="T66" fmla="*/ 26 w 154"/>
                  <a:gd name="T67" fmla="*/ 137 h 155"/>
                  <a:gd name="T68" fmla="*/ 10 w 154"/>
                  <a:gd name="T69" fmla="*/ 116 h 155"/>
                  <a:gd name="T70" fmla="*/ 2 w 154"/>
                  <a:gd name="T71" fmla="*/ 98 h 155"/>
                  <a:gd name="T72" fmla="*/ 0 w 154"/>
                  <a:gd name="T73" fmla="*/ 78 h 155"/>
                  <a:gd name="T74" fmla="*/ 4 w 154"/>
                  <a:gd name="T75" fmla="*/ 51 h 155"/>
                  <a:gd name="T76" fmla="*/ 18 w 154"/>
                  <a:gd name="T77" fmla="*/ 29 h 155"/>
                  <a:gd name="T78" fmla="*/ 38 w 154"/>
                  <a:gd name="T79" fmla="*/ 10 h 155"/>
                  <a:gd name="T80" fmla="*/ 57 w 154"/>
                  <a:gd name="T81" fmla="*/ 4 h 155"/>
                  <a:gd name="T82" fmla="*/ 77 w 154"/>
                  <a:gd name="T83"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4" h="155">
                    <a:moveTo>
                      <a:pt x="77" y="10"/>
                    </a:moveTo>
                    <a:lnTo>
                      <a:pt x="59" y="12"/>
                    </a:lnTo>
                    <a:lnTo>
                      <a:pt x="42" y="19"/>
                    </a:lnTo>
                    <a:lnTo>
                      <a:pt x="24" y="35"/>
                    </a:lnTo>
                    <a:lnTo>
                      <a:pt x="12" y="55"/>
                    </a:lnTo>
                    <a:lnTo>
                      <a:pt x="8" y="78"/>
                    </a:lnTo>
                    <a:lnTo>
                      <a:pt x="10" y="96"/>
                    </a:lnTo>
                    <a:lnTo>
                      <a:pt x="16" y="112"/>
                    </a:lnTo>
                    <a:lnTo>
                      <a:pt x="32" y="131"/>
                    </a:lnTo>
                    <a:lnTo>
                      <a:pt x="53" y="143"/>
                    </a:lnTo>
                    <a:lnTo>
                      <a:pt x="77" y="147"/>
                    </a:lnTo>
                    <a:lnTo>
                      <a:pt x="93" y="145"/>
                    </a:lnTo>
                    <a:lnTo>
                      <a:pt x="109" y="139"/>
                    </a:lnTo>
                    <a:lnTo>
                      <a:pt x="130" y="122"/>
                    </a:lnTo>
                    <a:lnTo>
                      <a:pt x="140" y="102"/>
                    </a:lnTo>
                    <a:lnTo>
                      <a:pt x="144" y="78"/>
                    </a:lnTo>
                    <a:lnTo>
                      <a:pt x="142" y="61"/>
                    </a:lnTo>
                    <a:lnTo>
                      <a:pt x="136" y="45"/>
                    </a:lnTo>
                    <a:lnTo>
                      <a:pt x="120" y="25"/>
                    </a:lnTo>
                    <a:lnTo>
                      <a:pt x="99" y="14"/>
                    </a:lnTo>
                    <a:lnTo>
                      <a:pt x="77" y="10"/>
                    </a:lnTo>
                    <a:close/>
                    <a:moveTo>
                      <a:pt x="77" y="0"/>
                    </a:moveTo>
                    <a:lnTo>
                      <a:pt x="103" y="6"/>
                    </a:lnTo>
                    <a:lnTo>
                      <a:pt x="126" y="19"/>
                    </a:lnTo>
                    <a:lnTo>
                      <a:pt x="144" y="41"/>
                    </a:lnTo>
                    <a:lnTo>
                      <a:pt x="150" y="59"/>
                    </a:lnTo>
                    <a:lnTo>
                      <a:pt x="154" y="78"/>
                    </a:lnTo>
                    <a:lnTo>
                      <a:pt x="148" y="104"/>
                    </a:lnTo>
                    <a:lnTo>
                      <a:pt x="136" y="129"/>
                    </a:lnTo>
                    <a:lnTo>
                      <a:pt x="114" y="145"/>
                    </a:lnTo>
                    <a:lnTo>
                      <a:pt x="95" y="153"/>
                    </a:lnTo>
                    <a:lnTo>
                      <a:pt x="77" y="155"/>
                    </a:lnTo>
                    <a:lnTo>
                      <a:pt x="51" y="151"/>
                    </a:lnTo>
                    <a:lnTo>
                      <a:pt x="26" y="137"/>
                    </a:lnTo>
                    <a:lnTo>
                      <a:pt x="10" y="116"/>
                    </a:lnTo>
                    <a:lnTo>
                      <a:pt x="2" y="98"/>
                    </a:lnTo>
                    <a:lnTo>
                      <a:pt x="0" y="78"/>
                    </a:lnTo>
                    <a:lnTo>
                      <a:pt x="4" y="51"/>
                    </a:lnTo>
                    <a:lnTo>
                      <a:pt x="18" y="29"/>
                    </a:lnTo>
                    <a:lnTo>
                      <a:pt x="38" y="10"/>
                    </a:lnTo>
                    <a:lnTo>
                      <a:pt x="57" y="4"/>
                    </a:lnTo>
                    <a:lnTo>
                      <a:pt x="77" y="0"/>
                    </a:lnTo>
                    <a:close/>
                  </a:path>
                </a:pathLst>
              </a:custGeom>
              <a:solidFill>
                <a:srgbClr val="FFFFFF"/>
              </a:solidFill>
              <a:ln w="0">
                <a:noFill/>
                <a:prstDash val="solid"/>
                <a:round/>
                <a:headEnd/>
                <a:tailEnd/>
              </a:ln>
            </p:spPr>
            <p:txBody>
              <a:bodyPr vert="horz" wrap="square" lIns="65024" tIns="32512" rIns="65024" bIns="32512" numCol="1" anchor="t" anchorCtr="0" compatLnSpc="1">
                <a:prstTxWarp prst="textNoShape">
                  <a:avLst/>
                </a:prstTxWarp>
              </a:bodyPr>
              <a:lstStyle/>
              <a:p>
                <a:endParaRPr lang="zh-CN" altLang="en-US">
                  <a:ea typeface="微软雅黑" panose="020B0503020204020204" pitchFamily="34" charset="-122"/>
                </a:endParaRPr>
              </a:p>
            </p:txBody>
          </p:sp>
          <p:sp>
            <p:nvSpPr>
              <p:cNvPr id="39" name="Freeform 204"/>
              <p:cNvSpPr>
                <a:spLocks noEditPoints="1"/>
              </p:cNvSpPr>
              <p:nvPr/>
            </p:nvSpPr>
            <p:spPr bwMode="auto">
              <a:xfrm>
                <a:off x="6925653" y="2870374"/>
                <a:ext cx="269654" cy="186464"/>
              </a:xfrm>
              <a:custGeom>
                <a:avLst/>
                <a:gdLst>
                  <a:gd name="T0" fmla="*/ 6 w 94"/>
                  <a:gd name="T1" fmla="*/ 6 h 65"/>
                  <a:gd name="T2" fmla="*/ 6 w 94"/>
                  <a:gd name="T3" fmla="*/ 55 h 65"/>
                  <a:gd name="T4" fmla="*/ 88 w 94"/>
                  <a:gd name="T5" fmla="*/ 55 h 65"/>
                  <a:gd name="T6" fmla="*/ 88 w 94"/>
                  <a:gd name="T7" fmla="*/ 6 h 65"/>
                  <a:gd name="T8" fmla="*/ 6 w 94"/>
                  <a:gd name="T9" fmla="*/ 6 h 65"/>
                  <a:gd name="T10" fmla="*/ 4 w 94"/>
                  <a:gd name="T11" fmla="*/ 0 h 65"/>
                  <a:gd name="T12" fmla="*/ 88 w 94"/>
                  <a:gd name="T13" fmla="*/ 0 h 65"/>
                  <a:gd name="T14" fmla="*/ 94 w 94"/>
                  <a:gd name="T15" fmla="*/ 4 h 65"/>
                  <a:gd name="T16" fmla="*/ 94 w 94"/>
                  <a:gd name="T17" fmla="*/ 61 h 65"/>
                  <a:gd name="T18" fmla="*/ 88 w 94"/>
                  <a:gd name="T19" fmla="*/ 65 h 65"/>
                  <a:gd name="T20" fmla="*/ 67 w 94"/>
                  <a:gd name="T21" fmla="*/ 65 h 65"/>
                  <a:gd name="T22" fmla="*/ 29 w 94"/>
                  <a:gd name="T23" fmla="*/ 65 h 65"/>
                  <a:gd name="T24" fmla="*/ 4 w 94"/>
                  <a:gd name="T25" fmla="*/ 65 h 65"/>
                  <a:gd name="T26" fmla="*/ 0 w 94"/>
                  <a:gd name="T27" fmla="*/ 61 h 65"/>
                  <a:gd name="T28" fmla="*/ 0 w 94"/>
                  <a:gd name="T29" fmla="*/ 4 h 65"/>
                  <a:gd name="T30" fmla="*/ 4 w 94"/>
                  <a:gd name="T31"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4" h="65">
                    <a:moveTo>
                      <a:pt x="6" y="6"/>
                    </a:moveTo>
                    <a:lnTo>
                      <a:pt x="6" y="55"/>
                    </a:lnTo>
                    <a:lnTo>
                      <a:pt x="88" y="55"/>
                    </a:lnTo>
                    <a:lnTo>
                      <a:pt x="88" y="6"/>
                    </a:lnTo>
                    <a:lnTo>
                      <a:pt x="6" y="6"/>
                    </a:lnTo>
                    <a:close/>
                    <a:moveTo>
                      <a:pt x="4" y="0"/>
                    </a:moveTo>
                    <a:lnTo>
                      <a:pt x="88" y="0"/>
                    </a:lnTo>
                    <a:lnTo>
                      <a:pt x="94" y="4"/>
                    </a:lnTo>
                    <a:lnTo>
                      <a:pt x="94" y="61"/>
                    </a:lnTo>
                    <a:lnTo>
                      <a:pt x="88" y="65"/>
                    </a:lnTo>
                    <a:lnTo>
                      <a:pt x="67" y="65"/>
                    </a:lnTo>
                    <a:lnTo>
                      <a:pt x="29" y="65"/>
                    </a:lnTo>
                    <a:lnTo>
                      <a:pt x="4" y="65"/>
                    </a:lnTo>
                    <a:lnTo>
                      <a:pt x="0" y="61"/>
                    </a:lnTo>
                    <a:lnTo>
                      <a:pt x="0" y="4"/>
                    </a:lnTo>
                    <a:lnTo>
                      <a:pt x="4" y="0"/>
                    </a:lnTo>
                    <a:close/>
                  </a:path>
                </a:pathLst>
              </a:custGeom>
              <a:solidFill>
                <a:srgbClr val="FFFFFF"/>
              </a:solidFill>
              <a:ln w="0">
                <a:noFill/>
                <a:prstDash val="solid"/>
                <a:round/>
                <a:headEnd/>
                <a:tailEnd/>
              </a:ln>
            </p:spPr>
            <p:txBody>
              <a:bodyPr vert="horz" wrap="square" lIns="65024" tIns="32512" rIns="65024" bIns="32512" numCol="1" anchor="t" anchorCtr="0" compatLnSpc="1">
                <a:prstTxWarp prst="textNoShape">
                  <a:avLst/>
                </a:prstTxWarp>
              </a:bodyPr>
              <a:lstStyle/>
              <a:p>
                <a:endParaRPr lang="zh-CN" altLang="en-US">
                  <a:ea typeface="微软雅黑" panose="020B0503020204020204" pitchFamily="34" charset="-122"/>
                </a:endParaRPr>
              </a:p>
            </p:txBody>
          </p:sp>
          <p:sp>
            <p:nvSpPr>
              <p:cNvPr id="40" name="Rectangle 206"/>
              <p:cNvSpPr>
                <a:spLocks noChangeArrowheads="1"/>
              </p:cNvSpPr>
              <p:nvPr/>
            </p:nvSpPr>
            <p:spPr bwMode="auto">
              <a:xfrm>
                <a:off x="7026055" y="3068310"/>
                <a:ext cx="68848" cy="22949"/>
              </a:xfrm>
              <a:prstGeom prst="rect">
                <a:avLst/>
              </a:prstGeom>
              <a:solidFill>
                <a:srgbClr val="FFFFFF"/>
              </a:solidFill>
              <a:ln w="0">
                <a:noFill/>
                <a:prstDash val="solid"/>
                <a:miter lim="800000"/>
                <a:headEnd/>
                <a:tailEnd/>
              </a:ln>
            </p:spPr>
            <p:txBody>
              <a:bodyPr vert="horz" wrap="square" lIns="65024" tIns="32512" rIns="65024" bIns="32512" numCol="1" anchor="t" anchorCtr="0" compatLnSpc="1">
                <a:prstTxWarp prst="textNoShape">
                  <a:avLst/>
                </a:prstTxWarp>
              </a:bodyPr>
              <a:lstStyle/>
              <a:p>
                <a:endParaRPr lang="zh-CN" altLang="en-US">
                  <a:ea typeface="微软雅黑" panose="020B0503020204020204" pitchFamily="34" charset="-122"/>
                </a:endParaRPr>
              </a:p>
            </p:txBody>
          </p:sp>
          <p:sp>
            <p:nvSpPr>
              <p:cNvPr id="41" name="Freeform 207"/>
              <p:cNvSpPr>
                <a:spLocks/>
              </p:cNvSpPr>
              <p:nvPr/>
            </p:nvSpPr>
            <p:spPr bwMode="auto">
              <a:xfrm>
                <a:off x="6991631" y="3102734"/>
                <a:ext cx="131958" cy="17212"/>
              </a:xfrm>
              <a:custGeom>
                <a:avLst/>
                <a:gdLst>
                  <a:gd name="T0" fmla="*/ 4 w 46"/>
                  <a:gd name="T1" fmla="*/ 0 h 6"/>
                  <a:gd name="T2" fmla="*/ 44 w 46"/>
                  <a:gd name="T3" fmla="*/ 0 h 6"/>
                  <a:gd name="T4" fmla="*/ 46 w 46"/>
                  <a:gd name="T5" fmla="*/ 2 h 6"/>
                  <a:gd name="T6" fmla="*/ 44 w 46"/>
                  <a:gd name="T7" fmla="*/ 6 h 6"/>
                  <a:gd name="T8" fmla="*/ 4 w 46"/>
                  <a:gd name="T9" fmla="*/ 6 h 6"/>
                  <a:gd name="T10" fmla="*/ 0 w 46"/>
                  <a:gd name="T11" fmla="*/ 2 h 6"/>
                  <a:gd name="T12" fmla="*/ 4 w 46"/>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46" h="6">
                    <a:moveTo>
                      <a:pt x="4" y="0"/>
                    </a:moveTo>
                    <a:lnTo>
                      <a:pt x="44" y="0"/>
                    </a:lnTo>
                    <a:lnTo>
                      <a:pt x="46" y="2"/>
                    </a:lnTo>
                    <a:lnTo>
                      <a:pt x="44" y="6"/>
                    </a:lnTo>
                    <a:lnTo>
                      <a:pt x="4" y="6"/>
                    </a:lnTo>
                    <a:lnTo>
                      <a:pt x="0" y="2"/>
                    </a:lnTo>
                    <a:lnTo>
                      <a:pt x="4" y="0"/>
                    </a:lnTo>
                    <a:close/>
                  </a:path>
                </a:pathLst>
              </a:custGeom>
              <a:solidFill>
                <a:srgbClr val="FFFFFF"/>
              </a:solidFill>
              <a:ln w="0">
                <a:noFill/>
                <a:prstDash val="solid"/>
                <a:round/>
                <a:headEnd/>
                <a:tailEnd/>
              </a:ln>
            </p:spPr>
            <p:txBody>
              <a:bodyPr vert="horz" wrap="square" lIns="65024" tIns="32512" rIns="65024" bIns="32512" numCol="1" anchor="t" anchorCtr="0" compatLnSpc="1">
                <a:prstTxWarp prst="textNoShape">
                  <a:avLst/>
                </a:prstTxWarp>
              </a:bodyPr>
              <a:lstStyle/>
              <a:p>
                <a:endParaRPr lang="zh-CN" altLang="en-US">
                  <a:ea typeface="微软雅黑" panose="020B0503020204020204" pitchFamily="34" charset="-122"/>
                </a:endParaRPr>
              </a:p>
            </p:txBody>
          </p:sp>
        </p:grpSp>
      </p:grpSp>
      <p:grpSp>
        <p:nvGrpSpPr>
          <p:cNvPr id="42" name="组合 41"/>
          <p:cNvGrpSpPr/>
          <p:nvPr/>
        </p:nvGrpSpPr>
        <p:grpSpPr>
          <a:xfrm>
            <a:off x="3725427" y="1478269"/>
            <a:ext cx="542623" cy="312111"/>
            <a:chOff x="5238881" y="1826181"/>
            <a:chExt cx="763063" cy="438906"/>
          </a:xfrm>
        </p:grpSpPr>
        <p:sp>
          <p:nvSpPr>
            <p:cNvPr id="43" name="Freeform 80"/>
            <p:cNvSpPr>
              <a:spLocks/>
            </p:cNvSpPr>
            <p:nvPr/>
          </p:nvSpPr>
          <p:spPr bwMode="auto">
            <a:xfrm>
              <a:off x="5238881" y="1872080"/>
              <a:ext cx="203676" cy="347109"/>
            </a:xfrm>
            <a:custGeom>
              <a:avLst/>
              <a:gdLst>
                <a:gd name="T0" fmla="*/ 61 w 71"/>
                <a:gd name="T1" fmla="*/ 0 h 121"/>
                <a:gd name="T2" fmla="*/ 65 w 71"/>
                <a:gd name="T3" fmla="*/ 0 h 121"/>
                <a:gd name="T4" fmla="*/ 67 w 71"/>
                <a:gd name="T5" fmla="*/ 2 h 121"/>
                <a:gd name="T6" fmla="*/ 71 w 71"/>
                <a:gd name="T7" fmla="*/ 7 h 121"/>
                <a:gd name="T8" fmla="*/ 71 w 71"/>
                <a:gd name="T9" fmla="*/ 11 h 121"/>
                <a:gd name="T10" fmla="*/ 71 w 71"/>
                <a:gd name="T11" fmla="*/ 15 h 121"/>
                <a:gd name="T12" fmla="*/ 67 w 71"/>
                <a:gd name="T13" fmla="*/ 17 h 121"/>
                <a:gd name="T14" fmla="*/ 26 w 71"/>
                <a:gd name="T15" fmla="*/ 60 h 121"/>
                <a:gd name="T16" fmla="*/ 67 w 71"/>
                <a:gd name="T17" fmla="*/ 102 h 121"/>
                <a:gd name="T18" fmla="*/ 71 w 71"/>
                <a:gd name="T19" fmla="*/ 106 h 121"/>
                <a:gd name="T20" fmla="*/ 71 w 71"/>
                <a:gd name="T21" fmla="*/ 108 h 121"/>
                <a:gd name="T22" fmla="*/ 71 w 71"/>
                <a:gd name="T23" fmla="*/ 112 h 121"/>
                <a:gd name="T24" fmla="*/ 67 w 71"/>
                <a:gd name="T25" fmla="*/ 117 h 121"/>
                <a:gd name="T26" fmla="*/ 61 w 71"/>
                <a:gd name="T27" fmla="*/ 121 h 121"/>
                <a:gd name="T28" fmla="*/ 53 w 71"/>
                <a:gd name="T29" fmla="*/ 117 h 121"/>
                <a:gd name="T30" fmla="*/ 4 w 71"/>
                <a:gd name="T31" fmla="*/ 68 h 121"/>
                <a:gd name="T32" fmla="*/ 0 w 71"/>
                <a:gd name="T33" fmla="*/ 60 h 121"/>
                <a:gd name="T34" fmla="*/ 4 w 71"/>
                <a:gd name="T35" fmla="*/ 51 h 121"/>
                <a:gd name="T36" fmla="*/ 53 w 71"/>
                <a:gd name="T37" fmla="*/ 2 h 121"/>
                <a:gd name="T38" fmla="*/ 57 w 71"/>
                <a:gd name="T39" fmla="*/ 0 h 121"/>
                <a:gd name="T40" fmla="*/ 61 w 71"/>
                <a:gd name="T41"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 h="121">
                  <a:moveTo>
                    <a:pt x="61" y="0"/>
                  </a:moveTo>
                  <a:lnTo>
                    <a:pt x="65" y="0"/>
                  </a:lnTo>
                  <a:lnTo>
                    <a:pt x="67" y="2"/>
                  </a:lnTo>
                  <a:lnTo>
                    <a:pt x="71" y="7"/>
                  </a:lnTo>
                  <a:lnTo>
                    <a:pt x="71" y="11"/>
                  </a:lnTo>
                  <a:lnTo>
                    <a:pt x="71" y="15"/>
                  </a:lnTo>
                  <a:lnTo>
                    <a:pt x="67" y="17"/>
                  </a:lnTo>
                  <a:lnTo>
                    <a:pt x="26" y="60"/>
                  </a:lnTo>
                  <a:lnTo>
                    <a:pt x="67" y="102"/>
                  </a:lnTo>
                  <a:lnTo>
                    <a:pt x="71" y="106"/>
                  </a:lnTo>
                  <a:lnTo>
                    <a:pt x="71" y="108"/>
                  </a:lnTo>
                  <a:lnTo>
                    <a:pt x="71" y="112"/>
                  </a:lnTo>
                  <a:lnTo>
                    <a:pt x="67" y="117"/>
                  </a:lnTo>
                  <a:lnTo>
                    <a:pt x="61" y="121"/>
                  </a:lnTo>
                  <a:lnTo>
                    <a:pt x="53" y="117"/>
                  </a:lnTo>
                  <a:lnTo>
                    <a:pt x="4" y="68"/>
                  </a:lnTo>
                  <a:lnTo>
                    <a:pt x="0" y="60"/>
                  </a:lnTo>
                  <a:lnTo>
                    <a:pt x="4" y="51"/>
                  </a:lnTo>
                  <a:lnTo>
                    <a:pt x="53" y="2"/>
                  </a:lnTo>
                  <a:lnTo>
                    <a:pt x="57" y="0"/>
                  </a:lnTo>
                  <a:lnTo>
                    <a:pt x="61" y="0"/>
                  </a:lnTo>
                  <a:close/>
                </a:path>
              </a:pathLst>
            </a:custGeom>
            <a:solidFill>
              <a:srgbClr val="FFFFFF"/>
            </a:solidFill>
            <a:ln w="0">
              <a:noFill/>
              <a:prstDash val="solid"/>
              <a:round/>
              <a:headEnd/>
              <a:tailEnd/>
            </a:ln>
          </p:spPr>
          <p:txBody>
            <a:bodyPr vert="horz" wrap="square" lIns="65024" tIns="32512" rIns="65024" bIns="32512" numCol="1" anchor="t" anchorCtr="0" compatLnSpc="1">
              <a:prstTxWarp prst="textNoShape">
                <a:avLst/>
              </a:prstTxWarp>
            </a:bodyPr>
            <a:lstStyle/>
            <a:p>
              <a:endParaRPr lang="zh-CN" altLang="en-US">
                <a:ea typeface="微软雅黑" panose="020B0503020204020204" pitchFamily="34" charset="-122"/>
              </a:endParaRPr>
            </a:p>
          </p:txBody>
        </p:sp>
        <p:grpSp>
          <p:nvGrpSpPr>
            <p:cNvPr id="44" name="组合 43"/>
            <p:cNvGrpSpPr/>
            <p:nvPr/>
          </p:nvGrpSpPr>
          <p:grpSpPr>
            <a:xfrm>
              <a:off x="5557301" y="1826181"/>
              <a:ext cx="444643" cy="438906"/>
              <a:chOff x="5557301" y="1829049"/>
              <a:chExt cx="444643" cy="438906"/>
            </a:xfrm>
          </p:grpSpPr>
          <p:sp>
            <p:nvSpPr>
              <p:cNvPr id="45" name="Freeform 208"/>
              <p:cNvSpPr>
                <a:spLocks noEditPoints="1"/>
              </p:cNvSpPr>
              <p:nvPr/>
            </p:nvSpPr>
            <p:spPr bwMode="auto">
              <a:xfrm>
                <a:off x="5557301" y="1829049"/>
                <a:ext cx="444643" cy="438906"/>
              </a:xfrm>
              <a:custGeom>
                <a:avLst/>
                <a:gdLst>
                  <a:gd name="T0" fmla="*/ 78 w 155"/>
                  <a:gd name="T1" fmla="*/ 8 h 153"/>
                  <a:gd name="T2" fmla="*/ 61 w 155"/>
                  <a:gd name="T3" fmla="*/ 10 h 153"/>
                  <a:gd name="T4" fmla="*/ 43 w 155"/>
                  <a:gd name="T5" fmla="*/ 16 h 153"/>
                  <a:gd name="T6" fmla="*/ 25 w 155"/>
                  <a:gd name="T7" fmla="*/ 33 h 153"/>
                  <a:gd name="T8" fmla="*/ 13 w 155"/>
                  <a:gd name="T9" fmla="*/ 53 h 153"/>
                  <a:gd name="T10" fmla="*/ 9 w 155"/>
                  <a:gd name="T11" fmla="*/ 77 h 153"/>
                  <a:gd name="T12" fmla="*/ 11 w 155"/>
                  <a:gd name="T13" fmla="*/ 94 h 153"/>
                  <a:gd name="T14" fmla="*/ 19 w 155"/>
                  <a:gd name="T15" fmla="*/ 110 h 153"/>
                  <a:gd name="T16" fmla="*/ 33 w 155"/>
                  <a:gd name="T17" fmla="*/ 128 h 153"/>
                  <a:gd name="T18" fmla="*/ 55 w 155"/>
                  <a:gd name="T19" fmla="*/ 141 h 153"/>
                  <a:gd name="T20" fmla="*/ 78 w 155"/>
                  <a:gd name="T21" fmla="*/ 145 h 153"/>
                  <a:gd name="T22" fmla="*/ 94 w 155"/>
                  <a:gd name="T23" fmla="*/ 143 h 153"/>
                  <a:gd name="T24" fmla="*/ 112 w 155"/>
                  <a:gd name="T25" fmla="*/ 137 h 153"/>
                  <a:gd name="T26" fmla="*/ 130 w 155"/>
                  <a:gd name="T27" fmla="*/ 120 h 153"/>
                  <a:gd name="T28" fmla="*/ 143 w 155"/>
                  <a:gd name="T29" fmla="*/ 100 h 153"/>
                  <a:gd name="T30" fmla="*/ 147 w 155"/>
                  <a:gd name="T31" fmla="*/ 77 h 153"/>
                  <a:gd name="T32" fmla="*/ 145 w 155"/>
                  <a:gd name="T33" fmla="*/ 59 h 153"/>
                  <a:gd name="T34" fmla="*/ 136 w 155"/>
                  <a:gd name="T35" fmla="*/ 43 h 153"/>
                  <a:gd name="T36" fmla="*/ 122 w 155"/>
                  <a:gd name="T37" fmla="*/ 24 h 153"/>
                  <a:gd name="T38" fmla="*/ 100 w 155"/>
                  <a:gd name="T39" fmla="*/ 12 h 153"/>
                  <a:gd name="T40" fmla="*/ 78 w 155"/>
                  <a:gd name="T41" fmla="*/ 8 h 153"/>
                  <a:gd name="T42" fmla="*/ 78 w 155"/>
                  <a:gd name="T43" fmla="*/ 0 h 153"/>
                  <a:gd name="T44" fmla="*/ 104 w 155"/>
                  <a:gd name="T45" fmla="*/ 4 h 153"/>
                  <a:gd name="T46" fmla="*/ 126 w 155"/>
                  <a:gd name="T47" fmla="*/ 18 h 153"/>
                  <a:gd name="T48" fmla="*/ 145 w 155"/>
                  <a:gd name="T49" fmla="*/ 39 h 153"/>
                  <a:gd name="T50" fmla="*/ 153 w 155"/>
                  <a:gd name="T51" fmla="*/ 57 h 153"/>
                  <a:gd name="T52" fmla="*/ 155 w 155"/>
                  <a:gd name="T53" fmla="*/ 77 h 153"/>
                  <a:gd name="T54" fmla="*/ 151 w 155"/>
                  <a:gd name="T55" fmla="*/ 102 h 153"/>
                  <a:gd name="T56" fmla="*/ 136 w 155"/>
                  <a:gd name="T57" fmla="*/ 126 h 153"/>
                  <a:gd name="T58" fmla="*/ 116 w 155"/>
                  <a:gd name="T59" fmla="*/ 145 h 153"/>
                  <a:gd name="T60" fmla="*/ 96 w 155"/>
                  <a:gd name="T61" fmla="*/ 151 h 153"/>
                  <a:gd name="T62" fmla="*/ 78 w 155"/>
                  <a:gd name="T63" fmla="*/ 153 h 153"/>
                  <a:gd name="T64" fmla="*/ 51 w 155"/>
                  <a:gd name="T65" fmla="*/ 149 h 153"/>
                  <a:gd name="T66" fmla="*/ 29 w 155"/>
                  <a:gd name="T67" fmla="*/ 137 h 153"/>
                  <a:gd name="T68" fmla="*/ 11 w 155"/>
                  <a:gd name="T69" fmla="*/ 114 h 153"/>
                  <a:gd name="T70" fmla="*/ 3 w 155"/>
                  <a:gd name="T71" fmla="*/ 96 h 153"/>
                  <a:gd name="T72" fmla="*/ 0 w 155"/>
                  <a:gd name="T73" fmla="*/ 77 h 153"/>
                  <a:gd name="T74" fmla="*/ 5 w 155"/>
                  <a:gd name="T75" fmla="*/ 51 h 153"/>
                  <a:gd name="T76" fmla="*/ 19 w 155"/>
                  <a:gd name="T77" fmla="*/ 27 h 153"/>
                  <a:gd name="T78" fmla="*/ 39 w 155"/>
                  <a:gd name="T79" fmla="*/ 10 h 153"/>
                  <a:gd name="T80" fmla="*/ 59 w 155"/>
                  <a:gd name="T81" fmla="*/ 2 h 153"/>
                  <a:gd name="T82" fmla="*/ 78 w 155"/>
                  <a:gd name="T83"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5" h="153">
                    <a:moveTo>
                      <a:pt x="78" y="8"/>
                    </a:moveTo>
                    <a:lnTo>
                      <a:pt x="61" y="10"/>
                    </a:lnTo>
                    <a:lnTo>
                      <a:pt x="43" y="16"/>
                    </a:lnTo>
                    <a:lnTo>
                      <a:pt x="25" y="33"/>
                    </a:lnTo>
                    <a:lnTo>
                      <a:pt x="13" y="53"/>
                    </a:lnTo>
                    <a:lnTo>
                      <a:pt x="9" y="77"/>
                    </a:lnTo>
                    <a:lnTo>
                      <a:pt x="11" y="94"/>
                    </a:lnTo>
                    <a:lnTo>
                      <a:pt x="19" y="110"/>
                    </a:lnTo>
                    <a:lnTo>
                      <a:pt x="33" y="128"/>
                    </a:lnTo>
                    <a:lnTo>
                      <a:pt x="55" y="141"/>
                    </a:lnTo>
                    <a:lnTo>
                      <a:pt x="78" y="145"/>
                    </a:lnTo>
                    <a:lnTo>
                      <a:pt x="94" y="143"/>
                    </a:lnTo>
                    <a:lnTo>
                      <a:pt x="112" y="137"/>
                    </a:lnTo>
                    <a:lnTo>
                      <a:pt x="130" y="120"/>
                    </a:lnTo>
                    <a:lnTo>
                      <a:pt x="143" y="100"/>
                    </a:lnTo>
                    <a:lnTo>
                      <a:pt x="147" y="77"/>
                    </a:lnTo>
                    <a:lnTo>
                      <a:pt x="145" y="59"/>
                    </a:lnTo>
                    <a:lnTo>
                      <a:pt x="136" y="43"/>
                    </a:lnTo>
                    <a:lnTo>
                      <a:pt x="122" y="24"/>
                    </a:lnTo>
                    <a:lnTo>
                      <a:pt x="100" y="12"/>
                    </a:lnTo>
                    <a:lnTo>
                      <a:pt x="78" y="8"/>
                    </a:lnTo>
                    <a:close/>
                    <a:moveTo>
                      <a:pt x="78" y="0"/>
                    </a:moveTo>
                    <a:lnTo>
                      <a:pt x="104" y="4"/>
                    </a:lnTo>
                    <a:lnTo>
                      <a:pt x="126" y="18"/>
                    </a:lnTo>
                    <a:lnTo>
                      <a:pt x="145" y="39"/>
                    </a:lnTo>
                    <a:lnTo>
                      <a:pt x="153" y="57"/>
                    </a:lnTo>
                    <a:lnTo>
                      <a:pt x="155" y="77"/>
                    </a:lnTo>
                    <a:lnTo>
                      <a:pt x="151" y="102"/>
                    </a:lnTo>
                    <a:lnTo>
                      <a:pt x="136" y="126"/>
                    </a:lnTo>
                    <a:lnTo>
                      <a:pt x="116" y="145"/>
                    </a:lnTo>
                    <a:lnTo>
                      <a:pt x="96" y="151"/>
                    </a:lnTo>
                    <a:lnTo>
                      <a:pt x="78" y="153"/>
                    </a:lnTo>
                    <a:lnTo>
                      <a:pt x="51" y="149"/>
                    </a:lnTo>
                    <a:lnTo>
                      <a:pt x="29" y="137"/>
                    </a:lnTo>
                    <a:lnTo>
                      <a:pt x="11" y="114"/>
                    </a:lnTo>
                    <a:lnTo>
                      <a:pt x="3" y="96"/>
                    </a:lnTo>
                    <a:lnTo>
                      <a:pt x="0" y="77"/>
                    </a:lnTo>
                    <a:lnTo>
                      <a:pt x="5" y="51"/>
                    </a:lnTo>
                    <a:lnTo>
                      <a:pt x="19" y="27"/>
                    </a:lnTo>
                    <a:lnTo>
                      <a:pt x="39" y="10"/>
                    </a:lnTo>
                    <a:lnTo>
                      <a:pt x="59" y="2"/>
                    </a:lnTo>
                    <a:lnTo>
                      <a:pt x="78" y="0"/>
                    </a:lnTo>
                    <a:close/>
                  </a:path>
                </a:pathLst>
              </a:custGeom>
              <a:solidFill>
                <a:srgbClr val="FFFFFF"/>
              </a:solidFill>
              <a:ln w="0">
                <a:noFill/>
                <a:prstDash val="solid"/>
                <a:round/>
                <a:headEnd/>
                <a:tailEnd/>
              </a:ln>
            </p:spPr>
            <p:txBody>
              <a:bodyPr vert="horz" wrap="square" lIns="65024" tIns="32512" rIns="65024" bIns="32512" numCol="1" anchor="t" anchorCtr="0" compatLnSpc="1">
                <a:prstTxWarp prst="textNoShape">
                  <a:avLst/>
                </a:prstTxWarp>
              </a:bodyPr>
              <a:lstStyle/>
              <a:p>
                <a:endParaRPr lang="zh-CN" altLang="en-US">
                  <a:ea typeface="微软雅黑" panose="020B0503020204020204" pitchFamily="34" charset="-122"/>
                </a:endParaRPr>
              </a:p>
            </p:txBody>
          </p:sp>
          <p:sp>
            <p:nvSpPr>
              <p:cNvPr id="46" name="Freeform 209"/>
              <p:cNvSpPr>
                <a:spLocks noEditPoints="1"/>
              </p:cNvSpPr>
              <p:nvPr/>
            </p:nvSpPr>
            <p:spPr bwMode="auto">
              <a:xfrm>
                <a:off x="5640494" y="1906504"/>
                <a:ext cx="278261" cy="283998"/>
              </a:xfrm>
              <a:custGeom>
                <a:avLst/>
                <a:gdLst>
                  <a:gd name="T0" fmla="*/ 65 w 97"/>
                  <a:gd name="T1" fmla="*/ 79 h 99"/>
                  <a:gd name="T2" fmla="*/ 59 w 97"/>
                  <a:gd name="T3" fmla="*/ 89 h 99"/>
                  <a:gd name="T4" fmla="*/ 73 w 97"/>
                  <a:gd name="T5" fmla="*/ 81 h 99"/>
                  <a:gd name="T6" fmla="*/ 69 w 97"/>
                  <a:gd name="T7" fmla="*/ 73 h 99"/>
                  <a:gd name="T8" fmla="*/ 18 w 97"/>
                  <a:gd name="T9" fmla="*/ 75 h 99"/>
                  <a:gd name="T10" fmla="*/ 30 w 97"/>
                  <a:gd name="T11" fmla="*/ 85 h 99"/>
                  <a:gd name="T12" fmla="*/ 34 w 97"/>
                  <a:gd name="T13" fmla="*/ 85 h 99"/>
                  <a:gd name="T14" fmla="*/ 28 w 97"/>
                  <a:gd name="T15" fmla="*/ 73 h 99"/>
                  <a:gd name="T16" fmla="*/ 51 w 97"/>
                  <a:gd name="T17" fmla="*/ 87 h 99"/>
                  <a:gd name="T18" fmla="*/ 61 w 97"/>
                  <a:gd name="T19" fmla="*/ 77 h 99"/>
                  <a:gd name="T20" fmla="*/ 51 w 97"/>
                  <a:gd name="T21" fmla="*/ 71 h 99"/>
                  <a:gd name="T22" fmla="*/ 34 w 97"/>
                  <a:gd name="T23" fmla="*/ 73 h 99"/>
                  <a:gd name="T24" fmla="*/ 42 w 97"/>
                  <a:gd name="T25" fmla="*/ 85 h 99"/>
                  <a:gd name="T26" fmla="*/ 47 w 97"/>
                  <a:gd name="T27" fmla="*/ 71 h 99"/>
                  <a:gd name="T28" fmla="*/ 71 w 97"/>
                  <a:gd name="T29" fmla="*/ 61 h 99"/>
                  <a:gd name="T30" fmla="*/ 83 w 97"/>
                  <a:gd name="T31" fmla="*/ 71 h 99"/>
                  <a:gd name="T32" fmla="*/ 89 w 97"/>
                  <a:gd name="T33" fmla="*/ 53 h 99"/>
                  <a:gd name="T34" fmla="*/ 51 w 97"/>
                  <a:gd name="T35" fmla="*/ 53 h 99"/>
                  <a:gd name="T36" fmla="*/ 65 w 97"/>
                  <a:gd name="T37" fmla="*/ 67 h 99"/>
                  <a:gd name="T38" fmla="*/ 67 w 97"/>
                  <a:gd name="T39" fmla="*/ 53 h 99"/>
                  <a:gd name="T40" fmla="*/ 30 w 97"/>
                  <a:gd name="T41" fmla="*/ 53 h 99"/>
                  <a:gd name="T42" fmla="*/ 32 w 97"/>
                  <a:gd name="T43" fmla="*/ 67 h 99"/>
                  <a:gd name="T44" fmla="*/ 47 w 97"/>
                  <a:gd name="T45" fmla="*/ 53 h 99"/>
                  <a:gd name="T46" fmla="*/ 8 w 97"/>
                  <a:gd name="T47" fmla="*/ 53 h 99"/>
                  <a:gd name="T48" fmla="*/ 14 w 97"/>
                  <a:gd name="T49" fmla="*/ 71 h 99"/>
                  <a:gd name="T50" fmla="*/ 26 w 97"/>
                  <a:gd name="T51" fmla="*/ 61 h 99"/>
                  <a:gd name="T52" fmla="*/ 8 w 97"/>
                  <a:gd name="T53" fmla="*/ 53 h 99"/>
                  <a:gd name="T54" fmla="*/ 30 w 97"/>
                  <a:gd name="T55" fmla="*/ 38 h 99"/>
                  <a:gd name="T56" fmla="*/ 47 w 97"/>
                  <a:gd name="T57" fmla="*/ 46 h 99"/>
                  <a:gd name="T58" fmla="*/ 32 w 97"/>
                  <a:gd name="T59" fmla="*/ 32 h 99"/>
                  <a:gd name="T60" fmla="*/ 51 w 97"/>
                  <a:gd name="T61" fmla="*/ 32 h 99"/>
                  <a:gd name="T62" fmla="*/ 67 w 97"/>
                  <a:gd name="T63" fmla="*/ 46 h 99"/>
                  <a:gd name="T64" fmla="*/ 65 w 97"/>
                  <a:gd name="T65" fmla="*/ 32 h 99"/>
                  <a:gd name="T66" fmla="*/ 10 w 97"/>
                  <a:gd name="T67" fmla="*/ 36 h 99"/>
                  <a:gd name="T68" fmla="*/ 26 w 97"/>
                  <a:gd name="T69" fmla="*/ 46 h 99"/>
                  <a:gd name="T70" fmla="*/ 28 w 97"/>
                  <a:gd name="T71" fmla="*/ 30 h 99"/>
                  <a:gd name="T72" fmla="*/ 83 w 97"/>
                  <a:gd name="T73" fmla="*/ 28 h 99"/>
                  <a:gd name="T74" fmla="*/ 71 w 97"/>
                  <a:gd name="T75" fmla="*/ 38 h 99"/>
                  <a:gd name="T76" fmla="*/ 89 w 97"/>
                  <a:gd name="T77" fmla="*/ 46 h 99"/>
                  <a:gd name="T78" fmla="*/ 83 w 97"/>
                  <a:gd name="T79" fmla="*/ 28 h 99"/>
                  <a:gd name="T80" fmla="*/ 51 w 97"/>
                  <a:gd name="T81" fmla="*/ 28 h 99"/>
                  <a:gd name="T82" fmla="*/ 59 w 97"/>
                  <a:gd name="T83" fmla="*/ 20 h 99"/>
                  <a:gd name="T84" fmla="*/ 51 w 97"/>
                  <a:gd name="T85" fmla="*/ 12 h 99"/>
                  <a:gd name="T86" fmla="*/ 42 w 97"/>
                  <a:gd name="T87" fmla="*/ 14 h 99"/>
                  <a:gd name="T88" fmla="*/ 34 w 97"/>
                  <a:gd name="T89" fmla="*/ 28 h 99"/>
                  <a:gd name="T90" fmla="*/ 47 w 97"/>
                  <a:gd name="T91" fmla="*/ 12 h 99"/>
                  <a:gd name="T92" fmla="*/ 63 w 97"/>
                  <a:gd name="T93" fmla="*/ 14 h 99"/>
                  <a:gd name="T94" fmla="*/ 69 w 97"/>
                  <a:gd name="T95" fmla="*/ 26 h 99"/>
                  <a:gd name="T96" fmla="*/ 73 w 97"/>
                  <a:gd name="T97" fmla="*/ 18 h 99"/>
                  <a:gd name="T98" fmla="*/ 59 w 97"/>
                  <a:gd name="T99" fmla="*/ 10 h 99"/>
                  <a:gd name="T100" fmla="*/ 30 w 97"/>
                  <a:gd name="T101" fmla="*/ 14 h 99"/>
                  <a:gd name="T102" fmla="*/ 18 w 97"/>
                  <a:gd name="T103" fmla="*/ 24 h 99"/>
                  <a:gd name="T104" fmla="*/ 32 w 97"/>
                  <a:gd name="T105" fmla="*/ 20 h 99"/>
                  <a:gd name="T106" fmla="*/ 38 w 97"/>
                  <a:gd name="T107" fmla="*/ 10 h 99"/>
                  <a:gd name="T108" fmla="*/ 67 w 97"/>
                  <a:gd name="T109" fmla="*/ 4 h 99"/>
                  <a:gd name="T110" fmla="*/ 93 w 97"/>
                  <a:gd name="T111" fmla="*/ 30 h 99"/>
                  <a:gd name="T112" fmla="*/ 93 w 97"/>
                  <a:gd name="T113" fmla="*/ 69 h 99"/>
                  <a:gd name="T114" fmla="*/ 67 w 97"/>
                  <a:gd name="T115" fmla="*/ 95 h 99"/>
                  <a:gd name="T116" fmla="*/ 30 w 97"/>
                  <a:gd name="T117" fmla="*/ 95 h 99"/>
                  <a:gd name="T118" fmla="*/ 4 w 97"/>
                  <a:gd name="T119" fmla="*/ 69 h 99"/>
                  <a:gd name="T120" fmla="*/ 4 w 97"/>
                  <a:gd name="T121" fmla="*/ 30 h 99"/>
                  <a:gd name="T122" fmla="*/ 30 w 97"/>
                  <a:gd name="T123" fmla="*/ 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7" h="99">
                    <a:moveTo>
                      <a:pt x="69" y="73"/>
                    </a:moveTo>
                    <a:lnTo>
                      <a:pt x="65" y="79"/>
                    </a:lnTo>
                    <a:lnTo>
                      <a:pt x="63" y="85"/>
                    </a:lnTo>
                    <a:lnTo>
                      <a:pt x="59" y="89"/>
                    </a:lnTo>
                    <a:lnTo>
                      <a:pt x="67" y="85"/>
                    </a:lnTo>
                    <a:lnTo>
                      <a:pt x="73" y="81"/>
                    </a:lnTo>
                    <a:lnTo>
                      <a:pt x="79" y="75"/>
                    </a:lnTo>
                    <a:lnTo>
                      <a:pt x="69" y="73"/>
                    </a:lnTo>
                    <a:close/>
                    <a:moveTo>
                      <a:pt x="28" y="73"/>
                    </a:moveTo>
                    <a:lnTo>
                      <a:pt x="18" y="75"/>
                    </a:lnTo>
                    <a:lnTo>
                      <a:pt x="24" y="81"/>
                    </a:lnTo>
                    <a:lnTo>
                      <a:pt x="30" y="85"/>
                    </a:lnTo>
                    <a:lnTo>
                      <a:pt x="38" y="89"/>
                    </a:lnTo>
                    <a:lnTo>
                      <a:pt x="34" y="85"/>
                    </a:lnTo>
                    <a:lnTo>
                      <a:pt x="32" y="79"/>
                    </a:lnTo>
                    <a:lnTo>
                      <a:pt x="28" y="73"/>
                    </a:lnTo>
                    <a:close/>
                    <a:moveTo>
                      <a:pt x="51" y="71"/>
                    </a:moveTo>
                    <a:lnTo>
                      <a:pt x="51" y="87"/>
                    </a:lnTo>
                    <a:lnTo>
                      <a:pt x="55" y="85"/>
                    </a:lnTo>
                    <a:lnTo>
                      <a:pt x="61" y="77"/>
                    </a:lnTo>
                    <a:lnTo>
                      <a:pt x="63" y="73"/>
                    </a:lnTo>
                    <a:lnTo>
                      <a:pt x="51" y="71"/>
                    </a:lnTo>
                    <a:close/>
                    <a:moveTo>
                      <a:pt x="47" y="71"/>
                    </a:moveTo>
                    <a:lnTo>
                      <a:pt x="34" y="73"/>
                    </a:lnTo>
                    <a:lnTo>
                      <a:pt x="38" y="79"/>
                    </a:lnTo>
                    <a:lnTo>
                      <a:pt x="42" y="85"/>
                    </a:lnTo>
                    <a:lnTo>
                      <a:pt x="47" y="87"/>
                    </a:lnTo>
                    <a:lnTo>
                      <a:pt x="47" y="71"/>
                    </a:lnTo>
                    <a:close/>
                    <a:moveTo>
                      <a:pt x="71" y="53"/>
                    </a:moveTo>
                    <a:lnTo>
                      <a:pt x="71" y="61"/>
                    </a:lnTo>
                    <a:lnTo>
                      <a:pt x="69" y="69"/>
                    </a:lnTo>
                    <a:lnTo>
                      <a:pt x="83" y="71"/>
                    </a:lnTo>
                    <a:lnTo>
                      <a:pt x="87" y="63"/>
                    </a:lnTo>
                    <a:lnTo>
                      <a:pt x="89" y="53"/>
                    </a:lnTo>
                    <a:lnTo>
                      <a:pt x="71" y="53"/>
                    </a:lnTo>
                    <a:close/>
                    <a:moveTo>
                      <a:pt x="51" y="53"/>
                    </a:moveTo>
                    <a:lnTo>
                      <a:pt x="51" y="67"/>
                    </a:lnTo>
                    <a:lnTo>
                      <a:pt x="65" y="67"/>
                    </a:lnTo>
                    <a:lnTo>
                      <a:pt x="67" y="61"/>
                    </a:lnTo>
                    <a:lnTo>
                      <a:pt x="67" y="53"/>
                    </a:lnTo>
                    <a:lnTo>
                      <a:pt x="51" y="53"/>
                    </a:lnTo>
                    <a:close/>
                    <a:moveTo>
                      <a:pt x="30" y="53"/>
                    </a:moveTo>
                    <a:lnTo>
                      <a:pt x="30" y="61"/>
                    </a:lnTo>
                    <a:lnTo>
                      <a:pt x="32" y="67"/>
                    </a:lnTo>
                    <a:lnTo>
                      <a:pt x="47" y="67"/>
                    </a:lnTo>
                    <a:lnTo>
                      <a:pt x="47" y="53"/>
                    </a:lnTo>
                    <a:lnTo>
                      <a:pt x="30" y="53"/>
                    </a:lnTo>
                    <a:close/>
                    <a:moveTo>
                      <a:pt x="8" y="53"/>
                    </a:moveTo>
                    <a:lnTo>
                      <a:pt x="10" y="63"/>
                    </a:lnTo>
                    <a:lnTo>
                      <a:pt x="14" y="71"/>
                    </a:lnTo>
                    <a:lnTo>
                      <a:pt x="28" y="69"/>
                    </a:lnTo>
                    <a:lnTo>
                      <a:pt x="26" y="61"/>
                    </a:lnTo>
                    <a:lnTo>
                      <a:pt x="26" y="53"/>
                    </a:lnTo>
                    <a:lnTo>
                      <a:pt x="8" y="53"/>
                    </a:lnTo>
                    <a:close/>
                    <a:moveTo>
                      <a:pt x="32" y="32"/>
                    </a:moveTo>
                    <a:lnTo>
                      <a:pt x="30" y="38"/>
                    </a:lnTo>
                    <a:lnTo>
                      <a:pt x="30" y="46"/>
                    </a:lnTo>
                    <a:lnTo>
                      <a:pt x="47" y="46"/>
                    </a:lnTo>
                    <a:lnTo>
                      <a:pt x="47" y="32"/>
                    </a:lnTo>
                    <a:lnTo>
                      <a:pt x="32" y="32"/>
                    </a:lnTo>
                    <a:close/>
                    <a:moveTo>
                      <a:pt x="65" y="32"/>
                    </a:moveTo>
                    <a:lnTo>
                      <a:pt x="51" y="32"/>
                    </a:lnTo>
                    <a:lnTo>
                      <a:pt x="51" y="46"/>
                    </a:lnTo>
                    <a:lnTo>
                      <a:pt x="67" y="46"/>
                    </a:lnTo>
                    <a:lnTo>
                      <a:pt x="67" y="38"/>
                    </a:lnTo>
                    <a:lnTo>
                      <a:pt x="65" y="32"/>
                    </a:lnTo>
                    <a:close/>
                    <a:moveTo>
                      <a:pt x="14" y="28"/>
                    </a:moveTo>
                    <a:lnTo>
                      <a:pt x="10" y="36"/>
                    </a:lnTo>
                    <a:lnTo>
                      <a:pt x="8" y="46"/>
                    </a:lnTo>
                    <a:lnTo>
                      <a:pt x="26" y="46"/>
                    </a:lnTo>
                    <a:lnTo>
                      <a:pt x="26" y="38"/>
                    </a:lnTo>
                    <a:lnTo>
                      <a:pt x="28" y="30"/>
                    </a:lnTo>
                    <a:lnTo>
                      <a:pt x="14" y="28"/>
                    </a:lnTo>
                    <a:close/>
                    <a:moveTo>
                      <a:pt x="83" y="28"/>
                    </a:moveTo>
                    <a:lnTo>
                      <a:pt x="69" y="30"/>
                    </a:lnTo>
                    <a:lnTo>
                      <a:pt x="71" y="38"/>
                    </a:lnTo>
                    <a:lnTo>
                      <a:pt x="71" y="46"/>
                    </a:lnTo>
                    <a:lnTo>
                      <a:pt x="89" y="46"/>
                    </a:lnTo>
                    <a:lnTo>
                      <a:pt x="87" y="36"/>
                    </a:lnTo>
                    <a:lnTo>
                      <a:pt x="83" y="28"/>
                    </a:lnTo>
                    <a:close/>
                    <a:moveTo>
                      <a:pt x="51" y="12"/>
                    </a:moveTo>
                    <a:lnTo>
                      <a:pt x="51" y="28"/>
                    </a:lnTo>
                    <a:lnTo>
                      <a:pt x="63" y="28"/>
                    </a:lnTo>
                    <a:lnTo>
                      <a:pt x="59" y="20"/>
                    </a:lnTo>
                    <a:lnTo>
                      <a:pt x="55" y="14"/>
                    </a:lnTo>
                    <a:lnTo>
                      <a:pt x="51" y="12"/>
                    </a:lnTo>
                    <a:close/>
                    <a:moveTo>
                      <a:pt x="47" y="12"/>
                    </a:moveTo>
                    <a:lnTo>
                      <a:pt x="42" y="14"/>
                    </a:lnTo>
                    <a:lnTo>
                      <a:pt x="36" y="22"/>
                    </a:lnTo>
                    <a:lnTo>
                      <a:pt x="34" y="28"/>
                    </a:lnTo>
                    <a:lnTo>
                      <a:pt x="47" y="28"/>
                    </a:lnTo>
                    <a:lnTo>
                      <a:pt x="47" y="12"/>
                    </a:lnTo>
                    <a:close/>
                    <a:moveTo>
                      <a:pt x="59" y="10"/>
                    </a:moveTo>
                    <a:lnTo>
                      <a:pt x="63" y="14"/>
                    </a:lnTo>
                    <a:lnTo>
                      <a:pt x="65" y="20"/>
                    </a:lnTo>
                    <a:lnTo>
                      <a:pt x="69" y="26"/>
                    </a:lnTo>
                    <a:lnTo>
                      <a:pt x="79" y="24"/>
                    </a:lnTo>
                    <a:lnTo>
                      <a:pt x="73" y="18"/>
                    </a:lnTo>
                    <a:lnTo>
                      <a:pt x="67" y="14"/>
                    </a:lnTo>
                    <a:lnTo>
                      <a:pt x="59" y="10"/>
                    </a:lnTo>
                    <a:close/>
                    <a:moveTo>
                      <a:pt x="38" y="10"/>
                    </a:moveTo>
                    <a:lnTo>
                      <a:pt x="30" y="14"/>
                    </a:lnTo>
                    <a:lnTo>
                      <a:pt x="24" y="18"/>
                    </a:lnTo>
                    <a:lnTo>
                      <a:pt x="18" y="24"/>
                    </a:lnTo>
                    <a:lnTo>
                      <a:pt x="28" y="26"/>
                    </a:lnTo>
                    <a:lnTo>
                      <a:pt x="32" y="20"/>
                    </a:lnTo>
                    <a:lnTo>
                      <a:pt x="34" y="14"/>
                    </a:lnTo>
                    <a:lnTo>
                      <a:pt x="38" y="10"/>
                    </a:lnTo>
                    <a:close/>
                    <a:moveTo>
                      <a:pt x="49" y="0"/>
                    </a:moveTo>
                    <a:lnTo>
                      <a:pt x="67" y="4"/>
                    </a:lnTo>
                    <a:lnTo>
                      <a:pt x="83" y="14"/>
                    </a:lnTo>
                    <a:lnTo>
                      <a:pt x="93" y="30"/>
                    </a:lnTo>
                    <a:lnTo>
                      <a:pt x="97" y="50"/>
                    </a:lnTo>
                    <a:lnTo>
                      <a:pt x="93" y="69"/>
                    </a:lnTo>
                    <a:lnTo>
                      <a:pt x="83" y="85"/>
                    </a:lnTo>
                    <a:lnTo>
                      <a:pt x="67" y="95"/>
                    </a:lnTo>
                    <a:lnTo>
                      <a:pt x="49" y="99"/>
                    </a:lnTo>
                    <a:lnTo>
                      <a:pt x="30" y="95"/>
                    </a:lnTo>
                    <a:lnTo>
                      <a:pt x="14" y="85"/>
                    </a:lnTo>
                    <a:lnTo>
                      <a:pt x="4" y="69"/>
                    </a:lnTo>
                    <a:lnTo>
                      <a:pt x="0" y="50"/>
                    </a:lnTo>
                    <a:lnTo>
                      <a:pt x="4" y="30"/>
                    </a:lnTo>
                    <a:lnTo>
                      <a:pt x="14" y="14"/>
                    </a:lnTo>
                    <a:lnTo>
                      <a:pt x="30" y="4"/>
                    </a:lnTo>
                    <a:lnTo>
                      <a:pt x="49" y="0"/>
                    </a:lnTo>
                    <a:close/>
                  </a:path>
                </a:pathLst>
              </a:custGeom>
              <a:solidFill>
                <a:srgbClr val="FFFFFF"/>
              </a:solidFill>
              <a:ln w="0">
                <a:noFill/>
                <a:prstDash val="solid"/>
                <a:round/>
                <a:headEnd/>
                <a:tailEnd/>
              </a:ln>
            </p:spPr>
            <p:txBody>
              <a:bodyPr vert="horz" wrap="square" lIns="65024" tIns="32512" rIns="65024" bIns="32512" numCol="1" anchor="t" anchorCtr="0" compatLnSpc="1">
                <a:prstTxWarp prst="textNoShape">
                  <a:avLst/>
                </a:prstTxWarp>
              </a:bodyPr>
              <a:lstStyle/>
              <a:p>
                <a:endParaRPr lang="zh-CN" altLang="en-US">
                  <a:ea typeface="微软雅黑" panose="020B0503020204020204" pitchFamily="34" charset="-122"/>
                </a:endParaRPr>
              </a:p>
            </p:txBody>
          </p:sp>
        </p:grpSp>
      </p:grpSp>
      <p:grpSp>
        <p:nvGrpSpPr>
          <p:cNvPr id="47" name="组合 46"/>
          <p:cNvGrpSpPr/>
          <p:nvPr/>
        </p:nvGrpSpPr>
        <p:grpSpPr>
          <a:xfrm>
            <a:off x="3725427" y="2818508"/>
            <a:ext cx="542623" cy="316191"/>
            <a:chOff x="5238881" y="3710891"/>
            <a:chExt cx="763063" cy="444643"/>
          </a:xfrm>
        </p:grpSpPr>
        <p:sp>
          <p:nvSpPr>
            <p:cNvPr id="48" name="Freeform 82"/>
            <p:cNvSpPr>
              <a:spLocks/>
            </p:cNvSpPr>
            <p:nvPr/>
          </p:nvSpPr>
          <p:spPr bwMode="auto">
            <a:xfrm>
              <a:off x="5238881" y="3759658"/>
              <a:ext cx="203676" cy="347109"/>
            </a:xfrm>
            <a:custGeom>
              <a:avLst/>
              <a:gdLst>
                <a:gd name="T0" fmla="*/ 61 w 71"/>
                <a:gd name="T1" fmla="*/ 0 h 121"/>
                <a:gd name="T2" fmla="*/ 65 w 71"/>
                <a:gd name="T3" fmla="*/ 0 h 121"/>
                <a:gd name="T4" fmla="*/ 67 w 71"/>
                <a:gd name="T5" fmla="*/ 3 h 121"/>
                <a:gd name="T6" fmla="*/ 71 w 71"/>
                <a:gd name="T7" fmla="*/ 7 h 121"/>
                <a:gd name="T8" fmla="*/ 71 w 71"/>
                <a:gd name="T9" fmla="*/ 11 h 121"/>
                <a:gd name="T10" fmla="*/ 71 w 71"/>
                <a:gd name="T11" fmla="*/ 15 h 121"/>
                <a:gd name="T12" fmla="*/ 67 w 71"/>
                <a:gd name="T13" fmla="*/ 19 h 121"/>
                <a:gd name="T14" fmla="*/ 26 w 71"/>
                <a:gd name="T15" fmla="*/ 60 h 121"/>
                <a:gd name="T16" fmla="*/ 67 w 71"/>
                <a:gd name="T17" fmla="*/ 102 h 121"/>
                <a:gd name="T18" fmla="*/ 71 w 71"/>
                <a:gd name="T19" fmla="*/ 106 h 121"/>
                <a:gd name="T20" fmla="*/ 71 w 71"/>
                <a:gd name="T21" fmla="*/ 111 h 121"/>
                <a:gd name="T22" fmla="*/ 71 w 71"/>
                <a:gd name="T23" fmla="*/ 115 h 121"/>
                <a:gd name="T24" fmla="*/ 67 w 71"/>
                <a:gd name="T25" fmla="*/ 117 h 121"/>
                <a:gd name="T26" fmla="*/ 61 w 71"/>
                <a:gd name="T27" fmla="*/ 121 h 121"/>
                <a:gd name="T28" fmla="*/ 53 w 71"/>
                <a:gd name="T29" fmla="*/ 117 h 121"/>
                <a:gd name="T30" fmla="*/ 4 w 71"/>
                <a:gd name="T31" fmla="*/ 68 h 121"/>
                <a:gd name="T32" fmla="*/ 0 w 71"/>
                <a:gd name="T33" fmla="*/ 60 h 121"/>
                <a:gd name="T34" fmla="*/ 4 w 71"/>
                <a:gd name="T35" fmla="*/ 53 h 121"/>
                <a:gd name="T36" fmla="*/ 53 w 71"/>
                <a:gd name="T37" fmla="*/ 3 h 121"/>
                <a:gd name="T38" fmla="*/ 57 w 71"/>
                <a:gd name="T39" fmla="*/ 0 h 121"/>
                <a:gd name="T40" fmla="*/ 61 w 71"/>
                <a:gd name="T41"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 h="121">
                  <a:moveTo>
                    <a:pt x="61" y="0"/>
                  </a:moveTo>
                  <a:lnTo>
                    <a:pt x="65" y="0"/>
                  </a:lnTo>
                  <a:lnTo>
                    <a:pt x="67" y="3"/>
                  </a:lnTo>
                  <a:lnTo>
                    <a:pt x="71" y="7"/>
                  </a:lnTo>
                  <a:lnTo>
                    <a:pt x="71" y="11"/>
                  </a:lnTo>
                  <a:lnTo>
                    <a:pt x="71" y="15"/>
                  </a:lnTo>
                  <a:lnTo>
                    <a:pt x="67" y="19"/>
                  </a:lnTo>
                  <a:lnTo>
                    <a:pt x="26" y="60"/>
                  </a:lnTo>
                  <a:lnTo>
                    <a:pt x="67" y="102"/>
                  </a:lnTo>
                  <a:lnTo>
                    <a:pt x="71" y="106"/>
                  </a:lnTo>
                  <a:lnTo>
                    <a:pt x="71" y="111"/>
                  </a:lnTo>
                  <a:lnTo>
                    <a:pt x="71" y="115"/>
                  </a:lnTo>
                  <a:lnTo>
                    <a:pt x="67" y="117"/>
                  </a:lnTo>
                  <a:lnTo>
                    <a:pt x="61" y="121"/>
                  </a:lnTo>
                  <a:lnTo>
                    <a:pt x="53" y="117"/>
                  </a:lnTo>
                  <a:lnTo>
                    <a:pt x="4" y="68"/>
                  </a:lnTo>
                  <a:lnTo>
                    <a:pt x="0" y="60"/>
                  </a:lnTo>
                  <a:lnTo>
                    <a:pt x="4" y="53"/>
                  </a:lnTo>
                  <a:lnTo>
                    <a:pt x="53" y="3"/>
                  </a:lnTo>
                  <a:lnTo>
                    <a:pt x="57" y="0"/>
                  </a:lnTo>
                  <a:lnTo>
                    <a:pt x="61" y="0"/>
                  </a:lnTo>
                  <a:close/>
                </a:path>
              </a:pathLst>
            </a:custGeom>
            <a:solidFill>
              <a:srgbClr val="FFFFFF"/>
            </a:solidFill>
            <a:ln w="0">
              <a:noFill/>
              <a:prstDash val="solid"/>
              <a:round/>
              <a:headEnd/>
              <a:tailEnd/>
            </a:ln>
          </p:spPr>
          <p:txBody>
            <a:bodyPr vert="horz" wrap="square" lIns="65024" tIns="32512" rIns="65024" bIns="32512" numCol="1" anchor="t" anchorCtr="0" compatLnSpc="1">
              <a:prstTxWarp prst="textNoShape">
                <a:avLst/>
              </a:prstTxWarp>
            </a:bodyPr>
            <a:lstStyle/>
            <a:p>
              <a:endParaRPr lang="zh-CN" altLang="en-US">
                <a:ea typeface="微软雅黑" panose="020B0503020204020204" pitchFamily="34" charset="-122"/>
              </a:endParaRPr>
            </a:p>
          </p:txBody>
        </p:sp>
        <p:grpSp>
          <p:nvGrpSpPr>
            <p:cNvPr id="49" name="组合 48"/>
            <p:cNvGrpSpPr/>
            <p:nvPr/>
          </p:nvGrpSpPr>
          <p:grpSpPr>
            <a:xfrm>
              <a:off x="5557301" y="3710891"/>
              <a:ext cx="444643" cy="444643"/>
              <a:chOff x="5557301" y="3705153"/>
              <a:chExt cx="444643" cy="444643"/>
            </a:xfrm>
          </p:grpSpPr>
          <p:sp>
            <p:nvSpPr>
              <p:cNvPr id="50" name="Freeform 210"/>
              <p:cNvSpPr>
                <a:spLocks noEditPoints="1"/>
              </p:cNvSpPr>
              <p:nvPr/>
            </p:nvSpPr>
            <p:spPr bwMode="auto">
              <a:xfrm>
                <a:off x="5557301" y="3705153"/>
                <a:ext cx="444643" cy="444643"/>
              </a:xfrm>
              <a:custGeom>
                <a:avLst/>
                <a:gdLst>
                  <a:gd name="T0" fmla="*/ 78 w 155"/>
                  <a:gd name="T1" fmla="*/ 8 h 155"/>
                  <a:gd name="T2" fmla="*/ 61 w 155"/>
                  <a:gd name="T3" fmla="*/ 10 h 155"/>
                  <a:gd name="T4" fmla="*/ 43 w 155"/>
                  <a:gd name="T5" fmla="*/ 19 h 155"/>
                  <a:gd name="T6" fmla="*/ 25 w 155"/>
                  <a:gd name="T7" fmla="*/ 35 h 155"/>
                  <a:gd name="T8" fmla="*/ 13 w 155"/>
                  <a:gd name="T9" fmla="*/ 55 h 155"/>
                  <a:gd name="T10" fmla="*/ 9 w 155"/>
                  <a:gd name="T11" fmla="*/ 78 h 155"/>
                  <a:gd name="T12" fmla="*/ 11 w 155"/>
                  <a:gd name="T13" fmla="*/ 96 h 155"/>
                  <a:gd name="T14" fmla="*/ 19 w 155"/>
                  <a:gd name="T15" fmla="*/ 112 h 155"/>
                  <a:gd name="T16" fmla="*/ 33 w 155"/>
                  <a:gd name="T17" fmla="*/ 131 h 155"/>
                  <a:gd name="T18" fmla="*/ 55 w 155"/>
                  <a:gd name="T19" fmla="*/ 143 h 155"/>
                  <a:gd name="T20" fmla="*/ 78 w 155"/>
                  <a:gd name="T21" fmla="*/ 147 h 155"/>
                  <a:gd name="T22" fmla="*/ 94 w 155"/>
                  <a:gd name="T23" fmla="*/ 145 h 155"/>
                  <a:gd name="T24" fmla="*/ 112 w 155"/>
                  <a:gd name="T25" fmla="*/ 139 h 155"/>
                  <a:gd name="T26" fmla="*/ 130 w 155"/>
                  <a:gd name="T27" fmla="*/ 123 h 155"/>
                  <a:gd name="T28" fmla="*/ 143 w 155"/>
                  <a:gd name="T29" fmla="*/ 102 h 155"/>
                  <a:gd name="T30" fmla="*/ 147 w 155"/>
                  <a:gd name="T31" fmla="*/ 78 h 155"/>
                  <a:gd name="T32" fmla="*/ 145 w 155"/>
                  <a:gd name="T33" fmla="*/ 61 h 155"/>
                  <a:gd name="T34" fmla="*/ 136 w 155"/>
                  <a:gd name="T35" fmla="*/ 45 h 155"/>
                  <a:gd name="T36" fmla="*/ 122 w 155"/>
                  <a:gd name="T37" fmla="*/ 25 h 155"/>
                  <a:gd name="T38" fmla="*/ 100 w 155"/>
                  <a:gd name="T39" fmla="*/ 12 h 155"/>
                  <a:gd name="T40" fmla="*/ 78 w 155"/>
                  <a:gd name="T41" fmla="*/ 8 h 155"/>
                  <a:gd name="T42" fmla="*/ 78 w 155"/>
                  <a:gd name="T43" fmla="*/ 0 h 155"/>
                  <a:gd name="T44" fmla="*/ 104 w 155"/>
                  <a:gd name="T45" fmla="*/ 6 h 155"/>
                  <a:gd name="T46" fmla="*/ 126 w 155"/>
                  <a:gd name="T47" fmla="*/ 19 h 155"/>
                  <a:gd name="T48" fmla="*/ 145 w 155"/>
                  <a:gd name="T49" fmla="*/ 41 h 155"/>
                  <a:gd name="T50" fmla="*/ 153 w 155"/>
                  <a:gd name="T51" fmla="*/ 59 h 155"/>
                  <a:gd name="T52" fmla="*/ 155 w 155"/>
                  <a:gd name="T53" fmla="*/ 78 h 155"/>
                  <a:gd name="T54" fmla="*/ 151 w 155"/>
                  <a:gd name="T55" fmla="*/ 104 h 155"/>
                  <a:gd name="T56" fmla="*/ 136 w 155"/>
                  <a:gd name="T57" fmla="*/ 127 h 155"/>
                  <a:gd name="T58" fmla="*/ 116 w 155"/>
                  <a:gd name="T59" fmla="*/ 145 h 155"/>
                  <a:gd name="T60" fmla="*/ 96 w 155"/>
                  <a:gd name="T61" fmla="*/ 153 h 155"/>
                  <a:gd name="T62" fmla="*/ 78 w 155"/>
                  <a:gd name="T63" fmla="*/ 155 h 155"/>
                  <a:gd name="T64" fmla="*/ 51 w 155"/>
                  <a:gd name="T65" fmla="*/ 151 h 155"/>
                  <a:gd name="T66" fmla="*/ 29 w 155"/>
                  <a:gd name="T67" fmla="*/ 137 h 155"/>
                  <a:gd name="T68" fmla="*/ 11 w 155"/>
                  <a:gd name="T69" fmla="*/ 116 h 155"/>
                  <a:gd name="T70" fmla="*/ 3 w 155"/>
                  <a:gd name="T71" fmla="*/ 98 h 155"/>
                  <a:gd name="T72" fmla="*/ 0 w 155"/>
                  <a:gd name="T73" fmla="*/ 78 h 155"/>
                  <a:gd name="T74" fmla="*/ 5 w 155"/>
                  <a:gd name="T75" fmla="*/ 51 h 155"/>
                  <a:gd name="T76" fmla="*/ 19 w 155"/>
                  <a:gd name="T77" fmla="*/ 29 h 155"/>
                  <a:gd name="T78" fmla="*/ 39 w 155"/>
                  <a:gd name="T79" fmla="*/ 10 h 155"/>
                  <a:gd name="T80" fmla="*/ 59 w 155"/>
                  <a:gd name="T81" fmla="*/ 2 h 155"/>
                  <a:gd name="T82" fmla="*/ 78 w 155"/>
                  <a:gd name="T83"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5" h="155">
                    <a:moveTo>
                      <a:pt x="78" y="8"/>
                    </a:moveTo>
                    <a:lnTo>
                      <a:pt x="61" y="10"/>
                    </a:lnTo>
                    <a:lnTo>
                      <a:pt x="43" y="19"/>
                    </a:lnTo>
                    <a:lnTo>
                      <a:pt x="25" y="35"/>
                    </a:lnTo>
                    <a:lnTo>
                      <a:pt x="13" y="55"/>
                    </a:lnTo>
                    <a:lnTo>
                      <a:pt x="9" y="78"/>
                    </a:lnTo>
                    <a:lnTo>
                      <a:pt x="11" y="96"/>
                    </a:lnTo>
                    <a:lnTo>
                      <a:pt x="19" y="112"/>
                    </a:lnTo>
                    <a:lnTo>
                      <a:pt x="33" y="131"/>
                    </a:lnTo>
                    <a:lnTo>
                      <a:pt x="55" y="143"/>
                    </a:lnTo>
                    <a:lnTo>
                      <a:pt x="78" y="147"/>
                    </a:lnTo>
                    <a:lnTo>
                      <a:pt x="94" y="145"/>
                    </a:lnTo>
                    <a:lnTo>
                      <a:pt x="112" y="139"/>
                    </a:lnTo>
                    <a:lnTo>
                      <a:pt x="130" y="123"/>
                    </a:lnTo>
                    <a:lnTo>
                      <a:pt x="143" y="102"/>
                    </a:lnTo>
                    <a:lnTo>
                      <a:pt x="147" y="78"/>
                    </a:lnTo>
                    <a:lnTo>
                      <a:pt x="145" y="61"/>
                    </a:lnTo>
                    <a:lnTo>
                      <a:pt x="136" y="45"/>
                    </a:lnTo>
                    <a:lnTo>
                      <a:pt x="122" y="25"/>
                    </a:lnTo>
                    <a:lnTo>
                      <a:pt x="100" y="12"/>
                    </a:lnTo>
                    <a:lnTo>
                      <a:pt x="78" y="8"/>
                    </a:lnTo>
                    <a:close/>
                    <a:moveTo>
                      <a:pt x="78" y="0"/>
                    </a:moveTo>
                    <a:lnTo>
                      <a:pt x="104" y="6"/>
                    </a:lnTo>
                    <a:lnTo>
                      <a:pt x="126" y="19"/>
                    </a:lnTo>
                    <a:lnTo>
                      <a:pt x="145" y="41"/>
                    </a:lnTo>
                    <a:lnTo>
                      <a:pt x="153" y="59"/>
                    </a:lnTo>
                    <a:lnTo>
                      <a:pt x="155" y="78"/>
                    </a:lnTo>
                    <a:lnTo>
                      <a:pt x="151" y="104"/>
                    </a:lnTo>
                    <a:lnTo>
                      <a:pt x="136" y="127"/>
                    </a:lnTo>
                    <a:lnTo>
                      <a:pt x="116" y="145"/>
                    </a:lnTo>
                    <a:lnTo>
                      <a:pt x="96" y="153"/>
                    </a:lnTo>
                    <a:lnTo>
                      <a:pt x="78" y="155"/>
                    </a:lnTo>
                    <a:lnTo>
                      <a:pt x="51" y="151"/>
                    </a:lnTo>
                    <a:lnTo>
                      <a:pt x="29" y="137"/>
                    </a:lnTo>
                    <a:lnTo>
                      <a:pt x="11" y="116"/>
                    </a:lnTo>
                    <a:lnTo>
                      <a:pt x="3" y="98"/>
                    </a:lnTo>
                    <a:lnTo>
                      <a:pt x="0" y="78"/>
                    </a:lnTo>
                    <a:lnTo>
                      <a:pt x="5" y="51"/>
                    </a:lnTo>
                    <a:lnTo>
                      <a:pt x="19" y="29"/>
                    </a:lnTo>
                    <a:lnTo>
                      <a:pt x="39" y="10"/>
                    </a:lnTo>
                    <a:lnTo>
                      <a:pt x="59" y="2"/>
                    </a:lnTo>
                    <a:lnTo>
                      <a:pt x="78" y="0"/>
                    </a:lnTo>
                    <a:close/>
                  </a:path>
                </a:pathLst>
              </a:custGeom>
              <a:solidFill>
                <a:srgbClr val="FFFFFF"/>
              </a:solidFill>
              <a:ln w="0">
                <a:noFill/>
                <a:prstDash val="solid"/>
                <a:round/>
                <a:headEnd/>
                <a:tailEnd/>
              </a:ln>
            </p:spPr>
            <p:txBody>
              <a:bodyPr vert="horz" wrap="square" lIns="65024" tIns="32512" rIns="65024" bIns="32512" numCol="1" anchor="t" anchorCtr="0" compatLnSpc="1">
                <a:prstTxWarp prst="textNoShape">
                  <a:avLst/>
                </a:prstTxWarp>
              </a:bodyPr>
              <a:lstStyle/>
              <a:p>
                <a:endParaRPr lang="zh-CN" altLang="en-US">
                  <a:ea typeface="微软雅黑" panose="020B0503020204020204" pitchFamily="34" charset="-122"/>
                </a:endParaRPr>
              </a:p>
            </p:txBody>
          </p:sp>
          <p:sp>
            <p:nvSpPr>
              <p:cNvPr id="51" name="Freeform 211"/>
              <p:cNvSpPr>
                <a:spLocks/>
              </p:cNvSpPr>
              <p:nvPr/>
            </p:nvSpPr>
            <p:spPr bwMode="auto">
              <a:xfrm>
                <a:off x="5651968" y="3817031"/>
                <a:ext cx="255312" cy="226625"/>
              </a:xfrm>
              <a:custGeom>
                <a:avLst/>
                <a:gdLst>
                  <a:gd name="T0" fmla="*/ 2 w 89"/>
                  <a:gd name="T1" fmla="*/ 0 h 79"/>
                  <a:gd name="T2" fmla="*/ 6 w 89"/>
                  <a:gd name="T3" fmla="*/ 4 h 79"/>
                  <a:gd name="T4" fmla="*/ 6 w 89"/>
                  <a:gd name="T5" fmla="*/ 71 h 79"/>
                  <a:gd name="T6" fmla="*/ 87 w 89"/>
                  <a:gd name="T7" fmla="*/ 71 h 79"/>
                  <a:gd name="T8" fmla="*/ 89 w 89"/>
                  <a:gd name="T9" fmla="*/ 75 h 79"/>
                  <a:gd name="T10" fmla="*/ 87 w 89"/>
                  <a:gd name="T11" fmla="*/ 79 h 79"/>
                  <a:gd name="T12" fmla="*/ 6 w 89"/>
                  <a:gd name="T13" fmla="*/ 79 h 79"/>
                  <a:gd name="T14" fmla="*/ 2 w 89"/>
                  <a:gd name="T15" fmla="*/ 77 h 79"/>
                  <a:gd name="T16" fmla="*/ 0 w 89"/>
                  <a:gd name="T17" fmla="*/ 75 h 79"/>
                  <a:gd name="T18" fmla="*/ 0 w 89"/>
                  <a:gd name="T19" fmla="*/ 71 h 79"/>
                  <a:gd name="T20" fmla="*/ 0 w 89"/>
                  <a:gd name="T21" fmla="*/ 4 h 79"/>
                  <a:gd name="T22" fmla="*/ 2 w 89"/>
                  <a:gd name="T23"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79">
                    <a:moveTo>
                      <a:pt x="2" y="0"/>
                    </a:moveTo>
                    <a:lnTo>
                      <a:pt x="6" y="4"/>
                    </a:lnTo>
                    <a:lnTo>
                      <a:pt x="6" y="71"/>
                    </a:lnTo>
                    <a:lnTo>
                      <a:pt x="87" y="71"/>
                    </a:lnTo>
                    <a:lnTo>
                      <a:pt x="89" y="75"/>
                    </a:lnTo>
                    <a:lnTo>
                      <a:pt x="87" y="79"/>
                    </a:lnTo>
                    <a:lnTo>
                      <a:pt x="6" y="79"/>
                    </a:lnTo>
                    <a:lnTo>
                      <a:pt x="2" y="77"/>
                    </a:lnTo>
                    <a:lnTo>
                      <a:pt x="0" y="75"/>
                    </a:lnTo>
                    <a:lnTo>
                      <a:pt x="0" y="71"/>
                    </a:lnTo>
                    <a:lnTo>
                      <a:pt x="0" y="4"/>
                    </a:lnTo>
                    <a:lnTo>
                      <a:pt x="2" y="0"/>
                    </a:lnTo>
                    <a:close/>
                  </a:path>
                </a:pathLst>
              </a:custGeom>
              <a:solidFill>
                <a:srgbClr val="E4F3F0"/>
              </a:solidFill>
              <a:ln w="0">
                <a:noFill/>
                <a:prstDash val="solid"/>
                <a:round/>
                <a:headEnd/>
                <a:tailEnd/>
              </a:ln>
            </p:spPr>
            <p:txBody>
              <a:bodyPr vert="horz" wrap="square" lIns="65024" tIns="32512" rIns="65024" bIns="32512" numCol="1" anchor="t" anchorCtr="0" compatLnSpc="1">
                <a:prstTxWarp prst="textNoShape">
                  <a:avLst/>
                </a:prstTxWarp>
              </a:bodyPr>
              <a:lstStyle/>
              <a:p>
                <a:endParaRPr lang="zh-CN" altLang="en-US">
                  <a:ea typeface="微软雅黑" panose="020B0503020204020204" pitchFamily="34" charset="-122"/>
                </a:endParaRPr>
              </a:p>
            </p:txBody>
          </p:sp>
          <p:sp>
            <p:nvSpPr>
              <p:cNvPr id="52" name="Freeform 212"/>
              <p:cNvSpPr>
                <a:spLocks/>
              </p:cNvSpPr>
              <p:nvPr/>
            </p:nvSpPr>
            <p:spPr bwMode="auto">
              <a:xfrm>
                <a:off x="5692129" y="3822769"/>
                <a:ext cx="209413" cy="180726"/>
              </a:xfrm>
              <a:custGeom>
                <a:avLst/>
                <a:gdLst>
                  <a:gd name="T0" fmla="*/ 69 w 73"/>
                  <a:gd name="T1" fmla="*/ 0 h 63"/>
                  <a:gd name="T2" fmla="*/ 71 w 73"/>
                  <a:gd name="T3" fmla="*/ 2 h 63"/>
                  <a:gd name="T4" fmla="*/ 73 w 73"/>
                  <a:gd name="T5" fmla="*/ 4 h 63"/>
                  <a:gd name="T6" fmla="*/ 69 w 73"/>
                  <a:gd name="T7" fmla="*/ 27 h 63"/>
                  <a:gd name="T8" fmla="*/ 65 w 73"/>
                  <a:gd name="T9" fmla="*/ 31 h 63"/>
                  <a:gd name="T10" fmla="*/ 63 w 73"/>
                  <a:gd name="T11" fmla="*/ 27 h 63"/>
                  <a:gd name="T12" fmla="*/ 65 w 73"/>
                  <a:gd name="T13" fmla="*/ 16 h 63"/>
                  <a:gd name="T14" fmla="*/ 45 w 73"/>
                  <a:gd name="T15" fmla="*/ 43 h 63"/>
                  <a:gd name="T16" fmla="*/ 43 w 73"/>
                  <a:gd name="T17" fmla="*/ 45 h 63"/>
                  <a:gd name="T18" fmla="*/ 39 w 73"/>
                  <a:gd name="T19" fmla="*/ 45 h 63"/>
                  <a:gd name="T20" fmla="*/ 27 w 73"/>
                  <a:gd name="T21" fmla="*/ 35 h 63"/>
                  <a:gd name="T22" fmla="*/ 6 w 73"/>
                  <a:gd name="T23" fmla="*/ 61 h 63"/>
                  <a:gd name="T24" fmla="*/ 4 w 73"/>
                  <a:gd name="T25" fmla="*/ 63 h 63"/>
                  <a:gd name="T26" fmla="*/ 0 w 73"/>
                  <a:gd name="T27" fmla="*/ 63 h 63"/>
                  <a:gd name="T28" fmla="*/ 0 w 73"/>
                  <a:gd name="T29" fmla="*/ 57 h 63"/>
                  <a:gd name="T30" fmla="*/ 20 w 73"/>
                  <a:gd name="T31" fmla="*/ 27 h 63"/>
                  <a:gd name="T32" fmla="*/ 24 w 73"/>
                  <a:gd name="T33" fmla="*/ 24 h 63"/>
                  <a:gd name="T34" fmla="*/ 27 w 73"/>
                  <a:gd name="T35" fmla="*/ 24 h 63"/>
                  <a:gd name="T36" fmla="*/ 41 w 73"/>
                  <a:gd name="T37" fmla="*/ 35 h 63"/>
                  <a:gd name="T38" fmla="*/ 57 w 73"/>
                  <a:gd name="T39" fmla="*/ 10 h 63"/>
                  <a:gd name="T40" fmla="*/ 49 w 73"/>
                  <a:gd name="T41" fmla="*/ 10 h 63"/>
                  <a:gd name="T42" fmla="*/ 45 w 73"/>
                  <a:gd name="T43" fmla="*/ 8 h 63"/>
                  <a:gd name="T44" fmla="*/ 47 w 73"/>
                  <a:gd name="T45" fmla="*/ 4 h 63"/>
                  <a:gd name="T46" fmla="*/ 69 w 73"/>
                  <a:gd name="T47"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3" h="63">
                    <a:moveTo>
                      <a:pt x="69" y="0"/>
                    </a:moveTo>
                    <a:lnTo>
                      <a:pt x="71" y="2"/>
                    </a:lnTo>
                    <a:lnTo>
                      <a:pt x="73" y="4"/>
                    </a:lnTo>
                    <a:lnTo>
                      <a:pt x="69" y="27"/>
                    </a:lnTo>
                    <a:lnTo>
                      <a:pt x="65" y="31"/>
                    </a:lnTo>
                    <a:lnTo>
                      <a:pt x="63" y="27"/>
                    </a:lnTo>
                    <a:lnTo>
                      <a:pt x="65" y="16"/>
                    </a:lnTo>
                    <a:lnTo>
                      <a:pt x="45" y="43"/>
                    </a:lnTo>
                    <a:lnTo>
                      <a:pt x="43" y="45"/>
                    </a:lnTo>
                    <a:lnTo>
                      <a:pt x="39" y="45"/>
                    </a:lnTo>
                    <a:lnTo>
                      <a:pt x="27" y="35"/>
                    </a:lnTo>
                    <a:lnTo>
                      <a:pt x="6" y="61"/>
                    </a:lnTo>
                    <a:lnTo>
                      <a:pt x="4" y="63"/>
                    </a:lnTo>
                    <a:lnTo>
                      <a:pt x="0" y="63"/>
                    </a:lnTo>
                    <a:lnTo>
                      <a:pt x="0" y="57"/>
                    </a:lnTo>
                    <a:lnTo>
                      <a:pt x="20" y="27"/>
                    </a:lnTo>
                    <a:lnTo>
                      <a:pt x="24" y="24"/>
                    </a:lnTo>
                    <a:lnTo>
                      <a:pt x="27" y="24"/>
                    </a:lnTo>
                    <a:lnTo>
                      <a:pt x="41" y="35"/>
                    </a:lnTo>
                    <a:lnTo>
                      <a:pt x="57" y="10"/>
                    </a:lnTo>
                    <a:lnTo>
                      <a:pt x="49" y="10"/>
                    </a:lnTo>
                    <a:lnTo>
                      <a:pt x="45" y="8"/>
                    </a:lnTo>
                    <a:lnTo>
                      <a:pt x="47" y="4"/>
                    </a:lnTo>
                    <a:lnTo>
                      <a:pt x="69" y="0"/>
                    </a:lnTo>
                    <a:close/>
                  </a:path>
                </a:pathLst>
              </a:custGeom>
              <a:solidFill>
                <a:srgbClr val="E4F3F0"/>
              </a:solidFill>
              <a:ln w="0">
                <a:noFill/>
                <a:prstDash val="solid"/>
                <a:round/>
                <a:headEnd/>
                <a:tailEnd/>
              </a:ln>
            </p:spPr>
            <p:txBody>
              <a:bodyPr vert="horz" wrap="square" lIns="65024" tIns="32512" rIns="65024" bIns="32512" numCol="1" anchor="t" anchorCtr="0" compatLnSpc="1">
                <a:prstTxWarp prst="textNoShape">
                  <a:avLst/>
                </a:prstTxWarp>
              </a:bodyPr>
              <a:lstStyle/>
              <a:p>
                <a:endParaRPr lang="zh-CN" altLang="en-US">
                  <a:ea typeface="微软雅黑" panose="020B0503020204020204" pitchFamily="34" charset="-122"/>
                </a:endParaRPr>
              </a:p>
            </p:txBody>
          </p:sp>
        </p:grpSp>
      </p:grpSp>
      <p:sp>
        <p:nvSpPr>
          <p:cNvPr id="53" name="Text Placeholder 7"/>
          <p:cNvSpPr txBox="1">
            <a:spLocks/>
          </p:cNvSpPr>
          <p:nvPr/>
        </p:nvSpPr>
        <p:spPr>
          <a:xfrm>
            <a:off x="972780" y="1351392"/>
            <a:ext cx="1889754" cy="253755"/>
          </a:xfrm>
          <a:prstGeom prst="rect">
            <a:avLst/>
          </a:prstGeom>
        </p:spPr>
        <p:txBody>
          <a:bodyPr vert="horz" lIns="0" tIns="73860" rIns="0" bIns="73860" anchor="ctr"/>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r>
              <a:rPr lang="zh-CN" altLang="en-US" sz="1400" dirty="0">
                <a:solidFill>
                  <a:schemeClr val="tx1">
                    <a:lumMod val="65000"/>
                    <a:lumOff val="35000"/>
                  </a:schemeClr>
                </a:solidFill>
                <a:ea typeface="微软雅黑" panose="020B0503020204020204" pitchFamily="34" charset="-122"/>
              </a:rPr>
              <a:t>请替换文字内容</a:t>
            </a:r>
          </a:p>
        </p:txBody>
      </p:sp>
      <p:sp>
        <p:nvSpPr>
          <p:cNvPr id="54" name="Text Placeholder 2"/>
          <p:cNvSpPr txBox="1">
            <a:spLocks/>
          </p:cNvSpPr>
          <p:nvPr/>
        </p:nvSpPr>
        <p:spPr>
          <a:xfrm>
            <a:off x="1232499" y="1625060"/>
            <a:ext cx="1630034" cy="411328"/>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2"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r>
              <a:rPr lang="zh-CN" altLang="en-US" sz="105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a:t>
            </a:r>
            <a:r>
              <a:rPr lang="zh-CN" altLang="en-US" sz="1050">
                <a:solidFill>
                  <a:schemeClr val="tx1">
                    <a:lumMod val="65000"/>
                    <a:lumOff val="35000"/>
                  </a:schemeClr>
                </a:solidFill>
                <a:latin typeface="Arial" panose="020B0604020202020204" pitchFamily="34" charset="0"/>
                <a:ea typeface="微软雅黑" panose="020B0503020204020204" pitchFamily="34" charset="-122"/>
                <a:cs typeface="+mn-ea"/>
                <a:sym typeface="+mn-lt"/>
              </a:rPr>
              <a:t>标题文字</a:t>
            </a:r>
            <a:endParaRPr lang="en-GB" altLang="zh-CN" sz="105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55" name="Text Placeholder 7"/>
          <p:cNvSpPr txBox="1">
            <a:spLocks/>
          </p:cNvSpPr>
          <p:nvPr/>
        </p:nvSpPr>
        <p:spPr>
          <a:xfrm>
            <a:off x="972780" y="2446025"/>
            <a:ext cx="1889754" cy="253755"/>
          </a:xfrm>
          <a:prstGeom prst="rect">
            <a:avLst/>
          </a:prstGeom>
        </p:spPr>
        <p:txBody>
          <a:bodyPr vert="horz" lIns="0" tIns="73860" rIns="0" bIns="73860" anchor="ctr"/>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r>
              <a:rPr lang="zh-CN" altLang="en-US" sz="1400" dirty="0">
                <a:solidFill>
                  <a:schemeClr val="tx1">
                    <a:lumMod val="65000"/>
                    <a:lumOff val="35000"/>
                  </a:schemeClr>
                </a:solidFill>
                <a:ea typeface="微软雅黑" panose="020B0503020204020204" pitchFamily="34" charset="-122"/>
              </a:rPr>
              <a:t>请替换文字内容</a:t>
            </a:r>
          </a:p>
        </p:txBody>
      </p:sp>
      <p:sp>
        <p:nvSpPr>
          <p:cNvPr id="56" name="Text Placeholder 2"/>
          <p:cNvSpPr txBox="1">
            <a:spLocks/>
          </p:cNvSpPr>
          <p:nvPr/>
        </p:nvSpPr>
        <p:spPr>
          <a:xfrm>
            <a:off x="1232499" y="2719693"/>
            <a:ext cx="1630034" cy="411328"/>
          </a:xfrm>
          <a:prstGeom prst="rect">
            <a:avLst/>
          </a:prstGeom>
        </p:spPr>
        <p:txBody>
          <a:bodyPr vert="horz" lIns="0" tIns="0" rIns="0" bIns="0"/>
          <a:lstStyle>
            <a:defPPr>
              <a:defRPr lang="zh-CN"/>
            </a:defPPr>
            <a:lvl1pPr indent="0" algn="r" eaLnBrk="0" fontAlgn="base" hangingPunct="0">
              <a:lnSpc>
                <a:spcPct val="150000"/>
              </a:lnSpc>
              <a:spcBef>
                <a:spcPts val="0"/>
              </a:spcBef>
              <a:spcAft>
                <a:spcPct val="0"/>
              </a:spcAft>
              <a:buFont typeface="Arial" panose="020B0604020202020204" pitchFamily="34" charset="0"/>
              <a:buNone/>
              <a:defRPr sz="1050" baseline="0">
                <a:solidFill>
                  <a:schemeClr val="tx1">
                    <a:lumMod val="65000"/>
                    <a:lumOff val="35000"/>
                  </a:schemeClr>
                </a:solidFill>
                <a:latin typeface="Arial" panose="020B0604020202020204" pitchFamily="34" charset="0"/>
                <a:ea typeface="微软雅黑" panose="020B0503020204020204" pitchFamily="34" charset="-122"/>
                <a:cs typeface="+mn-ea"/>
              </a:defRPr>
            </a:lvl1pPr>
            <a:lvl2pPr marL="1041400" indent="-400050" eaLnBrk="0" fontAlgn="base" hangingPunct="0">
              <a:spcBef>
                <a:spcPct val="20000"/>
              </a:spcBef>
              <a:spcAft>
                <a:spcPct val="0"/>
              </a:spcAft>
              <a:buFont typeface="Arial" panose="020B0604020202020204" pitchFamily="34" charset="0"/>
              <a:buChar char="–"/>
              <a:defRPr sz="4000"/>
            </a:lvl2pPr>
            <a:lvl3pPr marL="1604963" indent="-319088" eaLnBrk="0" fontAlgn="base" hangingPunct="0">
              <a:spcBef>
                <a:spcPct val="20000"/>
              </a:spcBef>
              <a:spcAft>
                <a:spcPct val="0"/>
              </a:spcAft>
              <a:buFont typeface="Arial" panose="020B0604020202020204" pitchFamily="34" charset="0"/>
              <a:buChar char="•"/>
              <a:defRPr sz="3400"/>
            </a:lvl3pPr>
            <a:lvl4pPr marL="2247900" indent="-319088" eaLnBrk="0" fontAlgn="base" hangingPunct="0">
              <a:spcBef>
                <a:spcPct val="20000"/>
              </a:spcBef>
              <a:spcAft>
                <a:spcPct val="0"/>
              </a:spcAft>
              <a:buFont typeface="Arial" panose="020B0604020202020204" pitchFamily="34" charset="0"/>
              <a:buChar char="–"/>
              <a:defRPr sz="2800"/>
            </a:lvl4pPr>
            <a:lvl5pPr marL="2890838" indent="-319088" eaLnBrk="0" fontAlgn="base" hangingPunct="0">
              <a:spcBef>
                <a:spcPct val="20000"/>
              </a:spcBef>
              <a:spcAft>
                <a:spcPct val="0"/>
              </a:spcAft>
              <a:buFont typeface="Arial" panose="020B0604020202020204" pitchFamily="34" charset="0"/>
              <a:buChar char="»"/>
              <a:defRPr sz="2800"/>
            </a:lvl5pPr>
            <a:lvl6pPr marL="3534603" indent="-321327" defTabSz="1285309">
              <a:spcBef>
                <a:spcPct val="20000"/>
              </a:spcBef>
              <a:buFont typeface="Arial" pitchFamily="34" charset="0"/>
              <a:buChar char="•"/>
              <a:defRPr sz="2800"/>
            </a:lvl6pPr>
            <a:lvl7pPr marL="4177258" indent="-321327" defTabSz="1285309">
              <a:spcBef>
                <a:spcPct val="20000"/>
              </a:spcBef>
              <a:buFont typeface="Arial" pitchFamily="34" charset="0"/>
              <a:buChar char="•"/>
              <a:defRPr sz="2800"/>
            </a:lvl7pPr>
            <a:lvl8pPr marL="4819911" indent="-321327" defTabSz="1285309">
              <a:spcBef>
                <a:spcPct val="20000"/>
              </a:spcBef>
              <a:buFont typeface="Arial" pitchFamily="34" charset="0"/>
              <a:buChar char="•"/>
              <a:defRPr sz="2800"/>
            </a:lvl8pPr>
            <a:lvl9pPr marL="5462567" indent="-321327" defTabSz="1285309">
              <a:spcBef>
                <a:spcPct val="20000"/>
              </a:spcBef>
              <a:buFont typeface="Arial" pitchFamily="34" charset="0"/>
              <a:buChar char="•"/>
              <a:defRPr sz="2800"/>
            </a:lvl9pPr>
          </a:lstStyle>
          <a:p>
            <a:r>
              <a:rPr lang="zh-CN" altLang="en-US" dirty="0">
                <a:sym typeface="+mn-lt"/>
              </a:rPr>
              <a:t>点击添加相关标题文字，点击添加相关</a:t>
            </a:r>
            <a:r>
              <a:rPr lang="zh-CN" altLang="en-US">
                <a:sym typeface="+mn-lt"/>
              </a:rPr>
              <a:t>标题文字</a:t>
            </a:r>
            <a:endParaRPr lang="en-GB" altLang="zh-CN" dirty="0">
              <a:sym typeface="+mn-lt"/>
            </a:endParaRPr>
          </a:p>
        </p:txBody>
      </p:sp>
      <p:sp>
        <p:nvSpPr>
          <p:cNvPr id="57" name="Text Placeholder 7"/>
          <p:cNvSpPr txBox="1">
            <a:spLocks/>
          </p:cNvSpPr>
          <p:nvPr/>
        </p:nvSpPr>
        <p:spPr>
          <a:xfrm>
            <a:off x="972780" y="3735605"/>
            <a:ext cx="1889754" cy="253755"/>
          </a:xfrm>
          <a:prstGeom prst="rect">
            <a:avLst/>
          </a:prstGeom>
        </p:spPr>
        <p:txBody>
          <a:bodyPr vert="horz" lIns="0" tIns="73860" rIns="0" bIns="73860" anchor="ctr"/>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r>
              <a:rPr lang="zh-CN" altLang="en-US" sz="1400" dirty="0">
                <a:solidFill>
                  <a:schemeClr val="tx1">
                    <a:lumMod val="65000"/>
                    <a:lumOff val="35000"/>
                  </a:schemeClr>
                </a:solidFill>
                <a:ea typeface="微软雅黑" panose="020B0503020204020204" pitchFamily="34" charset="-122"/>
              </a:rPr>
              <a:t>请替换文字内容</a:t>
            </a:r>
          </a:p>
        </p:txBody>
      </p:sp>
      <p:sp>
        <p:nvSpPr>
          <p:cNvPr id="58" name="Text Placeholder 2"/>
          <p:cNvSpPr txBox="1">
            <a:spLocks/>
          </p:cNvSpPr>
          <p:nvPr/>
        </p:nvSpPr>
        <p:spPr>
          <a:xfrm>
            <a:off x="1232499" y="4009273"/>
            <a:ext cx="1630034" cy="411328"/>
          </a:xfrm>
          <a:prstGeom prst="rect">
            <a:avLst/>
          </a:prstGeom>
        </p:spPr>
        <p:txBody>
          <a:bodyPr vert="horz" lIns="0" tIns="0" rIns="0" bIns="0"/>
          <a:lstStyle>
            <a:defPPr>
              <a:defRPr lang="zh-CN"/>
            </a:defPPr>
            <a:lvl1pPr indent="0" algn="r" eaLnBrk="0" fontAlgn="base" hangingPunct="0">
              <a:lnSpc>
                <a:spcPct val="150000"/>
              </a:lnSpc>
              <a:spcBef>
                <a:spcPts val="0"/>
              </a:spcBef>
              <a:spcAft>
                <a:spcPct val="0"/>
              </a:spcAft>
              <a:buFont typeface="Arial" panose="020B0604020202020204" pitchFamily="34" charset="0"/>
              <a:buNone/>
              <a:defRPr sz="1050" baseline="0">
                <a:solidFill>
                  <a:schemeClr val="tx1">
                    <a:lumMod val="65000"/>
                    <a:lumOff val="35000"/>
                  </a:schemeClr>
                </a:solidFill>
                <a:latin typeface="Arial" panose="020B0604020202020204" pitchFamily="34" charset="0"/>
                <a:ea typeface="微软雅黑" panose="020B0503020204020204" pitchFamily="34" charset="-122"/>
                <a:cs typeface="+mn-ea"/>
              </a:defRPr>
            </a:lvl1pPr>
            <a:lvl2pPr marL="1041400" indent="-400050" eaLnBrk="0" fontAlgn="base" hangingPunct="0">
              <a:spcBef>
                <a:spcPct val="20000"/>
              </a:spcBef>
              <a:spcAft>
                <a:spcPct val="0"/>
              </a:spcAft>
              <a:buFont typeface="Arial" panose="020B0604020202020204" pitchFamily="34" charset="0"/>
              <a:buChar char="–"/>
              <a:defRPr sz="4000"/>
            </a:lvl2pPr>
            <a:lvl3pPr marL="1604963" indent="-319088" eaLnBrk="0" fontAlgn="base" hangingPunct="0">
              <a:spcBef>
                <a:spcPct val="20000"/>
              </a:spcBef>
              <a:spcAft>
                <a:spcPct val="0"/>
              </a:spcAft>
              <a:buFont typeface="Arial" panose="020B0604020202020204" pitchFamily="34" charset="0"/>
              <a:buChar char="•"/>
              <a:defRPr sz="3400"/>
            </a:lvl3pPr>
            <a:lvl4pPr marL="2247900" indent="-319088" eaLnBrk="0" fontAlgn="base" hangingPunct="0">
              <a:spcBef>
                <a:spcPct val="20000"/>
              </a:spcBef>
              <a:spcAft>
                <a:spcPct val="0"/>
              </a:spcAft>
              <a:buFont typeface="Arial" panose="020B0604020202020204" pitchFamily="34" charset="0"/>
              <a:buChar char="–"/>
              <a:defRPr sz="2800"/>
            </a:lvl4pPr>
            <a:lvl5pPr marL="2890838" indent="-319088" eaLnBrk="0" fontAlgn="base" hangingPunct="0">
              <a:spcBef>
                <a:spcPct val="20000"/>
              </a:spcBef>
              <a:spcAft>
                <a:spcPct val="0"/>
              </a:spcAft>
              <a:buFont typeface="Arial" panose="020B0604020202020204" pitchFamily="34" charset="0"/>
              <a:buChar char="»"/>
              <a:defRPr sz="2800"/>
            </a:lvl5pPr>
            <a:lvl6pPr marL="3534603" indent="-321327" defTabSz="1285309">
              <a:spcBef>
                <a:spcPct val="20000"/>
              </a:spcBef>
              <a:buFont typeface="Arial" pitchFamily="34" charset="0"/>
              <a:buChar char="•"/>
              <a:defRPr sz="2800"/>
            </a:lvl6pPr>
            <a:lvl7pPr marL="4177258" indent="-321327" defTabSz="1285309">
              <a:spcBef>
                <a:spcPct val="20000"/>
              </a:spcBef>
              <a:buFont typeface="Arial" pitchFamily="34" charset="0"/>
              <a:buChar char="•"/>
              <a:defRPr sz="2800"/>
            </a:lvl7pPr>
            <a:lvl8pPr marL="4819911" indent="-321327" defTabSz="1285309">
              <a:spcBef>
                <a:spcPct val="20000"/>
              </a:spcBef>
              <a:buFont typeface="Arial" pitchFamily="34" charset="0"/>
              <a:buChar char="•"/>
              <a:defRPr sz="2800"/>
            </a:lvl8pPr>
            <a:lvl9pPr marL="5462567" indent="-321327" defTabSz="1285309">
              <a:spcBef>
                <a:spcPct val="20000"/>
              </a:spcBef>
              <a:buFont typeface="Arial" pitchFamily="34" charset="0"/>
              <a:buChar char="•"/>
              <a:defRPr sz="2800"/>
            </a:lvl9pPr>
          </a:lstStyle>
          <a:p>
            <a:r>
              <a:rPr lang="zh-CN" altLang="en-US" dirty="0">
                <a:sym typeface="+mn-lt"/>
              </a:rPr>
              <a:t>点击添加相关标题文字，点击添加相关</a:t>
            </a:r>
            <a:r>
              <a:rPr lang="zh-CN" altLang="en-US">
                <a:sym typeface="+mn-lt"/>
              </a:rPr>
              <a:t>标题文字</a:t>
            </a:r>
            <a:endParaRPr lang="en-GB" altLang="zh-CN" dirty="0">
              <a:sym typeface="+mn-lt"/>
            </a:endParaRPr>
          </a:p>
        </p:txBody>
      </p:sp>
      <p:sp>
        <p:nvSpPr>
          <p:cNvPr id="59" name="Text Placeholder 7"/>
          <p:cNvSpPr txBox="1">
            <a:spLocks/>
          </p:cNvSpPr>
          <p:nvPr/>
        </p:nvSpPr>
        <p:spPr>
          <a:xfrm>
            <a:off x="6330625" y="1351392"/>
            <a:ext cx="1889754" cy="253755"/>
          </a:xfrm>
          <a:prstGeom prst="rect">
            <a:avLst/>
          </a:prstGeom>
        </p:spPr>
        <p:txBody>
          <a:bodyPr vert="horz" lIns="0" tIns="73860" rIns="0" bIns="73860" anchor="ctr"/>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1400" dirty="0">
                <a:solidFill>
                  <a:schemeClr val="tx1">
                    <a:lumMod val="65000"/>
                    <a:lumOff val="35000"/>
                  </a:schemeClr>
                </a:solidFill>
                <a:ea typeface="微软雅黑" panose="020B0503020204020204" pitchFamily="34" charset="-122"/>
              </a:rPr>
              <a:t>请替换文字内容</a:t>
            </a:r>
          </a:p>
        </p:txBody>
      </p:sp>
      <p:sp>
        <p:nvSpPr>
          <p:cNvPr id="60" name="Text Placeholder 2"/>
          <p:cNvSpPr txBox="1">
            <a:spLocks/>
          </p:cNvSpPr>
          <p:nvPr/>
        </p:nvSpPr>
        <p:spPr>
          <a:xfrm>
            <a:off x="6330625" y="1625060"/>
            <a:ext cx="1630034" cy="411328"/>
          </a:xfrm>
          <a:prstGeom prst="rect">
            <a:avLst/>
          </a:prstGeom>
        </p:spPr>
        <p:txBody>
          <a:bodyPr vert="horz" lIns="0" tIns="0" rIns="0" bIns="0"/>
          <a:lstStyle>
            <a:defPPr>
              <a:defRPr lang="zh-CN"/>
            </a:defPPr>
            <a:lvl1pPr indent="0" algn="r" eaLnBrk="0" fontAlgn="base" hangingPunct="0">
              <a:lnSpc>
                <a:spcPct val="150000"/>
              </a:lnSpc>
              <a:spcBef>
                <a:spcPts val="0"/>
              </a:spcBef>
              <a:spcAft>
                <a:spcPct val="0"/>
              </a:spcAft>
              <a:buFont typeface="Arial" panose="020B0604020202020204" pitchFamily="34" charset="0"/>
              <a:buNone/>
              <a:defRPr sz="1050" baseline="0">
                <a:solidFill>
                  <a:schemeClr val="tx1">
                    <a:lumMod val="65000"/>
                    <a:lumOff val="35000"/>
                  </a:schemeClr>
                </a:solidFill>
                <a:latin typeface="Arial" panose="020B0604020202020204" pitchFamily="34" charset="0"/>
                <a:ea typeface="微软雅黑" panose="020B0503020204020204" pitchFamily="34" charset="-122"/>
                <a:cs typeface="+mn-ea"/>
              </a:defRPr>
            </a:lvl1pPr>
            <a:lvl2pPr marL="1041400" indent="-400050" eaLnBrk="0" fontAlgn="base" hangingPunct="0">
              <a:spcBef>
                <a:spcPct val="20000"/>
              </a:spcBef>
              <a:spcAft>
                <a:spcPct val="0"/>
              </a:spcAft>
              <a:buFont typeface="Arial" panose="020B0604020202020204" pitchFamily="34" charset="0"/>
              <a:buChar char="–"/>
              <a:defRPr sz="4000"/>
            </a:lvl2pPr>
            <a:lvl3pPr marL="1604963" indent="-319088" eaLnBrk="0" fontAlgn="base" hangingPunct="0">
              <a:spcBef>
                <a:spcPct val="20000"/>
              </a:spcBef>
              <a:spcAft>
                <a:spcPct val="0"/>
              </a:spcAft>
              <a:buFont typeface="Arial" panose="020B0604020202020204" pitchFamily="34" charset="0"/>
              <a:buChar char="•"/>
              <a:defRPr sz="3400"/>
            </a:lvl3pPr>
            <a:lvl4pPr marL="2247900" indent="-319088" eaLnBrk="0" fontAlgn="base" hangingPunct="0">
              <a:spcBef>
                <a:spcPct val="20000"/>
              </a:spcBef>
              <a:spcAft>
                <a:spcPct val="0"/>
              </a:spcAft>
              <a:buFont typeface="Arial" panose="020B0604020202020204" pitchFamily="34" charset="0"/>
              <a:buChar char="–"/>
              <a:defRPr sz="2800"/>
            </a:lvl4pPr>
            <a:lvl5pPr marL="2890838" indent="-319088" eaLnBrk="0" fontAlgn="base" hangingPunct="0">
              <a:spcBef>
                <a:spcPct val="20000"/>
              </a:spcBef>
              <a:spcAft>
                <a:spcPct val="0"/>
              </a:spcAft>
              <a:buFont typeface="Arial" panose="020B0604020202020204" pitchFamily="34" charset="0"/>
              <a:buChar char="»"/>
              <a:defRPr sz="2800"/>
            </a:lvl5pPr>
            <a:lvl6pPr marL="3534603" indent="-321327" defTabSz="1285309">
              <a:spcBef>
                <a:spcPct val="20000"/>
              </a:spcBef>
              <a:buFont typeface="Arial" pitchFamily="34" charset="0"/>
              <a:buChar char="•"/>
              <a:defRPr sz="2800"/>
            </a:lvl6pPr>
            <a:lvl7pPr marL="4177258" indent="-321327" defTabSz="1285309">
              <a:spcBef>
                <a:spcPct val="20000"/>
              </a:spcBef>
              <a:buFont typeface="Arial" pitchFamily="34" charset="0"/>
              <a:buChar char="•"/>
              <a:defRPr sz="2800"/>
            </a:lvl7pPr>
            <a:lvl8pPr marL="4819911" indent="-321327" defTabSz="1285309">
              <a:spcBef>
                <a:spcPct val="20000"/>
              </a:spcBef>
              <a:buFont typeface="Arial" pitchFamily="34" charset="0"/>
              <a:buChar char="•"/>
              <a:defRPr sz="2800"/>
            </a:lvl8pPr>
            <a:lvl9pPr marL="5462567" indent="-321327" defTabSz="1285309">
              <a:spcBef>
                <a:spcPct val="20000"/>
              </a:spcBef>
              <a:buFont typeface="Arial" pitchFamily="34" charset="0"/>
              <a:buChar char="•"/>
              <a:defRPr sz="2800"/>
            </a:lvl9pPr>
          </a:lstStyle>
          <a:p>
            <a:r>
              <a:rPr lang="zh-CN" altLang="en-US" dirty="0">
                <a:sym typeface="+mn-lt"/>
              </a:rPr>
              <a:t>点击添加相关标题文字，点击添加相关</a:t>
            </a:r>
            <a:r>
              <a:rPr lang="zh-CN" altLang="en-US">
                <a:sym typeface="+mn-lt"/>
              </a:rPr>
              <a:t>标题文字</a:t>
            </a:r>
            <a:endParaRPr lang="en-GB" altLang="zh-CN" dirty="0">
              <a:sym typeface="+mn-lt"/>
            </a:endParaRPr>
          </a:p>
        </p:txBody>
      </p:sp>
      <p:sp>
        <p:nvSpPr>
          <p:cNvPr id="61" name="Text Placeholder 7"/>
          <p:cNvSpPr txBox="1">
            <a:spLocks/>
          </p:cNvSpPr>
          <p:nvPr/>
        </p:nvSpPr>
        <p:spPr>
          <a:xfrm>
            <a:off x="6330625" y="2446025"/>
            <a:ext cx="1889754" cy="253755"/>
          </a:xfrm>
          <a:prstGeom prst="rect">
            <a:avLst/>
          </a:prstGeom>
        </p:spPr>
        <p:txBody>
          <a:bodyPr vert="horz" lIns="0" tIns="73860" rIns="0" bIns="73860" anchor="ctr"/>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1400" dirty="0">
                <a:solidFill>
                  <a:schemeClr val="tx1">
                    <a:lumMod val="65000"/>
                    <a:lumOff val="35000"/>
                  </a:schemeClr>
                </a:solidFill>
                <a:ea typeface="微软雅黑" panose="020B0503020204020204" pitchFamily="34" charset="-122"/>
              </a:rPr>
              <a:t>请替换文字内容</a:t>
            </a:r>
          </a:p>
        </p:txBody>
      </p:sp>
      <p:sp>
        <p:nvSpPr>
          <p:cNvPr id="62" name="Text Placeholder 2"/>
          <p:cNvSpPr txBox="1">
            <a:spLocks/>
          </p:cNvSpPr>
          <p:nvPr/>
        </p:nvSpPr>
        <p:spPr>
          <a:xfrm>
            <a:off x="6330625" y="2719693"/>
            <a:ext cx="1630034" cy="411328"/>
          </a:xfrm>
          <a:prstGeom prst="rect">
            <a:avLst/>
          </a:prstGeom>
        </p:spPr>
        <p:txBody>
          <a:bodyPr vert="horz" lIns="0" tIns="0" rIns="0" bIns="0"/>
          <a:lstStyle>
            <a:defPPr>
              <a:defRPr lang="zh-CN"/>
            </a:defPPr>
            <a:lvl1pPr indent="0" algn="r" eaLnBrk="0" fontAlgn="base" hangingPunct="0">
              <a:lnSpc>
                <a:spcPct val="150000"/>
              </a:lnSpc>
              <a:spcBef>
                <a:spcPts val="0"/>
              </a:spcBef>
              <a:spcAft>
                <a:spcPct val="0"/>
              </a:spcAft>
              <a:buFont typeface="Arial" panose="020B0604020202020204" pitchFamily="34" charset="0"/>
              <a:buNone/>
              <a:defRPr sz="1050" baseline="0">
                <a:solidFill>
                  <a:schemeClr val="tx1">
                    <a:lumMod val="65000"/>
                    <a:lumOff val="35000"/>
                  </a:schemeClr>
                </a:solidFill>
                <a:latin typeface="Arial" panose="020B0604020202020204" pitchFamily="34" charset="0"/>
                <a:ea typeface="微软雅黑" panose="020B0503020204020204" pitchFamily="34" charset="-122"/>
                <a:cs typeface="+mn-ea"/>
              </a:defRPr>
            </a:lvl1pPr>
            <a:lvl2pPr marL="1041400" indent="-400050" eaLnBrk="0" fontAlgn="base" hangingPunct="0">
              <a:spcBef>
                <a:spcPct val="20000"/>
              </a:spcBef>
              <a:spcAft>
                <a:spcPct val="0"/>
              </a:spcAft>
              <a:buFont typeface="Arial" panose="020B0604020202020204" pitchFamily="34" charset="0"/>
              <a:buChar char="–"/>
              <a:defRPr sz="4000"/>
            </a:lvl2pPr>
            <a:lvl3pPr marL="1604963" indent="-319088" eaLnBrk="0" fontAlgn="base" hangingPunct="0">
              <a:spcBef>
                <a:spcPct val="20000"/>
              </a:spcBef>
              <a:spcAft>
                <a:spcPct val="0"/>
              </a:spcAft>
              <a:buFont typeface="Arial" panose="020B0604020202020204" pitchFamily="34" charset="0"/>
              <a:buChar char="•"/>
              <a:defRPr sz="3400"/>
            </a:lvl3pPr>
            <a:lvl4pPr marL="2247900" indent="-319088" eaLnBrk="0" fontAlgn="base" hangingPunct="0">
              <a:spcBef>
                <a:spcPct val="20000"/>
              </a:spcBef>
              <a:spcAft>
                <a:spcPct val="0"/>
              </a:spcAft>
              <a:buFont typeface="Arial" panose="020B0604020202020204" pitchFamily="34" charset="0"/>
              <a:buChar char="–"/>
              <a:defRPr sz="2800"/>
            </a:lvl4pPr>
            <a:lvl5pPr marL="2890838" indent="-319088" eaLnBrk="0" fontAlgn="base" hangingPunct="0">
              <a:spcBef>
                <a:spcPct val="20000"/>
              </a:spcBef>
              <a:spcAft>
                <a:spcPct val="0"/>
              </a:spcAft>
              <a:buFont typeface="Arial" panose="020B0604020202020204" pitchFamily="34" charset="0"/>
              <a:buChar char="»"/>
              <a:defRPr sz="2800"/>
            </a:lvl5pPr>
            <a:lvl6pPr marL="3534603" indent="-321327" defTabSz="1285309">
              <a:spcBef>
                <a:spcPct val="20000"/>
              </a:spcBef>
              <a:buFont typeface="Arial" pitchFamily="34" charset="0"/>
              <a:buChar char="•"/>
              <a:defRPr sz="2800"/>
            </a:lvl6pPr>
            <a:lvl7pPr marL="4177258" indent="-321327" defTabSz="1285309">
              <a:spcBef>
                <a:spcPct val="20000"/>
              </a:spcBef>
              <a:buFont typeface="Arial" pitchFamily="34" charset="0"/>
              <a:buChar char="•"/>
              <a:defRPr sz="2800"/>
            </a:lvl7pPr>
            <a:lvl8pPr marL="4819911" indent="-321327" defTabSz="1285309">
              <a:spcBef>
                <a:spcPct val="20000"/>
              </a:spcBef>
              <a:buFont typeface="Arial" pitchFamily="34" charset="0"/>
              <a:buChar char="•"/>
              <a:defRPr sz="2800"/>
            </a:lvl8pPr>
            <a:lvl9pPr marL="5462567" indent="-321327" defTabSz="1285309">
              <a:spcBef>
                <a:spcPct val="20000"/>
              </a:spcBef>
              <a:buFont typeface="Arial" pitchFamily="34" charset="0"/>
              <a:buChar char="•"/>
              <a:defRPr sz="2800"/>
            </a:lvl9pPr>
          </a:lstStyle>
          <a:p>
            <a:r>
              <a:rPr lang="zh-CN" altLang="en-US" dirty="0">
                <a:sym typeface="+mn-lt"/>
              </a:rPr>
              <a:t>点击添加相关标题文字，点击添加相关</a:t>
            </a:r>
            <a:r>
              <a:rPr lang="zh-CN" altLang="en-US">
                <a:sym typeface="+mn-lt"/>
              </a:rPr>
              <a:t>标题文字</a:t>
            </a:r>
            <a:endParaRPr lang="en-GB" altLang="zh-CN" dirty="0">
              <a:sym typeface="+mn-lt"/>
            </a:endParaRPr>
          </a:p>
        </p:txBody>
      </p:sp>
      <p:sp>
        <p:nvSpPr>
          <p:cNvPr id="63" name="Text Placeholder 7"/>
          <p:cNvSpPr txBox="1">
            <a:spLocks/>
          </p:cNvSpPr>
          <p:nvPr/>
        </p:nvSpPr>
        <p:spPr>
          <a:xfrm>
            <a:off x="6330625" y="3735605"/>
            <a:ext cx="1889754" cy="253755"/>
          </a:xfrm>
          <a:prstGeom prst="rect">
            <a:avLst/>
          </a:prstGeom>
        </p:spPr>
        <p:txBody>
          <a:bodyPr vert="horz" lIns="0" tIns="73860" rIns="0" bIns="73860" anchor="ctr"/>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1400" dirty="0">
                <a:solidFill>
                  <a:schemeClr val="tx1">
                    <a:lumMod val="65000"/>
                    <a:lumOff val="35000"/>
                  </a:schemeClr>
                </a:solidFill>
                <a:ea typeface="微软雅黑" panose="020B0503020204020204" pitchFamily="34" charset="-122"/>
              </a:rPr>
              <a:t>请替换文字内容</a:t>
            </a:r>
          </a:p>
        </p:txBody>
      </p:sp>
      <p:sp>
        <p:nvSpPr>
          <p:cNvPr id="64" name="Text Placeholder 2"/>
          <p:cNvSpPr txBox="1">
            <a:spLocks/>
          </p:cNvSpPr>
          <p:nvPr/>
        </p:nvSpPr>
        <p:spPr>
          <a:xfrm>
            <a:off x="6330625" y="4009273"/>
            <a:ext cx="1630034" cy="411328"/>
          </a:xfrm>
          <a:prstGeom prst="rect">
            <a:avLst/>
          </a:prstGeom>
        </p:spPr>
        <p:txBody>
          <a:bodyPr vert="horz" lIns="0" tIns="0" rIns="0" bIns="0"/>
          <a:lstStyle>
            <a:defPPr>
              <a:defRPr lang="zh-CN"/>
            </a:defPPr>
            <a:lvl1pPr indent="0" algn="r" eaLnBrk="0" fontAlgn="base" hangingPunct="0">
              <a:lnSpc>
                <a:spcPct val="150000"/>
              </a:lnSpc>
              <a:spcBef>
                <a:spcPts val="0"/>
              </a:spcBef>
              <a:spcAft>
                <a:spcPct val="0"/>
              </a:spcAft>
              <a:buFont typeface="Arial" panose="020B0604020202020204" pitchFamily="34" charset="0"/>
              <a:buNone/>
              <a:defRPr sz="1050" baseline="0">
                <a:solidFill>
                  <a:schemeClr val="tx1">
                    <a:lumMod val="65000"/>
                    <a:lumOff val="35000"/>
                  </a:schemeClr>
                </a:solidFill>
                <a:latin typeface="Arial" panose="020B0604020202020204" pitchFamily="34" charset="0"/>
                <a:ea typeface="微软雅黑" panose="020B0503020204020204" pitchFamily="34" charset="-122"/>
                <a:cs typeface="+mn-ea"/>
              </a:defRPr>
            </a:lvl1pPr>
            <a:lvl2pPr marL="1041400" indent="-400050" eaLnBrk="0" fontAlgn="base" hangingPunct="0">
              <a:spcBef>
                <a:spcPct val="20000"/>
              </a:spcBef>
              <a:spcAft>
                <a:spcPct val="0"/>
              </a:spcAft>
              <a:buFont typeface="Arial" panose="020B0604020202020204" pitchFamily="34" charset="0"/>
              <a:buChar char="–"/>
              <a:defRPr sz="4000"/>
            </a:lvl2pPr>
            <a:lvl3pPr marL="1604963" indent="-319088" eaLnBrk="0" fontAlgn="base" hangingPunct="0">
              <a:spcBef>
                <a:spcPct val="20000"/>
              </a:spcBef>
              <a:spcAft>
                <a:spcPct val="0"/>
              </a:spcAft>
              <a:buFont typeface="Arial" panose="020B0604020202020204" pitchFamily="34" charset="0"/>
              <a:buChar char="•"/>
              <a:defRPr sz="3400"/>
            </a:lvl3pPr>
            <a:lvl4pPr marL="2247900" indent="-319088" eaLnBrk="0" fontAlgn="base" hangingPunct="0">
              <a:spcBef>
                <a:spcPct val="20000"/>
              </a:spcBef>
              <a:spcAft>
                <a:spcPct val="0"/>
              </a:spcAft>
              <a:buFont typeface="Arial" panose="020B0604020202020204" pitchFamily="34" charset="0"/>
              <a:buChar char="–"/>
              <a:defRPr sz="2800"/>
            </a:lvl4pPr>
            <a:lvl5pPr marL="2890838" indent="-319088" eaLnBrk="0" fontAlgn="base" hangingPunct="0">
              <a:spcBef>
                <a:spcPct val="20000"/>
              </a:spcBef>
              <a:spcAft>
                <a:spcPct val="0"/>
              </a:spcAft>
              <a:buFont typeface="Arial" panose="020B0604020202020204" pitchFamily="34" charset="0"/>
              <a:buChar char="»"/>
              <a:defRPr sz="2800"/>
            </a:lvl5pPr>
            <a:lvl6pPr marL="3534603" indent="-321327" defTabSz="1285309">
              <a:spcBef>
                <a:spcPct val="20000"/>
              </a:spcBef>
              <a:buFont typeface="Arial" pitchFamily="34" charset="0"/>
              <a:buChar char="•"/>
              <a:defRPr sz="2800"/>
            </a:lvl6pPr>
            <a:lvl7pPr marL="4177258" indent="-321327" defTabSz="1285309">
              <a:spcBef>
                <a:spcPct val="20000"/>
              </a:spcBef>
              <a:buFont typeface="Arial" pitchFamily="34" charset="0"/>
              <a:buChar char="•"/>
              <a:defRPr sz="2800"/>
            </a:lvl7pPr>
            <a:lvl8pPr marL="4819911" indent="-321327" defTabSz="1285309">
              <a:spcBef>
                <a:spcPct val="20000"/>
              </a:spcBef>
              <a:buFont typeface="Arial" pitchFamily="34" charset="0"/>
              <a:buChar char="•"/>
              <a:defRPr sz="2800"/>
            </a:lvl8pPr>
            <a:lvl9pPr marL="5462567" indent="-321327" defTabSz="1285309">
              <a:spcBef>
                <a:spcPct val="20000"/>
              </a:spcBef>
              <a:buFont typeface="Arial" pitchFamily="34" charset="0"/>
              <a:buChar char="•"/>
              <a:defRPr sz="2800"/>
            </a:lvl9pPr>
          </a:lstStyle>
          <a:p>
            <a:r>
              <a:rPr lang="zh-CN" altLang="en-US" dirty="0">
                <a:sym typeface="+mn-lt"/>
              </a:rPr>
              <a:t>点击添加相关标题文字，点击添加相关</a:t>
            </a:r>
            <a:r>
              <a:rPr lang="zh-CN" altLang="en-US">
                <a:sym typeface="+mn-lt"/>
              </a:rPr>
              <a:t>标题文字</a:t>
            </a:r>
            <a:endParaRPr lang="en-GB" altLang="zh-CN" dirty="0">
              <a:sym typeface="+mn-lt"/>
            </a:endParaRPr>
          </a:p>
        </p:txBody>
      </p:sp>
    </p:spTree>
    <p:extLst>
      <p:ext uri="{BB962C8B-B14F-4D97-AF65-F5344CB8AC3E}">
        <p14:creationId xmlns:p14="http://schemas.microsoft.com/office/powerpoint/2010/main" val="2517751589"/>
      </p:ext>
    </p:extLst>
  </p:cSld>
  <p:clrMapOvr>
    <a:masterClrMapping/>
  </p:clrMapOvr>
  <mc:AlternateContent xmlns:mc="http://schemas.openxmlformats.org/markup-compatibility/2006" xmlns:p14="http://schemas.microsoft.com/office/powerpoint/2010/main">
    <mc:Choice Requires="p14">
      <p:transition spd="slow" p14:dur="2250" advTm="3000">
        <p:blinds dir="vert"/>
      </p:transition>
    </mc:Choice>
    <mc:Fallback xmlns="">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500"/>
                                        <p:tgtEl>
                                          <p:spTgt spid="10"/>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right)">
                                      <p:cBhvr>
                                        <p:cTn id="15" dur="500"/>
                                        <p:tgtEl>
                                          <p:spTgt spid="16"/>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up)">
                                      <p:cBhvr>
                                        <p:cTn id="19" dur="500"/>
                                        <p:tgtEl>
                                          <p:spTgt spid="12"/>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500"/>
                                        <p:tgtEl>
                                          <p:spTgt spid="9"/>
                                        </p:tgtEl>
                                      </p:cBhvr>
                                    </p:animEffect>
                                  </p:childTnLst>
                                </p:cTn>
                              </p:par>
                            </p:childTnLst>
                          </p:cTn>
                        </p:par>
                        <p:par>
                          <p:cTn id="28" fill="hold">
                            <p:stCondLst>
                              <p:cond delay="3000"/>
                            </p:stCondLst>
                            <p:childTnLst>
                              <p:par>
                                <p:cTn id="29" presetID="22" presetClass="entr" presetSubtype="2"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right)">
                                      <p:cBhvr>
                                        <p:cTn id="31" dur="500"/>
                                        <p:tgtEl>
                                          <p:spTgt spid="17"/>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up)">
                                      <p:cBhvr>
                                        <p:cTn id="35" dur="500"/>
                                        <p:tgtEl>
                                          <p:spTgt spid="14"/>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500"/>
                                        <p:tgtEl>
                                          <p:spTgt spid="15"/>
                                        </p:tgtEl>
                                      </p:cBhvr>
                                    </p:animEffect>
                                  </p:childTnLst>
                                </p:cTn>
                              </p:par>
                            </p:childTnLst>
                          </p:cTn>
                        </p:par>
                        <p:par>
                          <p:cTn id="40" fill="hold">
                            <p:stCondLst>
                              <p:cond delay="4500"/>
                            </p:stCondLst>
                            <p:childTnLst>
                              <p:par>
                                <p:cTn id="41" presetID="22" presetClass="entr" presetSubtype="2" fill="hold" nodeType="after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wipe(right)">
                                      <p:cBhvr>
                                        <p:cTn id="43" dur="500"/>
                                        <p:tgtEl>
                                          <p:spTgt spid="42"/>
                                        </p:tgtEl>
                                      </p:cBhvr>
                                    </p:animEffect>
                                  </p:childTnLst>
                                </p:cTn>
                              </p:par>
                              <p:par>
                                <p:cTn id="44" presetID="22" presetClass="entr" presetSubtype="2" fill="hold" nodeType="with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wipe(right)">
                                      <p:cBhvr>
                                        <p:cTn id="46" dur="500"/>
                                        <p:tgtEl>
                                          <p:spTgt spid="47"/>
                                        </p:tgtEl>
                                      </p:cBhvr>
                                    </p:animEffect>
                                  </p:childTnLst>
                                </p:cTn>
                              </p:par>
                              <p:par>
                                <p:cTn id="47" presetID="22" presetClass="entr" presetSubtype="8" fill="hold" nodeType="with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wipe(left)">
                                      <p:cBhvr>
                                        <p:cTn id="49" dur="500"/>
                                        <p:tgtEl>
                                          <p:spTgt spid="35"/>
                                        </p:tgtEl>
                                      </p:cBhvr>
                                    </p:animEffect>
                                  </p:childTnLst>
                                </p:cTn>
                              </p:par>
                              <p:par>
                                <p:cTn id="50" presetID="22" presetClass="entr" presetSubtype="8" fill="hold" nodeType="with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wipe(left)">
                                      <p:cBhvr>
                                        <p:cTn id="52" dur="500"/>
                                        <p:tgtEl>
                                          <p:spTgt spid="28"/>
                                        </p:tgtEl>
                                      </p:cBhvr>
                                    </p:animEffect>
                                  </p:childTnLst>
                                </p:cTn>
                              </p:par>
                              <p:par>
                                <p:cTn id="53" presetID="22" presetClass="entr" presetSubtype="2" fill="hold"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wipe(right)">
                                      <p:cBhvr>
                                        <p:cTn id="55" dur="500"/>
                                        <p:tgtEl>
                                          <p:spTgt spid="18"/>
                                        </p:tgtEl>
                                      </p:cBhvr>
                                    </p:animEffect>
                                  </p:childTnLst>
                                </p:cTn>
                              </p:par>
                            </p:childTnLst>
                          </p:cTn>
                        </p:par>
                        <p:par>
                          <p:cTn id="56" fill="hold">
                            <p:stCondLst>
                              <p:cond delay="5000"/>
                            </p:stCondLst>
                            <p:childTnLst>
                              <p:par>
                                <p:cTn id="57" presetID="53" presetClass="entr" presetSubtype="16" fill="hold" grpId="0" nodeType="afterEffect">
                                  <p:stCondLst>
                                    <p:cond delay="0"/>
                                  </p:stCondLst>
                                  <p:childTnLst>
                                    <p:set>
                                      <p:cBhvr>
                                        <p:cTn id="58" dur="1" fill="hold">
                                          <p:stCondLst>
                                            <p:cond delay="0"/>
                                          </p:stCondLst>
                                        </p:cTn>
                                        <p:tgtEl>
                                          <p:spTgt spid="53">
                                            <p:txEl>
                                              <p:pRg st="0" end="0"/>
                                            </p:txEl>
                                          </p:spTgt>
                                        </p:tgtEl>
                                        <p:attrNameLst>
                                          <p:attrName>style.visibility</p:attrName>
                                        </p:attrNameLst>
                                      </p:cBhvr>
                                      <p:to>
                                        <p:strVal val="visible"/>
                                      </p:to>
                                    </p:set>
                                    <p:anim calcmode="lin" valueType="num">
                                      <p:cBhvr>
                                        <p:cTn id="59" dur="400" fill="hold"/>
                                        <p:tgtEl>
                                          <p:spTgt spid="53">
                                            <p:txEl>
                                              <p:pRg st="0" end="0"/>
                                            </p:txEl>
                                          </p:spTgt>
                                        </p:tgtEl>
                                        <p:attrNameLst>
                                          <p:attrName>ppt_w</p:attrName>
                                        </p:attrNameLst>
                                      </p:cBhvr>
                                      <p:tavLst>
                                        <p:tav tm="0">
                                          <p:val>
                                            <p:fltVal val="0"/>
                                          </p:val>
                                        </p:tav>
                                        <p:tav tm="100000">
                                          <p:val>
                                            <p:strVal val="#ppt_w"/>
                                          </p:val>
                                        </p:tav>
                                      </p:tavLst>
                                    </p:anim>
                                    <p:anim calcmode="lin" valueType="num">
                                      <p:cBhvr>
                                        <p:cTn id="60" dur="400" fill="hold"/>
                                        <p:tgtEl>
                                          <p:spTgt spid="53">
                                            <p:txEl>
                                              <p:pRg st="0" end="0"/>
                                            </p:txEl>
                                          </p:spTgt>
                                        </p:tgtEl>
                                        <p:attrNameLst>
                                          <p:attrName>ppt_h</p:attrName>
                                        </p:attrNameLst>
                                      </p:cBhvr>
                                      <p:tavLst>
                                        <p:tav tm="0">
                                          <p:val>
                                            <p:fltVal val="0"/>
                                          </p:val>
                                        </p:tav>
                                        <p:tav tm="100000">
                                          <p:val>
                                            <p:strVal val="#ppt_h"/>
                                          </p:val>
                                        </p:tav>
                                      </p:tavLst>
                                    </p:anim>
                                    <p:animEffect transition="in" filter="fade">
                                      <p:cBhvr>
                                        <p:cTn id="61" dur="400"/>
                                        <p:tgtEl>
                                          <p:spTgt spid="53">
                                            <p:txEl>
                                              <p:pRg st="0" end="0"/>
                                            </p:txEl>
                                          </p:spTgt>
                                        </p:tgtEl>
                                      </p:cBhvr>
                                    </p:animEffect>
                                  </p:childTnLst>
                                </p:cTn>
                              </p:par>
                            </p:childTnLst>
                          </p:cTn>
                        </p:par>
                        <p:par>
                          <p:cTn id="62" fill="hold">
                            <p:stCondLst>
                              <p:cond delay="5400"/>
                            </p:stCondLst>
                            <p:childTnLst>
                              <p:par>
                                <p:cTn id="63" presetID="53" presetClass="entr" presetSubtype="16" fill="hold" grpId="0" nodeType="afterEffect">
                                  <p:stCondLst>
                                    <p:cond delay="0"/>
                                  </p:stCondLst>
                                  <p:childTnLst>
                                    <p:set>
                                      <p:cBhvr>
                                        <p:cTn id="64" dur="1" fill="hold">
                                          <p:stCondLst>
                                            <p:cond delay="0"/>
                                          </p:stCondLst>
                                        </p:cTn>
                                        <p:tgtEl>
                                          <p:spTgt spid="54">
                                            <p:txEl>
                                              <p:pRg st="0" end="0"/>
                                            </p:txEl>
                                          </p:spTgt>
                                        </p:tgtEl>
                                        <p:attrNameLst>
                                          <p:attrName>style.visibility</p:attrName>
                                        </p:attrNameLst>
                                      </p:cBhvr>
                                      <p:to>
                                        <p:strVal val="visible"/>
                                      </p:to>
                                    </p:set>
                                    <p:anim calcmode="lin" valueType="num">
                                      <p:cBhvr>
                                        <p:cTn id="65" dur="400" fill="hold"/>
                                        <p:tgtEl>
                                          <p:spTgt spid="54">
                                            <p:txEl>
                                              <p:pRg st="0" end="0"/>
                                            </p:txEl>
                                          </p:spTgt>
                                        </p:tgtEl>
                                        <p:attrNameLst>
                                          <p:attrName>ppt_w</p:attrName>
                                        </p:attrNameLst>
                                      </p:cBhvr>
                                      <p:tavLst>
                                        <p:tav tm="0">
                                          <p:val>
                                            <p:fltVal val="0"/>
                                          </p:val>
                                        </p:tav>
                                        <p:tav tm="100000">
                                          <p:val>
                                            <p:strVal val="#ppt_w"/>
                                          </p:val>
                                        </p:tav>
                                      </p:tavLst>
                                    </p:anim>
                                    <p:anim calcmode="lin" valueType="num">
                                      <p:cBhvr>
                                        <p:cTn id="66" dur="400" fill="hold"/>
                                        <p:tgtEl>
                                          <p:spTgt spid="54">
                                            <p:txEl>
                                              <p:pRg st="0" end="0"/>
                                            </p:txEl>
                                          </p:spTgt>
                                        </p:tgtEl>
                                        <p:attrNameLst>
                                          <p:attrName>ppt_h</p:attrName>
                                        </p:attrNameLst>
                                      </p:cBhvr>
                                      <p:tavLst>
                                        <p:tav tm="0">
                                          <p:val>
                                            <p:fltVal val="0"/>
                                          </p:val>
                                        </p:tav>
                                        <p:tav tm="100000">
                                          <p:val>
                                            <p:strVal val="#ppt_h"/>
                                          </p:val>
                                        </p:tav>
                                      </p:tavLst>
                                    </p:anim>
                                    <p:animEffect transition="in" filter="fade">
                                      <p:cBhvr>
                                        <p:cTn id="67" dur="400"/>
                                        <p:tgtEl>
                                          <p:spTgt spid="54">
                                            <p:txEl>
                                              <p:pRg st="0" end="0"/>
                                            </p:txEl>
                                          </p:spTgt>
                                        </p:tgtEl>
                                      </p:cBhvr>
                                    </p:animEffect>
                                  </p:childTnLst>
                                </p:cTn>
                              </p:par>
                            </p:childTnLst>
                          </p:cTn>
                        </p:par>
                        <p:par>
                          <p:cTn id="68" fill="hold">
                            <p:stCondLst>
                              <p:cond delay="5800"/>
                            </p:stCondLst>
                            <p:childTnLst>
                              <p:par>
                                <p:cTn id="69" presetID="53" presetClass="entr" presetSubtype="16" fill="hold" grpId="0" nodeType="afterEffect">
                                  <p:stCondLst>
                                    <p:cond delay="0"/>
                                  </p:stCondLst>
                                  <p:childTnLst>
                                    <p:set>
                                      <p:cBhvr>
                                        <p:cTn id="70" dur="1" fill="hold">
                                          <p:stCondLst>
                                            <p:cond delay="0"/>
                                          </p:stCondLst>
                                        </p:cTn>
                                        <p:tgtEl>
                                          <p:spTgt spid="55">
                                            <p:txEl>
                                              <p:pRg st="0" end="0"/>
                                            </p:txEl>
                                          </p:spTgt>
                                        </p:tgtEl>
                                        <p:attrNameLst>
                                          <p:attrName>style.visibility</p:attrName>
                                        </p:attrNameLst>
                                      </p:cBhvr>
                                      <p:to>
                                        <p:strVal val="visible"/>
                                      </p:to>
                                    </p:set>
                                    <p:anim calcmode="lin" valueType="num">
                                      <p:cBhvr>
                                        <p:cTn id="71" dur="400" fill="hold"/>
                                        <p:tgtEl>
                                          <p:spTgt spid="55">
                                            <p:txEl>
                                              <p:pRg st="0" end="0"/>
                                            </p:txEl>
                                          </p:spTgt>
                                        </p:tgtEl>
                                        <p:attrNameLst>
                                          <p:attrName>ppt_w</p:attrName>
                                        </p:attrNameLst>
                                      </p:cBhvr>
                                      <p:tavLst>
                                        <p:tav tm="0">
                                          <p:val>
                                            <p:fltVal val="0"/>
                                          </p:val>
                                        </p:tav>
                                        <p:tav tm="100000">
                                          <p:val>
                                            <p:strVal val="#ppt_w"/>
                                          </p:val>
                                        </p:tav>
                                      </p:tavLst>
                                    </p:anim>
                                    <p:anim calcmode="lin" valueType="num">
                                      <p:cBhvr>
                                        <p:cTn id="72" dur="400" fill="hold"/>
                                        <p:tgtEl>
                                          <p:spTgt spid="55">
                                            <p:txEl>
                                              <p:pRg st="0" end="0"/>
                                            </p:txEl>
                                          </p:spTgt>
                                        </p:tgtEl>
                                        <p:attrNameLst>
                                          <p:attrName>ppt_h</p:attrName>
                                        </p:attrNameLst>
                                      </p:cBhvr>
                                      <p:tavLst>
                                        <p:tav tm="0">
                                          <p:val>
                                            <p:fltVal val="0"/>
                                          </p:val>
                                        </p:tav>
                                        <p:tav tm="100000">
                                          <p:val>
                                            <p:strVal val="#ppt_h"/>
                                          </p:val>
                                        </p:tav>
                                      </p:tavLst>
                                    </p:anim>
                                    <p:animEffect transition="in" filter="fade">
                                      <p:cBhvr>
                                        <p:cTn id="73" dur="400"/>
                                        <p:tgtEl>
                                          <p:spTgt spid="55">
                                            <p:txEl>
                                              <p:pRg st="0" end="0"/>
                                            </p:txEl>
                                          </p:spTgt>
                                        </p:tgtEl>
                                      </p:cBhvr>
                                    </p:animEffect>
                                  </p:childTnLst>
                                </p:cTn>
                              </p:par>
                            </p:childTnLst>
                          </p:cTn>
                        </p:par>
                        <p:par>
                          <p:cTn id="74" fill="hold">
                            <p:stCondLst>
                              <p:cond delay="6200"/>
                            </p:stCondLst>
                            <p:childTnLst>
                              <p:par>
                                <p:cTn id="75" presetID="53" presetClass="entr" presetSubtype="16" fill="hold" grpId="0" nodeType="afterEffect">
                                  <p:stCondLst>
                                    <p:cond delay="0"/>
                                  </p:stCondLst>
                                  <p:childTnLst>
                                    <p:set>
                                      <p:cBhvr>
                                        <p:cTn id="76" dur="1" fill="hold">
                                          <p:stCondLst>
                                            <p:cond delay="0"/>
                                          </p:stCondLst>
                                        </p:cTn>
                                        <p:tgtEl>
                                          <p:spTgt spid="56">
                                            <p:txEl>
                                              <p:pRg st="0" end="0"/>
                                            </p:txEl>
                                          </p:spTgt>
                                        </p:tgtEl>
                                        <p:attrNameLst>
                                          <p:attrName>style.visibility</p:attrName>
                                        </p:attrNameLst>
                                      </p:cBhvr>
                                      <p:to>
                                        <p:strVal val="visible"/>
                                      </p:to>
                                    </p:set>
                                    <p:anim calcmode="lin" valueType="num">
                                      <p:cBhvr>
                                        <p:cTn id="77" dur="400" fill="hold"/>
                                        <p:tgtEl>
                                          <p:spTgt spid="56">
                                            <p:txEl>
                                              <p:pRg st="0" end="0"/>
                                            </p:txEl>
                                          </p:spTgt>
                                        </p:tgtEl>
                                        <p:attrNameLst>
                                          <p:attrName>ppt_w</p:attrName>
                                        </p:attrNameLst>
                                      </p:cBhvr>
                                      <p:tavLst>
                                        <p:tav tm="0">
                                          <p:val>
                                            <p:fltVal val="0"/>
                                          </p:val>
                                        </p:tav>
                                        <p:tav tm="100000">
                                          <p:val>
                                            <p:strVal val="#ppt_w"/>
                                          </p:val>
                                        </p:tav>
                                      </p:tavLst>
                                    </p:anim>
                                    <p:anim calcmode="lin" valueType="num">
                                      <p:cBhvr>
                                        <p:cTn id="78" dur="400" fill="hold"/>
                                        <p:tgtEl>
                                          <p:spTgt spid="56">
                                            <p:txEl>
                                              <p:pRg st="0" end="0"/>
                                            </p:txEl>
                                          </p:spTgt>
                                        </p:tgtEl>
                                        <p:attrNameLst>
                                          <p:attrName>ppt_h</p:attrName>
                                        </p:attrNameLst>
                                      </p:cBhvr>
                                      <p:tavLst>
                                        <p:tav tm="0">
                                          <p:val>
                                            <p:fltVal val="0"/>
                                          </p:val>
                                        </p:tav>
                                        <p:tav tm="100000">
                                          <p:val>
                                            <p:strVal val="#ppt_h"/>
                                          </p:val>
                                        </p:tav>
                                      </p:tavLst>
                                    </p:anim>
                                    <p:animEffect transition="in" filter="fade">
                                      <p:cBhvr>
                                        <p:cTn id="79" dur="400"/>
                                        <p:tgtEl>
                                          <p:spTgt spid="56">
                                            <p:txEl>
                                              <p:pRg st="0" end="0"/>
                                            </p:txEl>
                                          </p:spTgt>
                                        </p:tgtEl>
                                      </p:cBhvr>
                                    </p:animEffect>
                                  </p:childTnLst>
                                </p:cTn>
                              </p:par>
                            </p:childTnLst>
                          </p:cTn>
                        </p:par>
                        <p:par>
                          <p:cTn id="80" fill="hold">
                            <p:stCondLst>
                              <p:cond delay="6600"/>
                            </p:stCondLst>
                            <p:childTnLst>
                              <p:par>
                                <p:cTn id="81" presetID="53" presetClass="entr" presetSubtype="16" fill="hold" grpId="0" nodeType="afterEffect">
                                  <p:stCondLst>
                                    <p:cond delay="0"/>
                                  </p:stCondLst>
                                  <p:childTnLst>
                                    <p:set>
                                      <p:cBhvr>
                                        <p:cTn id="82" dur="1" fill="hold">
                                          <p:stCondLst>
                                            <p:cond delay="0"/>
                                          </p:stCondLst>
                                        </p:cTn>
                                        <p:tgtEl>
                                          <p:spTgt spid="57">
                                            <p:txEl>
                                              <p:pRg st="0" end="0"/>
                                            </p:txEl>
                                          </p:spTgt>
                                        </p:tgtEl>
                                        <p:attrNameLst>
                                          <p:attrName>style.visibility</p:attrName>
                                        </p:attrNameLst>
                                      </p:cBhvr>
                                      <p:to>
                                        <p:strVal val="visible"/>
                                      </p:to>
                                    </p:set>
                                    <p:anim calcmode="lin" valueType="num">
                                      <p:cBhvr>
                                        <p:cTn id="83" dur="400" fill="hold"/>
                                        <p:tgtEl>
                                          <p:spTgt spid="57">
                                            <p:txEl>
                                              <p:pRg st="0" end="0"/>
                                            </p:txEl>
                                          </p:spTgt>
                                        </p:tgtEl>
                                        <p:attrNameLst>
                                          <p:attrName>ppt_w</p:attrName>
                                        </p:attrNameLst>
                                      </p:cBhvr>
                                      <p:tavLst>
                                        <p:tav tm="0">
                                          <p:val>
                                            <p:fltVal val="0"/>
                                          </p:val>
                                        </p:tav>
                                        <p:tav tm="100000">
                                          <p:val>
                                            <p:strVal val="#ppt_w"/>
                                          </p:val>
                                        </p:tav>
                                      </p:tavLst>
                                    </p:anim>
                                    <p:anim calcmode="lin" valueType="num">
                                      <p:cBhvr>
                                        <p:cTn id="84" dur="400" fill="hold"/>
                                        <p:tgtEl>
                                          <p:spTgt spid="57">
                                            <p:txEl>
                                              <p:pRg st="0" end="0"/>
                                            </p:txEl>
                                          </p:spTgt>
                                        </p:tgtEl>
                                        <p:attrNameLst>
                                          <p:attrName>ppt_h</p:attrName>
                                        </p:attrNameLst>
                                      </p:cBhvr>
                                      <p:tavLst>
                                        <p:tav tm="0">
                                          <p:val>
                                            <p:fltVal val="0"/>
                                          </p:val>
                                        </p:tav>
                                        <p:tav tm="100000">
                                          <p:val>
                                            <p:strVal val="#ppt_h"/>
                                          </p:val>
                                        </p:tav>
                                      </p:tavLst>
                                    </p:anim>
                                    <p:animEffect transition="in" filter="fade">
                                      <p:cBhvr>
                                        <p:cTn id="85" dur="400"/>
                                        <p:tgtEl>
                                          <p:spTgt spid="57">
                                            <p:txEl>
                                              <p:pRg st="0" end="0"/>
                                            </p:txEl>
                                          </p:spTgt>
                                        </p:tgtEl>
                                      </p:cBhvr>
                                    </p:animEffect>
                                  </p:childTnLst>
                                </p:cTn>
                              </p:par>
                            </p:childTnLst>
                          </p:cTn>
                        </p:par>
                        <p:par>
                          <p:cTn id="86" fill="hold">
                            <p:stCondLst>
                              <p:cond delay="7000"/>
                            </p:stCondLst>
                            <p:childTnLst>
                              <p:par>
                                <p:cTn id="87" presetID="53" presetClass="entr" presetSubtype="16" fill="hold" grpId="0" nodeType="afterEffect">
                                  <p:stCondLst>
                                    <p:cond delay="0"/>
                                  </p:stCondLst>
                                  <p:childTnLst>
                                    <p:set>
                                      <p:cBhvr>
                                        <p:cTn id="88" dur="1" fill="hold">
                                          <p:stCondLst>
                                            <p:cond delay="0"/>
                                          </p:stCondLst>
                                        </p:cTn>
                                        <p:tgtEl>
                                          <p:spTgt spid="58">
                                            <p:txEl>
                                              <p:pRg st="0" end="0"/>
                                            </p:txEl>
                                          </p:spTgt>
                                        </p:tgtEl>
                                        <p:attrNameLst>
                                          <p:attrName>style.visibility</p:attrName>
                                        </p:attrNameLst>
                                      </p:cBhvr>
                                      <p:to>
                                        <p:strVal val="visible"/>
                                      </p:to>
                                    </p:set>
                                    <p:anim calcmode="lin" valueType="num">
                                      <p:cBhvr>
                                        <p:cTn id="89" dur="400" fill="hold"/>
                                        <p:tgtEl>
                                          <p:spTgt spid="58">
                                            <p:txEl>
                                              <p:pRg st="0" end="0"/>
                                            </p:txEl>
                                          </p:spTgt>
                                        </p:tgtEl>
                                        <p:attrNameLst>
                                          <p:attrName>ppt_w</p:attrName>
                                        </p:attrNameLst>
                                      </p:cBhvr>
                                      <p:tavLst>
                                        <p:tav tm="0">
                                          <p:val>
                                            <p:fltVal val="0"/>
                                          </p:val>
                                        </p:tav>
                                        <p:tav tm="100000">
                                          <p:val>
                                            <p:strVal val="#ppt_w"/>
                                          </p:val>
                                        </p:tav>
                                      </p:tavLst>
                                    </p:anim>
                                    <p:anim calcmode="lin" valueType="num">
                                      <p:cBhvr>
                                        <p:cTn id="90" dur="400" fill="hold"/>
                                        <p:tgtEl>
                                          <p:spTgt spid="58">
                                            <p:txEl>
                                              <p:pRg st="0" end="0"/>
                                            </p:txEl>
                                          </p:spTgt>
                                        </p:tgtEl>
                                        <p:attrNameLst>
                                          <p:attrName>ppt_h</p:attrName>
                                        </p:attrNameLst>
                                      </p:cBhvr>
                                      <p:tavLst>
                                        <p:tav tm="0">
                                          <p:val>
                                            <p:fltVal val="0"/>
                                          </p:val>
                                        </p:tav>
                                        <p:tav tm="100000">
                                          <p:val>
                                            <p:strVal val="#ppt_h"/>
                                          </p:val>
                                        </p:tav>
                                      </p:tavLst>
                                    </p:anim>
                                    <p:animEffect transition="in" filter="fade">
                                      <p:cBhvr>
                                        <p:cTn id="91" dur="400"/>
                                        <p:tgtEl>
                                          <p:spTgt spid="58">
                                            <p:txEl>
                                              <p:pRg st="0" end="0"/>
                                            </p:txEl>
                                          </p:spTgt>
                                        </p:tgtEl>
                                      </p:cBhvr>
                                    </p:animEffect>
                                  </p:childTnLst>
                                </p:cTn>
                              </p:par>
                            </p:childTnLst>
                          </p:cTn>
                        </p:par>
                        <p:par>
                          <p:cTn id="92" fill="hold">
                            <p:stCondLst>
                              <p:cond delay="7400"/>
                            </p:stCondLst>
                            <p:childTnLst>
                              <p:par>
                                <p:cTn id="93" presetID="53" presetClass="entr" presetSubtype="16" fill="hold" grpId="0" nodeType="afterEffect">
                                  <p:stCondLst>
                                    <p:cond delay="0"/>
                                  </p:stCondLst>
                                  <p:childTnLst>
                                    <p:set>
                                      <p:cBhvr>
                                        <p:cTn id="94" dur="1" fill="hold">
                                          <p:stCondLst>
                                            <p:cond delay="0"/>
                                          </p:stCondLst>
                                        </p:cTn>
                                        <p:tgtEl>
                                          <p:spTgt spid="59">
                                            <p:txEl>
                                              <p:pRg st="0" end="0"/>
                                            </p:txEl>
                                          </p:spTgt>
                                        </p:tgtEl>
                                        <p:attrNameLst>
                                          <p:attrName>style.visibility</p:attrName>
                                        </p:attrNameLst>
                                      </p:cBhvr>
                                      <p:to>
                                        <p:strVal val="visible"/>
                                      </p:to>
                                    </p:set>
                                    <p:anim calcmode="lin" valueType="num">
                                      <p:cBhvr>
                                        <p:cTn id="95" dur="400" fill="hold"/>
                                        <p:tgtEl>
                                          <p:spTgt spid="59">
                                            <p:txEl>
                                              <p:pRg st="0" end="0"/>
                                            </p:txEl>
                                          </p:spTgt>
                                        </p:tgtEl>
                                        <p:attrNameLst>
                                          <p:attrName>ppt_w</p:attrName>
                                        </p:attrNameLst>
                                      </p:cBhvr>
                                      <p:tavLst>
                                        <p:tav tm="0">
                                          <p:val>
                                            <p:fltVal val="0"/>
                                          </p:val>
                                        </p:tav>
                                        <p:tav tm="100000">
                                          <p:val>
                                            <p:strVal val="#ppt_w"/>
                                          </p:val>
                                        </p:tav>
                                      </p:tavLst>
                                    </p:anim>
                                    <p:anim calcmode="lin" valueType="num">
                                      <p:cBhvr>
                                        <p:cTn id="96" dur="400" fill="hold"/>
                                        <p:tgtEl>
                                          <p:spTgt spid="59">
                                            <p:txEl>
                                              <p:pRg st="0" end="0"/>
                                            </p:txEl>
                                          </p:spTgt>
                                        </p:tgtEl>
                                        <p:attrNameLst>
                                          <p:attrName>ppt_h</p:attrName>
                                        </p:attrNameLst>
                                      </p:cBhvr>
                                      <p:tavLst>
                                        <p:tav tm="0">
                                          <p:val>
                                            <p:fltVal val="0"/>
                                          </p:val>
                                        </p:tav>
                                        <p:tav tm="100000">
                                          <p:val>
                                            <p:strVal val="#ppt_h"/>
                                          </p:val>
                                        </p:tav>
                                      </p:tavLst>
                                    </p:anim>
                                    <p:animEffect transition="in" filter="fade">
                                      <p:cBhvr>
                                        <p:cTn id="97" dur="400"/>
                                        <p:tgtEl>
                                          <p:spTgt spid="59">
                                            <p:txEl>
                                              <p:pRg st="0" end="0"/>
                                            </p:txEl>
                                          </p:spTgt>
                                        </p:tgtEl>
                                      </p:cBhvr>
                                    </p:animEffect>
                                  </p:childTnLst>
                                </p:cTn>
                              </p:par>
                            </p:childTnLst>
                          </p:cTn>
                        </p:par>
                        <p:par>
                          <p:cTn id="98" fill="hold">
                            <p:stCondLst>
                              <p:cond delay="7800"/>
                            </p:stCondLst>
                            <p:childTnLst>
                              <p:par>
                                <p:cTn id="99" presetID="53" presetClass="entr" presetSubtype="16" fill="hold" grpId="0" nodeType="afterEffect">
                                  <p:stCondLst>
                                    <p:cond delay="0"/>
                                  </p:stCondLst>
                                  <p:childTnLst>
                                    <p:set>
                                      <p:cBhvr>
                                        <p:cTn id="100" dur="1" fill="hold">
                                          <p:stCondLst>
                                            <p:cond delay="0"/>
                                          </p:stCondLst>
                                        </p:cTn>
                                        <p:tgtEl>
                                          <p:spTgt spid="60">
                                            <p:txEl>
                                              <p:pRg st="0" end="0"/>
                                            </p:txEl>
                                          </p:spTgt>
                                        </p:tgtEl>
                                        <p:attrNameLst>
                                          <p:attrName>style.visibility</p:attrName>
                                        </p:attrNameLst>
                                      </p:cBhvr>
                                      <p:to>
                                        <p:strVal val="visible"/>
                                      </p:to>
                                    </p:set>
                                    <p:anim calcmode="lin" valueType="num">
                                      <p:cBhvr>
                                        <p:cTn id="101" dur="400" fill="hold"/>
                                        <p:tgtEl>
                                          <p:spTgt spid="60">
                                            <p:txEl>
                                              <p:pRg st="0" end="0"/>
                                            </p:txEl>
                                          </p:spTgt>
                                        </p:tgtEl>
                                        <p:attrNameLst>
                                          <p:attrName>ppt_w</p:attrName>
                                        </p:attrNameLst>
                                      </p:cBhvr>
                                      <p:tavLst>
                                        <p:tav tm="0">
                                          <p:val>
                                            <p:fltVal val="0"/>
                                          </p:val>
                                        </p:tav>
                                        <p:tav tm="100000">
                                          <p:val>
                                            <p:strVal val="#ppt_w"/>
                                          </p:val>
                                        </p:tav>
                                      </p:tavLst>
                                    </p:anim>
                                    <p:anim calcmode="lin" valueType="num">
                                      <p:cBhvr>
                                        <p:cTn id="102" dur="400" fill="hold"/>
                                        <p:tgtEl>
                                          <p:spTgt spid="60">
                                            <p:txEl>
                                              <p:pRg st="0" end="0"/>
                                            </p:txEl>
                                          </p:spTgt>
                                        </p:tgtEl>
                                        <p:attrNameLst>
                                          <p:attrName>ppt_h</p:attrName>
                                        </p:attrNameLst>
                                      </p:cBhvr>
                                      <p:tavLst>
                                        <p:tav tm="0">
                                          <p:val>
                                            <p:fltVal val="0"/>
                                          </p:val>
                                        </p:tav>
                                        <p:tav tm="100000">
                                          <p:val>
                                            <p:strVal val="#ppt_h"/>
                                          </p:val>
                                        </p:tav>
                                      </p:tavLst>
                                    </p:anim>
                                    <p:animEffect transition="in" filter="fade">
                                      <p:cBhvr>
                                        <p:cTn id="103" dur="400"/>
                                        <p:tgtEl>
                                          <p:spTgt spid="60">
                                            <p:txEl>
                                              <p:pRg st="0" end="0"/>
                                            </p:txEl>
                                          </p:spTgt>
                                        </p:tgtEl>
                                      </p:cBhvr>
                                    </p:animEffect>
                                  </p:childTnLst>
                                </p:cTn>
                              </p:par>
                            </p:childTnLst>
                          </p:cTn>
                        </p:par>
                        <p:par>
                          <p:cTn id="104" fill="hold">
                            <p:stCondLst>
                              <p:cond delay="8200"/>
                            </p:stCondLst>
                            <p:childTnLst>
                              <p:par>
                                <p:cTn id="105" presetID="53" presetClass="entr" presetSubtype="16" fill="hold" grpId="0" nodeType="afterEffect">
                                  <p:stCondLst>
                                    <p:cond delay="0"/>
                                  </p:stCondLst>
                                  <p:childTnLst>
                                    <p:set>
                                      <p:cBhvr>
                                        <p:cTn id="106" dur="1" fill="hold">
                                          <p:stCondLst>
                                            <p:cond delay="0"/>
                                          </p:stCondLst>
                                        </p:cTn>
                                        <p:tgtEl>
                                          <p:spTgt spid="61">
                                            <p:txEl>
                                              <p:pRg st="0" end="0"/>
                                            </p:txEl>
                                          </p:spTgt>
                                        </p:tgtEl>
                                        <p:attrNameLst>
                                          <p:attrName>style.visibility</p:attrName>
                                        </p:attrNameLst>
                                      </p:cBhvr>
                                      <p:to>
                                        <p:strVal val="visible"/>
                                      </p:to>
                                    </p:set>
                                    <p:anim calcmode="lin" valueType="num">
                                      <p:cBhvr>
                                        <p:cTn id="107" dur="400" fill="hold"/>
                                        <p:tgtEl>
                                          <p:spTgt spid="61">
                                            <p:txEl>
                                              <p:pRg st="0" end="0"/>
                                            </p:txEl>
                                          </p:spTgt>
                                        </p:tgtEl>
                                        <p:attrNameLst>
                                          <p:attrName>ppt_w</p:attrName>
                                        </p:attrNameLst>
                                      </p:cBhvr>
                                      <p:tavLst>
                                        <p:tav tm="0">
                                          <p:val>
                                            <p:fltVal val="0"/>
                                          </p:val>
                                        </p:tav>
                                        <p:tav tm="100000">
                                          <p:val>
                                            <p:strVal val="#ppt_w"/>
                                          </p:val>
                                        </p:tav>
                                      </p:tavLst>
                                    </p:anim>
                                    <p:anim calcmode="lin" valueType="num">
                                      <p:cBhvr>
                                        <p:cTn id="108" dur="400" fill="hold"/>
                                        <p:tgtEl>
                                          <p:spTgt spid="61">
                                            <p:txEl>
                                              <p:pRg st="0" end="0"/>
                                            </p:txEl>
                                          </p:spTgt>
                                        </p:tgtEl>
                                        <p:attrNameLst>
                                          <p:attrName>ppt_h</p:attrName>
                                        </p:attrNameLst>
                                      </p:cBhvr>
                                      <p:tavLst>
                                        <p:tav tm="0">
                                          <p:val>
                                            <p:fltVal val="0"/>
                                          </p:val>
                                        </p:tav>
                                        <p:tav tm="100000">
                                          <p:val>
                                            <p:strVal val="#ppt_h"/>
                                          </p:val>
                                        </p:tav>
                                      </p:tavLst>
                                    </p:anim>
                                    <p:animEffect transition="in" filter="fade">
                                      <p:cBhvr>
                                        <p:cTn id="109" dur="400"/>
                                        <p:tgtEl>
                                          <p:spTgt spid="61">
                                            <p:txEl>
                                              <p:pRg st="0" end="0"/>
                                            </p:txEl>
                                          </p:spTgt>
                                        </p:tgtEl>
                                      </p:cBhvr>
                                    </p:animEffect>
                                  </p:childTnLst>
                                </p:cTn>
                              </p:par>
                            </p:childTnLst>
                          </p:cTn>
                        </p:par>
                        <p:par>
                          <p:cTn id="110" fill="hold">
                            <p:stCondLst>
                              <p:cond delay="8600"/>
                            </p:stCondLst>
                            <p:childTnLst>
                              <p:par>
                                <p:cTn id="111" presetID="53" presetClass="entr" presetSubtype="16" fill="hold" grpId="0" nodeType="afterEffect">
                                  <p:stCondLst>
                                    <p:cond delay="0"/>
                                  </p:stCondLst>
                                  <p:childTnLst>
                                    <p:set>
                                      <p:cBhvr>
                                        <p:cTn id="112" dur="1" fill="hold">
                                          <p:stCondLst>
                                            <p:cond delay="0"/>
                                          </p:stCondLst>
                                        </p:cTn>
                                        <p:tgtEl>
                                          <p:spTgt spid="62">
                                            <p:txEl>
                                              <p:pRg st="0" end="0"/>
                                            </p:txEl>
                                          </p:spTgt>
                                        </p:tgtEl>
                                        <p:attrNameLst>
                                          <p:attrName>style.visibility</p:attrName>
                                        </p:attrNameLst>
                                      </p:cBhvr>
                                      <p:to>
                                        <p:strVal val="visible"/>
                                      </p:to>
                                    </p:set>
                                    <p:anim calcmode="lin" valueType="num">
                                      <p:cBhvr>
                                        <p:cTn id="113" dur="400" fill="hold"/>
                                        <p:tgtEl>
                                          <p:spTgt spid="62">
                                            <p:txEl>
                                              <p:pRg st="0" end="0"/>
                                            </p:txEl>
                                          </p:spTgt>
                                        </p:tgtEl>
                                        <p:attrNameLst>
                                          <p:attrName>ppt_w</p:attrName>
                                        </p:attrNameLst>
                                      </p:cBhvr>
                                      <p:tavLst>
                                        <p:tav tm="0">
                                          <p:val>
                                            <p:fltVal val="0"/>
                                          </p:val>
                                        </p:tav>
                                        <p:tav tm="100000">
                                          <p:val>
                                            <p:strVal val="#ppt_w"/>
                                          </p:val>
                                        </p:tav>
                                      </p:tavLst>
                                    </p:anim>
                                    <p:anim calcmode="lin" valueType="num">
                                      <p:cBhvr>
                                        <p:cTn id="114" dur="400" fill="hold"/>
                                        <p:tgtEl>
                                          <p:spTgt spid="62">
                                            <p:txEl>
                                              <p:pRg st="0" end="0"/>
                                            </p:txEl>
                                          </p:spTgt>
                                        </p:tgtEl>
                                        <p:attrNameLst>
                                          <p:attrName>ppt_h</p:attrName>
                                        </p:attrNameLst>
                                      </p:cBhvr>
                                      <p:tavLst>
                                        <p:tav tm="0">
                                          <p:val>
                                            <p:fltVal val="0"/>
                                          </p:val>
                                        </p:tav>
                                        <p:tav tm="100000">
                                          <p:val>
                                            <p:strVal val="#ppt_h"/>
                                          </p:val>
                                        </p:tav>
                                      </p:tavLst>
                                    </p:anim>
                                    <p:animEffect transition="in" filter="fade">
                                      <p:cBhvr>
                                        <p:cTn id="115" dur="400"/>
                                        <p:tgtEl>
                                          <p:spTgt spid="62">
                                            <p:txEl>
                                              <p:pRg st="0" end="0"/>
                                            </p:txEl>
                                          </p:spTgt>
                                        </p:tgtEl>
                                      </p:cBhvr>
                                    </p:animEffect>
                                  </p:childTnLst>
                                </p:cTn>
                              </p:par>
                            </p:childTnLst>
                          </p:cTn>
                        </p:par>
                        <p:par>
                          <p:cTn id="116" fill="hold">
                            <p:stCondLst>
                              <p:cond delay="9000"/>
                            </p:stCondLst>
                            <p:childTnLst>
                              <p:par>
                                <p:cTn id="117" presetID="53" presetClass="entr" presetSubtype="16" fill="hold" grpId="0" nodeType="afterEffect">
                                  <p:stCondLst>
                                    <p:cond delay="0"/>
                                  </p:stCondLst>
                                  <p:childTnLst>
                                    <p:set>
                                      <p:cBhvr>
                                        <p:cTn id="118" dur="1" fill="hold">
                                          <p:stCondLst>
                                            <p:cond delay="0"/>
                                          </p:stCondLst>
                                        </p:cTn>
                                        <p:tgtEl>
                                          <p:spTgt spid="63">
                                            <p:txEl>
                                              <p:pRg st="0" end="0"/>
                                            </p:txEl>
                                          </p:spTgt>
                                        </p:tgtEl>
                                        <p:attrNameLst>
                                          <p:attrName>style.visibility</p:attrName>
                                        </p:attrNameLst>
                                      </p:cBhvr>
                                      <p:to>
                                        <p:strVal val="visible"/>
                                      </p:to>
                                    </p:set>
                                    <p:anim calcmode="lin" valueType="num">
                                      <p:cBhvr>
                                        <p:cTn id="119" dur="400" fill="hold"/>
                                        <p:tgtEl>
                                          <p:spTgt spid="63">
                                            <p:txEl>
                                              <p:pRg st="0" end="0"/>
                                            </p:txEl>
                                          </p:spTgt>
                                        </p:tgtEl>
                                        <p:attrNameLst>
                                          <p:attrName>ppt_w</p:attrName>
                                        </p:attrNameLst>
                                      </p:cBhvr>
                                      <p:tavLst>
                                        <p:tav tm="0">
                                          <p:val>
                                            <p:fltVal val="0"/>
                                          </p:val>
                                        </p:tav>
                                        <p:tav tm="100000">
                                          <p:val>
                                            <p:strVal val="#ppt_w"/>
                                          </p:val>
                                        </p:tav>
                                      </p:tavLst>
                                    </p:anim>
                                    <p:anim calcmode="lin" valueType="num">
                                      <p:cBhvr>
                                        <p:cTn id="120" dur="400" fill="hold"/>
                                        <p:tgtEl>
                                          <p:spTgt spid="63">
                                            <p:txEl>
                                              <p:pRg st="0" end="0"/>
                                            </p:txEl>
                                          </p:spTgt>
                                        </p:tgtEl>
                                        <p:attrNameLst>
                                          <p:attrName>ppt_h</p:attrName>
                                        </p:attrNameLst>
                                      </p:cBhvr>
                                      <p:tavLst>
                                        <p:tav tm="0">
                                          <p:val>
                                            <p:fltVal val="0"/>
                                          </p:val>
                                        </p:tav>
                                        <p:tav tm="100000">
                                          <p:val>
                                            <p:strVal val="#ppt_h"/>
                                          </p:val>
                                        </p:tav>
                                      </p:tavLst>
                                    </p:anim>
                                    <p:animEffect transition="in" filter="fade">
                                      <p:cBhvr>
                                        <p:cTn id="121" dur="400"/>
                                        <p:tgtEl>
                                          <p:spTgt spid="63">
                                            <p:txEl>
                                              <p:pRg st="0" end="0"/>
                                            </p:txEl>
                                          </p:spTgt>
                                        </p:tgtEl>
                                      </p:cBhvr>
                                    </p:animEffect>
                                  </p:childTnLst>
                                </p:cTn>
                              </p:par>
                            </p:childTnLst>
                          </p:cTn>
                        </p:par>
                        <p:par>
                          <p:cTn id="122" fill="hold">
                            <p:stCondLst>
                              <p:cond delay="9400"/>
                            </p:stCondLst>
                            <p:childTnLst>
                              <p:par>
                                <p:cTn id="123" presetID="53" presetClass="entr" presetSubtype="16" fill="hold" grpId="0" nodeType="afterEffect">
                                  <p:stCondLst>
                                    <p:cond delay="0"/>
                                  </p:stCondLst>
                                  <p:childTnLst>
                                    <p:set>
                                      <p:cBhvr>
                                        <p:cTn id="124" dur="1" fill="hold">
                                          <p:stCondLst>
                                            <p:cond delay="0"/>
                                          </p:stCondLst>
                                        </p:cTn>
                                        <p:tgtEl>
                                          <p:spTgt spid="64">
                                            <p:txEl>
                                              <p:pRg st="0" end="0"/>
                                            </p:txEl>
                                          </p:spTgt>
                                        </p:tgtEl>
                                        <p:attrNameLst>
                                          <p:attrName>style.visibility</p:attrName>
                                        </p:attrNameLst>
                                      </p:cBhvr>
                                      <p:to>
                                        <p:strVal val="visible"/>
                                      </p:to>
                                    </p:set>
                                    <p:anim calcmode="lin" valueType="num">
                                      <p:cBhvr>
                                        <p:cTn id="125" dur="400" fill="hold"/>
                                        <p:tgtEl>
                                          <p:spTgt spid="64">
                                            <p:txEl>
                                              <p:pRg st="0" end="0"/>
                                            </p:txEl>
                                          </p:spTgt>
                                        </p:tgtEl>
                                        <p:attrNameLst>
                                          <p:attrName>ppt_w</p:attrName>
                                        </p:attrNameLst>
                                      </p:cBhvr>
                                      <p:tavLst>
                                        <p:tav tm="0">
                                          <p:val>
                                            <p:fltVal val="0"/>
                                          </p:val>
                                        </p:tav>
                                        <p:tav tm="100000">
                                          <p:val>
                                            <p:strVal val="#ppt_w"/>
                                          </p:val>
                                        </p:tav>
                                      </p:tavLst>
                                    </p:anim>
                                    <p:anim calcmode="lin" valueType="num">
                                      <p:cBhvr>
                                        <p:cTn id="126" dur="400" fill="hold"/>
                                        <p:tgtEl>
                                          <p:spTgt spid="64">
                                            <p:txEl>
                                              <p:pRg st="0" end="0"/>
                                            </p:txEl>
                                          </p:spTgt>
                                        </p:tgtEl>
                                        <p:attrNameLst>
                                          <p:attrName>ppt_h</p:attrName>
                                        </p:attrNameLst>
                                      </p:cBhvr>
                                      <p:tavLst>
                                        <p:tav tm="0">
                                          <p:val>
                                            <p:fltVal val="0"/>
                                          </p:val>
                                        </p:tav>
                                        <p:tav tm="100000">
                                          <p:val>
                                            <p:strVal val="#ppt_h"/>
                                          </p:val>
                                        </p:tav>
                                      </p:tavLst>
                                    </p:anim>
                                    <p:animEffect transition="in" filter="fade">
                                      <p:cBhvr>
                                        <p:cTn id="127" dur="400"/>
                                        <p:tgtEl>
                                          <p:spTgt spid="6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P spid="17" grpId="0" animBg="1"/>
      <p:bldP spid="53" grpId="0" build="p">
        <p:tmplLst>
          <p:tmpl lvl="1">
            <p:tnLst>
              <p:par>
                <p:cTn presetID="53" presetClass="entr" presetSubtype="16" fill="hold" nodeType="afterEffect">
                  <p:stCondLst>
                    <p:cond delay="0"/>
                  </p:stCondLst>
                  <p:childTnLst>
                    <p:set>
                      <p:cBhvr>
                        <p:cTn dur="1" fill="hold">
                          <p:stCondLst>
                            <p:cond delay="0"/>
                          </p:stCondLst>
                        </p:cTn>
                        <p:tgtEl>
                          <p:spTgt spid="53"/>
                        </p:tgtEl>
                        <p:attrNameLst>
                          <p:attrName>style.visibility</p:attrName>
                        </p:attrNameLst>
                      </p:cBhvr>
                      <p:to>
                        <p:strVal val="visible"/>
                      </p:to>
                    </p:set>
                    <p:anim calcmode="lin" valueType="num">
                      <p:cBhvr>
                        <p:cTn dur="400" fill="hold"/>
                        <p:tgtEl>
                          <p:spTgt spid="53"/>
                        </p:tgtEl>
                        <p:attrNameLst>
                          <p:attrName>ppt_w</p:attrName>
                        </p:attrNameLst>
                      </p:cBhvr>
                      <p:tavLst>
                        <p:tav tm="0">
                          <p:val>
                            <p:fltVal val="0"/>
                          </p:val>
                        </p:tav>
                        <p:tav tm="100000">
                          <p:val>
                            <p:strVal val="#ppt_w"/>
                          </p:val>
                        </p:tav>
                      </p:tavLst>
                    </p:anim>
                    <p:anim calcmode="lin" valueType="num">
                      <p:cBhvr>
                        <p:cTn dur="400" fill="hold"/>
                        <p:tgtEl>
                          <p:spTgt spid="53"/>
                        </p:tgtEl>
                        <p:attrNameLst>
                          <p:attrName>ppt_h</p:attrName>
                        </p:attrNameLst>
                      </p:cBhvr>
                      <p:tavLst>
                        <p:tav tm="0">
                          <p:val>
                            <p:fltVal val="0"/>
                          </p:val>
                        </p:tav>
                        <p:tav tm="100000">
                          <p:val>
                            <p:strVal val="#ppt_h"/>
                          </p:val>
                        </p:tav>
                      </p:tavLst>
                    </p:anim>
                    <p:animEffect transition="in" filter="fade">
                      <p:cBhvr>
                        <p:cTn dur="400"/>
                        <p:tgtEl>
                          <p:spTgt spid="53"/>
                        </p:tgtEl>
                      </p:cBhvr>
                    </p:animEffect>
                  </p:childTnLst>
                </p:cTn>
              </p:par>
            </p:tnLst>
          </p:tmpl>
        </p:tmplLst>
      </p:bldP>
      <p:bldP spid="54" grpId="0" build="p">
        <p:tmplLst>
          <p:tmpl lvl="1">
            <p:tnLst>
              <p:par>
                <p:cTn presetID="53" presetClass="entr" presetSubtype="16" fill="hold" nodeType="afterEffect">
                  <p:stCondLst>
                    <p:cond delay="0"/>
                  </p:stCondLst>
                  <p:childTnLst>
                    <p:set>
                      <p:cBhvr>
                        <p:cTn dur="1" fill="hold">
                          <p:stCondLst>
                            <p:cond delay="0"/>
                          </p:stCondLst>
                        </p:cTn>
                        <p:tgtEl>
                          <p:spTgt spid="54"/>
                        </p:tgtEl>
                        <p:attrNameLst>
                          <p:attrName>style.visibility</p:attrName>
                        </p:attrNameLst>
                      </p:cBhvr>
                      <p:to>
                        <p:strVal val="visible"/>
                      </p:to>
                    </p:set>
                    <p:anim calcmode="lin" valueType="num">
                      <p:cBhvr>
                        <p:cTn dur="400" fill="hold"/>
                        <p:tgtEl>
                          <p:spTgt spid="54"/>
                        </p:tgtEl>
                        <p:attrNameLst>
                          <p:attrName>ppt_w</p:attrName>
                        </p:attrNameLst>
                      </p:cBhvr>
                      <p:tavLst>
                        <p:tav tm="0">
                          <p:val>
                            <p:fltVal val="0"/>
                          </p:val>
                        </p:tav>
                        <p:tav tm="100000">
                          <p:val>
                            <p:strVal val="#ppt_w"/>
                          </p:val>
                        </p:tav>
                      </p:tavLst>
                    </p:anim>
                    <p:anim calcmode="lin" valueType="num">
                      <p:cBhvr>
                        <p:cTn dur="400" fill="hold"/>
                        <p:tgtEl>
                          <p:spTgt spid="54"/>
                        </p:tgtEl>
                        <p:attrNameLst>
                          <p:attrName>ppt_h</p:attrName>
                        </p:attrNameLst>
                      </p:cBhvr>
                      <p:tavLst>
                        <p:tav tm="0">
                          <p:val>
                            <p:fltVal val="0"/>
                          </p:val>
                        </p:tav>
                        <p:tav tm="100000">
                          <p:val>
                            <p:strVal val="#ppt_h"/>
                          </p:val>
                        </p:tav>
                      </p:tavLst>
                    </p:anim>
                    <p:animEffect transition="in" filter="fade">
                      <p:cBhvr>
                        <p:cTn dur="400"/>
                        <p:tgtEl>
                          <p:spTgt spid="54"/>
                        </p:tgtEl>
                      </p:cBhvr>
                    </p:animEffect>
                  </p:childTnLst>
                </p:cTn>
              </p:par>
            </p:tnLst>
          </p:tmpl>
        </p:tmplLst>
      </p:bldP>
      <p:bldP spid="55" grpId="0" build="p">
        <p:tmplLst>
          <p:tmpl lvl="1">
            <p:tnLst>
              <p:par>
                <p:cTn presetID="53" presetClass="entr" presetSubtype="16" fill="hold" nodeType="afterEffect">
                  <p:stCondLst>
                    <p:cond delay="0"/>
                  </p:stCondLst>
                  <p:childTnLst>
                    <p:set>
                      <p:cBhvr>
                        <p:cTn dur="1" fill="hold">
                          <p:stCondLst>
                            <p:cond delay="0"/>
                          </p:stCondLst>
                        </p:cTn>
                        <p:tgtEl>
                          <p:spTgt spid="55"/>
                        </p:tgtEl>
                        <p:attrNameLst>
                          <p:attrName>style.visibility</p:attrName>
                        </p:attrNameLst>
                      </p:cBhvr>
                      <p:to>
                        <p:strVal val="visible"/>
                      </p:to>
                    </p:set>
                    <p:anim calcmode="lin" valueType="num">
                      <p:cBhvr>
                        <p:cTn dur="400" fill="hold"/>
                        <p:tgtEl>
                          <p:spTgt spid="55"/>
                        </p:tgtEl>
                        <p:attrNameLst>
                          <p:attrName>ppt_w</p:attrName>
                        </p:attrNameLst>
                      </p:cBhvr>
                      <p:tavLst>
                        <p:tav tm="0">
                          <p:val>
                            <p:fltVal val="0"/>
                          </p:val>
                        </p:tav>
                        <p:tav tm="100000">
                          <p:val>
                            <p:strVal val="#ppt_w"/>
                          </p:val>
                        </p:tav>
                      </p:tavLst>
                    </p:anim>
                    <p:anim calcmode="lin" valueType="num">
                      <p:cBhvr>
                        <p:cTn dur="400" fill="hold"/>
                        <p:tgtEl>
                          <p:spTgt spid="55"/>
                        </p:tgtEl>
                        <p:attrNameLst>
                          <p:attrName>ppt_h</p:attrName>
                        </p:attrNameLst>
                      </p:cBhvr>
                      <p:tavLst>
                        <p:tav tm="0">
                          <p:val>
                            <p:fltVal val="0"/>
                          </p:val>
                        </p:tav>
                        <p:tav tm="100000">
                          <p:val>
                            <p:strVal val="#ppt_h"/>
                          </p:val>
                        </p:tav>
                      </p:tavLst>
                    </p:anim>
                    <p:animEffect transition="in" filter="fade">
                      <p:cBhvr>
                        <p:cTn dur="400"/>
                        <p:tgtEl>
                          <p:spTgt spid="55"/>
                        </p:tgtEl>
                      </p:cBhvr>
                    </p:animEffect>
                  </p:childTnLst>
                </p:cTn>
              </p:par>
            </p:tnLst>
          </p:tmpl>
        </p:tmplLst>
      </p:bldP>
      <p:bldP spid="56" grpId="0" build="p">
        <p:tmplLst>
          <p:tmpl lvl="1">
            <p:tnLst>
              <p:par>
                <p:cTn presetID="53" presetClass="entr" presetSubtype="16" fill="hold" nodeType="afterEffect">
                  <p:stCondLst>
                    <p:cond delay="0"/>
                  </p:stCondLst>
                  <p:childTnLst>
                    <p:set>
                      <p:cBhvr>
                        <p:cTn dur="1" fill="hold">
                          <p:stCondLst>
                            <p:cond delay="0"/>
                          </p:stCondLst>
                        </p:cTn>
                        <p:tgtEl>
                          <p:spTgt spid="56"/>
                        </p:tgtEl>
                        <p:attrNameLst>
                          <p:attrName>style.visibility</p:attrName>
                        </p:attrNameLst>
                      </p:cBhvr>
                      <p:to>
                        <p:strVal val="visible"/>
                      </p:to>
                    </p:set>
                    <p:anim calcmode="lin" valueType="num">
                      <p:cBhvr>
                        <p:cTn dur="400" fill="hold"/>
                        <p:tgtEl>
                          <p:spTgt spid="56"/>
                        </p:tgtEl>
                        <p:attrNameLst>
                          <p:attrName>ppt_w</p:attrName>
                        </p:attrNameLst>
                      </p:cBhvr>
                      <p:tavLst>
                        <p:tav tm="0">
                          <p:val>
                            <p:fltVal val="0"/>
                          </p:val>
                        </p:tav>
                        <p:tav tm="100000">
                          <p:val>
                            <p:strVal val="#ppt_w"/>
                          </p:val>
                        </p:tav>
                      </p:tavLst>
                    </p:anim>
                    <p:anim calcmode="lin" valueType="num">
                      <p:cBhvr>
                        <p:cTn dur="400" fill="hold"/>
                        <p:tgtEl>
                          <p:spTgt spid="56"/>
                        </p:tgtEl>
                        <p:attrNameLst>
                          <p:attrName>ppt_h</p:attrName>
                        </p:attrNameLst>
                      </p:cBhvr>
                      <p:tavLst>
                        <p:tav tm="0">
                          <p:val>
                            <p:fltVal val="0"/>
                          </p:val>
                        </p:tav>
                        <p:tav tm="100000">
                          <p:val>
                            <p:strVal val="#ppt_h"/>
                          </p:val>
                        </p:tav>
                      </p:tavLst>
                    </p:anim>
                    <p:animEffect transition="in" filter="fade">
                      <p:cBhvr>
                        <p:cTn dur="400"/>
                        <p:tgtEl>
                          <p:spTgt spid="56"/>
                        </p:tgtEl>
                      </p:cBhvr>
                    </p:animEffect>
                  </p:childTnLst>
                </p:cTn>
              </p:par>
            </p:tnLst>
          </p:tmpl>
        </p:tmplLst>
      </p:bldP>
      <p:bldP spid="57" grpId="0" build="p">
        <p:tmplLst>
          <p:tmpl lvl="1">
            <p:tnLst>
              <p:par>
                <p:cTn presetID="53" presetClass="entr" presetSubtype="16" fill="hold" nodeType="afterEffect">
                  <p:stCondLst>
                    <p:cond delay="0"/>
                  </p:stCondLst>
                  <p:childTnLst>
                    <p:set>
                      <p:cBhvr>
                        <p:cTn dur="1" fill="hold">
                          <p:stCondLst>
                            <p:cond delay="0"/>
                          </p:stCondLst>
                        </p:cTn>
                        <p:tgtEl>
                          <p:spTgt spid="57"/>
                        </p:tgtEl>
                        <p:attrNameLst>
                          <p:attrName>style.visibility</p:attrName>
                        </p:attrNameLst>
                      </p:cBhvr>
                      <p:to>
                        <p:strVal val="visible"/>
                      </p:to>
                    </p:set>
                    <p:anim calcmode="lin" valueType="num">
                      <p:cBhvr>
                        <p:cTn dur="400" fill="hold"/>
                        <p:tgtEl>
                          <p:spTgt spid="57"/>
                        </p:tgtEl>
                        <p:attrNameLst>
                          <p:attrName>ppt_w</p:attrName>
                        </p:attrNameLst>
                      </p:cBhvr>
                      <p:tavLst>
                        <p:tav tm="0">
                          <p:val>
                            <p:fltVal val="0"/>
                          </p:val>
                        </p:tav>
                        <p:tav tm="100000">
                          <p:val>
                            <p:strVal val="#ppt_w"/>
                          </p:val>
                        </p:tav>
                      </p:tavLst>
                    </p:anim>
                    <p:anim calcmode="lin" valueType="num">
                      <p:cBhvr>
                        <p:cTn dur="400" fill="hold"/>
                        <p:tgtEl>
                          <p:spTgt spid="57"/>
                        </p:tgtEl>
                        <p:attrNameLst>
                          <p:attrName>ppt_h</p:attrName>
                        </p:attrNameLst>
                      </p:cBhvr>
                      <p:tavLst>
                        <p:tav tm="0">
                          <p:val>
                            <p:fltVal val="0"/>
                          </p:val>
                        </p:tav>
                        <p:tav tm="100000">
                          <p:val>
                            <p:strVal val="#ppt_h"/>
                          </p:val>
                        </p:tav>
                      </p:tavLst>
                    </p:anim>
                    <p:animEffect transition="in" filter="fade">
                      <p:cBhvr>
                        <p:cTn dur="400"/>
                        <p:tgtEl>
                          <p:spTgt spid="57"/>
                        </p:tgtEl>
                      </p:cBhvr>
                    </p:animEffect>
                  </p:childTnLst>
                </p:cTn>
              </p:par>
            </p:tnLst>
          </p:tmpl>
        </p:tmplLst>
      </p:bldP>
      <p:bldP spid="58" grpId="0" build="p">
        <p:tmplLst>
          <p:tmpl lvl="1">
            <p:tnLst>
              <p:par>
                <p:cTn presetID="53" presetClass="entr" presetSubtype="16" fill="hold" nodeType="afterEffect">
                  <p:stCondLst>
                    <p:cond delay="0"/>
                  </p:stCondLst>
                  <p:childTnLst>
                    <p:set>
                      <p:cBhvr>
                        <p:cTn dur="1" fill="hold">
                          <p:stCondLst>
                            <p:cond delay="0"/>
                          </p:stCondLst>
                        </p:cTn>
                        <p:tgtEl>
                          <p:spTgt spid="58"/>
                        </p:tgtEl>
                        <p:attrNameLst>
                          <p:attrName>style.visibility</p:attrName>
                        </p:attrNameLst>
                      </p:cBhvr>
                      <p:to>
                        <p:strVal val="visible"/>
                      </p:to>
                    </p:set>
                    <p:anim calcmode="lin" valueType="num">
                      <p:cBhvr>
                        <p:cTn dur="400" fill="hold"/>
                        <p:tgtEl>
                          <p:spTgt spid="58"/>
                        </p:tgtEl>
                        <p:attrNameLst>
                          <p:attrName>ppt_w</p:attrName>
                        </p:attrNameLst>
                      </p:cBhvr>
                      <p:tavLst>
                        <p:tav tm="0">
                          <p:val>
                            <p:fltVal val="0"/>
                          </p:val>
                        </p:tav>
                        <p:tav tm="100000">
                          <p:val>
                            <p:strVal val="#ppt_w"/>
                          </p:val>
                        </p:tav>
                      </p:tavLst>
                    </p:anim>
                    <p:anim calcmode="lin" valueType="num">
                      <p:cBhvr>
                        <p:cTn dur="400" fill="hold"/>
                        <p:tgtEl>
                          <p:spTgt spid="58"/>
                        </p:tgtEl>
                        <p:attrNameLst>
                          <p:attrName>ppt_h</p:attrName>
                        </p:attrNameLst>
                      </p:cBhvr>
                      <p:tavLst>
                        <p:tav tm="0">
                          <p:val>
                            <p:fltVal val="0"/>
                          </p:val>
                        </p:tav>
                        <p:tav tm="100000">
                          <p:val>
                            <p:strVal val="#ppt_h"/>
                          </p:val>
                        </p:tav>
                      </p:tavLst>
                    </p:anim>
                    <p:animEffect transition="in" filter="fade">
                      <p:cBhvr>
                        <p:cTn dur="400"/>
                        <p:tgtEl>
                          <p:spTgt spid="58"/>
                        </p:tgtEl>
                      </p:cBhvr>
                    </p:animEffect>
                  </p:childTnLst>
                </p:cTn>
              </p:par>
            </p:tnLst>
          </p:tmpl>
        </p:tmplLst>
      </p:bldP>
      <p:bldP spid="59" grpId="0" build="p">
        <p:tmplLst>
          <p:tmpl lvl="1">
            <p:tnLst>
              <p:par>
                <p:cTn presetID="53" presetClass="entr" presetSubtype="16" fill="hold" nodeType="afterEffect">
                  <p:stCondLst>
                    <p:cond delay="0"/>
                  </p:stCondLst>
                  <p:childTnLst>
                    <p:set>
                      <p:cBhvr>
                        <p:cTn dur="1" fill="hold">
                          <p:stCondLst>
                            <p:cond delay="0"/>
                          </p:stCondLst>
                        </p:cTn>
                        <p:tgtEl>
                          <p:spTgt spid="59"/>
                        </p:tgtEl>
                        <p:attrNameLst>
                          <p:attrName>style.visibility</p:attrName>
                        </p:attrNameLst>
                      </p:cBhvr>
                      <p:to>
                        <p:strVal val="visible"/>
                      </p:to>
                    </p:set>
                    <p:anim calcmode="lin" valueType="num">
                      <p:cBhvr>
                        <p:cTn dur="400" fill="hold"/>
                        <p:tgtEl>
                          <p:spTgt spid="59"/>
                        </p:tgtEl>
                        <p:attrNameLst>
                          <p:attrName>ppt_w</p:attrName>
                        </p:attrNameLst>
                      </p:cBhvr>
                      <p:tavLst>
                        <p:tav tm="0">
                          <p:val>
                            <p:fltVal val="0"/>
                          </p:val>
                        </p:tav>
                        <p:tav tm="100000">
                          <p:val>
                            <p:strVal val="#ppt_w"/>
                          </p:val>
                        </p:tav>
                      </p:tavLst>
                    </p:anim>
                    <p:anim calcmode="lin" valueType="num">
                      <p:cBhvr>
                        <p:cTn dur="400" fill="hold"/>
                        <p:tgtEl>
                          <p:spTgt spid="59"/>
                        </p:tgtEl>
                        <p:attrNameLst>
                          <p:attrName>ppt_h</p:attrName>
                        </p:attrNameLst>
                      </p:cBhvr>
                      <p:tavLst>
                        <p:tav tm="0">
                          <p:val>
                            <p:fltVal val="0"/>
                          </p:val>
                        </p:tav>
                        <p:tav tm="100000">
                          <p:val>
                            <p:strVal val="#ppt_h"/>
                          </p:val>
                        </p:tav>
                      </p:tavLst>
                    </p:anim>
                    <p:animEffect transition="in" filter="fade">
                      <p:cBhvr>
                        <p:cTn dur="400"/>
                        <p:tgtEl>
                          <p:spTgt spid="59"/>
                        </p:tgtEl>
                      </p:cBhvr>
                    </p:animEffect>
                  </p:childTnLst>
                </p:cTn>
              </p:par>
            </p:tnLst>
          </p:tmpl>
        </p:tmplLst>
      </p:bldP>
      <p:bldP spid="60" grpId="0" build="p">
        <p:tmplLst>
          <p:tmpl lvl="1">
            <p:tnLst>
              <p:par>
                <p:cTn presetID="53" presetClass="entr" presetSubtype="16" fill="hold" nodeType="afterEffect">
                  <p:stCondLst>
                    <p:cond delay="0"/>
                  </p:stCondLst>
                  <p:childTnLst>
                    <p:set>
                      <p:cBhvr>
                        <p:cTn dur="1" fill="hold">
                          <p:stCondLst>
                            <p:cond delay="0"/>
                          </p:stCondLst>
                        </p:cTn>
                        <p:tgtEl>
                          <p:spTgt spid="60"/>
                        </p:tgtEl>
                        <p:attrNameLst>
                          <p:attrName>style.visibility</p:attrName>
                        </p:attrNameLst>
                      </p:cBhvr>
                      <p:to>
                        <p:strVal val="visible"/>
                      </p:to>
                    </p:set>
                    <p:anim calcmode="lin" valueType="num">
                      <p:cBhvr>
                        <p:cTn dur="400" fill="hold"/>
                        <p:tgtEl>
                          <p:spTgt spid="60"/>
                        </p:tgtEl>
                        <p:attrNameLst>
                          <p:attrName>ppt_w</p:attrName>
                        </p:attrNameLst>
                      </p:cBhvr>
                      <p:tavLst>
                        <p:tav tm="0">
                          <p:val>
                            <p:fltVal val="0"/>
                          </p:val>
                        </p:tav>
                        <p:tav tm="100000">
                          <p:val>
                            <p:strVal val="#ppt_w"/>
                          </p:val>
                        </p:tav>
                      </p:tavLst>
                    </p:anim>
                    <p:anim calcmode="lin" valueType="num">
                      <p:cBhvr>
                        <p:cTn dur="400" fill="hold"/>
                        <p:tgtEl>
                          <p:spTgt spid="60"/>
                        </p:tgtEl>
                        <p:attrNameLst>
                          <p:attrName>ppt_h</p:attrName>
                        </p:attrNameLst>
                      </p:cBhvr>
                      <p:tavLst>
                        <p:tav tm="0">
                          <p:val>
                            <p:fltVal val="0"/>
                          </p:val>
                        </p:tav>
                        <p:tav tm="100000">
                          <p:val>
                            <p:strVal val="#ppt_h"/>
                          </p:val>
                        </p:tav>
                      </p:tavLst>
                    </p:anim>
                    <p:animEffect transition="in" filter="fade">
                      <p:cBhvr>
                        <p:cTn dur="400"/>
                        <p:tgtEl>
                          <p:spTgt spid="60"/>
                        </p:tgtEl>
                      </p:cBhvr>
                    </p:animEffect>
                  </p:childTnLst>
                </p:cTn>
              </p:par>
            </p:tnLst>
          </p:tmpl>
        </p:tmplLst>
      </p:bldP>
      <p:bldP spid="61" grpId="0" build="p">
        <p:tmplLst>
          <p:tmpl lvl="1">
            <p:tnLst>
              <p:par>
                <p:cTn presetID="53" presetClass="entr" presetSubtype="16" fill="hold" nodeType="afterEffect">
                  <p:stCondLst>
                    <p:cond delay="0"/>
                  </p:stCondLst>
                  <p:childTnLst>
                    <p:set>
                      <p:cBhvr>
                        <p:cTn dur="1" fill="hold">
                          <p:stCondLst>
                            <p:cond delay="0"/>
                          </p:stCondLst>
                        </p:cTn>
                        <p:tgtEl>
                          <p:spTgt spid="61"/>
                        </p:tgtEl>
                        <p:attrNameLst>
                          <p:attrName>style.visibility</p:attrName>
                        </p:attrNameLst>
                      </p:cBhvr>
                      <p:to>
                        <p:strVal val="visible"/>
                      </p:to>
                    </p:set>
                    <p:anim calcmode="lin" valueType="num">
                      <p:cBhvr>
                        <p:cTn dur="400" fill="hold"/>
                        <p:tgtEl>
                          <p:spTgt spid="61"/>
                        </p:tgtEl>
                        <p:attrNameLst>
                          <p:attrName>ppt_w</p:attrName>
                        </p:attrNameLst>
                      </p:cBhvr>
                      <p:tavLst>
                        <p:tav tm="0">
                          <p:val>
                            <p:fltVal val="0"/>
                          </p:val>
                        </p:tav>
                        <p:tav tm="100000">
                          <p:val>
                            <p:strVal val="#ppt_w"/>
                          </p:val>
                        </p:tav>
                      </p:tavLst>
                    </p:anim>
                    <p:anim calcmode="lin" valueType="num">
                      <p:cBhvr>
                        <p:cTn dur="400" fill="hold"/>
                        <p:tgtEl>
                          <p:spTgt spid="61"/>
                        </p:tgtEl>
                        <p:attrNameLst>
                          <p:attrName>ppt_h</p:attrName>
                        </p:attrNameLst>
                      </p:cBhvr>
                      <p:tavLst>
                        <p:tav tm="0">
                          <p:val>
                            <p:fltVal val="0"/>
                          </p:val>
                        </p:tav>
                        <p:tav tm="100000">
                          <p:val>
                            <p:strVal val="#ppt_h"/>
                          </p:val>
                        </p:tav>
                      </p:tavLst>
                    </p:anim>
                    <p:animEffect transition="in" filter="fade">
                      <p:cBhvr>
                        <p:cTn dur="400"/>
                        <p:tgtEl>
                          <p:spTgt spid="61"/>
                        </p:tgtEl>
                      </p:cBhvr>
                    </p:animEffect>
                  </p:childTnLst>
                </p:cTn>
              </p:par>
            </p:tnLst>
          </p:tmpl>
        </p:tmplLst>
      </p:bldP>
      <p:bldP spid="62" grpId="0" build="p">
        <p:tmplLst>
          <p:tmpl lvl="1">
            <p:tnLst>
              <p:par>
                <p:cTn presetID="53" presetClass="entr" presetSubtype="16" fill="hold" nodeType="afterEffect">
                  <p:stCondLst>
                    <p:cond delay="0"/>
                  </p:stCondLst>
                  <p:childTnLst>
                    <p:set>
                      <p:cBhvr>
                        <p:cTn dur="1" fill="hold">
                          <p:stCondLst>
                            <p:cond delay="0"/>
                          </p:stCondLst>
                        </p:cTn>
                        <p:tgtEl>
                          <p:spTgt spid="62"/>
                        </p:tgtEl>
                        <p:attrNameLst>
                          <p:attrName>style.visibility</p:attrName>
                        </p:attrNameLst>
                      </p:cBhvr>
                      <p:to>
                        <p:strVal val="visible"/>
                      </p:to>
                    </p:set>
                    <p:anim calcmode="lin" valueType="num">
                      <p:cBhvr>
                        <p:cTn dur="400" fill="hold"/>
                        <p:tgtEl>
                          <p:spTgt spid="62"/>
                        </p:tgtEl>
                        <p:attrNameLst>
                          <p:attrName>ppt_w</p:attrName>
                        </p:attrNameLst>
                      </p:cBhvr>
                      <p:tavLst>
                        <p:tav tm="0">
                          <p:val>
                            <p:fltVal val="0"/>
                          </p:val>
                        </p:tav>
                        <p:tav tm="100000">
                          <p:val>
                            <p:strVal val="#ppt_w"/>
                          </p:val>
                        </p:tav>
                      </p:tavLst>
                    </p:anim>
                    <p:anim calcmode="lin" valueType="num">
                      <p:cBhvr>
                        <p:cTn dur="400" fill="hold"/>
                        <p:tgtEl>
                          <p:spTgt spid="62"/>
                        </p:tgtEl>
                        <p:attrNameLst>
                          <p:attrName>ppt_h</p:attrName>
                        </p:attrNameLst>
                      </p:cBhvr>
                      <p:tavLst>
                        <p:tav tm="0">
                          <p:val>
                            <p:fltVal val="0"/>
                          </p:val>
                        </p:tav>
                        <p:tav tm="100000">
                          <p:val>
                            <p:strVal val="#ppt_h"/>
                          </p:val>
                        </p:tav>
                      </p:tavLst>
                    </p:anim>
                    <p:animEffect transition="in" filter="fade">
                      <p:cBhvr>
                        <p:cTn dur="400"/>
                        <p:tgtEl>
                          <p:spTgt spid="62"/>
                        </p:tgtEl>
                      </p:cBhvr>
                    </p:animEffect>
                  </p:childTnLst>
                </p:cTn>
              </p:par>
            </p:tnLst>
          </p:tmpl>
        </p:tmplLst>
      </p:bldP>
      <p:bldP spid="63" grpId="0" build="p">
        <p:tmplLst>
          <p:tmpl lvl="1">
            <p:tnLst>
              <p:par>
                <p:cTn presetID="53" presetClass="entr" presetSubtype="16" fill="hold" nodeType="afterEffect">
                  <p:stCondLst>
                    <p:cond delay="0"/>
                  </p:stCondLst>
                  <p:childTnLst>
                    <p:set>
                      <p:cBhvr>
                        <p:cTn dur="1" fill="hold">
                          <p:stCondLst>
                            <p:cond delay="0"/>
                          </p:stCondLst>
                        </p:cTn>
                        <p:tgtEl>
                          <p:spTgt spid="63"/>
                        </p:tgtEl>
                        <p:attrNameLst>
                          <p:attrName>style.visibility</p:attrName>
                        </p:attrNameLst>
                      </p:cBhvr>
                      <p:to>
                        <p:strVal val="visible"/>
                      </p:to>
                    </p:set>
                    <p:anim calcmode="lin" valueType="num">
                      <p:cBhvr>
                        <p:cTn dur="400" fill="hold"/>
                        <p:tgtEl>
                          <p:spTgt spid="63"/>
                        </p:tgtEl>
                        <p:attrNameLst>
                          <p:attrName>ppt_w</p:attrName>
                        </p:attrNameLst>
                      </p:cBhvr>
                      <p:tavLst>
                        <p:tav tm="0">
                          <p:val>
                            <p:fltVal val="0"/>
                          </p:val>
                        </p:tav>
                        <p:tav tm="100000">
                          <p:val>
                            <p:strVal val="#ppt_w"/>
                          </p:val>
                        </p:tav>
                      </p:tavLst>
                    </p:anim>
                    <p:anim calcmode="lin" valueType="num">
                      <p:cBhvr>
                        <p:cTn dur="400" fill="hold"/>
                        <p:tgtEl>
                          <p:spTgt spid="63"/>
                        </p:tgtEl>
                        <p:attrNameLst>
                          <p:attrName>ppt_h</p:attrName>
                        </p:attrNameLst>
                      </p:cBhvr>
                      <p:tavLst>
                        <p:tav tm="0">
                          <p:val>
                            <p:fltVal val="0"/>
                          </p:val>
                        </p:tav>
                        <p:tav tm="100000">
                          <p:val>
                            <p:strVal val="#ppt_h"/>
                          </p:val>
                        </p:tav>
                      </p:tavLst>
                    </p:anim>
                    <p:animEffect transition="in" filter="fade">
                      <p:cBhvr>
                        <p:cTn dur="400"/>
                        <p:tgtEl>
                          <p:spTgt spid="63"/>
                        </p:tgtEl>
                      </p:cBhvr>
                    </p:animEffect>
                  </p:childTnLst>
                </p:cTn>
              </p:par>
            </p:tnLst>
          </p:tmpl>
        </p:tmplLst>
      </p:bldP>
      <p:bldP spid="64" grpId="0" build="p">
        <p:tmplLst>
          <p:tmpl lvl="1">
            <p:tnLst>
              <p:par>
                <p:cTn presetID="53" presetClass="entr" presetSubtype="16" fill="hold" nodeType="afterEffect">
                  <p:stCondLst>
                    <p:cond delay="0"/>
                  </p:stCondLst>
                  <p:childTnLst>
                    <p:set>
                      <p:cBhvr>
                        <p:cTn dur="1" fill="hold">
                          <p:stCondLst>
                            <p:cond delay="0"/>
                          </p:stCondLst>
                        </p:cTn>
                        <p:tgtEl>
                          <p:spTgt spid="64"/>
                        </p:tgtEl>
                        <p:attrNameLst>
                          <p:attrName>style.visibility</p:attrName>
                        </p:attrNameLst>
                      </p:cBhvr>
                      <p:to>
                        <p:strVal val="visible"/>
                      </p:to>
                    </p:set>
                    <p:anim calcmode="lin" valueType="num">
                      <p:cBhvr>
                        <p:cTn dur="400" fill="hold"/>
                        <p:tgtEl>
                          <p:spTgt spid="64"/>
                        </p:tgtEl>
                        <p:attrNameLst>
                          <p:attrName>ppt_w</p:attrName>
                        </p:attrNameLst>
                      </p:cBhvr>
                      <p:tavLst>
                        <p:tav tm="0">
                          <p:val>
                            <p:fltVal val="0"/>
                          </p:val>
                        </p:tav>
                        <p:tav tm="100000">
                          <p:val>
                            <p:strVal val="#ppt_w"/>
                          </p:val>
                        </p:tav>
                      </p:tavLst>
                    </p:anim>
                    <p:anim calcmode="lin" valueType="num">
                      <p:cBhvr>
                        <p:cTn dur="400" fill="hold"/>
                        <p:tgtEl>
                          <p:spTgt spid="64"/>
                        </p:tgtEl>
                        <p:attrNameLst>
                          <p:attrName>ppt_h</p:attrName>
                        </p:attrNameLst>
                      </p:cBhvr>
                      <p:tavLst>
                        <p:tav tm="0">
                          <p:val>
                            <p:fltVal val="0"/>
                          </p:val>
                        </p:tav>
                        <p:tav tm="100000">
                          <p:val>
                            <p:strVal val="#ppt_h"/>
                          </p:val>
                        </p:tav>
                      </p:tavLst>
                    </p:anim>
                    <p:animEffect transition="in" filter="fade">
                      <p:cBhvr>
                        <p:cTn dur="400"/>
                        <p:tgtEl>
                          <p:spTgt spid="64"/>
                        </p:tgtEl>
                      </p:cBhvr>
                    </p:animEffect>
                  </p:childTnLst>
                </p:cTn>
              </p:par>
            </p:tnLst>
          </p:tmpl>
        </p:tmplLst>
      </p:b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191772" y="1272092"/>
            <a:ext cx="1189857" cy="1418629"/>
            <a:chOff x="5589029" y="1674543"/>
            <a:chExt cx="1586476" cy="1891505"/>
          </a:xfrm>
        </p:grpSpPr>
        <p:sp>
          <p:nvSpPr>
            <p:cNvPr id="10" name="MH_Other_8"/>
            <p:cNvSpPr>
              <a:spLocks/>
            </p:cNvSpPr>
            <p:nvPr>
              <p:custDataLst>
                <p:tags r:id="rId21"/>
              </p:custDataLst>
            </p:nvPr>
          </p:nvSpPr>
          <p:spPr bwMode="auto">
            <a:xfrm flipV="1">
              <a:off x="6068004" y="1674543"/>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noFill/>
            <a:ln>
              <a:noFill/>
            </a:ln>
          </p:spPr>
          <p:txBody>
            <a:bodyPr lIns="51435" tIns="25718" rIns="51435" bIns="25718" anchor="ctr">
              <a:normAutofit/>
            </a:bodyPr>
            <a:lstStyle/>
            <a:p>
              <a:pPr>
                <a:defRPr/>
              </a:pPr>
              <a:endParaRPr lang="zh-CN" altLang="en-US" sz="1013" kern="0">
                <a:solidFill>
                  <a:schemeClr val="bg1"/>
                </a:solidFill>
                <a:ea typeface="微软雅黑" panose="020B0503020204020204" pitchFamily="34" charset="-122"/>
              </a:endParaRPr>
            </a:p>
          </p:txBody>
        </p:sp>
        <p:sp>
          <p:nvSpPr>
            <p:cNvPr id="11" name="MH_Other_9"/>
            <p:cNvSpPr>
              <a:spLocks/>
            </p:cNvSpPr>
            <p:nvPr>
              <p:custDataLst>
                <p:tags r:id="rId22"/>
              </p:custDataLst>
            </p:nvPr>
          </p:nvSpPr>
          <p:spPr bwMode="auto">
            <a:xfrm rot="16200000" flipH="1">
              <a:off x="6437472" y="1715516"/>
              <a:ext cx="384105" cy="360204"/>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rgbClr val="404585"/>
            </a:solidFill>
            <a:ln>
              <a:noFill/>
            </a:ln>
          </p:spPr>
          <p:txBody>
            <a:bodyPr lIns="51435" tIns="25718" rIns="51435" bIns="25718" anchor="ctr">
              <a:normAutofit/>
            </a:bodyPr>
            <a:lstStyle/>
            <a:p>
              <a:pPr>
                <a:defRPr/>
              </a:pPr>
              <a:endParaRPr lang="zh-CN" altLang="en-US" sz="1013" kern="0">
                <a:solidFill>
                  <a:schemeClr val="bg1"/>
                </a:solidFill>
                <a:ea typeface="微软雅黑" panose="020B0503020204020204" pitchFamily="34" charset="-122"/>
              </a:endParaRPr>
            </a:p>
          </p:txBody>
        </p:sp>
        <p:sp>
          <p:nvSpPr>
            <p:cNvPr id="12" name="MH_Other_10"/>
            <p:cNvSpPr>
              <a:spLocks/>
            </p:cNvSpPr>
            <p:nvPr>
              <p:custDataLst>
                <p:tags r:id="rId23"/>
              </p:custDataLst>
            </p:nvPr>
          </p:nvSpPr>
          <p:spPr bwMode="auto">
            <a:xfrm rot="16200000" flipH="1">
              <a:off x="5229678" y="2151689"/>
              <a:ext cx="1773710" cy="1055007"/>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5BB4D2"/>
            </a:solidFill>
            <a:ln>
              <a:noFill/>
            </a:ln>
          </p:spPr>
          <p:txBody>
            <a:bodyPr lIns="51435" tIns="25718" rIns="51435" bIns="25718" anchor="ctr">
              <a:normAutofit/>
            </a:bodyPr>
            <a:lstStyle/>
            <a:p>
              <a:pPr>
                <a:defRPr/>
              </a:pPr>
              <a:endParaRPr lang="zh-CN" altLang="en-US" sz="1013" kern="0">
                <a:solidFill>
                  <a:schemeClr val="bg1"/>
                </a:solidFill>
                <a:ea typeface="微软雅黑" panose="020B0503020204020204" pitchFamily="34" charset="-122"/>
              </a:endParaRPr>
            </a:p>
          </p:txBody>
        </p:sp>
        <p:sp>
          <p:nvSpPr>
            <p:cNvPr id="13" name="MH_Other_13"/>
            <p:cNvSpPr txBox="1"/>
            <p:nvPr>
              <p:custDataLst>
                <p:tags r:id="rId24"/>
              </p:custDataLst>
            </p:nvPr>
          </p:nvSpPr>
          <p:spPr>
            <a:xfrm>
              <a:off x="5876607" y="2652030"/>
              <a:ext cx="612295" cy="595746"/>
            </a:xfrm>
            <a:prstGeom prst="rect">
              <a:avLst/>
            </a:prstGeom>
            <a:noFill/>
            <a:effectLst/>
          </p:spPr>
          <p:txBody>
            <a:bodyPr anchor="ctr">
              <a:normAutofit fontScale="85000" lnSpcReduction="10000"/>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400" dirty="0">
                  <a:latin typeface="+mn-lt"/>
                  <a:ea typeface="微软雅黑" panose="020B0503020204020204" pitchFamily="34" charset="-122"/>
                </a:rPr>
                <a:t>01</a:t>
              </a:r>
              <a:endParaRPr lang="zh-CN" altLang="en-US" sz="2400" dirty="0">
                <a:latin typeface="+mn-lt"/>
                <a:ea typeface="微软雅黑" panose="020B0503020204020204" pitchFamily="34" charset="-122"/>
              </a:endParaRPr>
            </a:p>
          </p:txBody>
        </p:sp>
      </p:grpSp>
      <p:grpSp>
        <p:nvGrpSpPr>
          <p:cNvPr id="14" name="组合 13"/>
          <p:cNvGrpSpPr/>
          <p:nvPr/>
        </p:nvGrpSpPr>
        <p:grpSpPr>
          <a:xfrm>
            <a:off x="3757001" y="2978797"/>
            <a:ext cx="1228587" cy="1441673"/>
            <a:chOff x="5009334" y="3950150"/>
            <a:chExt cx="1638116" cy="1922231"/>
          </a:xfrm>
        </p:grpSpPr>
        <p:sp>
          <p:nvSpPr>
            <p:cNvPr id="15" name="MH_Other_2"/>
            <p:cNvSpPr>
              <a:spLocks/>
            </p:cNvSpPr>
            <p:nvPr>
              <p:custDataLst>
                <p:tags r:id="rId17"/>
              </p:custDataLst>
            </p:nvPr>
          </p:nvSpPr>
          <p:spPr bwMode="auto">
            <a:xfrm rot="10800000" flipV="1">
              <a:off x="5009334" y="4261703"/>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noFill/>
            <a:ln>
              <a:noFill/>
            </a:ln>
          </p:spPr>
          <p:txBody>
            <a:bodyPr lIns="51435" tIns="25718" rIns="51435" bIns="25718" anchor="ctr">
              <a:normAutofit/>
            </a:bodyPr>
            <a:lstStyle/>
            <a:p>
              <a:pPr>
                <a:defRPr/>
              </a:pPr>
              <a:endParaRPr lang="zh-CN" altLang="en-US" sz="1013" kern="0">
                <a:solidFill>
                  <a:schemeClr val="bg1"/>
                </a:solidFill>
                <a:ea typeface="微软雅黑" panose="020B0503020204020204" pitchFamily="34" charset="-122"/>
              </a:endParaRPr>
            </a:p>
          </p:txBody>
        </p:sp>
        <p:sp>
          <p:nvSpPr>
            <p:cNvPr id="16" name="MH_Other_11"/>
            <p:cNvSpPr>
              <a:spLocks/>
            </p:cNvSpPr>
            <p:nvPr>
              <p:custDataLst>
                <p:tags r:id="rId18"/>
              </p:custDataLst>
            </p:nvPr>
          </p:nvSpPr>
          <p:spPr bwMode="auto">
            <a:xfrm rot="5400000" flipH="1">
              <a:off x="5379052" y="5486569"/>
              <a:ext cx="390932" cy="367033"/>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rgbClr val="404585"/>
            </a:solidFill>
            <a:ln>
              <a:noFill/>
            </a:ln>
          </p:spPr>
          <p:txBody>
            <a:bodyPr lIns="51435" tIns="25718" rIns="51435" bIns="25718" anchor="ctr">
              <a:normAutofit/>
            </a:bodyPr>
            <a:lstStyle/>
            <a:p>
              <a:pPr>
                <a:defRPr/>
              </a:pPr>
              <a:endParaRPr lang="zh-CN" altLang="en-US" sz="1013" kern="0">
                <a:solidFill>
                  <a:schemeClr val="bg1"/>
                </a:solidFill>
                <a:ea typeface="微软雅黑" panose="020B0503020204020204" pitchFamily="34" charset="-122"/>
              </a:endParaRPr>
            </a:p>
          </p:txBody>
        </p:sp>
        <p:sp>
          <p:nvSpPr>
            <p:cNvPr id="17" name="MH_Other_12"/>
            <p:cNvSpPr>
              <a:spLocks/>
            </p:cNvSpPr>
            <p:nvPr>
              <p:custDataLst>
                <p:tags r:id="rId19"/>
              </p:custDataLst>
            </p:nvPr>
          </p:nvSpPr>
          <p:spPr bwMode="auto">
            <a:xfrm rot="5400000" flipH="1">
              <a:off x="5209192" y="4316330"/>
              <a:ext cx="1804438" cy="1072078"/>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5BB4D2"/>
            </a:solidFill>
            <a:ln>
              <a:noFill/>
            </a:ln>
          </p:spPr>
          <p:txBody>
            <a:bodyPr lIns="51435" tIns="25718" rIns="51435" bIns="25718" anchor="ctr">
              <a:normAutofit/>
            </a:bodyPr>
            <a:lstStyle/>
            <a:p>
              <a:pPr>
                <a:defRPr/>
              </a:pPr>
              <a:endParaRPr lang="zh-CN" altLang="en-US" sz="1013" kern="0">
                <a:solidFill>
                  <a:schemeClr val="bg1"/>
                </a:solidFill>
                <a:ea typeface="微软雅黑" panose="020B0503020204020204" pitchFamily="34" charset="-122"/>
              </a:endParaRPr>
            </a:p>
          </p:txBody>
        </p:sp>
        <p:sp>
          <p:nvSpPr>
            <p:cNvPr id="18" name="MH_Other_14"/>
            <p:cNvSpPr txBox="1"/>
            <p:nvPr>
              <p:custDataLst>
                <p:tags r:id="rId20"/>
              </p:custDataLst>
            </p:nvPr>
          </p:nvSpPr>
          <p:spPr>
            <a:xfrm>
              <a:off x="5804208" y="4207353"/>
              <a:ext cx="757094" cy="769506"/>
            </a:xfrm>
            <a:prstGeom prst="rect">
              <a:avLst/>
            </a:prstGeom>
            <a:noFill/>
            <a:effectLst/>
          </p:spPr>
          <p:txBody>
            <a:bodyPr anchor="ctr">
              <a:norm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400" dirty="0">
                  <a:latin typeface="+mn-lt"/>
                  <a:ea typeface="微软雅黑" panose="020B0503020204020204" pitchFamily="34" charset="-122"/>
                </a:rPr>
                <a:t>03</a:t>
              </a:r>
              <a:endParaRPr lang="zh-CN" altLang="en-US" sz="2400" dirty="0">
                <a:latin typeface="+mn-lt"/>
                <a:ea typeface="微软雅黑" panose="020B0503020204020204" pitchFamily="34" charset="-122"/>
              </a:endParaRPr>
            </a:p>
          </p:txBody>
        </p:sp>
      </p:grpSp>
      <p:grpSp>
        <p:nvGrpSpPr>
          <p:cNvPr id="19" name="组合 18"/>
          <p:cNvGrpSpPr/>
          <p:nvPr/>
        </p:nvGrpSpPr>
        <p:grpSpPr>
          <a:xfrm>
            <a:off x="3031824" y="2014466"/>
            <a:ext cx="1463391" cy="1212719"/>
            <a:chOff x="4042432" y="2664376"/>
            <a:chExt cx="1951188" cy="1616958"/>
          </a:xfrm>
        </p:grpSpPr>
        <p:sp>
          <p:nvSpPr>
            <p:cNvPr id="20" name="MH_Other_3"/>
            <p:cNvSpPr>
              <a:spLocks/>
            </p:cNvSpPr>
            <p:nvPr>
              <p:custDataLst>
                <p:tags r:id="rId13"/>
              </p:custDataLst>
            </p:nvPr>
          </p:nvSpPr>
          <p:spPr bwMode="auto">
            <a:xfrm rot="16200000" flipV="1">
              <a:off x="4294020" y="2412788"/>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noFill/>
            <a:ln>
              <a:noFill/>
            </a:ln>
          </p:spPr>
          <p:txBody>
            <a:bodyPr lIns="51435" tIns="25718" rIns="51435" bIns="25718" anchor="ctr">
              <a:normAutofit/>
            </a:bodyPr>
            <a:lstStyle/>
            <a:p>
              <a:pPr>
                <a:defRPr/>
              </a:pPr>
              <a:endParaRPr lang="zh-CN" altLang="en-US" sz="1013" kern="0">
                <a:solidFill>
                  <a:schemeClr val="bg1"/>
                </a:solidFill>
                <a:ea typeface="微软雅黑" panose="020B0503020204020204" pitchFamily="34" charset="-122"/>
              </a:endParaRPr>
            </a:p>
          </p:txBody>
        </p:sp>
        <p:sp>
          <p:nvSpPr>
            <p:cNvPr id="21" name="MH_Other_4"/>
            <p:cNvSpPr>
              <a:spLocks/>
            </p:cNvSpPr>
            <p:nvPr>
              <p:custDataLst>
                <p:tags r:id="rId14"/>
              </p:custDataLst>
            </p:nvPr>
          </p:nvSpPr>
          <p:spPr bwMode="auto">
            <a:xfrm flipV="1">
              <a:off x="4067987" y="3035119"/>
              <a:ext cx="397761" cy="373861"/>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rgbClr val="404585"/>
            </a:solidFill>
            <a:ln>
              <a:noFill/>
            </a:ln>
          </p:spPr>
          <p:txBody>
            <a:bodyPr lIns="51435" tIns="25718" rIns="51435" bIns="25718" anchor="ctr">
              <a:normAutofit/>
            </a:bodyPr>
            <a:lstStyle/>
            <a:p>
              <a:pPr>
                <a:defRPr/>
              </a:pPr>
              <a:endParaRPr lang="zh-CN" altLang="en-US" sz="1013" kern="0">
                <a:solidFill>
                  <a:schemeClr val="bg1"/>
                </a:solidFill>
                <a:ea typeface="微软雅黑" panose="020B0503020204020204" pitchFamily="34" charset="-122"/>
              </a:endParaRPr>
            </a:p>
          </p:txBody>
        </p:sp>
        <p:sp>
          <p:nvSpPr>
            <p:cNvPr id="22" name="MH_Other_5"/>
            <p:cNvSpPr>
              <a:spLocks/>
            </p:cNvSpPr>
            <p:nvPr>
              <p:custDataLst>
                <p:tags r:id="rId15"/>
              </p:custDataLst>
            </p:nvPr>
          </p:nvSpPr>
          <p:spPr bwMode="auto">
            <a:xfrm flipV="1">
              <a:off x="4155040" y="3190478"/>
              <a:ext cx="1838580" cy="1090856"/>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5BB4D2"/>
            </a:solidFill>
            <a:ln>
              <a:noFill/>
            </a:ln>
          </p:spPr>
          <p:txBody>
            <a:bodyPr lIns="51435" tIns="25718" rIns="51435" bIns="25718" anchor="ctr">
              <a:normAutofit/>
            </a:bodyPr>
            <a:lstStyle/>
            <a:p>
              <a:pPr>
                <a:defRPr/>
              </a:pPr>
              <a:endParaRPr lang="zh-CN" altLang="en-US" sz="1013" kern="0">
                <a:solidFill>
                  <a:schemeClr val="bg1"/>
                </a:solidFill>
                <a:ea typeface="微软雅黑" panose="020B0503020204020204" pitchFamily="34" charset="-122"/>
              </a:endParaRPr>
            </a:p>
          </p:txBody>
        </p:sp>
        <p:sp>
          <p:nvSpPr>
            <p:cNvPr id="23" name="MH_Other_15"/>
            <p:cNvSpPr txBox="1"/>
            <p:nvPr>
              <p:custDataLst>
                <p:tags r:id="rId16"/>
              </p:custDataLst>
            </p:nvPr>
          </p:nvSpPr>
          <p:spPr>
            <a:xfrm>
              <a:off x="4970986" y="3356828"/>
              <a:ext cx="757094" cy="769506"/>
            </a:xfrm>
            <a:prstGeom prst="rect">
              <a:avLst/>
            </a:prstGeom>
            <a:noFill/>
            <a:effectLst/>
          </p:spPr>
          <p:txBody>
            <a:bodyPr anchor="ctr">
              <a:norm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400" dirty="0">
                  <a:latin typeface="+mn-lt"/>
                  <a:ea typeface="微软雅黑" panose="020B0503020204020204" pitchFamily="34" charset="-122"/>
                </a:rPr>
                <a:t>04</a:t>
              </a:r>
              <a:endParaRPr lang="zh-CN" altLang="en-US" sz="2400" dirty="0">
                <a:latin typeface="+mn-lt"/>
                <a:ea typeface="微软雅黑" panose="020B0503020204020204" pitchFamily="34" charset="-122"/>
              </a:endParaRPr>
            </a:p>
          </p:txBody>
        </p:sp>
      </p:grpSp>
      <p:grpSp>
        <p:nvGrpSpPr>
          <p:cNvPr id="24" name="组合 23"/>
          <p:cNvGrpSpPr/>
          <p:nvPr/>
        </p:nvGrpSpPr>
        <p:grpSpPr>
          <a:xfrm>
            <a:off x="4636051" y="2434650"/>
            <a:ext cx="1437833" cy="1221257"/>
            <a:chOff x="6181402" y="3224621"/>
            <a:chExt cx="1917110" cy="1628342"/>
          </a:xfrm>
        </p:grpSpPr>
        <p:sp>
          <p:nvSpPr>
            <p:cNvPr id="25" name="MH_Other_1"/>
            <p:cNvSpPr>
              <a:spLocks/>
            </p:cNvSpPr>
            <p:nvPr>
              <p:custDataLst>
                <p:tags r:id="rId9"/>
              </p:custDataLst>
            </p:nvPr>
          </p:nvSpPr>
          <p:spPr bwMode="auto">
            <a:xfrm rot="5400000" flipV="1">
              <a:off x="6739338" y="3493874"/>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noFill/>
            <a:ln>
              <a:noFill/>
            </a:ln>
          </p:spPr>
          <p:txBody>
            <a:bodyPr lIns="51435" tIns="25718" rIns="51435" bIns="25718" anchor="ctr">
              <a:normAutofit/>
            </a:bodyPr>
            <a:lstStyle/>
            <a:p>
              <a:pPr>
                <a:defRPr/>
              </a:pPr>
              <a:endParaRPr lang="zh-CN" altLang="en-US" sz="1013" kern="0">
                <a:solidFill>
                  <a:schemeClr val="bg1"/>
                </a:solidFill>
                <a:ea typeface="微软雅黑" panose="020B0503020204020204" pitchFamily="34" charset="-122"/>
              </a:endParaRPr>
            </a:p>
          </p:txBody>
        </p:sp>
        <p:sp>
          <p:nvSpPr>
            <p:cNvPr id="26" name="MH_Other_6"/>
            <p:cNvSpPr>
              <a:spLocks/>
            </p:cNvSpPr>
            <p:nvPr>
              <p:custDataLst>
                <p:tags r:id="rId10"/>
              </p:custDataLst>
            </p:nvPr>
          </p:nvSpPr>
          <p:spPr bwMode="auto">
            <a:xfrm flipH="1">
              <a:off x="6181402" y="3224621"/>
              <a:ext cx="1783952" cy="1060128"/>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5BB4D2"/>
            </a:solidFill>
            <a:ln>
              <a:noFill/>
            </a:ln>
          </p:spPr>
          <p:txBody>
            <a:bodyPr lIns="51435" tIns="25718" rIns="51435" bIns="25718" anchor="ctr">
              <a:normAutofit/>
            </a:bodyPr>
            <a:lstStyle/>
            <a:p>
              <a:pPr>
                <a:defRPr/>
              </a:pPr>
              <a:endParaRPr lang="zh-CN" altLang="en-US" sz="1013" kern="0">
                <a:solidFill>
                  <a:schemeClr val="bg1"/>
                </a:solidFill>
                <a:ea typeface="微软雅黑" panose="020B0503020204020204" pitchFamily="34" charset="-122"/>
              </a:endParaRPr>
            </a:p>
          </p:txBody>
        </p:sp>
        <p:sp>
          <p:nvSpPr>
            <p:cNvPr id="27" name="MH_Other_7"/>
            <p:cNvSpPr>
              <a:spLocks/>
            </p:cNvSpPr>
            <p:nvPr>
              <p:custDataLst>
                <p:tags r:id="rId11"/>
              </p:custDataLst>
            </p:nvPr>
          </p:nvSpPr>
          <p:spPr bwMode="auto">
            <a:xfrm flipH="1">
              <a:off x="7710993" y="4124278"/>
              <a:ext cx="387519" cy="363619"/>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rgbClr val="404585"/>
            </a:solidFill>
            <a:ln>
              <a:noFill/>
            </a:ln>
          </p:spPr>
          <p:txBody>
            <a:bodyPr lIns="51435" tIns="25718" rIns="51435" bIns="25718" anchor="ctr">
              <a:normAutofit/>
            </a:bodyPr>
            <a:lstStyle/>
            <a:p>
              <a:pPr>
                <a:defRPr/>
              </a:pPr>
              <a:endParaRPr lang="zh-CN" altLang="en-US" sz="1013" kern="0">
                <a:solidFill>
                  <a:schemeClr val="bg1"/>
                </a:solidFill>
                <a:ea typeface="微软雅黑" panose="020B0503020204020204" pitchFamily="34" charset="-122"/>
              </a:endParaRPr>
            </a:p>
          </p:txBody>
        </p:sp>
        <p:sp>
          <p:nvSpPr>
            <p:cNvPr id="28" name="MH_Other_16"/>
            <p:cNvSpPr txBox="1"/>
            <p:nvPr>
              <p:custDataLst>
                <p:tags r:id="rId12"/>
              </p:custDataLst>
            </p:nvPr>
          </p:nvSpPr>
          <p:spPr>
            <a:xfrm>
              <a:off x="6365445" y="3356828"/>
              <a:ext cx="757094" cy="769506"/>
            </a:xfrm>
            <a:prstGeom prst="rect">
              <a:avLst/>
            </a:prstGeom>
            <a:noFill/>
            <a:effectLst/>
          </p:spPr>
          <p:txBody>
            <a:bodyPr anchor="ctr">
              <a:norm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400" dirty="0">
                  <a:latin typeface="+mn-lt"/>
                  <a:ea typeface="微软雅黑" panose="020B0503020204020204" pitchFamily="34" charset="-122"/>
                </a:rPr>
                <a:t>02</a:t>
              </a:r>
              <a:endParaRPr lang="zh-CN" altLang="en-US" sz="2400" dirty="0">
                <a:latin typeface="+mn-lt"/>
                <a:ea typeface="微软雅黑" panose="020B0503020204020204" pitchFamily="34" charset="-122"/>
              </a:endParaRPr>
            </a:p>
          </p:txBody>
        </p:sp>
      </p:grpSp>
      <p:grpSp>
        <p:nvGrpSpPr>
          <p:cNvPr id="29" name="组合 28"/>
          <p:cNvGrpSpPr/>
          <p:nvPr/>
        </p:nvGrpSpPr>
        <p:grpSpPr>
          <a:xfrm>
            <a:off x="1399286" y="1131255"/>
            <a:ext cx="2353145" cy="1059602"/>
            <a:chOff x="1865715" y="1486761"/>
            <a:chExt cx="3137526" cy="1412803"/>
          </a:xfrm>
        </p:grpSpPr>
        <p:sp>
          <p:nvSpPr>
            <p:cNvPr id="30" name="MH_SubTitle_4"/>
            <p:cNvSpPr txBox="1">
              <a:spLocks noChangeArrowheads="1"/>
            </p:cNvSpPr>
            <p:nvPr>
              <p:custDataLst>
                <p:tags r:id="rId7"/>
              </p:custDataLst>
            </p:nvPr>
          </p:nvSpPr>
          <p:spPr bwMode="auto">
            <a:xfrm>
              <a:off x="1865715" y="1486761"/>
              <a:ext cx="3105271" cy="60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r>
                <a:rPr lang="zh-CN" altLang="en-US" sz="1500" b="1" dirty="0">
                  <a:solidFill>
                    <a:schemeClr val="tx1">
                      <a:lumMod val="65000"/>
                      <a:lumOff val="35000"/>
                    </a:schemeClr>
                  </a:solidFill>
                  <a:latin typeface="微软雅黑" panose="020B0503020204020204" pitchFamily="34" charset="-122"/>
                </a:rPr>
                <a:t>添加标题</a:t>
              </a:r>
            </a:p>
          </p:txBody>
        </p:sp>
        <p:sp>
          <p:nvSpPr>
            <p:cNvPr id="31" name="MH_SubTitle_1"/>
            <p:cNvSpPr txBox="1">
              <a:spLocks noChangeArrowheads="1"/>
            </p:cNvSpPr>
            <p:nvPr>
              <p:custDataLst>
                <p:tags r:id="rId8"/>
              </p:custDataLst>
            </p:nvPr>
          </p:nvSpPr>
          <p:spPr bwMode="auto">
            <a:xfrm>
              <a:off x="1889137" y="1922537"/>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lnSpc>
                  <a:spcPct val="150000"/>
                </a:lnSpc>
              </a:pPr>
              <a:r>
                <a:rPr lang="zh-CN" altLang="en-US" sz="1100" dirty="0">
                  <a:solidFill>
                    <a:schemeClr val="tx1">
                      <a:lumMod val="65000"/>
                      <a:lumOff val="35000"/>
                    </a:schemeClr>
                  </a:solidFill>
                  <a:latin typeface="微软雅黑" panose="020B0503020204020204" pitchFamily="34" charset="-122"/>
                </a:rPr>
                <a:t>此处添加详细文本描述，建议与标题相关并符合整体语言风格。</a:t>
              </a:r>
              <a:endParaRPr lang="en-US" altLang="zh-CN" sz="1100" dirty="0">
                <a:solidFill>
                  <a:schemeClr val="tx1">
                    <a:lumMod val="65000"/>
                    <a:lumOff val="35000"/>
                  </a:schemeClr>
                </a:solidFill>
                <a:latin typeface="微软雅黑" panose="020B0503020204020204" pitchFamily="34" charset="-122"/>
              </a:endParaRPr>
            </a:p>
          </p:txBody>
        </p:sp>
      </p:grpSp>
      <p:grpSp>
        <p:nvGrpSpPr>
          <p:cNvPr id="32" name="组合 31"/>
          <p:cNvGrpSpPr/>
          <p:nvPr/>
        </p:nvGrpSpPr>
        <p:grpSpPr>
          <a:xfrm>
            <a:off x="1470800" y="3248928"/>
            <a:ext cx="2377379" cy="1143122"/>
            <a:chOff x="1961067" y="4310326"/>
            <a:chExt cx="3169838" cy="1524162"/>
          </a:xfrm>
        </p:grpSpPr>
        <p:sp>
          <p:nvSpPr>
            <p:cNvPr id="33" name="MH_SubTitle_3"/>
            <p:cNvSpPr txBox="1">
              <a:spLocks noChangeArrowheads="1"/>
            </p:cNvSpPr>
            <p:nvPr>
              <p:custDataLst>
                <p:tags r:id="rId5"/>
              </p:custDataLst>
            </p:nvPr>
          </p:nvSpPr>
          <p:spPr bwMode="auto">
            <a:xfrm>
              <a:off x="2025634" y="4310326"/>
              <a:ext cx="3105271" cy="60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r>
                <a:rPr lang="zh-CN" altLang="en-US" sz="1500" b="1" dirty="0">
                  <a:solidFill>
                    <a:schemeClr val="tx1">
                      <a:lumMod val="65000"/>
                      <a:lumOff val="35000"/>
                    </a:schemeClr>
                  </a:solidFill>
                  <a:latin typeface="微软雅黑" panose="020B0503020204020204" pitchFamily="34" charset="-122"/>
                </a:rPr>
                <a:t>添加标题</a:t>
              </a:r>
            </a:p>
          </p:txBody>
        </p:sp>
        <p:sp>
          <p:nvSpPr>
            <p:cNvPr id="34" name="MH_SubTitle_1"/>
            <p:cNvSpPr txBox="1">
              <a:spLocks noChangeArrowheads="1"/>
            </p:cNvSpPr>
            <p:nvPr>
              <p:custDataLst>
                <p:tags r:id="rId6"/>
              </p:custDataLst>
            </p:nvPr>
          </p:nvSpPr>
          <p:spPr bwMode="auto">
            <a:xfrm>
              <a:off x="1961067" y="4857461"/>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lnSpc>
                  <a:spcPct val="150000"/>
                </a:lnSpc>
              </a:pPr>
              <a:r>
                <a:rPr lang="zh-CN" altLang="en-US" sz="1100" dirty="0">
                  <a:solidFill>
                    <a:schemeClr val="tx1">
                      <a:lumMod val="65000"/>
                      <a:lumOff val="35000"/>
                    </a:schemeClr>
                  </a:solidFill>
                  <a:latin typeface="微软雅黑" panose="020B0503020204020204" pitchFamily="34" charset="-122"/>
                </a:rPr>
                <a:t>此处添加详细文本描述，建议与标题相关并符合整体语言风格。</a:t>
              </a:r>
              <a:endParaRPr lang="en-US" altLang="zh-CN" sz="1100" dirty="0">
                <a:solidFill>
                  <a:schemeClr val="tx1">
                    <a:lumMod val="65000"/>
                    <a:lumOff val="35000"/>
                  </a:schemeClr>
                </a:solidFill>
                <a:latin typeface="微软雅黑" panose="020B0503020204020204" pitchFamily="34" charset="-122"/>
              </a:endParaRPr>
            </a:p>
          </p:txBody>
        </p:sp>
      </p:grpSp>
      <p:grpSp>
        <p:nvGrpSpPr>
          <p:cNvPr id="35" name="组合 34"/>
          <p:cNvGrpSpPr/>
          <p:nvPr/>
        </p:nvGrpSpPr>
        <p:grpSpPr>
          <a:xfrm>
            <a:off x="5381629" y="1264144"/>
            <a:ext cx="2359769" cy="1049017"/>
            <a:chOff x="7175505" y="1663946"/>
            <a:chExt cx="3146359" cy="1398689"/>
          </a:xfrm>
        </p:grpSpPr>
        <p:sp>
          <p:nvSpPr>
            <p:cNvPr id="36" name="MH_SubTitle_1"/>
            <p:cNvSpPr txBox="1">
              <a:spLocks noChangeArrowheads="1"/>
            </p:cNvSpPr>
            <p:nvPr>
              <p:custDataLst>
                <p:tags r:id="rId3"/>
              </p:custDataLst>
            </p:nvPr>
          </p:nvSpPr>
          <p:spPr bwMode="auto">
            <a:xfrm>
              <a:off x="7175505" y="1663946"/>
              <a:ext cx="3098442" cy="60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r>
                <a:rPr lang="zh-CN" altLang="en-US" sz="1500" b="1" dirty="0">
                  <a:solidFill>
                    <a:schemeClr val="tx1">
                      <a:lumMod val="65000"/>
                      <a:lumOff val="35000"/>
                    </a:schemeClr>
                  </a:solidFill>
                  <a:latin typeface="微软雅黑" panose="020B0503020204020204" pitchFamily="34" charset="-122"/>
                </a:rPr>
                <a:t>添加标题</a:t>
              </a:r>
            </a:p>
          </p:txBody>
        </p:sp>
        <p:sp>
          <p:nvSpPr>
            <p:cNvPr id="37" name="MH_SubTitle_1"/>
            <p:cNvSpPr txBox="1">
              <a:spLocks noChangeArrowheads="1"/>
            </p:cNvSpPr>
            <p:nvPr>
              <p:custDataLst>
                <p:tags r:id="rId4"/>
              </p:custDataLst>
            </p:nvPr>
          </p:nvSpPr>
          <p:spPr bwMode="auto">
            <a:xfrm>
              <a:off x="7207760" y="2085608"/>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nSpc>
                  <a:spcPct val="150000"/>
                </a:lnSpc>
              </a:pPr>
              <a:r>
                <a:rPr lang="zh-CN" altLang="en-US" sz="1100" dirty="0">
                  <a:solidFill>
                    <a:schemeClr val="tx1">
                      <a:lumMod val="65000"/>
                      <a:lumOff val="35000"/>
                    </a:schemeClr>
                  </a:solidFill>
                  <a:latin typeface="微软雅黑" panose="020B0503020204020204" pitchFamily="34" charset="-122"/>
                </a:rPr>
                <a:t>此处添加详细文本描述，建议与标题相关并符合整体语言风格。</a:t>
              </a:r>
              <a:endParaRPr lang="en-US" altLang="zh-CN" sz="1100" dirty="0">
                <a:solidFill>
                  <a:schemeClr val="tx1">
                    <a:lumMod val="65000"/>
                    <a:lumOff val="35000"/>
                  </a:schemeClr>
                </a:solidFill>
                <a:latin typeface="微软雅黑" panose="020B0503020204020204" pitchFamily="34" charset="-122"/>
              </a:endParaRPr>
            </a:p>
          </p:txBody>
        </p:sp>
      </p:grpSp>
      <p:grpSp>
        <p:nvGrpSpPr>
          <p:cNvPr id="38" name="组合 37"/>
          <p:cNvGrpSpPr/>
          <p:nvPr/>
        </p:nvGrpSpPr>
        <p:grpSpPr>
          <a:xfrm>
            <a:off x="5297442" y="3402410"/>
            <a:ext cx="2359078" cy="1114957"/>
            <a:chOff x="7063256" y="4514968"/>
            <a:chExt cx="3145437" cy="1486609"/>
          </a:xfrm>
        </p:grpSpPr>
        <p:sp>
          <p:nvSpPr>
            <p:cNvPr id="39" name="MH_SubTitle_2"/>
            <p:cNvSpPr txBox="1">
              <a:spLocks noChangeArrowheads="1"/>
            </p:cNvSpPr>
            <p:nvPr>
              <p:custDataLst>
                <p:tags r:id="rId1"/>
              </p:custDataLst>
            </p:nvPr>
          </p:nvSpPr>
          <p:spPr bwMode="auto">
            <a:xfrm>
              <a:off x="7063256" y="4514968"/>
              <a:ext cx="3098442" cy="60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r>
                <a:rPr lang="zh-CN" altLang="en-US" sz="1500" b="1" dirty="0">
                  <a:solidFill>
                    <a:schemeClr val="tx1">
                      <a:lumMod val="65000"/>
                      <a:lumOff val="35000"/>
                    </a:schemeClr>
                  </a:solidFill>
                  <a:latin typeface="微软雅黑" panose="020B0503020204020204" pitchFamily="34" charset="-122"/>
                </a:rPr>
                <a:t>添加标题</a:t>
              </a:r>
            </a:p>
          </p:txBody>
        </p:sp>
        <p:sp>
          <p:nvSpPr>
            <p:cNvPr id="40" name="MH_SubTitle_1"/>
            <p:cNvSpPr txBox="1">
              <a:spLocks noChangeArrowheads="1"/>
            </p:cNvSpPr>
            <p:nvPr>
              <p:custDataLst>
                <p:tags r:id="rId2"/>
              </p:custDataLst>
            </p:nvPr>
          </p:nvSpPr>
          <p:spPr bwMode="auto">
            <a:xfrm>
              <a:off x="7094589" y="5024550"/>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nSpc>
                  <a:spcPct val="150000"/>
                </a:lnSpc>
              </a:pPr>
              <a:r>
                <a:rPr lang="zh-CN" altLang="en-US" sz="1100" dirty="0">
                  <a:solidFill>
                    <a:schemeClr val="tx1">
                      <a:lumMod val="65000"/>
                      <a:lumOff val="35000"/>
                    </a:schemeClr>
                  </a:solidFill>
                  <a:latin typeface="微软雅黑" panose="020B0503020204020204" pitchFamily="34" charset="-122"/>
                </a:rPr>
                <a:t>此处添加详细文本描述，建议与标题相关并符合整体语言风格。</a:t>
              </a:r>
              <a:endParaRPr lang="en-US" altLang="zh-CN" sz="1100" dirty="0">
                <a:solidFill>
                  <a:schemeClr val="tx1">
                    <a:lumMod val="65000"/>
                    <a:lumOff val="35000"/>
                  </a:schemeClr>
                </a:solidFill>
                <a:latin typeface="微软雅黑" panose="020B0503020204020204" pitchFamily="34" charset="-122"/>
              </a:endParaRPr>
            </a:p>
          </p:txBody>
        </p:sp>
      </p:grpSp>
    </p:spTree>
    <p:extLst>
      <p:ext uri="{BB962C8B-B14F-4D97-AF65-F5344CB8AC3E}">
        <p14:creationId xmlns:p14="http://schemas.microsoft.com/office/powerpoint/2010/main" val="3101776187"/>
      </p:ext>
    </p:extLst>
  </p:cSld>
  <p:clrMapOvr>
    <a:masterClrMapping/>
  </p:clrMapOvr>
  <mc:AlternateContent xmlns:mc="http://schemas.openxmlformats.org/markup-compatibility/2006" xmlns:p14="http://schemas.microsoft.com/office/powerpoint/2010/main">
    <mc:Choice Requires="p14">
      <p:transition spd="slow" p14:dur="2250" advTm="3000">
        <p:blinds dir="vert"/>
      </p:transition>
    </mc:Choice>
    <mc:Fallback xmlns="">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down)">
                                      <p:cBhvr>
                                        <p:cTn id="8" dur="500"/>
                                        <p:tgtEl>
                                          <p:spTgt spid="9"/>
                                        </p:tgtEl>
                                      </p:cBhvr>
                                    </p:animEffect>
                                  </p:childTnLst>
                                </p:cTn>
                              </p:par>
                              <p:par>
                                <p:cTn id="9" presetID="12" presetClass="entr" presetSubtype="8"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p:tgtEl>
                                          <p:spTgt spid="19"/>
                                        </p:tgtEl>
                                        <p:attrNameLst>
                                          <p:attrName>ppt_x</p:attrName>
                                        </p:attrNameLst>
                                      </p:cBhvr>
                                      <p:tavLst>
                                        <p:tav tm="0">
                                          <p:val>
                                            <p:strVal val="#ppt_x-#ppt_w*1.125000"/>
                                          </p:val>
                                        </p:tav>
                                        <p:tav tm="100000">
                                          <p:val>
                                            <p:strVal val="#ppt_x"/>
                                          </p:val>
                                        </p:tav>
                                      </p:tavLst>
                                    </p:anim>
                                    <p:animEffect transition="in" filter="wipe(right)">
                                      <p:cBhvr>
                                        <p:cTn id="12" dur="500"/>
                                        <p:tgtEl>
                                          <p:spTgt spid="19"/>
                                        </p:tgtEl>
                                      </p:cBhvr>
                                    </p:animEffect>
                                  </p:childTnLst>
                                </p:cTn>
                              </p:par>
                              <p:par>
                                <p:cTn id="13" presetID="12" presetClass="entr" presetSubtype="2"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500"/>
                                        <p:tgtEl>
                                          <p:spTgt spid="24"/>
                                        </p:tgtEl>
                                        <p:attrNameLst>
                                          <p:attrName>ppt_x</p:attrName>
                                        </p:attrNameLst>
                                      </p:cBhvr>
                                      <p:tavLst>
                                        <p:tav tm="0">
                                          <p:val>
                                            <p:strVal val="#ppt_x+#ppt_w*1.125000"/>
                                          </p:val>
                                        </p:tav>
                                        <p:tav tm="100000">
                                          <p:val>
                                            <p:strVal val="#ppt_x"/>
                                          </p:val>
                                        </p:tav>
                                      </p:tavLst>
                                    </p:anim>
                                    <p:animEffect transition="in" filter="wipe(left)">
                                      <p:cBhvr>
                                        <p:cTn id="16" dur="500"/>
                                        <p:tgtEl>
                                          <p:spTgt spid="24"/>
                                        </p:tgtEl>
                                      </p:cBhvr>
                                    </p:animEffect>
                                  </p:childTnLst>
                                </p:cTn>
                              </p:par>
                              <p:par>
                                <p:cTn id="17" presetID="12" presetClass="entr" presetSubtype="4"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ppt_y</p:attrName>
                                        </p:attrNameLst>
                                      </p:cBhvr>
                                      <p:tavLst>
                                        <p:tav tm="0">
                                          <p:val>
                                            <p:strVal val="#ppt_y+#ppt_h*1.125000"/>
                                          </p:val>
                                        </p:tav>
                                        <p:tav tm="100000">
                                          <p:val>
                                            <p:strVal val="#ppt_y"/>
                                          </p:val>
                                        </p:tav>
                                      </p:tavLst>
                                    </p:anim>
                                    <p:animEffect transition="in" filter="wipe(up)">
                                      <p:cBhvr>
                                        <p:cTn id="20" dur="500"/>
                                        <p:tgtEl>
                                          <p:spTgt spid="14"/>
                                        </p:tgtEl>
                                      </p:cBhvr>
                                    </p:animEffect>
                                  </p:childTnLst>
                                </p:cTn>
                              </p:par>
                            </p:childTnLst>
                          </p:cTn>
                        </p:par>
                        <p:par>
                          <p:cTn id="21" fill="hold">
                            <p:stCondLst>
                              <p:cond delay="500"/>
                            </p:stCondLst>
                            <p:childTnLst>
                              <p:par>
                                <p:cTn id="22" presetID="22" presetClass="entr" presetSubtype="8" fill="hold" nodeType="after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wipe(left)">
                                      <p:cBhvr>
                                        <p:cTn id="24" dur="500"/>
                                        <p:tgtEl>
                                          <p:spTgt spid="35"/>
                                        </p:tgtEl>
                                      </p:cBhvr>
                                    </p:animEffect>
                                  </p:childTnLst>
                                </p:cTn>
                              </p:par>
                              <p:par>
                                <p:cTn id="25" presetID="22" presetClass="entr" presetSubtype="2"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right)">
                                      <p:cBhvr>
                                        <p:cTn id="27" dur="500"/>
                                        <p:tgtEl>
                                          <p:spTgt spid="29"/>
                                        </p:tgtEl>
                                      </p:cBhvr>
                                    </p:animEffect>
                                  </p:childTnLst>
                                </p:cTn>
                              </p:par>
                              <p:par>
                                <p:cTn id="28" presetID="22" presetClass="entr" presetSubtype="2" fill="hold" nodeType="with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wipe(right)">
                                      <p:cBhvr>
                                        <p:cTn id="30" dur="500"/>
                                        <p:tgtEl>
                                          <p:spTgt spid="32"/>
                                        </p:tgtEl>
                                      </p:cBhvr>
                                    </p:animEffect>
                                  </p:childTnLst>
                                </p:cTn>
                              </p:par>
                              <p:par>
                                <p:cTn id="31" presetID="22" presetClass="entr" presetSubtype="8" fill="hold" nodeType="with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wipe(left)">
                                      <p:cBhvr>
                                        <p:cTn id="3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57200" y="1016446"/>
            <a:ext cx="8143608" cy="4126931"/>
            <a:chOff x="457200" y="1016446"/>
            <a:chExt cx="8143608" cy="4126931"/>
          </a:xfrm>
        </p:grpSpPr>
        <p:sp>
          <p:nvSpPr>
            <p:cNvPr id="9" name="Up Arrow 64"/>
            <p:cNvSpPr/>
            <p:nvPr/>
          </p:nvSpPr>
          <p:spPr>
            <a:xfrm>
              <a:off x="4271370" y="1016446"/>
              <a:ext cx="370485" cy="4126930"/>
            </a:xfrm>
            <a:prstGeom prst="upArrow">
              <a:avLst>
                <a:gd name="adj1" fmla="val 50000"/>
                <a:gd name="adj2" fmla="val 67147"/>
              </a:avLst>
            </a:prstGeom>
            <a:solidFill>
              <a:srgbClr val="5BB4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Bent Arrow 65"/>
            <p:cNvSpPr/>
            <p:nvPr/>
          </p:nvSpPr>
          <p:spPr>
            <a:xfrm>
              <a:off x="4362919" y="1733597"/>
              <a:ext cx="2337198" cy="3409780"/>
            </a:xfrm>
            <a:prstGeom prst="bentArrow">
              <a:avLst>
                <a:gd name="adj1" fmla="val 8879"/>
                <a:gd name="adj2" fmla="val 9038"/>
                <a:gd name="adj3" fmla="val 15734"/>
                <a:gd name="adj4" fmla="val 19454"/>
              </a:avLst>
            </a:prstGeom>
            <a:solidFill>
              <a:srgbClr val="5BB4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 name="Bent Arrow 53"/>
            <p:cNvSpPr/>
            <p:nvPr/>
          </p:nvSpPr>
          <p:spPr>
            <a:xfrm flipH="1">
              <a:off x="2234802" y="2419359"/>
              <a:ext cx="2337198" cy="2724018"/>
            </a:xfrm>
            <a:prstGeom prst="bentArrow">
              <a:avLst>
                <a:gd name="adj1" fmla="val 8879"/>
                <a:gd name="adj2" fmla="val 9038"/>
                <a:gd name="adj3" fmla="val 15734"/>
                <a:gd name="adj4" fmla="val 19454"/>
              </a:avLst>
            </a:prstGeom>
            <a:solidFill>
              <a:srgbClr val="5BB4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2" name="Bent Arrow 50"/>
            <p:cNvSpPr/>
            <p:nvPr/>
          </p:nvSpPr>
          <p:spPr>
            <a:xfrm>
              <a:off x="4364041" y="2800338"/>
              <a:ext cx="2073738" cy="2343039"/>
            </a:xfrm>
            <a:prstGeom prst="bentArrow">
              <a:avLst>
                <a:gd name="adj1" fmla="val 10194"/>
                <a:gd name="adj2" fmla="val 9038"/>
                <a:gd name="adj3" fmla="val 14263"/>
                <a:gd name="adj4" fmla="val 24932"/>
              </a:avLst>
            </a:prstGeom>
            <a:solidFill>
              <a:srgbClr val="5BB4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3" name="Bent Arrow 56"/>
            <p:cNvSpPr/>
            <p:nvPr/>
          </p:nvSpPr>
          <p:spPr>
            <a:xfrm flipH="1">
              <a:off x="2790317" y="3395708"/>
              <a:ext cx="1781683" cy="1747669"/>
            </a:xfrm>
            <a:prstGeom prst="bentArrow">
              <a:avLst>
                <a:gd name="adj1" fmla="val 13458"/>
                <a:gd name="adj2" fmla="val 12349"/>
                <a:gd name="adj3" fmla="val 17061"/>
                <a:gd name="adj4" fmla="val 30061"/>
              </a:avLst>
            </a:prstGeom>
            <a:solidFill>
              <a:srgbClr val="5BB4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7" name="TextBox 70"/>
            <p:cNvSpPr txBox="1"/>
            <p:nvPr/>
          </p:nvSpPr>
          <p:spPr>
            <a:xfrm>
              <a:off x="2333625" y="1106624"/>
              <a:ext cx="1876158" cy="683264"/>
            </a:xfrm>
            <a:prstGeom prst="rect">
              <a:avLst/>
            </a:prstGeom>
            <a:noFill/>
          </p:spPr>
          <p:txBody>
            <a:bodyPr wrap="square" rtlCol="0">
              <a:spAutoFit/>
            </a:bodyPr>
            <a:lstStyle/>
            <a:p>
              <a:pPr algn="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请替换文字内容</a:t>
              </a:r>
              <a:r>
                <a:rPr lang="en-US" altLang="zh-CN" sz="640" b="1" dirty="0">
                  <a:solidFill>
                    <a:schemeClr val="accent4"/>
                  </a:solidFill>
                  <a:latin typeface="微软雅黑" panose="020B0503020204020204" pitchFamily="34" charset="-122"/>
                  <a:ea typeface="微软雅黑" panose="020B0503020204020204" pitchFamily="34" charset="-122"/>
                </a:rPr>
                <a:t/>
              </a:r>
              <a:br>
                <a:rPr lang="en-US" altLang="zh-CN" sz="640" b="1" dirty="0">
                  <a:solidFill>
                    <a:schemeClr val="accent4"/>
                  </a:solidFill>
                  <a:latin typeface="微软雅黑" panose="020B0503020204020204" pitchFamily="34" charset="-122"/>
                  <a:ea typeface="微软雅黑" panose="020B0503020204020204" pitchFamily="34" charset="-122"/>
                </a:rPr>
              </a:br>
              <a:endParaRPr lang="en-US" altLang="zh-CN" sz="640" b="1" dirty="0">
                <a:solidFill>
                  <a:schemeClr val="accent4"/>
                </a:solidFill>
                <a:latin typeface="微软雅黑" panose="020B0503020204020204" pitchFamily="34" charset="-122"/>
                <a:ea typeface="微软雅黑" panose="020B0503020204020204" pitchFamily="34" charset="-122"/>
              </a:endParaRPr>
            </a:p>
            <a:p>
              <a:pPr algn="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a:t>
              </a: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标题文字</a:t>
              </a:r>
              <a:endParaRPr lang="en-US" altLang="zh-CN" sz="64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Freeform 245"/>
            <p:cNvSpPr>
              <a:spLocks/>
            </p:cNvSpPr>
            <p:nvPr/>
          </p:nvSpPr>
          <p:spPr bwMode="auto">
            <a:xfrm>
              <a:off x="3779421" y="3851590"/>
              <a:ext cx="331594" cy="331594"/>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rgbClr val="5BB4D2"/>
            </a:solidFill>
            <a:ln w="9525">
              <a:noFill/>
              <a:round/>
              <a:headEnd/>
              <a:tailEnd/>
            </a:ln>
          </p:spPr>
          <p:txBody>
            <a:bodyPr vert="horz" wrap="square" lIns="91435" tIns="45717" rIns="91435" bIns="45717" numCol="1" anchor="t" anchorCtr="0" compatLnSpc="1">
              <a:prstTxWarp prst="textNoShape">
                <a:avLst/>
              </a:prstTxWarp>
            </a:bodyPr>
            <a:lstStyle/>
            <a:p>
              <a:endParaRPr lang="en-US" dirty="0"/>
            </a:p>
          </p:txBody>
        </p:sp>
        <p:sp>
          <p:nvSpPr>
            <p:cNvPr id="20" name="Freeform 5"/>
            <p:cNvSpPr>
              <a:spLocks noEditPoints="1"/>
            </p:cNvSpPr>
            <p:nvPr/>
          </p:nvSpPr>
          <p:spPr bwMode="auto">
            <a:xfrm>
              <a:off x="4718942" y="1246862"/>
              <a:ext cx="370350" cy="37035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rgbClr val="5BB4D2"/>
            </a:solidFill>
            <a:ln w="9525">
              <a:noFill/>
              <a:round/>
              <a:headEnd/>
              <a:tailEnd/>
            </a:ln>
          </p:spPr>
          <p:txBody>
            <a:bodyPr vert="horz" wrap="square" lIns="91435" tIns="45717" rIns="91435" bIns="45717" numCol="1" anchor="t" anchorCtr="0" compatLnSpc="1">
              <a:prstTxWarp prst="textNoShape">
                <a:avLst/>
              </a:prstTxWarp>
            </a:bodyPr>
            <a:lstStyle/>
            <a:p>
              <a:endParaRPr lang="en-US" dirty="0"/>
            </a:p>
          </p:txBody>
        </p:sp>
        <p:sp>
          <p:nvSpPr>
            <p:cNvPr id="21" name="Freeform 217"/>
            <p:cNvSpPr>
              <a:spLocks noEditPoints="1"/>
            </p:cNvSpPr>
            <p:nvPr/>
          </p:nvSpPr>
          <p:spPr bwMode="auto">
            <a:xfrm>
              <a:off x="3830925" y="2897172"/>
              <a:ext cx="378859" cy="284145"/>
            </a:xfrm>
            <a:custGeom>
              <a:avLst/>
              <a:gdLst/>
              <a:ahLst/>
              <a:cxnLst>
                <a:cxn ang="0">
                  <a:pos x="78" y="58"/>
                </a:cxn>
                <a:cxn ang="0">
                  <a:pos x="0" y="58"/>
                </a:cxn>
                <a:cxn ang="0">
                  <a:pos x="0" y="0"/>
                </a:cxn>
                <a:cxn ang="0">
                  <a:pos x="5" y="0"/>
                </a:cxn>
                <a:cxn ang="0">
                  <a:pos x="5" y="53"/>
                </a:cxn>
                <a:cxn ang="0">
                  <a:pos x="78" y="53"/>
                </a:cxn>
                <a:cxn ang="0">
                  <a:pos x="78" y="58"/>
                </a:cxn>
                <a:cxn ang="0">
                  <a:pos x="73" y="22"/>
                </a:cxn>
                <a:cxn ang="0">
                  <a:pos x="71" y="23"/>
                </a:cxn>
                <a:cxn ang="0">
                  <a:pos x="66" y="18"/>
                </a:cxn>
                <a:cxn ang="0">
                  <a:pos x="42" y="42"/>
                </a:cxn>
                <a:cxn ang="0">
                  <a:pos x="40" y="42"/>
                </a:cxn>
                <a:cxn ang="0">
                  <a:pos x="31" y="34"/>
                </a:cxn>
                <a:cxn ang="0">
                  <a:pos x="16" y="49"/>
                </a:cxn>
                <a:cxn ang="0">
                  <a:pos x="8" y="42"/>
                </a:cxn>
                <a:cxn ang="0">
                  <a:pos x="30" y="20"/>
                </a:cxn>
                <a:cxn ang="0">
                  <a:pos x="32" y="20"/>
                </a:cxn>
                <a:cxn ang="0">
                  <a:pos x="41" y="29"/>
                </a:cxn>
                <a:cxn ang="0">
                  <a:pos x="59" y="11"/>
                </a:cxn>
                <a:cxn ang="0">
                  <a:pos x="54" y="6"/>
                </a:cxn>
                <a:cxn ang="0">
                  <a:pos x="55" y="4"/>
                </a:cxn>
                <a:cxn ang="0">
                  <a:pos x="71" y="4"/>
                </a:cxn>
                <a:cxn ang="0">
                  <a:pos x="73" y="6"/>
                </a:cxn>
                <a:cxn ang="0">
                  <a:pos x="73" y="22"/>
                </a:cxn>
              </a:cxnLst>
              <a:rect l="0" t="0" r="r" b="b"/>
              <a:pathLst>
                <a:path w="78" h="58">
                  <a:moveTo>
                    <a:pt x="78" y="58"/>
                  </a:moveTo>
                  <a:cubicBezTo>
                    <a:pt x="0" y="58"/>
                    <a:pt x="0" y="58"/>
                    <a:pt x="0" y="58"/>
                  </a:cubicBezTo>
                  <a:cubicBezTo>
                    <a:pt x="0" y="0"/>
                    <a:pt x="0" y="0"/>
                    <a:pt x="0" y="0"/>
                  </a:cubicBezTo>
                  <a:cubicBezTo>
                    <a:pt x="5" y="0"/>
                    <a:pt x="5" y="0"/>
                    <a:pt x="5" y="0"/>
                  </a:cubicBezTo>
                  <a:cubicBezTo>
                    <a:pt x="5" y="53"/>
                    <a:pt x="5" y="53"/>
                    <a:pt x="5" y="53"/>
                  </a:cubicBezTo>
                  <a:cubicBezTo>
                    <a:pt x="78" y="53"/>
                    <a:pt x="78" y="53"/>
                    <a:pt x="78" y="53"/>
                  </a:cubicBezTo>
                  <a:lnTo>
                    <a:pt x="78" y="58"/>
                  </a:lnTo>
                  <a:close/>
                  <a:moveTo>
                    <a:pt x="73" y="22"/>
                  </a:moveTo>
                  <a:cubicBezTo>
                    <a:pt x="73" y="23"/>
                    <a:pt x="71" y="24"/>
                    <a:pt x="71" y="23"/>
                  </a:cubicBezTo>
                  <a:cubicBezTo>
                    <a:pt x="66" y="18"/>
                    <a:pt x="66" y="18"/>
                    <a:pt x="66" y="18"/>
                  </a:cubicBezTo>
                  <a:cubicBezTo>
                    <a:pt x="42" y="42"/>
                    <a:pt x="42" y="42"/>
                    <a:pt x="42" y="42"/>
                  </a:cubicBezTo>
                  <a:cubicBezTo>
                    <a:pt x="41" y="43"/>
                    <a:pt x="41" y="43"/>
                    <a:pt x="40" y="42"/>
                  </a:cubicBezTo>
                  <a:cubicBezTo>
                    <a:pt x="31" y="34"/>
                    <a:pt x="31" y="34"/>
                    <a:pt x="31" y="34"/>
                  </a:cubicBezTo>
                  <a:cubicBezTo>
                    <a:pt x="16" y="49"/>
                    <a:pt x="16" y="49"/>
                    <a:pt x="16" y="49"/>
                  </a:cubicBezTo>
                  <a:cubicBezTo>
                    <a:pt x="8" y="42"/>
                    <a:pt x="8" y="42"/>
                    <a:pt x="8" y="42"/>
                  </a:cubicBezTo>
                  <a:cubicBezTo>
                    <a:pt x="30" y="20"/>
                    <a:pt x="30" y="20"/>
                    <a:pt x="30" y="20"/>
                  </a:cubicBezTo>
                  <a:cubicBezTo>
                    <a:pt x="31" y="19"/>
                    <a:pt x="32" y="19"/>
                    <a:pt x="32" y="20"/>
                  </a:cubicBezTo>
                  <a:cubicBezTo>
                    <a:pt x="41" y="29"/>
                    <a:pt x="41" y="29"/>
                    <a:pt x="41" y="29"/>
                  </a:cubicBezTo>
                  <a:cubicBezTo>
                    <a:pt x="59" y="11"/>
                    <a:pt x="59" y="11"/>
                    <a:pt x="59" y="11"/>
                  </a:cubicBezTo>
                  <a:cubicBezTo>
                    <a:pt x="54" y="6"/>
                    <a:pt x="54" y="6"/>
                    <a:pt x="54" y="6"/>
                  </a:cubicBezTo>
                  <a:cubicBezTo>
                    <a:pt x="53" y="6"/>
                    <a:pt x="54" y="4"/>
                    <a:pt x="55" y="4"/>
                  </a:cubicBezTo>
                  <a:cubicBezTo>
                    <a:pt x="71" y="4"/>
                    <a:pt x="71" y="4"/>
                    <a:pt x="71" y="4"/>
                  </a:cubicBezTo>
                  <a:cubicBezTo>
                    <a:pt x="72" y="4"/>
                    <a:pt x="73" y="5"/>
                    <a:pt x="73" y="6"/>
                  </a:cubicBezTo>
                  <a:lnTo>
                    <a:pt x="73" y="22"/>
                  </a:lnTo>
                  <a:close/>
                </a:path>
              </a:pathLst>
            </a:custGeom>
            <a:solidFill>
              <a:srgbClr val="5BB4D2"/>
            </a:solidFill>
            <a:ln w="9525">
              <a:noFill/>
              <a:round/>
              <a:headEnd/>
              <a:tailEnd/>
            </a:ln>
          </p:spPr>
          <p:txBody>
            <a:bodyPr vert="horz" wrap="square" lIns="91435" tIns="45717" rIns="91435" bIns="45717" numCol="1" anchor="t" anchorCtr="0" compatLnSpc="1">
              <a:prstTxWarp prst="textNoShape">
                <a:avLst/>
              </a:prstTxWarp>
            </a:bodyPr>
            <a:lstStyle/>
            <a:p>
              <a:endParaRPr lang="en-US" dirty="0"/>
            </a:p>
          </p:txBody>
        </p:sp>
        <p:sp>
          <p:nvSpPr>
            <p:cNvPr id="22" name="Freeform 216"/>
            <p:cNvSpPr>
              <a:spLocks noEditPoints="1"/>
            </p:cNvSpPr>
            <p:nvPr/>
          </p:nvSpPr>
          <p:spPr bwMode="auto">
            <a:xfrm>
              <a:off x="4731364" y="3254804"/>
              <a:ext cx="339076" cy="341381"/>
            </a:xfrm>
            <a:custGeom>
              <a:avLst/>
              <a:gdLst/>
              <a:ahLst/>
              <a:cxnLst>
                <a:cxn ang="0">
                  <a:pos x="68" y="34"/>
                </a:cxn>
                <a:cxn ang="0">
                  <a:pos x="34" y="68"/>
                </a:cxn>
                <a:cxn ang="0">
                  <a:pos x="0" y="34"/>
                </a:cxn>
                <a:cxn ang="0">
                  <a:pos x="34" y="0"/>
                </a:cxn>
                <a:cxn ang="0">
                  <a:pos x="68" y="34"/>
                </a:cxn>
                <a:cxn ang="0">
                  <a:pos x="15" y="40"/>
                </a:cxn>
                <a:cxn ang="0">
                  <a:pos x="14" y="34"/>
                </a:cxn>
                <a:cxn ang="0">
                  <a:pos x="15" y="27"/>
                </a:cxn>
                <a:cxn ang="0">
                  <a:pos x="8" y="20"/>
                </a:cxn>
                <a:cxn ang="0">
                  <a:pos x="5" y="34"/>
                </a:cxn>
                <a:cxn ang="0">
                  <a:pos x="8" y="47"/>
                </a:cxn>
                <a:cxn ang="0">
                  <a:pos x="15" y="40"/>
                </a:cxn>
                <a:cxn ang="0">
                  <a:pos x="48" y="34"/>
                </a:cxn>
                <a:cxn ang="0">
                  <a:pos x="34" y="19"/>
                </a:cxn>
                <a:cxn ang="0">
                  <a:pos x="19" y="34"/>
                </a:cxn>
                <a:cxn ang="0">
                  <a:pos x="34" y="48"/>
                </a:cxn>
                <a:cxn ang="0">
                  <a:pos x="48" y="34"/>
                </a:cxn>
                <a:cxn ang="0">
                  <a:pos x="20" y="8"/>
                </a:cxn>
                <a:cxn ang="0">
                  <a:pos x="27" y="15"/>
                </a:cxn>
                <a:cxn ang="0">
                  <a:pos x="34" y="14"/>
                </a:cxn>
                <a:cxn ang="0">
                  <a:pos x="40" y="15"/>
                </a:cxn>
                <a:cxn ang="0">
                  <a:pos x="47" y="8"/>
                </a:cxn>
                <a:cxn ang="0">
                  <a:pos x="34" y="5"/>
                </a:cxn>
                <a:cxn ang="0">
                  <a:pos x="20" y="8"/>
                </a:cxn>
                <a:cxn ang="0">
                  <a:pos x="47" y="59"/>
                </a:cxn>
                <a:cxn ang="0">
                  <a:pos x="40" y="52"/>
                </a:cxn>
                <a:cxn ang="0">
                  <a:pos x="34" y="53"/>
                </a:cxn>
                <a:cxn ang="0">
                  <a:pos x="27" y="52"/>
                </a:cxn>
                <a:cxn ang="0">
                  <a:pos x="20" y="59"/>
                </a:cxn>
                <a:cxn ang="0">
                  <a:pos x="34" y="63"/>
                </a:cxn>
                <a:cxn ang="0">
                  <a:pos x="47" y="59"/>
                </a:cxn>
                <a:cxn ang="0">
                  <a:pos x="60" y="47"/>
                </a:cxn>
                <a:cxn ang="0">
                  <a:pos x="63" y="34"/>
                </a:cxn>
                <a:cxn ang="0">
                  <a:pos x="60" y="20"/>
                </a:cxn>
                <a:cxn ang="0">
                  <a:pos x="52" y="27"/>
                </a:cxn>
                <a:cxn ang="0">
                  <a:pos x="53" y="34"/>
                </a:cxn>
                <a:cxn ang="0">
                  <a:pos x="52" y="40"/>
                </a:cxn>
                <a:cxn ang="0">
                  <a:pos x="60" y="47"/>
                </a:cxn>
              </a:cxnLst>
              <a:rect l="0" t="0" r="r" b="b"/>
              <a:pathLst>
                <a:path w="68" h="68">
                  <a:moveTo>
                    <a:pt x="68" y="34"/>
                  </a:moveTo>
                  <a:cubicBezTo>
                    <a:pt x="68" y="52"/>
                    <a:pt x="53" y="68"/>
                    <a:pt x="34" y="68"/>
                  </a:cubicBezTo>
                  <a:cubicBezTo>
                    <a:pt x="15" y="68"/>
                    <a:pt x="0" y="52"/>
                    <a:pt x="0" y="34"/>
                  </a:cubicBezTo>
                  <a:cubicBezTo>
                    <a:pt x="0" y="15"/>
                    <a:pt x="15" y="0"/>
                    <a:pt x="34" y="0"/>
                  </a:cubicBezTo>
                  <a:cubicBezTo>
                    <a:pt x="53" y="0"/>
                    <a:pt x="68" y="15"/>
                    <a:pt x="68" y="34"/>
                  </a:cubicBezTo>
                  <a:close/>
                  <a:moveTo>
                    <a:pt x="15" y="40"/>
                  </a:moveTo>
                  <a:cubicBezTo>
                    <a:pt x="15" y="38"/>
                    <a:pt x="14" y="36"/>
                    <a:pt x="14" y="34"/>
                  </a:cubicBezTo>
                  <a:cubicBezTo>
                    <a:pt x="14" y="31"/>
                    <a:pt x="15" y="29"/>
                    <a:pt x="15" y="27"/>
                  </a:cubicBezTo>
                  <a:cubicBezTo>
                    <a:pt x="8" y="20"/>
                    <a:pt x="8" y="20"/>
                    <a:pt x="8" y="20"/>
                  </a:cubicBezTo>
                  <a:cubicBezTo>
                    <a:pt x="6" y="24"/>
                    <a:pt x="5" y="29"/>
                    <a:pt x="5" y="34"/>
                  </a:cubicBezTo>
                  <a:cubicBezTo>
                    <a:pt x="5" y="39"/>
                    <a:pt x="6" y="43"/>
                    <a:pt x="8" y="47"/>
                  </a:cubicBezTo>
                  <a:lnTo>
                    <a:pt x="15" y="40"/>
                  </a:lnTo>
                  <a:close/>
                  <a:moveTo>
                    <a:pt x="48" y="34"/>
                  </a:moveTo>
                  <a:cubicBezTo>
                    <a:pt x="48" y="26"/>
                    <a:pt x="42" y="19"/>
                    <a:pt x="34" y="19"/>
                  </a:cubicBezTo>
                  <a:cubicBezTo>
                    <a:pt x="26" y="19"/>
                    <a:pt x="19" y="26"/>
                    <a:pt x="19" y="34"/>
                  </a:cubicBezTo>
                  <a:cubicBezTo>
                    <a:pt x="19" y="42"/>
                    <a:pt x="26" y="48"/>
                    <a:pt x="34" y="48"/>
                  </a:cubicBezTo>
                  <a:cubicBezTo>
                    <a:pt x="42" y="48"/>
                    <a:pt x="48" y="42"/>
                    <a:pt x="48" y="34"/>
                  </a:cubicBezTo>
                  <a:close/>
                  <a:moveTo>
                    <a:pt x="20" y="8"/>
                  </a:moveTo>
                  <a:cubicBezTo>
                    <a:pt x="27" y="15"/>
                    <a:pt x="27" y="15"/>
                    <a:pt x="27" y="15"/>
                  </a:cubicBezTo>
                  <a:cubicBezTo>
                    <a:pt x="29" y="15"/>
                    <a:pt x="32" y="14"/>
                    <a:pt x="34" y="14"/>
                  </a:cubicBezTo>
                  <a:cubicBezTo>
                    <a:pt x="36" y="14"/>
                    <a:pt x="38" y="15"/>
                    <a:pt x="40" y="15"/>
                  </a:cubicBezTo>
                  <a:cubicBezTo>
                    <a:pt x="47" y="8"/>
                    <a:pt x="47" y="8"/>
                    <a:pt x="47" y="8"/>
                  </a:cubicBezTo>
                  <a:cubicBezTo>
                    <a:pt x="43" y="6"/>
                    <a:pt x="39" y="5"/>
                    <a:pt x="34" y="5"/>
                  </a:cubicBezTo>
                  <a:cubicBezTo>
                    <a:pt x="29" y="5"/>
                    <a:pt x="24" y="6"/>
                    <a:pt x="20" y="8"/>
                  </a:cubicBezTo>
                  <a:close/>
                  <a:moveTo>
                    <a:pt x="47" y="59"/>
                  </a:moveTo>
                  <a:cubicBezTo>
                    <a:pt x="40" y="52"/>
                    <a:pt x="40" y="52"/>
                    <a:pt x="40" y="52"/>
                  </a:cubicBezTo>
                  <a:cubicBezTo>
                    <a:pt x="38" y="53"/>
                    <a:pt x="36" y="53"/>
                    <a:pt x="34" y="53"/>
                  </a:cubicBezTo>
                  <a:cubicBezTo>
                    <a:pt x="32" y="53"/>
                    <a:pt x="29" y="53"/>
                    <a:pt x="27" y="52"/>
                  </a:cubicBezTo>
                  <a:cubicBezTo>
                    <a:pt x="20" y="59"/>
                    <a:pt x="20" y="59"/>
                    <a:pt x="20" y="59"/>
                  </a:cubicBezTo>
                  <a:cubicBezTo>
                    <a:pt x="24" y="62"/>
                    <a:pt x="29" y="63"/>
                    <a:pt x="34" y="63"/>
                  </a:cubicBezTo>
                  <a:cubicBezTo>
                    <a:pt x="39" y="63"/>
                    <a:pt x="43" y="62"/>
                    <a:pt x="47" y="59"/>
                  </a:cubicBezTo>
                  <a:close/>
                  <a:moveTo>
                    <a:pt x="60" y="47"/>
                  </a:moveTo>
                  <a:cubicBezTo>
                    <a:pt x="62" y="43"/>
                    <a:pt x="63" y="39"/>
                    <a:pt x="63" y="34"/>
                  </a:cubicBezTo>
                  <a:cubicBezTo>
                    <a:pt x="63" y="29"/>
                    <a:pt x="62" y="24"/>
                    <a:pt x="60" y="20"/>
                  </a:cubicBezTo>
                  <a:cubicBezTo>
                    <a:pt x="52" y="27"/>
                    <a:pt x="52" y="27"/>
                    <a:pt x="52" y="27"/>
                  </a:cubicBezTo>
                  <a:cubicBezTo>
                    <a:pt x="53" y="29"/>
                    <a:pt x="53" y="32"/>
                    <a:pt x="53" y="34"/>
                  </a:cubicBezTo>
                  <a:cubicBezTo>
                    <a:pt x="53" y="36"/>
                    <a:pt x="53" y="38"/>
                    <a:pt x="52" y="40"/>
                  </a:cubicBezTo>
                  <a:lnTo>
                    <a:pt x="60" y="47"/>
                  </a:lnTo>
                  <a:close/>
                </a:path>
              </a:pathLst>
            </a:custGeom>
            <a:solidFill>
              <a:srgbClr val="5BB4D2"/>
            </a:solidFill>
            <a:ln w="9525">
              <a:noFill/>
              <a:round/>
              <a:headEnd/>
              <a:tailEnd/>
            </a:ln>
          </p:spPr>
          <p:txBody>
            <a:bodyPr vert="horz" wrap="square" lIns="91435" tIns="45717" rIns="91435" bIns="45717" numCol="1" anchor="t" anchorCtr="0" compatLnSpc="1">
              <a:prstTxWarp prst="textNoShape">
                <a:avLst/>
              </a:prstTxWarp>
            </a:bodyPr>
            <a:lstStyle/>
            <a:p>
              <a:endParaRPr lang="en-US" dirty="0"/>
            </a:p>
          </p:txBody>
        </p:sp>
        <p:sp>
          <p:nvSpPr>
            <p:cNvPr id="23" name="Freeform 135"/>
            <p:cNvSpPr>
              <a:spLocks noEditPoints="1"/>
            </p:cNvSpPr>
            <p:nvPr/>
          </p:nvSpPr>
          <p:spPr bwMode="auto">
            <a:xfrm>
              <a:off x="4696652" y="2211410"/>
              <a:ext cx="303344" cy="284145"/>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rgbClr val="5BB4D2"/>
            </a:solidFill>
            <a:ln w="9525">
              <a:noFill/>
              <a:round/>
              <a:headEnd/>
              <a:tailEnd/>
            </a:ln>
          </p:spPr>
          <p:txBody>
            <a:bodyPr vert="horz" wrap="square" lIns="91435" tIns="45717" rIns="91435" bIns="45717" numCol="1" anchor="t" anchorCtr="0" compatLnSpc="1">
              <a:prstTxWarp prst="textNoShape">
                <a:avLst/>
              </a:prstTxWarp>
            </a:bodyPr>
            <a:lstStyle/>
            <a:p>
              <a:endParaRPr lang="en-US" dirty="0"/>
            </a:p>
          </p:txBody>
        </p:sp>
        <p:sp>
          <p:nvSpPr>
            <p:cNvPr id="24" name="TextBox 70"/>
            <p:cNvSpPr txBox="1"/>
            <p:nvPr/>
          </p:nvSpPr>
          <p:spPr>
            <a:xfrm>
              <a:off x="457200" y="2735399"/>
              <a:ext cx="1876158" cy="683264"/>
            </a:xfrm>
            <a:prstGeom prst="rect">
              <a:avLst/>
            </a:prstGeom>
            <a:noFill/>
          </p:spPr>
          <p:txBody>
            <a:bodyPr wrap="square" rtlCol="0">
              <a:spAutoFit/>
            </a:bodyPr>
            <a:lstStyle/>
            <a:p>
              <a:pPr algn="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请替换文字内容</a:t>
              </a:r>
              <a:r>
                <a:rPr lang="en-US" altLang="zh-CN" sz="640" b="1" dirty="0">
                  <a:solidFill>
                    <a:schemeClr val="accent4"/>
                  </a:solidFill>
                  <a:latin typeface="微软雅黑" panose="020B0503020204020204" pitchFamily="34" charset="-122"/>
                  <a:ea typeface="微软雅黑" panose="020B0503020204020204" pitchFamily="34" charset="-122"/>
                </a:rPr>
                <a:t/>
              </a:r>
              <a:br>
                <a:rPr lang="en-US" altLang="zh-CN" sz="640" b="1" dirty="0">
                  <a:solidFill>
                    <a:schemeClr val="accent4"/>
                  </a:solidFill>
                  <a:latin typeface="微软雅黑" panose="020B0503020204020204" pitchFamily="34" charset="-122"/>
                  <a:ea typeface="微软雅黑" panose="020B0503020204020204" pitchFamily="34" charset="-122"/>
                </a:rPr>
              </a:br>
              <a:endParaRPr lang="en-US" altLang="zh-CN" sz="640" b="1" dirty="0">
                <a:solidFill>
                  <a:schemeClr val="accent4"/>
                </a:solidFill>
                <a:latin typeface="微软雅黑" panose="020B0503020204020204" pitchFamily="34" charset="-122"/>
                <a:ea typeface="微软雅黑" panose="020B0503020204020204" pitchFamily="34" charset="-122"/>
              </a:endParaRPr>
            </a:p>
            <a:p>
              <a:pPr algn="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a:t>
              </a: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标题文字</a:t>
              </a:r>
              <a:endParaRPr lang="en-US" altLang="zh-CN" sz="64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TextBox 70"/>
            <p:cNvSpPr txBox="1"/>
            <p:nvPr/>
          </p:nvSpPr>
          <p:spPr>
            <a:xfrm>
              <a:off x="1533525" y="4164149"/>
              <a:ext cx="1876158" cy="683264"/>
            </a:xfrm>
            <a:prstGeom prst="rect">
              <a:avLst/>
            </a:prstGeom>
            <a:noFill/>
          </p:spPr>
          <p:txBody>
            <a:bodyPr wrap="square" rtlCol="0">
              <a:spAutoFit/>
            </a:bodyPr>
            <a:lstStyle/>
            <a:p>
              <a:pPr algn="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请替换文字内容</a:t>
              </a:r>
              <a:r>
                <a:rPr lang="en-US" altLang="zh-CN" sz="640" b="1" dirty="0">
                  <a:solidFill>
                    <a:schemeClr val="accent4"/>
                  </a:solidFill>
                  <a:latin typeface="微软雅黑" panose="020B0503020204020204" pitchFamily="34" charset="-122"/>
                  <a:ea typeface="微软雅黑" panose="020B0503020204020204" pitchFamily="34" charset="-122"/>
                </a:rPr>
                <a:t/>
              </a:r>
              <a:br>
                <a:rPr lang="en-US" altLang="zh-CN" sz="640" b="1" dirty="0">
                  <a:solidFill>
                    <a:schemeClr val="accent4"/>
                  </a:solidFill>
                  <a:latin typeface="微软雅黑" panose="020B0503020204020204" pitchFamily="34" charset="-122"/>
                  <a:ea typeface="微软雅黑" panose="020B0503020204020204" pitchFamily="34" charset="-122"/>
                </a:rPr>
              </a:br>
              <a:endParaRPr lang="en-US" altLang="zh-CN" sz="640" b="1" dirty="0">
                <a:solidFill>
                  <a:schemeClr val="accent4"/>
                </a:solidFill>
                <a:latin typeface="微软雅黑" panose="020B0503020204020204" pitchFamily="34" charset="-122"/>
                <a:ea typeface="微软雅黑" panose="020B0503020204020204" pitchFamily="34" charset="-122"/>
              </a:endParaRPr>
            </a:p>
            <a:p>
              <a:pPr algn="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a:t>
              </a: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标题文字</a:t>
              </a:r>
              <a:endParaRPr lang="en-US" altLang="zh-CN" sz="64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TextBox 70"/>
            <p:cNvSpPr txBox="1"/>
            <p:nvPr/>
          </p:nvSpPr>
          <p:spPr>
            <a:xfrm>
              <a:off x="6724650" y="1649549"/>
              <a:ext cx="1876158" cy="683264"/>
            </a:xfrm>
            <a:prstGeom prst="rect">
              <a:avLst/>
            </a:prstGeom>
            <a:noFill/>
          </p:spPr>
          <p:txBody>
            <a:bodyPr wrap="square" rtlCol="0">
              <a:spAutoFit/>
            </a:bodyPr>
            <a:lstStyle/>
            <a:p>
              <a:pPr algn="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请替换文字内容</a:t>
              </a:r>
              <a:r>
                <a:rPr lang="en-US" altLang="zh-CN" sz="640" b="1" dirty="0">
                  <a:solidFill>
                    <a:schemeClr val="accent4"/>
                  </a:solidFill>
                  <a:latin typeface="微软雅黑" panose="020B0503020204020204" pitchFamily="34" charset="-122"/>
                  <a:ea typeface="微软雅黑" panose="020B0503020204020204" pitchFamily="34" charset="-122"/>
                </a:rPr>
                <a:t/>
              </a:r>
              <a:br>
                <a:rPr lang="en-US" altLang="zh-CN" sz="640" b="1" dirty="0">
                  <a:solidFill>
                    <a:schemeClr val="accent4"/>
                  </a:solidFill>
                  <a:latin typeface="微软雅黑" panose="020B0503020204020204" pitchFamily="34" charset="-122"/>
                  <a:ea typeface="微软雅黑" panose="020B0503020204020204" pitchFamily="34" charset="-122"/>
                </a:rPr>
              </a:br>
              <a:endParaRPr lang="en-US" altLang="zh-CN" sz="640" b="1" dirty="0">
                <a:solidFill>
                  <a:schemeClr val="accent4"/>
                </a:solidFill>
                <a:latin typeface="微软雅黑" panose="020B0503020204020204" pitchFamily="34" charset="-122"/>
                <a:ea typeface="微软雅黑" panose="020B0503020204020204" pitchFamily="34" charset="-122"/>
              </a:endParaRPr>
            </a:p>
            <a:p>
              <a:pPr algn="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a:t>
              </a: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标题文字</a:t>
              </a:r>
              <a:endParaRPr lang="en-US" altLang="zh-CN" sz="64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TextBox 70"/>
            <p:cNvSpPr txBox="1"/>
            <p:nvPr/>
          </p:nvSpPr>
          <p:spPr>
            <a:xfrm>
              <a:off x="6515100" y="3116399"/>
              <a:ext cx="1876158" cy="683264"/>
            </a:xfrm>
            <a:prstGeom prst="rect">
              <a:avLst/>
            </a:prstGeom>
            <a:noFill/>
          </p:spPr>
          <p:txBody>
            <a:bodyPr wrap="square" rtlCol="0">
              <a:spAutoFit/>
            </a:bodyPr>
            <a:lstStyle/>
            <a:p>
              <a:pPr algn="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请替换文字内容</a:t>
              </a:r>
              <a:r>
                <a:rPr lang="en-US" altLang="zh-CN" sz="640" b="1" dirty="0">
                  <a:solidFill>
                    <a:schemeClr val="accent4"/>
                  </a:solidFill>
                  <a:latin typeface="微软雅黑" panose="020B0503020204020204" pitchFamily="34" charset="-122"/>
                  <a:ea typeface="微软雅黑" panose="020B0503020204020204" pitchFamily="34" charset="-122"/>
                </a:rPr>
                <a:t/>
              </a:r>
              <a:br>
                <a:rPr lang="en-US" altLang="zh-CN" sz="640" b="1" dirty="0">
                  <a:solidFill>
                    <a:schemeClr val="accent4"/>
                  </a:solidFill>
                  <a:latin typeface="微软雅黑" panose="020B0503020204020204" pitchFamily="34" charset="-122"/>
                  <a:ea typeface="微软雅黑" panose="020B0503020204020204" pitchFamily="34" charset="-122"/>
                </a:rPr>
              </a:br>
              <a:endParaRPr lang="en-US" altLang="zh-CN" sz="640" b="1" dirty="0">
                <a:solidFill>
                  <a:schemeClr val="accent4"/>
                </a:solidFill>
                <a:latin typeface="微软雅黑" panose="020B0503020204020204" pitchFamily="34" charset="-122"/>
                <a:ea typeface="微软雅黑" panose="020B0503020204020204" pitchFamily="34" charset="-122"/>
              </a:endParaRPr>
            </a:p>
            <a:p>
              <a:pPr algn="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a:t>
              </a:r>
              <a:r>
                <a:rPr lang="zh-CN" altLang="en-US" sz="120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标题文字</a:t>
              </a:r>
              <a:endParaRPr lang="en-US" altLang="zh-CN" sz="640" dirty="0">
                <a:solidFill>
                  <a:schemeClr val="bg1">
                    <a:lumMod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253350918"/>
      </p:ext>
    </p:extLst>
  </p:cSld>
  <p:clrMapOvr>
    <a:masterClrMapping/>
  </p:clrMapOvr>
  <mc:AlternateContent xmlns:mc="http://schemas.openxmlformats.org/markup-compatibility/2006" xmlns:p14="http://schemas.microsoft.com/office/powerpoint/2010/main">
    <mc:Choice Requires="p14">
      <p:transition spd="slow" p14:dur="2250" advTm="3000">
        <p:blinds dir="vert"/>
      </p:transition>
    </mc:Choice>
    <mc:Fallback xmlns="">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66915" y="0"/>
            <a:ext cx="7239477" cy="5143500"/>
          </a:xfrm>
          <a:prstGeom prst="rect">
            <a:avLst/>
          </a:prstGeom>
        </p:spPr>
      </p:pic>
      <p:sp>
        <p:nvSpPr>
          <p:cNvPr id="19" name="矩形 18"/>
          <p:cNvSpPr/>
          <p:nvPr/>
        </p:nvSpPr>
        <p:spPr>
          <a:xfrm>
            <a:off x="0" y="1688123"/>
            <a:ext cx="9144000" cy="2189285"/>
          </a:xfrm>
          <a:prstGeom prst="rect">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 name="等腰三角形 3"/>
          <p:cNvSpPr/>
          <p:nvPr/>
        </p:nvSpPr>
        <p:spPr>
          <a:xfrm>
            <a:off x="5095251" y="3629026"/>
            <a:ext cx="1740218" cy="1500189"/>
          </a:xfrm>
          <a:prstGeom prst="triangle">
            <a:avLst/>
          </a:prstGeom>
          <a:solidFill>
            <a:srgbClr val="5BB4D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ea typeface="微软雅黑" panose="020B0503020204020204" pitchFamily="34" charset="-122"/>
            </a:endParaRPr>
          </a:p>
        </p:txBody>
      </p:sp>
      <p:sp>
        <p:nvSpPr>
          <p:cNvPr id="5" name="等腰三角形 4"/>
          <p:cNvSpPr/>
          <p:nvPr/>
        </p:nvSpPr>
        <p:spPr>
          <a:xfrm>
            <a:off x="4663778" y="3800476"/>
            <a:ext cx="1557906" cy="1343025"/>
          </a:xfrm>
          <a:prstGeom prst="triangle">
            <a:avLst/>
          </a:prstGeom>
          <a:noFill/>
          <a:ln w="19050">
            <a:solidFill>
              <a:srgbClr val="5BB4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ea typeface="微软雅黑" panose="020B0503020204020204" pitchFamily="34" charset="-122"/>
            </a:endParaRPr>
          </a:p>
        </p:txBody>
      </p:sp>
      <p:sp>
        <p:nvSpPr>
          <p:cNvPr id="6" name="等腰三角形 5"/>
          <p:cNvSpPr/>
          <p:nvPr/>
        </p:nvSpPr>
        <p:spPr>
          <a:xfrm rot="10800000">
            <a:off x="302044" y="-3"/>
            <a:ext cx="1210233" cy="1043305"/>
          </a:xfrm>
          <a:prstGeom prst="triangle">
            <a:avLst/>
          </a:prstGeom>
          <a:noFill/>
          <a:ln w="38100">
            <a:solidFill>
              <a:srgbClr val="5BB4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ea typeface="微软雅黑" panose="020B0503020204020204" pitchFamily="34" charset="-122"/>
            </a:endParaRPr>
          </a:p>
        </p:txBody>
      </p:sp>
      <p:sp>
        <p:nvSpPr>
          <p:cNvPr id="8" name="等腰三角形 7"/>
          <p:cNvSpPr/>
          <p:nvPr/>
        </p:nvSpPr>
        <p:spPr>
          <a:xfrm rot="10800000">
            <a:off x="1" y="-14286"/>
            <a:ext cx="1172153" cy="1010477"/>
          </a:xfrm>
          <a:prstGeom prst="triangle">
            <a:avLst/>
          </a:prstGeom>
          <a:solidFill>
            <a:srgbClr val="5BB4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ea typeface="微软雅黑" panose="020B0503020204020204" pitchFamily="34" charset="-122"/>
            </a:endParaRPr>
          </a:p>
        </p:txBody>
      </p:sp>
      <p:sp>
        <p:nvSpPr>
          <p:cNvPr id="9" name="等腰三角形 8"/>
          <p:cNvSpPr/>
          <p:nvPr/>
        </p:nvSpPr>
        <p:spPr>
          <a:xfrm rot="10800000">
            <a:off x="1384147" y="633045"/>
            <a:ext cx="752739" cy="521105"/>
          </a:xfrm>
          <a:prstGeom prst="triangle">
            <a:avLst/>
          </a:prstGeom>
          <a:noFill/>
          <a:ln w="19050">
            <a:solidFill>
              <a:srgbClr val="5BB4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ea typeface="微软雅黑" panose="020B0503020204020204" pitchFamily="34" charset="-122"/>
            </a:endParaRPr>
          </a:p>
        </p:txBody>
      </p:sp>
      <p:sp>
        <p:nvSpPr>
          <p:cNvPr id="10" name="等腰三角形 9"/>
          <p:cNvSpPr/>
          <p:nvPr/>
        </p:nvSpPr>
        <p:spPr>
          <a:xfrm>
            <a:off x="1762034" y="4100028"/>
            <a:ext cx="1210426" cy="1043473"/>
          </a:xfrm>
          <a:prstGeom prst="triangle">
            <a:avLst/>
          </a:prstGeom>
          <a:noFill/>
          <a:ln w="19050">
            <a:solidFill>
              <a:srgbClr val="5BB4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ea typeface="微软雅黑" panose="020B0503020204020204" pitchFamily="34" charset="-122"/>
            </a:endParaRPr>
          </a:p>
        </p:txBody>
      </p:sp>
      <p:sp>
        <p:nvSpPr>
          <p:cNvPr id="11" name="文本框 10"/>
          <p:cNvSpPr txBox="1"/>
          <p:nvPr/>
        </p:nvSpPr>
        <p:spPr>
          <a:xfrm>
            <a:off x="398695" y="2341367"/>
            <a:ext cx="5806699" cy="646331"/>
          </a:xfrm>
          <a:prstGeom prst="rect">
            <a:avLst/>
          </a:prstGeom>
          <a:noFill/>
        </p:spPr>
        <p:txBody>
          <a:bodyPr wrap="square" rtlCol="0">
            <a:spAutoFit/>
          </a:bodyPr>
          <a:lstStyle/>
          <a:p>
            <a:pPr lvl="0"/>
            <a:r>
              <a:rPr lang="zh-CN" altLang="en-US" sz="3600" b="1">
                <a:solidFill>
                  <a:srgbClr val="5BB4D2"/>
                </a:solidFill>
                <a:latin typeface="微软雅黑" panose="020B0503020204020204" pitchFamily="34" charset="-122"/>
                <a:ea typeface="微软雅黑" panose="020B0503020204020204" pitchFamily="34" charset="-122"/>
              </a:rPr>
              <a:t>演示完毕 谢谢聆听</a:t>
            </a:r>
            <a:endParaRPr lang="zh-CN" altLang="en-US" sz="3600" b="1" dirty="0">
              <a:solidFill>
                <a:srgbClr val="5BB4D2"/>
              </a:solidFill>
              <a:latin typeface="微软雅黑" panose="020B0503020204020204" pitchFamily="34" charset="-122"/>
              <a:ea typeface="微软雅黑" panose="020B0503020204020204" pitchFamily="34" charset="-122"/>
            </a:endParaRPr>
          </a:p>
        </p:txBody>
      </p:sp>
      <p:pic>
        <p:nvPicPr>
          <p:cNvPr id="16" name="Dirk Reichardt - Weeke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925618" y="1418727"/>
            <a:ext cx="609600" cy="609600"/>
          </a:xfrm>
          <a:prstGeom prst="rect">
            <a:avLst/>
          </a:prstGeom>
        </p:spPr>
      </p:pic>
    </p:spTree>
    <p:extLst>
      <p:ext uri="{BB962C8B-B14F-4D97-AF65-F5344CB8AC3E}">
        <p14:creationId xmlns:p14="http://schemas.microsoft.com/office/powerpoint/2010/main" val="14378812"/>
      </p:ext>
    </p:extLst>
  </p:cSld>
  <p:clrMapOvr>
    <a:masterClrMapping/>
  </p:clrMapOvr>
  <mc:AlternateContent xmlns:mc="http://schemas.openxmlformats.org/markup-compatibility/2006" xmlns:p14="http://schemas.microsoft.com/office/powerpoint/2010/main">
    <mc:Choice Requires="p14">
      <p:transition spd="slow" p14:dur="2250" advTm="3000">
        <p:blinds dir="vert"/>
      </p:transition>
    </mc:Choice>
    <mc:Fallback xmlns="">
      <p:transition spd="slow"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par>
                          <p:cTn id="8" fill="hold">
                            <p:stCondLst>
                              <p:cond delay="500"/>
                            </p:stCondLst>
                            <p:childTnLst>
                              <p:par>
                                <p:cTn id="9" presetID="1" presetClass="mediacall" presetSubtype="0" fill="hold" nodeType="afterEffect">
                                  <p:stCondLst>
                                    <p:cond delay="0"/>
                                  </p:stCondLst>
                                  <p:childTnLst>
                                    <p:cmd type="call" cmd="playFrom(0.0)">
                                      <p:cBhvr>
                                        <p:cTn id="10" dur="1" fill="hold"/>
                                        <p:tgtEl>
                                          <p:spTgt spid="16"/>
                                        </p:tgtEl>
                                      </p:cBhvr>
                                    </p:cmd>
                                  </p:childTnLst>
                                </p:cTn>
                              </p:par>
                            </p:childTnLst>
                          </p:cTn>
                        </p:par>
                      </p:childTnLst>
                    </p:cTn>
                  </p:par>
                  <p:par>
                    <p:cTn id="11" fill="hold">
                      <p:stCondLst>
                        <p:cond delay="indefinite"/>
                      </p:stCondLst>
                      <p:childTnLst>
                        <p:par>
                          <p:cTn id="12" fill="hold">
                            <p:stCondLst>
                              <p:cond delay="0"/>
                            </p:stCondLst>
                            <p:childTnLst>
                              <p:par>
                                <p:cTn id="13" presetID="2" presetClass="entr" presetSubtype="1"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0-#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500" fill="hold"/>
                                        <p:tgtEl>
                                          <p:spTgt spid="4"/>
                                        </p:tgtEl>
                                        <p:attrNameLst>
                                          <p:attrName>ppt_x</p:attrName>
                                        </p:attrNameLst>
                                      </p:cBhvr>
                                      <p:tavLst>
                                        <p:tav tm="0">
                                          <p:val>
                                            <p:strVal val="#ppt_x"/>
                                          </p:val>
                                        </p:tav>
                                        <p:tav tm="100000">
                                          <p:val>
                                            <p:strVal val="#ppt_x"/>
                                          </p:val>
                                        </p:tav>
                                      </p:tavLst>
                                    </p:anim>
                                    <p:anim calcmode="lin" valueType="num">
                                      <p:cBhvr additive="base">
                                        <p:cTn id="3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38" presetClass="entr" presetSubtype="0" accel="50000" fill="hold" grpId="0" nodeType="clickEffect">
                                  <p:stCondLst>
                                    <p:cond delay="0"/>
                                  </p:stCondLst>
                                  <p:iterate type="lt">
                                    <p:tmPct val="38571"/>
                                  </p:iterate>
                                  <p:childTnLst>
                                    <p:set>
                                      <p:cBhvr>
                                        <p:cTn id="40" dur="1" fill="hold">
                                          <p:stCondLst>
                                            <p:cond delay="0"/>
                                          </p:stCondLst>
                                        </p:cTn>
                                        <p:tgtEl>
                                          <p:spTgt spid="11"/>
                                        </p:tgtEl>
                                        <p:attrNameLst>
                                          <p:attrName>style.visibility</p:attrName>
                                        </p:attrNameLst>
                                      </p:cBhvr>
                                      <p:to>
                                        <p:strVal val="visible"/>
                                      </p:to>
                                    </p:set>
                                    <p:set>
                                      <p:cBhvr>
                                        <p:cTn id="41" dur="455" fill="hold">
                                          <p:stCondLst>
                                            <p:cond delay="0"/>
                                          </p:stCondLst>
                                        </p:cTn>
                                        <p:tgtEl>
                                          <p:spTgt spid="11"/>
                                        </p:tgtEl>
                                        <p:attrNameLst>
                                          <p:attrName>style.rotation</p:attrName>
                                        </p:attrNameLst>
                                      </p:cBhvr>
                                      <p:to>
                                        <p:strVal val="-45.0"/>
                                      </p:to>
                                    </p:set>
                                    <p:anim calcmode="lin" valueType="num">
                                      <p:cBhvr>
                                        <p:cTn id="42" dur="455" fill="hold">
                                          <p:stCondLst>
                                            <p:cond delay="455"/>
                                          </p:stCondLst>
                                        </p:cTn>
                                        <p:tgtEl>
                                          <p:spTgt spid="11"/>
                                        </p:tgtEl>
                                        <p:attrNameLst>
                                          <p:attrName>style.rotation</p:attrName>
                                        </p:attrNameLst>
                                      </p:cBhvr>
                                      <p:tavLst>
                                        <p:tav tm="0">
                                          <p:val>
                                            <p:fltVal val="-45"/>
                                          </p:val>
                                        </p:tav>
                                        <p:tav tm="69900">
                                          <p:val>
                                            <p:fltVal val="45"/>
                                          </p:val>
                                        </p:tav>
                                        <p:tav tm="100000">
                                          <p:val>
                                            <p:fltVal val="0"/>
                                          </p:val>
                                        </p:tav>
                                      </p:tavLst>
                                    </p:anim>
                                    <p:anim calcmode="lin" valueType="num">
                                      <p:cBhvr>
                                        <p:cTn id="43" dur="455" fill="hold">
                                          <p:stCondLst>
                                            <p:cond delay="0"/>
                                          </p:stCondLst>
                                        </p:cTn>
                                        <p:tgtEl>
                                          <p:spTgt spid="11"/>
                                        </p:tgtEl>
                                        <p:attrNameLst>
                                          <p:attrName>ppt_y</p:attrName>
                                        </p:attrNameLst>
                                      </p:cBhvr>
                                      <p:tavLst>
                                        <p:tav tm="0">
                                          <p:val>
                                            <p:strVal val="#ppt_y-1"/>
                                          </p:val>
                                        </p:tav>
                                        <p:tav tm="100000">
                                          <p:val>
                                            <p:strVal val="#ppt_y-(0.354*#ppt_w-0.172*#ppt_h)"/>
                                          </p:val>
                                        </p:tav>
                                      </p:tavLst>
                                    </p:anim>
                                    <p:anim calcmode="lin" valueType="num">
                                      <p:cBhvr>
                                        <p:cTn id="44" dur="156" decel="50000" autoRev="1" fill="hold">
                                          <p:stCondLst>
                                            <p:cond delay="455"/>
                                          </p:stCondLst>
                                        </p:cTn>
                                        <p:tgtEl>
                                          <p:spTgt spid="11"/>
                                        </p:tgtEl>
                                        <p:attrNameLst>
                                          <p:attrName>ppt_y</p:attrName>
                                        </p:attrNameLst>
                                      </p:cBhvr>
                                      <p:tavLst>
                                        <p:tav tm="0">
                                          <p:val>
                                            <p:strVal val="#ppt_y-(0.354*#ppt_w-0.172*#ppt_h)"/>
                                          </p:val>
                                        </p:tav>
                                        <p:tav tm="100000">
                                          <p:val>
                                            <p:strVal val="#ppt_y-(0.354*#ppt_w-0.172*#ppt_h)-#ppt_h/2"/>
                                          </p:val>
                                        </p:tav>
                                      </p:tavLst>
                                    </p:anim>
                                    <p:anim calcmode="lin" valueType="num">
                                      <p:cBhvr>
                                        <p:cTn id="45" dur="136" fill="hold">
                                          <p:stCondLst>
                                            <p:cond delay="864"/>
                                          </p:stCondLst>
                                        </p:cTn>
                                        <p:tgtEl>
                                          <p:spTgt spid="11"/>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6" repeatCount="indefinite" fill="remove" display="0">
                  <p:stCondLst>
                    <p:cond delay="indefinite"/>
                  </p:stCondLst>
                  <p:endCondLst>
                    <p:cond evt="onStopAudio" delay="0">
                      <p:tgtEl>
                        <p:sldTgt/>
                      </p:tgtEl>
                    </p:cond>
                  </p:endCondLst>
                </p:cTn>
                <p:tgtEl>
                  <p:spTgt spid="16"/>
                </p:tgtEl>
              </p:cMediaNode>
            </p:audio>
          </p:childTnLst>
        </p:cTn>
      </p:par>
    </p:tnLst>
    <p:bldLst>
      <p:bldP spid="19" grpId="0" animBg="1"/>
      <p:bldP spid="4" grpId="0" animBg="1"/>
      <p:bldP spid="5" grpId="0" animBg="1"/>
      <p:bldP spid="6" grpId="0" animBg="1"/>
      <p:bldP spid="8" grpId="0" animBg="1"/>
      <p:bldP spid="9" grpId="0" animBg="1"/>
      <p:bldP spid="10" grpId="0" animBg="1"/>
      <p:bldP spid="1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蓝色清新音乐行业PPT模板"/>
</p:tagLst>
</file>

<file path=ppt/tags/tag2.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2"/>
</p:tagLst>
</file>

<file path=ppt/tags/tag3.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6"/>
</p:tagLst>
</file>

<file path=ppt/tags/tag12.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7"/>
</p:tagLst>
</file>

<file path=ppt/tags/tag13.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6"/>
</p:tagLst>
</file>

<file path=ppt/tags/tag14.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3"/>
</p:tagLst>
</file>

<file path=ppt/tags/tag15.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4"/>
</p:tagLst>
</file>

<file path=ppt/tags/tag16.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5"/>
</p:tagLst>
</file>

<file path=ppt/tags/tag17.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5"/>
</p:tagLst>
</file>

<file path=ppt/tags/tag18.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2"/>
</p:tagLst>
</file>

<file path=ppt/tags/tag19.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1"/>
</p:tagLst>
</file>

<file path=ppt/tags/tag20.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2"/>
</p:tagLst>
</file>

<file path=ppt/tags/tag21.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4"/>
</p:tagLst>
</file>

<file path=ppt/tags/tag22.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8"/>
</p:tagLst>
</file>

<file path=ppt/tags/tag23.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9"/>
</p:tagLst>
</file>

<file path=ppt/tags/tag24.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0"/>
</p:tagLst>
</file>

<file path=ppt/tags/tag25.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3"/>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107</TotalTime>
  <Words>1430</Words>
  <Application>Microsoft Office PowerPoint</Application>
  <PresentationFormat>全屏显示(16:9)</PresentationFormat>
  <Paragraphs>220</Paragraphs>
  <Slides>25</Slides>
  <Notes>25</Notes>
  <HiddenSlides>0</HiddenSlides>
  <MMClips>2</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蓝色清新音乐行业PPT模板</dc:title>
  <dc:creator>kk</dc:creator>
  <cp:lastModifiedBy>Sky123.Org</cp:lastModifiedBy>
  <cp:revision>35</cp:revision>
  <dcterms:created xsi:type="dcterms:W3CDTF">2016-12-27T02:38:48Z</dcterms:created>
  <dcterms:modified xsi:type="dcterms:W3CDTF">2018-01-26T03:42:20Z</dcterms:modified>
</cp:coreProperties>
</file>