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0" r:id="rId5"/>
    <p:sldId id="261" r:id="rId6"/>
    <p:sldId id="265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6" r:id="rId19"/>
    <p:sldId id="277" r:id="rId20"/>
    <p:sldId id="278" r:id="rId21"/>
    <p:sldId id="271" r:id="rId22"/>
    <p:sldId id="272" r:id="rId23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C8D6"/>
    <a:srgbClr val="60BACC"/>
    <a:srgbClr val="4F2621"/>
    <a:srgbClr val="FC9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9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-90" y="-13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D866F-629E-49C8-89EA-587D5A856F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7995E-DD45-4F16-A685-C6A7B618AB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80C8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6360503" y="269011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www.1ppt.com/xiazai/jihua/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www.1ppt.com/xiazai/jianli/ 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www.1ppt.com/xiazai/huibao/   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 panose="02010600030101010101" pitchFamily="2" charset="-122"/>
              </a:rPr>
              <a:t> </a:t>
            </a:r>
            <a:endParaRPr lang="en-US" altLang="zh-CN" sz="100" dirty="0">
              <a:solidFill>
                <a:prstClr val="white"/>
              </a:solidFill>
              <a:ea typeface="宋体" panose="02010600030101010101" pitchFamily="2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7CDB5-65D5-430B-838A-14B511FA4A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D10C7-C9C8-4598-B1DA-355D782BD7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emf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emf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10.jpeg"/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usic Classics - Jesu, Joy of Man's Desiring - 纯音乐版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448800" y="523876"/>
            <a:ext cx="250764" cy="25076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362328" y="813854"/>
            <a:ext cx="2284090" cy="2356496"/>
            <a:chOff x="2994054" y="825387"/>
            <a:chExt cx="2807936" cy="2896948"/>
          </a:xfrm>
        </p:grpSpPr>
        <p:sp>
          <p:nvSpPr>
            <p:cNvPr id="13" name="椭圆 12"/>
            <p:cNvSpPr/>
            <p:nvPr userDrawn="1"/>
          </p:nvSpPr>
          <p:spPr>
            <a:xfrm>
              <a:off x="2994054" y="914399"/>
              <a:ext cx="2807936" cy="280793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3494447" y="825387"/>
              <a:ext cx="543479" cy="493615"/>
            </a:xfrm>
            <a:prstGeom prst="rect">
              <a:avLst/>
            </a:prstGeom>
            <a:solidFill>
              <a:srgbClr val="80C8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>
              <a:off x="3429710" y="914399"/>
              <a:ext cx="2284580" cy="2659245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918744" y="3371963"/>
            <a:ext cx="1306512" cy="1962149"/>
            <a:chOff x="3244851" y="3378201"/>
            <a:chExt cx="1306512" cy="1962149"/>
          </a:xfrm>
        </p:grpSpPr>
        <p:sp>
          <p:nvSpPr>
            <p:cNvPr id="17" name="Oval 5"/>
            <p:cNvSpPr>
              <a:spLocks noChangeArrowheads="1"/>
            </p:cNvSpPr>
            <p:nvPr userDrawn="1"/>
          </p:nvSpPr>
          <p:spPr bwMode="auto">
            <a:xfrm>
              <a:off x="3986213" y="3595688"/>
              <a:ext cx="19050" cy="174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 noEditPoints="1"/>
            </p:cNvSpPr>
            <p:nvPr userDrawn="1"/>
          </p:nvSpPr>
          <p:spPr bwMode="auto">
            <a:xfrm>
              <a:off x="3941763" y="3544888"/>
              <a:ext cx="381000" cy="269875"/>
            </a:xfrm>
            <a:custGeom>
              <a:avLst/>
              <a:gdLst>
                <a:gd name="T0" fmla="*/ 342 w 355"/>
                <a:gd name="T1" fmla="*/ 160 h 250"/>
                <a:gd name="T2" fmla="*/ 316 w 355"/>
                <a:gd name="T3" fmla="*/ 166 h 250"/>
                <a:gd name="T4" fmla="*/ 355 w 355"/>
                <a:gd name="T5" fmla="*/ 157 h 250"/>
                <a:gd name="T6" fmla="*/ 350 w 355"/>
                <a:gd name="T7" fmla="*/ 140 h 250"/>
                <a:gd name="T8" fmla="*/ 318 w 355"/>
                <a:gd name="T9" fmla="*/ 152 h 250"/>
                <a:gd name="T10" fmla="*/ 312 w 355"/>
                <a:gd name="T11" fmla="*/ 139 h 250"/>
                <a:gd name="T12" fmla="*/ 235 w 355"/>
                <a:gd name="T13" fmla="*/ 136 h 250"/>
                <a:gd name="T14" fmla="*/ 179 w 355"/>
                <a:gd name="T15" fmla="*/ 86 h 250"/>
                <a:gd name="T16" fmla="*/ 170 w 355"/>
                <a:gd name="T17" fmla="*/ 71 h 250"/>
                <a:gd name="T18" fmla="*/ 140 w 355"/>
                <a:gd name="T19" fmla="*/ 24 h 250"/>
                <a:gd name="T20" fmla="*/ 51 w 355"/>
                <a:gd name="T21" fmla="*/ 19 h 250"/>
                <a:gd name="T22" fmla="*/ 26 w 355"/>
                <a:gd name="T23" fmla="*/ 36 h 250"/>
                <a:gd name="T24" fmla="*/ 3 w 355"/>
                <a:gd name="T25" fmla="*/ 33 h 250"/>
                <a:gd name="T26" fmla="*/ 12 w 355"/>
                <a:gd name="T27" fmla="*/ 55 h 250"/>
                <a:gd name="T28" fmla="*/ 6 w 355"/>
                <a:gd name="T29" fmla="*/ 69 h 250"/>
                <a:gd name="T30" fmla="*/ 2 w 355"/>
                <a:gd name="T31" fmla="*/ 93 h 250"/>
                <a:gd name="T32" fmla="*/ 8 w 355"/>
                <a:gd name="T33" fmla="*/ 91 h 250"/>
                <a:gd name="T34" fmla="*/ 3 w 355"/>
                <a:gd name="T35" fmla="*/ 118 h 250"/>
                <a:gd name="T36" fmla="*/ 10 w 355"/>
                <a:gd name="T37" fmla="*/ 115 h 250"/>
                <a:gd name="T38" fmla="*/ 31 w 355"/>
                <a:gd name="T39" fmla="*/ 199 h 250"/>
                <a:gd name="T40" fmla="*/ 147 w 355"/>
                <a:gd name="T41" fmla="*/ 249 h 250"/>
                <a:gd name="T42" fmla="*/ 257 w 355"/>
                <a:gd name="T43" fmla="*/ 203 h 250"/>
                <a:gd name="T44" fmla="*/ 335 w 355"/>
                <a:gd name="T45" fmla="*/ 194 h 250"/>
                <a:gd name="T46" fmla="*/ 335 w 355"/>
                <a:gd name="T47" fmla="*/ 179 h 250"/>
                <a:gd name="T48" fmla="*/ 315 w 355"/>
                <a:gd name="T49" fmla="*/ 177 h 250"/>
                <a:gd name="T50" fmla="*/ 344 w 355"/>
                <a:gd name="T51" fmla="*/ 173 h 250"/>
                <a:gd name="T52" fmla="*/ 342 w 355"/>
                <a:gd name="T53" fmla="*/ 160 h 250"/>
                <a:gd name="T54" fmla="*/ 49 w 355"/>
                <a:gd name="T55" fmla="*/ 44 h 250"/>
                <a:gd name="T56" fmla="*/ 62 w 355"/>
                <a:gd name="T57" fmla="*/ 56 h 250"/>
                <a:gd name="T58" fmla="*/ 49 w 355"/>
                <a:gd name="T59" fmla="*/ 68 h 250"/>
                <a:gd name="T60" fmla="*/ 37 w 355"/>
                <a:gd name="T61" fmla="*/ 56 h 250"/>
                <a:gd name="T62" fmla="*/ 49 w 355"/>
                <a:gd name="T63" fmla="*/ 44 h 250"/>
                <a:gd name="T64" fmla="*/ 138 w 355"/>
                <a:gd name="T65" fmla="*/ 236 h 250"/>
                <a:gd name="T66" fmla="*/ 127 w 355"/>
                <a:gd name="T67" fmla="*/ 237 h 250"/>
                <a:gd name="T68" fmla="*/ 111 w 355"/>
                <a:gd name="T69" fmla="*/ 235 h 250"/>
                <a:gd name="T70" fmla="*/ 52 w 355"/>
                <a:gd name="T71" fmla="*/ 195 h 250"/>
                <a:gd name="T72" fmla="*/ 55 w 355"/>
                <a:gd name="T73" fmla="*/ 193 h 250"/>
                <a:gd name="T74" fmla="*/ 112 w 355"/>
                <a:gd name="T75" fmla="*/ 232 h 250"/>
                <a:gd name="T76" fmla="*/ 127 w 355"/>
                <a:gd name="T77" fmla="*/ 233 h 250"/>
                <a:gd name="T78" fmla="*/ 135 w 355"/>
                <a:gd name="T79" fmla="*/ 233 h 250"/>
                <a:gd name="T80" fmla="*/ 133 w 355"/>
                <a:gd name="T81" fmla="*/ 190 h 250"/>
                <a:gd name="T82" fmla="*/ 135 w 355"/>
                <a:gd name="T83" fmla="*/ 160 h 250"/>
                <a:gd name="T84" fmla="*/ 128 w 355"/>
                <a:gd name="T85" fmla="*/ 137 h 250"/>
                <a:gd name="T86" fmla="*/ 127 w 355"/>
                <a:gd name="T87" fmla="*/ 136 h 250"/>
                <a:gd name="T88" fmla="*/ 128 w 355"/>
                <a:gd name="T89" fmla="*/ 133 h 250"/>
                <a:gd name="T90" fmla="*/ 130 w 355"/>
                <a:gd name="T91" fmla="*/ 134 h 250"/>
                <a:gd name="T92" fmla="*/ 137 w 355"/>
                <a:gd name="T93" fmla="*/ 191 h 250"/>
                <a:gd name="T94" fmla="*/ 139 w 355"/>
                <a:gd name="T95" fmla="*/ 234 h 250"/>
                <a:gd name="T96" fmla="*/ 139 w 355"/>
                <a:gd name="T97" fmla="*/ 235 h 250"/>
                <a:gd name="T98" fmla="*/ 138 w 355"/>
                <a:gd name="T99" fmla="*/ 23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250">
                  <a:moveTo>
                    <a:pt x="342" y="160"/>
                  </a:moveTo>
                  <a:cubicBezTo>
                    <a:pt x="316" y="166"/>
                    <a:pt x="316" y="166"/>
                    <a:pt x="316" y="166"/>
                  </a:cubicBezTo>
                  <a:cubicBezTo>
                    <a:pt x="355" y="157"/>
                    <a:pt x="355" y="157"/>
                    <a:pt x="355" y="157"/>
                  </a:cubicBezTo>
                  <a:cubicBezTo>
                    <a:pt x="350" y="140"/>
                    <a:pt x="350" y="140"/>
                    <a:pt x="350" y="140"/>
                  </a:cubicBezTo>
                  <a:cubicBezTo>
                    <a:pt x="318" y="152"/>
                    <a:pt x="318" y="152"/>
                    <a:pt x="318" y="152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9"/>
                    <a:pt x="262" y="176"/>
                    <a:pt x="235" y="136"/>
                  </a:cubicBezTo>
                  <a:cubicBezTo>
                    <a:pt x="208" y="96"/>
                    <a:pt x="185" y="86"/>
                    <a:pt x="179" y="86"/>
                  </a:cubicBezTo>
                  <a:cubicBezTo>
                    <a:pt x="173" y="86"/>
                    <a:pt x="171" y="91"/>
                    <a:pt x="170" y="71"/>
                  </a:cubicBezTo>
                  <a:cubicBezTo>
                    <a:pt x="168" y="50"/>
                    <a:pt x="151" y="34"/>
                    <a:pt x="140" y="24"/>
                  </a:cubicBezTo>
                  <a:cubicBezTo>
                    <a:pt x="128" y="14"/>
                    <a:pt x="88" y="0"/>
                    <a:pt x="51" y="19"/>
                  </a:cubicBezTo>
                  <a:cubicBezTo>
                    <a:pt x="40" y="24"/>
                    <a:pt x="33" y="30"/>
                    <a:pt x="26" y="36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7" y="63"/>
                    <a:pt x="6" y="69"/>
                    <a:pt x="6" y="69"/>
                  </a:cubicBezTo>
                  <a:cubicBezTo>
                    <a:pt x="0" y="88"/>
                    <a:pt x="2" y="93"/>
                    <a:pt x="2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3" y="118"/>
                    <a:pt x="10" y="112"/>
                    <a:pt x="10" y="115"/>
                  </a:cubicBezTo>
                  <a:cubicBezTo>
                    <a:pt x="10" y="117"/>
                    <a:pt x="11" y="168"/>
                    <a:pt x="31" y="199"/>
                  </a:cubicBezTo>
                  <a:cubicBezTo>
                    <a:pt x="47" y="226"/>
                    <a:pt x="83" y="249"/>
                    <a:pt x="147" y="249"/>
                  </a:cubicBezTo>
                  <a:cubicBezTo>
                    <a:pt x="200" y="250"/>
                    <a:pt x="226" y="213"/>
                    <a:pt x="257" y="203"/>
                  </a:cubicBezTo>
                  <a:cubicBezTo>
                    <a:pt x="288" y="193"/>
                    <a:pt x="335" y="194"/>
                    <a:pt x="335" y="194"/>
                  </a:cubicBezTo>
                  <a:cubicBezTo>
                    <a:pt x="335" y="179"/>
                    <a:pt x="335" y="179"/>
                    <a:pt x="335" y="179"/>
                  </a:cubicBezTo>
                  <a:cubicBezTo>
                    <a:pt x="315" y="177"/>
                    <a:pt x="315" y="177"/>
                    <a:pt x="315" y="177"/>
                  </a:cubicBezTo>
                  <a:cubicBezTo>
                    <a:pt x="344" y="173"/>
                    <a:pt x="344" y="173"/>
                    <a:pt x="344" y="173"/>
                  </a:cubicBezTo>
                  <a:lnTo>
                    <a:pt x="342" y="160"/>
                  </a:lnTo>
                  <a:close/>
                  <a:moveTo>
                    <a:pt x="49" y="44"/>
                  </a:moveTo>
                  <a:cubicBezTo>
                    <a:pt x="56" y="44"/>
                    <a:pt x="62" y="50"/>
                    <a:pt x="62" y="56"/>
                  </a:cubicBezTo>
                  <a:cubicBezTo>
                    <a:pt x="62" y="63"/>
                    <a:pt x="56" y="68"/>
                    <a:pt x="49" y="68"/>
                  </a:cubicBezTo>
                  <a:cubicBezTo>
                    <a:pt x="42" y="68"/>
                    <a:pt x="37" y="63"/>
                    <a:pt x="37" y="56"/>
                  </a:cubicBezTo>
                  <a:cubicBezTo>
                    <a:pt x="37" y="50"/>
                    <a:pt x="42" y="44"/>
                    <a:pt x="49" y="44"/>
                  </a:cubicBezTo>
                  <a:close/>
                  <a:moveTo>
                    <a:pt x="138" y="236"/>
                  </a:moveTo>
                  <a:cubicBezTo>
                    <a:pt x="137" y="236"/>
                    <a:pt x="134" y="237"/>
                    <a:pt x="127" y="237"/>
                  </a:cubicBezTo>
                  <a:cubicBezTo>
                    <a:pt x="122" y="237"/>
                    <a:pt x="116" y="236"/>
                    <a:pt x="111" y="235"/>
                  </a:cubicBezTo>
                  <a:cubicBezTo>
                    <a:pt x="96" y="232"/>
                    <a:pt x="64" y="228"/>
                    <a:pt x="52" y="195"/>
                  </a:cubicBezTo>
                  <a:cubicBezTo>
                    <a:pt x="49" y="187"/>
                    <a:pt x="51" y="182"/>
                    <a:pt x="55" y="193"/>
                  </a:cubicBezTo>
                  <a:cubicBezTo>
                    <a:pt x="65" y="225"/>
                    <a:pt x="98" y="228"/>
                    <a:pt x="112" y="232"/>
                  </a:cubicBezTo>
                  <a:cubicBezTo>
                    <a:pt x="117" y="233"/>
                    <a:pt x="122" y="233"/>
                    <a:pt x="127" y="233"/>
                  </a:cubicBezTo>
                  <a:cubicBezTo>
                    <a:pt x="131" y="233"/>
                    <a:pt x="133" y="233"/>
                    <a:pt x="135" y="233"/>
                  </a:cubicBezTo>
                  <a:cubicBezTo>
                    <a:pt x="134" y="226"/>
                    <a:pt x="132" y="201"/>
                    <a:pt x="133" y="190"/>
                  </a:cubicBezTo>
                  <a:cubicBezTo>
                    <a:pt x="134" y="185"/>
                    <a:pt x="135" y="172"/>
                    <a:pt x="135" y="160"/>
                  </a:cubicBezTo>
                  <a:cubicBezTo>
                    <a:pt x="134" y="142"/>
                    <a:pt x="130" y="138"/>
                    <a:pt x="128" y="137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41" y="138"/>
                    <a:pt x="139" y="168"/>
                    <a:pt x="137" y="191"/>
                  </a:cubicBezTo>
                  <a:cubicBezTo>
                    <a:pt x="136" y="202"/>
                    <a:pt x="138" y="231"/>
                    <a:pt x="139" y="234"/>
                  </a:cubicBezTo>
                  <a:cubicBezTo>
                    <a:pt x="139" y="235"/>
                    <a:pt x="139" y="235"/>
                    <a:pt x="139" y="235"/>
                  </a:cubicBezTo>
                  <a:lnTo>
                    <a:pt x="13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Oval 7"/>
            <p:cNvSpPr>
              <a:spLocks noChangeArrowheads="1"/>
            </p:cNvSpPr>
            <p:nvPr userDrawn="1"/>
          </p:nvSpPr>
          <p:spPr bwMode="auto">
            <a:xfrm>
              <a:off x="3790951" y="3595688"/>
              <a:ext cx="19050" cy="174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 noEditPoints="1"/>
            </p:cNvSpPr>
            <p:nvPr userDrawn="1"/>
          </p:nvSpPr>
          <p:spPr bwMode="auto">
            <a:xfrm>
              <a:off x="3473451" y="3544888"/>
              <a:ext cx="381000" cy="269875"/>
            </a:xfrm>
            <a:custGeom>
              <a:avLst/>
              <a:gdLst>
                <a:gd name="T0" fmla="*/ 12 w 355"/>
                <a:gd name="T1" fmla="*/ 173 h 250"/>
                <a:gd name="T2" fmla="*/ 40 w 355"/>
                <a:gd name="T3" fmla="*/ 177 h 250"/>
                <a:gd name="T4" fmla="*/ 20 w 355"/>
                <a:gd name="T5" fmla="*/ 179 h 250"/>
                <a:gd name="T6" fmla="*/ 20 w 355"/>
                <a:gd name="T7" fmla="*/ 194 h 250"/>
                <a:gd name="T8" fmla="*/ 99 w 355"/>
                <a:gd name="T9" fmla="*/ 203 h 250"/>
                <a:gd name="T10" fmla="*/ 208 w 355"/>
                <a:gd name="T11" fmla="*/ 249 h 250"/>
                <a:gd name="T12" fmla="*/ 325 w 355"/>
                <a:gd name="T13" fmla="*/ 199 h 250"/>
                <a:gd name="T14" fmla="*/ 345 w 355"/>
                <a:gd name="T15" fmla="*/ 115 h 250"/>
                <a:gd name="T16" fmla="*/ 352 w 355"/>
                <a:gd name="T17" fmla="*/ 118 h 250"/>
                <a:gd name="T18" fmla="*/ 347 w 355"/>
                <a:gd name="T19" fmla="*/ 91 h 250"/>
                <a:gd name="T20" fmla="*/ 353 w 355"/>
                <a:gd name="T21" fmla="*/ 93 h 250"/>
                <a:gd name="T22" fmla="*/ 349 w 355"/>
                <a:gd name="T23" fmla="*/ 69 h 250"/>
                <a:gd name="T24" fmla="*/ 343 w 355"/>
                <a:gd name="T25" fmla="*/ 55 h 250"/>
                <a:gd name="T26" fmla="*/ 352 w 355"/>
                <a:gd name="T27" fmla="*/ 33 h 250"/>
                <a:gd name="T28" fmla="*/ 329 w 355"/>
                <a:gd name="T29" fmla="*/ 36 h 250"/>
                <a:gd name="T30" fmla="*/ 305 w 355"/>
                <a:gd name="T31" fmla="*/ 19 h 250"/>
                <a:gd name="T32" fmla="*/ 216 w 355"/>
                <a:gd name="T33" fmla="*/ 24 h 250"/>
                <a:gd name="T34" fmla="*/ 185 w 355"/>
                <a:gd name="T35" fmla="*/ 71 h 250"/>
                <a:gd name="T36" fmla="*/ 176 w 355"/>
                <a:gd name="T37" fmla="*/ 86 h 250"/>
                <a:gd name="T38" fmla="*/ 120 w 355"/>
                <a:gd name="T39" fmla="*/ 136 h 250"/>
                <a:gd name="T40" fmla="*/ 43 w 355"/>
                <a:gd name="T41" fmla="*/ 139 h 250"/>
                <a:gd name="T42" fmla="*/ 37 w 355"/>
                <a:gd name="T43" fmla="*/ 152 h 250"/>
                <a:gd name="T44" fmla="*/ 5 w 355"/>
                <a:gd name="T45" fmla="*/ 140 h 250"/>
                <a:gd name="T46" fmla="*/ 0 w 355"/>
                <a:gd name="T47" fmla="*/ 157 h 250"/>
                <a:gd name="T48" fmla="*/ 40 w 355"/>
                <a:gd name="T49" fmla="*/ 166 h 250"/>
                <a:gd name="T50" fmla="*/ 13 w 355"/>
                <a:gd name="T51" fmla="*/ 160 h 250"/>
                <a:gd name="T52" fmla="*/ 12 w 355"/>
                <a:gd name="T53" fmla="*/ 173 h 250"/>
                <a:gd name="T54" fmla="*/ 318 w 355"/>
                <a:gd name="T55" fmla="*/ 56 h 250"/>
                <a:gd name="T56" fmla="*/ 306 w 355"/>
                <a:gd name="T57" fmla="*/ 68 h 250"/>
                <a:gd name="T58" fmla="*/ 293 w 355"/>
                <a:gd name="T59" fmla="*/ 56 h 250"/>
                <a:gd name="T60" fmla="*/ 306 w 355"/>
                <a:gd name="T61" fmla="*/ 44 h 250"/>
                <a:gd name="T62" fmla="*/ 318 w 355"/>
                <a:gd name="T63" fmla="*/ 56 h 250"/>
                <a:gd name="T64" fmla="*/ 216 w 355"/>
                <a:gd name="T65" fmla="*/ 235 h 250"/>
                <a:gd name="T66" fmla="*/ 216 w 355"/>
                <a:gd name="T67" fmla="*/ 234 h 250"/>
                <a:gd name="T68" fmla="*/ 218 w 355"/>
                <a:gd name="T69" fmla="*/ 191 h 250"/>
                <a:gd name="T70" fmla="*/ 225 w 355"/>
                <a:gd name="T71" fmla="*/ 134 h 250"/>
                <a:gd name="T72" fmla="*/ 227 w 355"/>
                <a:gd name="T73" fmla="*/ 133 h 250"/>
                <a:gd name="T74" fmla="*/ 229 w 355"/>
                <a:gd name="T75" fmla="*/ 136 h 250"/>
                <a:gd name="T76" fmla="*/ 227 w 355"/>
                <a:gd name="T77" fmla="*/ 137 h 250"/>
                <a:gd name="T78" fmla="*/ 220 w 355"/>
                <a:gd name="T79" fmla="*/ 160 h 250"/>
                <a:gd name="T80" fmla="*/ 222 w 355"/>
                <a:gd name="T81" fmla="*/ 190 h 250"/>
                <a:gd name="T82" fmla="*/ 220 w 355"/>
                <a:gd name="T83" fmla="*/ 233 h 250"/>
                <a:gd name="T84" fmla="*/ 228 w 355"/>
                <a:gd name="T85" fmla="*/ 233 h 250"/>
                <a:gd name="T86" fmla="*/ 243 w 355"/>
                <a:gd name="T87" fmla="*/ 232 h 250"/>
                <a:gd name="T88" fmla="*/ 300 w 355"/>
                <a:gd name="T89" fmla="*/ 193 h 250"/>
                <a:gd name="T90" fmla="*/ 303 w 355"/>
                <a:gd name="T91" fmla="*/ 195 h 250"/>
                <a:gd name="T92" fmla="*/ 244 w 355"/>
                <a:gd name="T93" fmla="*/ 235 h 250"/>
                <a:gd name="T94" fmla="*/ 228 w 355"/>
                <a:gd name="T95" fmla="*/ 237 h 250"/>
                <a:gd name="T96" fmla="*/ 218 w 355"/>
                <a:gd name="T97" fmla="*/ 236 h 250"/>
                <a:gd name="T98" fmla="*/ 216 w 355"/>
                <a:gd name="T99" fmla="*/ 23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250">
                  <a:moveTo>
                    <a:pt x="12" y="173"/>
                  </a:moveTo>
                  <a:cubicBezTo>
                    <a:pt x="40" y="177"/>
                    <a:pt x="40" y="177"/>
                    <a:pt x="40" y="177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0" y="194"/>
                    <a:pt x="68" y="193"/>
                    <a:pt x="99" y="203"/>
                  </a:cubicBezTo>
                  <a:cubicBezTo>
                    <a:pt x="129" y="213"/>
                    <a:pt x="155" y="250"/>
                    <a:pt x="208" y="249"/>
                  </a:cubicBezTo>
                  <a:cubicBezTo>
                    <a:pt x="272" y="249"/>
                    <a:pt x="308" y="226"/>
                    <a:pt x="325" y="199"/>
                  </a:cubicBezTo>
                  <a:cubicBezTo>
                    <a:pt x="344" y="168"/>
                    <a:pt x="346" y="117"/>
                    <a:pt x="345" y="115"/>
                  </a:cubicBezTo>
                  <a:cubicBezTo>
                    <a:pt x="345" y="112"/>
                    <a:pt x="352" y="118"/>
                    <a:pt x="352" y="118"/>
                  </a:cubicBezTo>
                  <a:cubicBezTo>
                    <a:pt x="347" y="91"/>
                    <a:pt x="347" y="91"/>
                    <a:pt x="347" y="91"/>
                  </a:cubicBezTo>
                  <a:cubicBezTo>
                    <a:pt x="353" y="93"/>
                    <a:pt x="353" y="93"/>
                    <a:pt x="353" y="93"/>
                  </a:cubicBezTo>
                  <a:cubicBezTo>
                    <a:pt x="353" y="93"/>
                    <a:pt x="355" y="88"/>
                    <a:pt x="349" y="69"/>
                  </a:cubicBezTo>
                  <a:cubicBezTo>
                    <a:pt x="349" y="69"/>
                    <a:pt x="348" y="63"/>
                    <a:pt x="343" y="55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23" y="30"/>
                    <a:pt x="315" y="24"/>
                    <a:pt x="305" y="19"/>
                  </a:cubicBezTo>
                  <a:cubicBezTo>
                    <a:pt x="267" y="0"/>
                    <a:pt x="227" y="14"/>
                    <a:pt x="216" y="24"/>
                  </a:cubicBezTo>
                  <a:cubicBezTo>
                    <a:pt x="204" y="34"/>
                    <a:pt x="187" y="50"/>
                    <a:pt x="185" y="71"/>
                  </a:cubicBezTo>
                  <a:cubicBezTo>
                    <a:pt x="184" y="91"/>
                    <a:pt x="182" y="86"/>
                    <a:pt x="176" y="86"/>
                  </a:cubicBezTo>
                  <a:cubicBezTo>
                    <a:pt x="170" y="86"/>
                    <a:pt x="147" y="96"/>
                    <a:pt x="120" y="136"/>
                  </a:cubicBezTo>
                  <a:cubicBezTo>
                    <a:pt x="94" y="176"/>
                    <a:pt x="43" y="139"/>
                    <a:pt x="43" y="139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13" y="160"/>
                    <a:pt x="13" y="160"/>
                    <a:pt x="13" y="160"/>
                  </a:cubicBezTo>
                  <a:lnTo>
                    <a:pt x="12" y="173"/>
                  </a:lnTo>
                  <a:close/>
                  <a:moveTo>
                    <a:pt x="318" y="56"/>
                  </a:moveTo>
                  <a:cubicBezTo>
                    <a:pt x="318" y="63"/>
                    <a:pt x="313" y="68"/>
                    <a:pt x="306" y="68"/>
                  </a:cubicBezTo>
                  <a:cubicBezTo>
                    <a:pt x="299" y="68"/>
                    <a:pt x="293" y="63"/>
                    <a:pt x="293" y="56"/>
                  </a:cubicBezTo>
                  <a:cubicBezTo>
                    <a:pt x="293" y="50"/>
                    <a:pt x="299" y="44"/>
                    <a:pt x="306" y="44"/>
                  </a:cubicBezTo>
                  <a:cubicBezTo>
                    <a:pt x="313" y="44"/>
                    <a:pt x="318" y="50"/>
                    <a:pt x="318" y="56"/>
                  </a:cubicBezTo>
                  <a:close/>
                  <a:moveTo>
                    <a:pt x="216" y="235"/>
                  </a:moveTo>
                  <a:cubicBezTo>
                    <a:pt x="216" y="234"/>
                    <a:pt x="216" y="234"/>
                    <a:pt x="216" y="234"/>
                  </a:cubicBezTo>
                  <a:cubicBezTo>
                    <a:pt x="217" y="231"/>
                    <a:pt x="219" y="202"/>
                    <a:pt x="218" y="191"/>
                  </a:cubicBezTo>
                  <a:cubicBezTo>
                    <a:pt x="216" y="168"/>
                    <a:pt x="214" y="138"/>
                    <a:pt x="225" y="134"/>
                  </a:cubicBezTo>
                  <a:cubicBezTo>
                    <a:pt x="227" y="133"/>
                    <a:pt x="227" y="133"/>
                    <a:pt x="227" y="133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27" y="137"/>
                    <a:pt x="227" y="137"/>
                    <a:pt x="227" y="137"/>
                  </a:cubicBezTo>
                  <a:cubicBezTo>
                    <a:pt x="225" y="138"/>
                    <a:pt x="221" y="142"/>
                    <a:pt x="220" y="160"/>
                  </a:cubicBezTo>
                  <a:cubicBezTo>
                    <a:pt x="220" y="172"/>
                    <a:pt x="221" y="185"/>
                    <a:pt x="222" y="190"/>
                  </a:cubicBezTo>
                  <a:cubicBezTo>
                    <a:pt x="223" y="201"/>
                    <a:pt x="221" y="226"/>
                    <a:pt x="220" y="233"/>
                  </a:cubicBezTo>
                  <a:cubicBezTo>
                    <a:pt x="222" y="233"/>
                    <a:pt x="225" y="233"/>
                    <a:pt x="228" y="233"/>
                  </a:cubicBezTo>
                  <a:cubicBezTo>
                    <a:pt x="233" y="233"/>
                    <a:pt x="238" y="233"/>
                    <a:pt x="243" y="232"/>
                  </a:cubicBezTo>
                  <a:cubicBezTo>
                    <a:pt x="257" y="228"/>
                    <a:pt x="290" y="225"/>
                    <a:pt x="300" y="193"/>
                  </a:cubicBezTo>
                  <a:cubicBezTo>
                    <a:pt x="304" y="182"/>
                    <a:pt x="306" y="187"/>
                    <a:pt x="303" y="195"/>
                  </a:cubicBezTo>
                  <a:cubicBezTo>
                    <a:pt x="291" y="228"/>
                    <a:pt x="259" y="232"/>
                    <a:pt x="244" y="235"/>
                  </a:cubicBezTo>
                  <a:cubicBezTo>
                    <a:pt x="239" y="236"/>
                    <a:pt x="233" y="237"/>
                    <a:pt x="228" y="237"/>
                  </a:cubicBezTo>
                  <a:cubicBezTo>
                    <a:pt x="222" y="237"/>
                    <a:pt x="218" y="236"/>
                    <a:pt x="218" y="236"/>
                  </a:cubicBezTo>
                  <a:lnTo>
                    <a:pt x="216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9"/>
            <p:cNvSpPr/>
            <p:nvPr userDrawn="1"/>
          </p:nvSpPr>
          <p:spPr bwMode="auto">
            <a:xfrm>
              <a:off x="3789363" y="3378201"/>
              <a:ext cx="215900" cy="217487"/>
            </a:xfrm>
            <a:custGeom>
              <a:avLst/>
              <a:gdLst>
                <a:gd name="T0" fmla="*/ 151 w 201"/>
                <a:gd name="T1" fmla="*/ 0 h 201"/>
                <a:gd name="T2" fmla="*/ 101 w 201"/>
                <a:gd name="T3" fmla="*/ 38 h 201"/>
                <a:gd name="T4" fmla="*/ 50 w 201"/>
                <a:gd name="T5" fmla="*/ 1 h 201"/>
                <a:gd name="T6" fmla="*/ 0 w 201"/>
                <a:gd name="T7" fmla="*/ 51 h 201"/>
                <a:gd name="T8" fmla="*/ 101 w 201"/>
                <a:gd name="T9" fmla="*/ 201 h 201"/>
                <a:gd name="T10" fmla="*/ 201 w 201"/>
                <a:gd name="T11" fmla="*/ 50 h 201"/>
                <a:gd name="T12" fmla="*/ 151 w 201"/>
                <a:gd name="T1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01">
                  <a:moveTo>
                    <a:pt x="151" y="0"/>
                  </a:moveTo>
                  <a:cubicBezTo>
                    <a:pt x="126" y="0"/>
                    <a:pt x="113" y="13"/>
                    <a:pt x="101" y="38"/>
                  </a:cubicBezTo>
                  <a:cubicBezTo>
                    <a:pt x="88" y="13"/>
                    <a:pt x="75" y="1"/>
                    <a:pt x="50" y="1"/>
                  </a:cubicBezTo>
                  <a:cubicBezTo>
                    <a:pt x="23" y="1"/>
                    <a:pt x="0" y="23"/>
                    <a:pt x="0" y="51"/>
                  </a:cubicBezTo>
                  <a:cubicBezTo>
                    <a:pt x="0" y="101"/>
                    <a:pt x="51" y="151"/>
                    <a:pt x="101" y="201"/>
                  </a:cubicBezTo>
                  <a:cubicBezTo>
                    <a:pt x="151" y="151"/>
                    <a:pt x="201" y="101"/>
                    <a:pt x="201" y="50"/>
                  </a:cubicBezTo>
                  <a:cubicBezTo>
                    <a:pt x="201" y="23"/>
                    <a:pt x="178" y="0"/>
                    <a:pt x="151" y="0"/>
                  </a:cubicBezTo>
                  <a:close/>
                </a:path>
              </a:pathLst>
            </a:custGeom>
            <a:solidFill>
              <a:srgbClr val="FC9E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0"/>
            <p:cNvSpPr/>
            <p:nvPr userDrawn="1"/>
          </p:nvSpPr>
          <p:spPr bwMode="auto">
            <a:xfrm>
              <a:off x="3436938" y="4219575"/>
              <a:ext cx="931863" cy="450850"/>
            </a:xfrm>
            <a:custGeom>
              <a:avLst/>
              <a:gdLst>
                <a:gd name="T0" fmla="*/ 868 w 868"/>
                <a:gd name="T1" fmla="*/ 413 h 420"/>
                <a:gd name="T2" fmla="*/ 860 w 868"/>
                <a:gd name="T3" fmla="*/ 420 h 420"/>
                <a:gd name="T4" fmla="*/ 8 w 868"/>
                <a:gd name="T5" fmla="*/ 420 h 420"/>
                <a:gd name="T6" fmla="*/ 0 w 868"/>
                <a:gd name="T7" fmla="*/ 413 h 420"/>
                <a:gd name="T8" fmla="*/ 0 w 868"/>
                <a:gd name="T9" fmla="*/ 8 h 420"/>
                <a:gd name="T10" fmla="*/ 8 w 868"/>
                <a:gd name="T11" fmla="*/ 0 h 420"/>
                <a:gd name="T12" fmla="*/ 860 w 868"/>
                <a:gd name="T13" fmla="*/ 0 h 420"/>
                <a:gd name="T14" fmla="*/ 868 w 868"/>
                <a:gd name="T15" fmla="*/ 8 h 420"/>
                <a:gd name="T16" fmla="*/ 868 w 868"/>
                <a:gd name="T17" fmla="*/ 41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8" h="420">
                  <a:moveTo>
                    <a:pt x="868" y="413"/>
                  </a:moveTo>
                  <a:cubicBezTo>
                    <a:pt x="868" y="417"/>
                    <a:pt x="865" y="420"/>
                    <a:pt x="860" y="420"/>
                  </a:cubicBezTo>
                  <a:cubicBezTo>
                    <a:pt x="8" y="420"/>
                    <a:pt x="8" y="420"/>
                    <a:pt x="8" y="420"/>
                  </a:cubicBezTo>
                  <a:cubicBezTo>
                    <a:pt x="3" y="420"/>
                    <a:pt x="0" y="417"/>
                    <a:pt x="0" y="4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65" y="0"/>
                    <a:pt x="868" y="4"/>
                    <a:pt x="868" y="8"/>
                  </a:cubicBezTo>
                  <a:lnTo>
                    <a:pt x="868" y="4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1"/>
            <p:cNvSpPr/>
            <p:nvPr userDrawn="1"/>
          </p:nvSpPr>
          <p:spPr bwMode="auto">
            <a:xfrm>
              <a:off x="3254376" y="4665663"/>
              <a:ext cx="1287463" cy="655637"/>
            </a:xfrm>
            <a:custGeom>
              <a:avLst/>
              <a:gdLst>
                <a:gd name="T0" fmla="*/ 1199 w 1199"/>
                <a:gd name="T1" fmla="*/ 599 h 610"/>
                <a:gd name="T2" fmla="*/ 1188 w 1199"/>
                <a:gd name="T3" fmla="*/ 610 h 610"/>
                <a:gd name="T4" fmla="*/ 11 w 1199"/>
                <a:gd name="T5" fmla="*/ 610 h 610"/>
                <a:gd name="T6" fmla="*/ 0 w 1199"/>
                <a:gd name="T7" fmla="*/ 599 h 610"/>
                <a:gd name="T8" fmla="*/ 0 w 1199"/>
                <a:gd name="T9" fmla="*/ 11 h 610"/>
                <a:gd name="T10" fmla="*/ 11 w 1199"/>
                <a:gd name="T11" fmla="*/ 0 h 610"/>
                <a:gd name="T12" fmla="*/ 1188 w 1199"/>
                <a:gd name="T13" fmla="*/ 0 h 610"/>
                <a:gd name="T14" fmla="*/ 1199 w 1199"/>
                <a:gd name="T15" fmla="*/ 11 h 610"/>
                <a:gd name="T16" fmla="*/ 1199 w 1199"/>
                <a:gd name="T17" fmla="*/ 59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9" h="610">
                  <a:moveTo>
                    <a:pt x="1199" y="599"/>
                  </a:moveTo>
                  <a:cubicBezTo>
                    <a:pt x="1199" y="605"/>
                    <a:pt x="1194" y="610"/>
                    <a:pt x="1188" y="610"/>
                  </a:cubicBezTo>
                  <a:cubicBezTo>
                    <a:pt x="11" y="610"/>
                    <a:pt x="11" y="610"/>
                    <a:pt x="11" y="610"/>
                  </a:cubicBezTo>
                  <a:cubicBezTo>
                    <a:pt x="5" y="610"/>
                    <a:pt x="0" y="605"/>
                    <a:pt x="0" y="59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1194" y="0"/>
                    <a:pt x="1199" y="5"/>
                    <a:pt x="1199" y="11"/>
                  </a:cubicBezTo>
                  <a:lnTo>
                    <a:pt x="1199" y="599"/>
                  </a:lnTo>
                  <a:close/>
                </a:path>
              </a:pathLst>
            </a:custGeom>
            <a:solidFill>
              <a:srgbClr val="FC9E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2"/>
            <p:cNvSpPr/>
            <p:nvPr userDrawn="1"/>
          </p:nvSpPr>
          <p:spPr bwMode="auto">
            <a:xfrm>
              <a:off x="3617913" y="3870325"/>
              <a:ext cx="560388" cy="349250"/>
            </a:xfrm>
            <a:custGeom>
              <a:avLst/>
              <a:gdLst>
                <a:gd name="T0" fmla="*/ 521 w 521"/>
                <a:gd name="T1" fmla="*/ 319 h 325"/>
                <a:gd name="T2" fmla="*/ 516 w 521"/>
                <a:gd name="T3" fmla="*/ 325 h 325"/>
                <a:gd name="T4" fmla="*/ 5 w 521"/>
                <a:gd name="T5" fmla="*/ 325 h 325"/>
                <a:gd name="T6" fmla="*/ 0 w 521"/>
                <a:gd name="T7" fmla="*/ 319 h 325"/>
                <a:gd name="T8" fmla="*/ 0 w 521"/>
                <a:gd name="T9" fmla="*/ 6 h 325"/>
                <a:gd name="T10" fmla="*/ 5 w 521"/>
                <a:gd name="T11" fmla="*/ 0 h 325"/>
                <a:gd name="T12" fmla="*/ 516 w 521"/>
                <a:gd name="T13" fmla="*/ 0 h 325"/>
                <a:gd name="T14" fmla="*/ 521 w 521"/>
                <a:gd name="T15" fmla="*/ 6 h 325"/>
                <a:gd name="T16" fmla="*/ 521 w 521"/>
                <a:gd name="T17" fmla="*/ 31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1" h="325">
                  <a:moveTo>
                    <a:pt x="521" y="319"/>
                  </a:moveTo>
                  <a:cubicBezTo>
                    <a:pt x="521" y="322"/>
                    <a:pt x="519" y="325"/>
                    <a:pt x="516" y="325"/>
                  </a:cubicBezTo>
                  <a:cubicBezTo>
                    <a:pt x="5" y="325"/>
                    <a:pt x="5" y="325"/>
                    <a:pt x="5" y="325"/>
                  </a:cubicBezTo>
                  <a:cubicBezTo>
                    <a:pt x="2" y="325"/>
                    <a:pt x="0" y="322"/>
                    <a:pt x="0" y="3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519" y="0"/>
                    <a:pt x="521" y="3"/>
                    <a:pt x="521" y="6"/>
                  </a:cubicBezTo>
                  <a:lnTo>
                    <a:pt x="521" y="3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3"/>
            <p:cNvSpPr>
              <a:spLocks noChangeArrowheads="1"/>
            </p:cNvSpPr>
            <p:nvPr userDrawn="1"/>
          </p:nvSpPr>
          <p:spPr bwMode="auto">
            <a:xfrm>
              <a:off x="358457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14"/>
            <p:cNvSpPr>
              <a:spLocks noChangeArrowheads="1"/>
            </p:cNvSpPr>
            <p:nvPr userDrawn="1"/>
          </p:nvSpPr>
          <p:spPr bwMode="auto">
            <a:xfrm>
              <a:off x="364172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15"/>
            <p:cNvSpPr>
              <a:spLocks noChangeArrowheads="1"/>
            </p:cNvSpPr>
            <p:nvPr userDrawn="1"/>
          </p:nvSpPr>
          <p:spPr bwMode="auto">
            <a:xfrm>
              <a:off x="369887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16"/>
            <p:cNvSpPr>
              <a:spLocks noChangeArrowheads="1"/>
            </p:cNvSpPr>
            <p:nvPr userDrawn="1"/>
          </p:nvSpPr>
          <p:spPr bwMode="auto">
            <a:xfrm>
              <a:off x="375602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17"/>
            <p:cNvSpPr>
              <a:spLocks noChangeArrowheads="1"/>
            </p:cNvSpPr>
            <p:nvPr userDrawn="1"/>
          </p:nvSpPr>
          <p:spPr bwMode="auto">
            <a:xfrm>
              <a:off x="3813176" y="384175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18"/>
            <p:cNvSpPr>
              <a:spLocks noChangeArrowheads="1"/>
            </p:cNvSpPr>
            <p:nvPr userDrawn="1"/>
          </p:nvSpPr>
          <p:spPr bwMode="auto">
            <a:xfrm>
              <a:off x="38687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31" name="Oval 19"/>
            <p:cNvSpPr>
              <a:spLocks noChangeArrowheads="1"/>
            </p:cNvSpPr>
            <p:nvPr userDrawn="1"/>
          </p:nvSpPr>
          <p:spPr bwMode="auto">
            <a:xfrm>
              <a:off x="39258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20"/>
            <p:cNvSpPr>
              <a:spLocks noChangeArrowheads="1"/>
            </p:cNvSpPr>
            <p:nvPr userDrawn="1"/>
          </p:nvSpPr>
          <p:spPr bwMode="auto">
            <a:xfrm>
              <a:off x="39830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Oval 21"/>
            <p:cNvSpPr>
              <a:spLocks noChangeArrowheads="1"/>
            </p:cNvSpPr>
            <p:nvPr userDrawn="1"/>
          </p:nvSpPr>
          <p:spPr bwMode="auto">
            <a:xfrm>
              <a:off x="40401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2"/>
            <p:cNvSpPr>
              <a:spLocks noChangeArrowheads="1"/>
            </p:cNvSpPr>
            <p:nvPr userDrawn="1"/>
          </p:nvSpPr>
          <p:spPr bwMode="auto">
            <a:xfrm>
              <a:off x="40973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23"/>
            <p:cNvSpPr>
              <a:spLocks noChangeArrowheads="1"/>
            </p:cNvSpPr>
            <p:nvPr userDrawn="1"/>
          </p:nvSpPr>
          <p:spPr bwMode="auto">
            <a:xfrm>
              <a:off x="41544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24"/>
            <p:cNvSpPr>
              <a:spLocks noChangeArrowheads="1"/>
            </p:cNvSpPr>
            <p:nvPr userDrawn="1"/>
          </p:nvSpPr>
          <p:spPr bwMode="auto">
            <a:xfrm>
              <a:off x="3414713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25"/>
            <p:cNvSpPr>
              <a:spLocks noChangeArrowheads="1"/>
            </p:cNvSpPr>
            <p:nvPr userDrawn="1"/>
          </p:nvSpPr>
          <p:spPr bwMode="auto">
            <a:xfrm>
              <a:off x="3471863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26"/>
            <p:cNvSpPr>
              <a:spLocks noChangeArrowheads="1"/>
            </p:cNvSpPr>
            <p:nvPr userDrawn="1"/>
          </p:nvSpPr>
          <p:spPr bwMode="auto">
            <a:xfrm>
              <a:off x="35274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27"/>
            <p:cNvSpPr>
              <a:spLocks noChangeArrowheads="1"/>
            </p:cNvSpPr>
            <p:nvPr userDrawn="1"/>
          </p:nvSpPr>
          <p:spPr bwMode="auto">
            <a:xfrm>
              <a:off x="358457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28"/>
            <p:cNvSpPr>
              <a:spLocks noChangeArrowheads="1"/>
            </p:cNvSpPr>
            <p:nvPr userDrawn="1"/>
          </p:nvSpPr>
          <p:spPr bwMode="auto">
            <a:xfrm>
              <a:off x="36417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29"/>
            <p:cNvSpPr>
              <a:spLocks noChangeArrowheads="1"/>
            </p:cNvSpPr>
            <p:nvPr userDrawn="1"/>
          </p:nvSpPr>
          <p:spPr bwMode="auto">
            <a:xfrm>
              <a:off x="369887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30"/>
            <p:cNvSpPr>
              <a:spLocks noChangeArrowheads="1"/>
            </p:cNvSpPr>
            <p:nvPr userDrawn="1"/>
          </p:nvSpPr>
          <p:spPr bwMode="auto">
            <a:xfrm>
              <a:off x="37560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31"/>
            <p:cNvSpPr>
              <a:spLocks noChangeArrowheads="1"/>
            </p:cNvSpPr>
            <p:nvPr userDrawn="1"/>
          </p:nvSpPr>
          <p:spPr bwMode="auto">
            <a:xfrm>
              <a:off x="3813176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32"/>
            <p:cNvSpPr>
              <a:spLocks noChangeArrowheads="1"/>
            </p:cNvSpPr>
            <p:nvPr userDrawn="1"/>
          </p:nvSpPr>
          <p:spPr bwMode="auto">
            <a:xfrm>
              <a:off x="38687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33"/>
            <p:cNvSpPr>
              <a:spLocks noChangeArrowheads="1"/>
            </p:cNvSpPr>
            <p:nvPr userDrawn="1"/>
          </p:nvSpPr>
          <p:spPr bwMode="auto">
            <a:xfrm>
              <a:off x="39258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34"/>
            <p:cNvSpPr>
              <a:spLocks noChangeArrowheads="1"/>
            </p:cNvSpPr>
            <p:nvPr userDrawn="1"/>
          </p:nvSpPr>
          <p:spPr bwMode="auto">
            <a:xfrm>
              <a:off x="39830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35"/>
            <p:cNvSpPr>
              <a:spLocks noChangeArrowheads="1"/>
            </p:cNvSpPr>
            <p:nvPr userDrawn="1"/>
          </p:nvSpPr>
          <p:spPr bwMode="auto">
            <a:xfrm>
              <a:off x="40401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36"/>
            <p:cNvSpPr>
              <a:spLocks noChangeArrowheads="1"/>
            </p:cNvSpPr>
            <p:nvPr userDrawn="1"/>
          </p:nvSpPr>
          <p:spPr bwMode="auto">
            <a:xfrm>
              <a:off x="40973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37"/>
            <p:cNvSpPr>
              <a:spLocks noChangeArrowheads="1"/>
            </p:cNvSpPr>
            <p:nvPr userDrawn="1"/>
          </p:nvSpPr>
          <p:spPr bwMode="auto">
            <a:xfrm>
              <a:off x="41544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38"/>
            <p:cNvSpPr>
              <a:spLocks noChangeArrowheads="1"/>
            </p:cNvSpPr>
            <p:nvPr userDrawn="1"/>
          </p:nvSpPr>
          <p:spPr bwMode="auto">
            <a:xfrm>
              <a:off x="4211638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39"/>
            <p:cNvSpPr>
              <a:spLocks noChangeArrowheads="1"/>
            </p:cNvSpPr>
            <p:nvPr userDrawn="1"/>
          </p:nvSpPr>
          <p:spPr bwMode="auto">
            <a:xfrm>
              <a:off x="4267201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40"/>
            <p:cNvSpPr>
              <a:spLocks noChangeArrowheads="1"/>
            </p:cNvSpPr>
            <p:nvPr userDrawn="1"/>
          </p:nvSpPr>
          <p:spPr bwMode="auto">
            <a:xfrm>
              <a:off x="4324351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41"/>
            <p:cNvSpPr>
              <a:spLocks noChangeArrowheads="1"/>
            </p:cNvSpPr>
            <p:nvPr userDrawn="1"/>
          </p:nvSpPr>
          <p:spPr bwMode="auto">
            <a:xfrm>
              <a:off x="324485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42"/>
            <p:cNvSpPr>
              <a:spLocks noChangeArrowheads="1"/>
            </p:cNvSpPr>
            <p:nvPr userDrawn="1"/>
          </p:nvSpPr>
          <p:spPr bwMode="auto">
            <a:xfrm>
              <a:off x="3302001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43"/>
            <p:cNvSpPr>
              <a:spLocks noChangeArrowheads="1"/>
            </p:cNvSpPr>
            <p:nvPr userDrawn="1"/>
          </p:nvSpPr>
          <p:spPr bwMode="auto">
            <a:xfrm>
              <a:off x="335756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44"/>
            <p:cNvSpPr>
              <a:spLocks noChangeArrowheads="1"/>
            </p:cNvSpPr>
            <p:nvPr userDrawn="1"/>
          </p:nvSpPr>
          <p:spPr bwMode="auto">
            <a:xfrm>
              <a:off x="341471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45"/>
            <p:cNvSpPr>
              <a:spLocks noChangeArrowheads="1"/>
            </p:cNvSpPr>
            <p:nvPr userDrawn="1"/>
          </p:nvSpPr>
          <p:spPr bwMode="auto">
            <a:xfrm>
              <a:off x="3471863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46"/>
            <p:cNvSpPr>
              <a:spLocks noChangeArrowheads="1"/>
            </p:cNvSpPr>
            <p:nvPr userDrawn="1"/>
          </p:nvSpPr>
          <p:spPr bwMode="auto">
            <a:xfrm>
              <a:off x="35274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47"/>
            <p:cNvSpPr>
              <a:spLocks noChangeArrowheads="1"/>
            </p:cNvSpPr>
            <p:nvPr userDrawn="1"/>
          </p:nvSpPr>
          <p:spPr bwMode="auto">
            <a:xfrm>
              <a:off x="358457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48"/>
            <p:cNvSpPr>
              <a:spLocks noChangeArrowheads="1"/>
            </p:cNvSpPr>
            <p:nvPr userDrawn="1"/>
          </p:nvSpPr>
          <p:spPr bwMode="auto">
            <a:xfrm>
              <a:off x="36417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49"/>
            <p:cNvSpPr>
              <a:spLocks noChangeArrowheads="1"/>
            </p:cNvSpPr>
            <p:nvPr userDrawn="1"/>
          </p:nvSpPr>
          <p:spPr bwMode="auto">
            <a:xfrm>
              <a:off x="369887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 userDrawn="1"/>
          </p:nvSpPr>
          <p:spPr bwMode="auto">
            <a:xfrm>
              <a:off x="37560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51"/>
            <p:cNvSpPr>
              <a:spLocks noChangeArrowheads="1"/>
            </p:cNvSpPr>
            <p:nvPr userDrawn="1"/>
          </p:nvSpPr>
          <p:spPr bwMode="auto">
            <a:xfrm>
              <a:off x="3813176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52"/>
            <p:cNvSpPr>
              <a:spLocks noChangeArrowheads="1"/>
            </p:cNvSpPr>
            <p:nvPr userDrawn="1"/>
          </p:nvSpPr>
          <p:spPr bwMode="auto">
            <a:xfrm>
              <a:off x="38687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53"/>
            <p:cNvSpPr>
              <a:spLocks noChangeArrowheads="1"/>
            </p:cNvSpPr>
            <p:nvPr userDrawn="1"/>
          </p:nvSpPr>
          <p:spPr bwMode="auto">
            <a:xfrm>
              <a:off x="39258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54"/>
            <p:cNvSpPr>
              <a:spLocks noChangeArrowheads="1"/>
            </p:cNvSpPr>
            <p:nvPr userDrawn="1"/>
          </p:nvSpPr>
          <p:spPr bwMode="auto">
            <a:xfrm>
              <a:off x="39830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Oval 55"/>
            <p:cNvSpPr>
              <a:spLocks noChangeArrowheads="1"/>
            </p:cNvSpPr>
            <p:nvPr userDrawn="1"/>
          </p:nvSpPr>
          <p:spPr bwMode="auto">
            <a:xfrm>
              <a:off x="40401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56"/>
            <p:cNvSpPr>
              <a:spLocks noChangeArrowheads="1"/>
            </p:cNvSpPr>
            <p:nvPr userDrawn="1"/>
          </p:nvSpPr>
          <p:spPr bwMode="auto">
            <a:xfrm>
              <a:off x="40973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57"/>
            <p:cNvSpPr>
              <a:spLocks noChangeArrowheads="1"/>
            </p:cNvSpPr>
            <p:nvPr userDrawn="1"/>
          </p:nvSpPr>
          <p:spPr bwMode="auto">
            <a:xfrm>
              <a:off x="41544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58"/>
            <p:cNvSpPr>
              <a:spLocks noChangeArrowheads="1"/>
            </p:cNvSpPr>
            <p:nvPr userDrawn="1"/>
          </p:nvSpPr>
          <p:spPr bwMode="auto">
            <a:xfrm>
              <a:off x="4211638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Oval 59"/>
            <p:cNvSpPr>
              <a:spLocks noChangeArrowheads="1"/>
            </p:cNvSpPr>
            <p:nvPr userDrawn="1"/>
          </p:nvSpPr>
          <p:spPr bwMode="auto">
            <a:xfrm>
              <a:off x="426720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Oval 60"/>
            <p:cNvSpPr>
              <a:spLocks noChangeArrowheads="1"/>
            </p:cNvSpPr>
            <p:nvPr userDrawn="1"/>
          </p:nvSpPr>
          <p:spPr bwMode="auto">
            <a:xfrm>
              <a:off x="432435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Oval 61"/>
            <p:cNvSpPr>
              <a:spLocks noChangeArrowheads="1"/>
            </p:cNvSpPr>
            <p:nvPr userDrawn="1"/>
          </p:nvSpPr>
          <p:spPr bwMode="auto">
            <a:xfrm>
              <a:off x="438150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62"/>
            <p:cNvSpPr>
              <a:spLocks noChangeArrowheads="1"/>
            </p:cNvSpPr>
            <p:nvPr userDrawn="1"/>
          </p:nvSpPr>
          <p:spPr bwMode="auto">
            <a:xfrm>
              <a:off x="4438651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63"/>
            <p:cNvSpPr>
              <a:spLocks noChangeArrowheads="1"/>
            </p:cNvSpPr>
            <p:nvPr userDrawn="1"/>
          </p:nvSpPr>
          <p:spPr bwMode="auto">
            <a:xfrm>
              <a:off x="449421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64"/>
            <p:cNvSpPr>
              <a:spLocks noChangeArrowheads="1"/>
            </p:cNvSpPr>
            <p:nvPr userDrawn="1"/>
          </p:nvSpPr>
          <p:spPr bwMode="auto">
            <a:xfrm>
              <a:off x="324485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65"/>
            <p:cNvSpPr>
              <a:spLocks noChangeArrowheads="1"/>
            </p:cNvSpPr>
            <p:nvPr userDrawn="1"/>
          </p:nvSpPr>
          <p:spPr bwMode="auto">
            <a:xfrm>
              <a:off x="3302001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6"/>
            <p:cNvSpPr>
              <a:spLocks noChangeArrowheads="1"/>
            </p:cNvSpPr>
            <p:nvPr userDrawn="1"/>
          </p:nvSpPr>
          <p:spPr bwMode="auto">
            <a:xfrm>
              <a:off x="335756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67"/>
            <p:cNvSpPr>
              <a:spLocks noChangeArrowheads="1"/>
            </p:cNvSpPr>
            <p:nvPr userDrawn="1"/>
          </p:nvSpPr>
          <p:spPr bwMode="auto">
            <a:xfrm>
              <a:off x="341471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68"/>
            <p:cNvSpPr>
              <a:spLocks noChangeArrowheads="1"/>
            </p:cNvSpPr>
            <p:nvPr userDrawn="1"/>
          </p:nvSpPr>
          <p:spPr bwMode="auto">
            <a:xfrm>
              <a:off x="3471863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69"/>
            <p:cNvSpPr>
              <a:spLocks noChangeArrowheads="1"/>
            </p:cNvSpPr>
            <p:nvPr userDrawn="1"/>
          </p:nvSpPr>
          <p:spPr bwMode="auto">
            <a:xfrm>
              <a:off x="35274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70"/>
            <p:cNvSpPr>
              <a:spLocks noChangeArrowheads="1"/>
            </p:cNvSpPr>
            <p:nvPr userDrawn="1"/>
          </p:nvSpPr>
          <p:spPr bwMode="auto">
            <a:xfrm>
              <a:off x="358457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71"/>
            <p:cNvSpPr>
              <a:spLocks noChangeArrowheads="1"/>
            </p:cNvSpPr>
            <p:nvPr userDrawn="1"/>
          </p:nvSpPr>
          <p:spPr bwMode="auto">
            <a:xfrm>
              <a:off x="36417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72"/>
            <p:cNvSpPr>
              <a:spLocks noChangeArrowheads="1"/>
            </p:cNvSpPr>
            <p:nvPr userDrawn="1"/>
          </p:nvSpPr>
          <p:spPr bwMode="auto">
            <a:xfrm>
              <a:off x="369887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73"/>
            <p:cNvSpPr>
              <a:spLocks noChangeArrowheads="1"/>
            </p:cNvSpPr>
            <p:nvPr userDrawn="1"/>
          </p:nvSpPr>
          <p:spPr bwMode="auto">
            <a:xfrm>
              <a:off x="37560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74"/>
            <p:cNvSpPr>
              <a:spLocks noChangeArrowheads="1"/>
            </p:cNvSpPr>
            <p:nvPr userDrawn="1"/>
          </p:nvSpPr>
          <p:spPr bwMode="auto">
            <a:xfrm>
              <a:off x="3813176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75"/>
            <p:cNvSpPr>
              <a:spLocks noChangeArrowheads="1"/>
            </p:cNvSpPr>
            <p:nvPr userDrawn="1"/>
          </p:nvSpPr>
          <p:spPr bwMode="auto">
            <a:xfrm>
              <a:off x="38687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76"/>
            <p:cNvSpPr>
              <a:spLocks noChangeArrowheads="1"/>
            </p:cNvSpPr>
            <p:nvPr userDrawn="1"/>
          </p:nvSpPr>
          <p:spPr bwMode="auto">
            <a:xfrm>
              <a:off x="39258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77"/>
            <p:cNvSpPr>
              <a:spLocks noChangeArrowheads="1"/>
            </p:cNvSpPr>
            <p:nvPr userDrawn="1"/>
          </p:nvSpPr>
          <p:spPr bwMode="auto">
            <a:xfrm>
              <a:off x="39830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Oval 78"/>
            <p:cNvSpPr>
              <a:spLocks noChangeArrowheads="1"/>
            </p:cNvSpPr>
            <p:nvPr userDrawn="1"/>
          </p:nvSpPr>
          <p:spPr bwMode="auto">
            <a:xfrm>
              <a:off x="40401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79"/>
            <p:cNvSpPr>
              <a:spLocks noChangeArrowheads="1"/>
            </p:cNvSpPr>
            <p:nvPr userDrawn="1"/>
          </p:nvSpPr>
          <p:spPr bwMode="auto">
            <a:xfrm>
              <a:off x="40973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80"/>
            <p:cNvSpPr>
              <a:spLocks noChangeArrowheads="1"/>
            </p:cNvSpPr>
            <p:nvPr userDrawn="1"/>
          </p:nvSpPr>
          <p:spPr bwMode="auto">
            <a:xfrm>
              <a:off x="41544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81"/>
            <p:cNvSpPr>
              <a:spLocks noChangeArrowheads="1"/>
            </p:cNvSpPr>
            <p:nvPr userDrawn="1"/>
          </p:nvSpPr>
          <p:spPr bwMode="auto">
            <a:xfrm>
              <a:off x="4211638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82"/>
            <p:cNvSpPr>
              <a:spLocks noChangeArrowheads="1"/>
            </p:cNvSpPr>
            <p:nvPr userDrawn="1"/>
          </p:nvSpPr>
          <p:spPr bwMode="auto">
            <a:xfrm>
              <a:off x="426720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Oval 83"/>
            <p:cNvSpPr>
              <a:spLocks noChangeArrowheads="1"/>
            </p:cNvSpPr>
            <p:nvPr userDrawn="1"/>
          </p:nvSpPr>
          <p:spPr bwMode="auto">
            <a:xfrm>
              <a:off x="432435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Oval 84"/>
            <p:cNvSpPr>
              <a:spLocks noChangeArrowheads="1"/>
            </p:cNvSpPr>
            <p:nvPr userDrawn="1"/>
          </p:nvSpPr>
          <p:spPr bwMode="auto">
            <a:xfrm>
              <a:off x="438150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Oval 85"/>
            <p:cNvSpPr>
              <a:spLocks noChangeArrowheads="1"/>
            </p:cNvSpPr>
            <p:nvPr userDrawn="1"/>
          </p:nvSpPr>
          <p:spPr bwMode="auto">
            <a:xfrm>
              <a:off x="4438651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Oval 86"/>
            <p:cNvSpPr>
              <a:spLocks noChangeArrowheads="1"/>
            </p:cNvSpPr>
            <p:nvPr userDrawn="1"/>
          </p:nvSpPr>
          <p:spPr bwMode="auto">
            <a:xfrm>
              <a:off x="449421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Rectangle 87"/>
            <p:cNvSpPr>
              <a:spLocks noChangeArrowheads="1"/>
            </p:cNvSpPr>
            <p:nvPr userDrawn="1"/>
          </p:nvSpPr>
          <p:spPr bwMode="auto">
            <a:xfrm>
              <a:off x="3267076" y="5189538"/>
              <a:ext cx="1262063" cy="34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Rectangle 88"/>
            <p:cNvSpPr>
              <a:spLocks noChangeArrowheads="1"/>
            </p:cNvSpPr>
            <p:nvPr userDrawn="1"/>
          </p:nvSpPr>
          <p:spPr bwMode="auto">
            <a:xfrm>
              <a:off x="3267076" y="5153025"/>
              <a:ext cx="1262063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Rectangle 89"/>
            <p:cNvSpPr>
              <a:spLocks noChangeArrowheads="1"/>
            </p:cNvSpPr>
            <p:nvPr userDrawn="1"/>
          </p:nvSpPr>
          <p:spPr bwMode="auto">
            <a:xfrm>
              <a:off x="3267076" y="4757738"/>
              <a:ext cx="1262063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Rectangle 90"/>
            <p:cNvSpPr>
              <a:spLocks noChangeArrowheads="1"/>
            </p:cNvSpPr>
            <p:nvPr userDrawn="1"/>
          </p:nvSpPr>
          <p:spPr bwMode="auto">
            <a:xfrm>
              <a:off x="3444876" y="4570413"/>
              <a:ext cx="906463" cy="238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91"/>
            <p:cNvSpPr>
              <a:spLocks noChangeArrowheads="1"/>
            </p:cNvSpPr>
            <p:nvPr userDrawn="1"/>
          </p:nvSpPr>
          <p:spPr bwMode="auto">
            <a:xfrm>
              <a:off x="3444876" y="4543425"/>
              <a:ext cx="9064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Rectangle 92"/>
            <p:cNvSpPr>
              <a:spLocks noChangeArrowheads="1"/>
            </p:cNvSpPr>
            <p:nvPr userDrawn="1"/>
          </p:nvSpPr>
          <p:spPr bwMode="auto">
            <a:xfrm>
              <a:off x="3444876" y="4303713"/>
              <a:ext cx="9064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Rectangle 93"/>
            <p:cNvSpPr>
              <a:spLocks noChangeArrowheads="1"/>
            </p:cNvSpPr>
            <p:nvPr userDrawn="1"/>
          </p:nvSpPr>
          <p:spPr bwMode="auto">
            <a:xfrm>
              <a:off x="3630613" y="4149725"/>
              <a:ext cx="533400" cy="14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Rectangle 94"/>
            <p:cNvSpPr>
              <a:spLocks noChangeArrowheads="1"/>
            </p:cNvSpPr>
            <p:nvPr userDrawn="1"/>
          </p:nvSpPr>
          <p:spPr bwMode="auto">
            <a:xfrm>
              <a:off x="3630613" y="4133850"/>
              <a:ext cx="533400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Rectangle 95"/>
            <p:cNvSpPr>
              <a:spLocks noChangeArrowheads="1"/>
            </p:cNvSpPr>
            <p:nvPr userDrawn="1"/>
          </p:nvSpPr>
          <p:spPr bwMode="auto">
            <a:xfrm>
              <a:off x="3630613" y="3927475"/>
              <a:ext cx="533400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86124" y="678180"/>
            <a:ext cx="2305050" cy="4198620"/>
          </a:xfrm>
          <a:prstGeom prst="rect">
            <a:avLst/>
          </a:prstGeom>
          <a:solidFill>
            <a:schemeClr val="bg1"/>
          </a:solidFill>
          <a:ln w="3810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62325" y="752476"/>
            <a:ext cx="2143125" cy="4040504"/>
          </a:xfrm>
          <a:prstGeom prst="rect">
            <a:avLst/>
          </a:prstGeom>
          <a:solidFill>
            <a:schemeClr val="bg1"/>
          </a:solidFill>
          <a:ln w="1905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506976" y="2162754"/>
            <a:ext cx="1903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23557" y="2838450"/>
            <a:ext cx="1903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20441" y="3532106"/>
            <a:ext cx="1903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screen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79616" y="953978"/>
            <a:ext cx="1112464" cy="109105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085882" y="1247932"/>
            <a:ext cx="7137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000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Picture_1"/>
          <p:cNvSpPr>
            <a:spLocks noChangeArrowheads="1"/>
          </p:cNvSpPr>
          <p:nvPr/>
        </p:nvSpPr>
        <p:spPr bwMode="auto">
          <a:xfrm>
            <a:off x="2551902" y="673100"/>
            <a:ext cx="1368604" cy="1368604"/>
          </a:xfrm>
          <a:prstGeom prst="ellipse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MH_SubTitle_1"/>
          <p:cNvSpPr>
            <a:spLocks noChangeArrowheads="1"/>
          </p:cNvSpPr>
          <p:nvPr/>
        </p:nvSpPr>
        <p:spPr bwMode="auto">
          <a:xfrm>
            <a:off x="2795627" y="2251057"/>
            <a:ext cx="985312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AIMI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MH_Text_1"/>
          <p:cNvSpPr txBox="1">
            <a:spLocks noChangeArrowheads="1"/>
          </p:cNvSpPr>
          <p:nvPr/>
        </p:nvSpPr>
        <p:spPr bwMode="auto">
          <a:xfrm>
            <a:off x="2728599" y="2544776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Picture_2"/>
          <p:cNvSpPr>
            <a:spLocks noChangeArrowheads="1"/>
          </p:cNvSpPr>
          <p:nvPr/>
        </p:nvSpPr>
        <p:spPr bwMode="auto">
          <a:xfrm>
            <a:off x="5099548" y="673100"/>
            <a:ext cx="1368604" cy="1368604"/>
          </a:xfrm>
          <a:prstGeom prst="ellipse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 w="50800">
            <a:solidFill>
              <a:schemeClr val="bg1"/>
            </a:solidFill>
            <a:miter lim="800000"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SubTitle_2"/>
          <p:cNvSpPr>
            <a:spLocks noChangeArrowheads="1"/>
          </p:cNvSpPr>
          <p:nvPr/>
        </p:nvSpPr>
        <p:spPr bwMode="auto">
          <a:xfrm>
            <a:off x="5342231" y="2251057"/>
            <a:ext cx="986353" cy="20935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4F2621"/>
                </a:solidFill>
                <a:ea typeface="微软雅黑" panose="020B0503020204020204" pitchFamily="34" charset="-122"/>
              </a:rPr>
              <a:t>JAKE</a:t>
            </a:r>
            <a:endParaRPr lang="zh-CN" altLang="en-US" dirty="0">
              <a:solidFill>
                <a:srgbClr val="4F262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MH_Text_1"/>
          <p:cNvSpPr txBox="1">
            <a:spLocks noChangeArrowheads="1"/>
          </p:cNvSpPr>
          <p:nvPr/>
        </p:nvSpPr>
        <p:spPr bwMode="auto">
          <a:xfrm>
            <a:off x="5313170" y="2574512"/>
            <a:ext cx="1124879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AutoShape 10"/>
          <p:cNvCxnSpPr>
            <a:cxnSpLocks noChangeShapeType="1"/>
          </p:cNvCxnSpPr>
          <p:nvPr/>
        </p:nvCxnSpPr>
        <p:spPr bwMode="auto">
          <a:xfrm>
            <a:off x="4572000" y="781050"/>
            <a:ext cx="0" cy="3505200"/>
          </a:xfrm>
          <a:prstGeom prst="straightConnector1">
            <a:avLst/>
          </a:prstGeom>
          <a:noFill/>
          <a:ln w="9525">
            <a:solidFill>
              <a:schemeClr val="bg1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86025" y="1172632"/>
            <a:ext cx="4352925" cy="2384956"/>
            <a:chOff x="2486025" y="1172632"/>
            <a:chExt cx="4352925" cy="2384956"/>
          </a:xfrm>
        </p:grpSpPr>
        <p:sp>
          <p:nvSpPr>
            <p:cNvPr id="2" name="MH_Picture_1"/>
            <p:cNvSpPr/>
            <p:nvPr/>
          </p:nvSpPr>
          <p:spPr bwMode="auto">
            <a:xfrm>
              <a:off x="2486025" y="1172632"/>
              <a:ext cx="4352925" cy="2384956"/>
            </a:xfrm>
            <a:custGeom>
              <a:avLst/>
              <a:gdLst>
                <a:gd name="T0" fmla="*/ 1595041 w 6380480"/>
                <a:gd name="T1" fmla="*/ 0 h 2986559"/>
                <a:gd name="T2" fmla="*/ 3190082 w 6380480"/>
                <a:gd name="T3" fmla="*/ 152758 h 2986559"/>
                <a:gd name="T4" fmla="*/ 4785122 w 6380480"/>
                <a:gd name="T5" fmla="*/ 0 h 2986559"/>
                <a:gd name="T6" fmla="*/ 6380163 w 6380480"/>
                <a:gd name="T7" fmla="*/ 152758 h 2986559"/>
                <a:gd name="T8" fmla="*/ 6380163 w 6380480"/>
                <a:gd name="T9" fmla="*/ 3295634 h 2986559"/>
                <a:gd name="T10" fmla="*/ 4785122 w 6380480"/>
                <a:gd name="T11" fmla="*/ 3495675 h 2986559"/>
                <a:gd name="T12" fmla="*/ 3190082 w 6380480"/>
                <a:gd name="T13" fmla="*/ 3295634 h 2986559"/>
                <a:gd name="T14" fmla="*/ 1595041 w 6380480"/>
                <a:gd name="T15" fmla="*/ 3495675 h 2986559"/>
                <a:gd name="T16" fmla="*/ 0 w 6380480"/>
                <a:gd name="T17" fmla="*/ 3295634 h 2986559"/>
                <a:gd name="T18" fmla="*/ 0 w 6380480"/>
                <a:gd name="T19" fmla="*/ 152758 h 2986559"/>
                <a:gd name="T20" fmla="*/ 1595041 w 6380480"/>
                <a:gd name="T21" fmla="*/ 0 h 29865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80480" h="2986559">
                  <a:moveTo>
                    <a:pt x="1595120" y="0"/>
                  </a:moveTo>
                  <a:lnTo>
                    <a:pt x="3190240" y="130510"/>
                  </a:lnTo>
                  <a:lnTo>
                    <a:pt x="4785360" y="0"/>
                  </a:lnTo>
                  <a:lnTo>
                    <a:pt x="6380480" y="130510"/>
                  </a:lnTo>
                  <a:lnTo>
                    <a:pt x="6380480" y="2815652"/>
                  </a:lnTo>
                  <a:lnTo>
                    <a:pt x="4785360" y="2986559"/>
                  </a:lnTo>
                  <a:lnTo>
                    <a:pt x="3190240" y="2815652"/>
                  </a:ln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blipFill dpi="0" rotWithShape="1">
              <a:blip r:embed="rId1" cstate="screen"/>
              <a:srcRect/>
              <a:stretch>
                <a:fillRect/>
              </a:stretch>
            </a:blipFill>
            <a:ln>
              <a:noFill/>
            </a:ln>
            <a:effectLst>
              <a:outerShdw sy="23000" kx="1199993" algn="br" rotWithShape="0">
                <a:srgbClr val="000000">
                  <a:alpha val="17998"/>
                </a:srgbClr>
              </a:outerShdw>
            </a:effec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" name="MH_Other_1"/>
            <p:cNvSpPr/>
            <p:nvPr/>
          </p:nvSpPr>
          <p:spPr bwMode="auto">
            <a:xfrm flipH="1">
              <a:off x="3574527" y="1172632"/>
              <a:ext cx="1088502" cy="2384956"/>
            </a:xfrm>
            <a:custGeom>
              <a:avLst/>
              <a:gdLst>
                <a:gd name="T0" fmla="*/ 1595437 w 1595120"/>
                <a:gd name="T1" fmla="*/ 0 h 2986559"/>
                <a:gd name="T2" fmla="*/ 1595437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7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MH_Other_2"/>
            <p:cNvSpPr/>
            <p:nvPr/>
          </p:nvSpPr>
          <p:spPr bwMode="auto">
            <a:xfrm flipH="1">
              <a:off x="5750448" y="1172632"/>
              <a:ext cx="1088502" cy="2384956"/>
            </a:xfrm>
            <a:custGeom>
              <a:avLst/>
              <a:gdLst>
                <a:gd name="T0" fmla="*/ 1595438 w 1595120"/>
                <a:gd name="T1" fmla="*/ 0 h 2986559"/>
                <a:gd name="T2" fmla="*/ 1595438 w 1595120"/>
                <a:gd name="T3" fmla="*/ 3495675 h 2986559"/>
                <a:gd name="T4" fmla="*/ 0 w 1595120"/>
                <a:gd name="T5" fmla="*/ 3295634 h 2986559"/>
                <a:gd name="T6" fmla="*/ 0 w 1595120"/>
                <a:gd name="T7" fmla="*/ 152758 h 2986559"/>
                <a:gd name="T8" fmla="*/ 1595438 w 1595120"/>
                <a:gd name="T9" fmla="*/ 0 h 29865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lnTo>
                    <a:pt x="1595120" y="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600325" y="647700"/>
            <a:ext cx="3876675" cy="3390900"/>
          </a:xfrm>
          <a:prstGeom prst="rect">
            <a:avLst/>
          </a:prstGeom>
          <a:solidFill>
            <a:schemeClr val="bg1"/>
          </a:solidFill>
          <a:ln w="3810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699906" y="733425"/>
            <a:ext cx="3672319" cy="3199380"/>
          </a:xfrm>
          <a:prstGeom prst="rect">
            <a:avLst/>
          </a:prstGeom>
          <a:solidFill>
            <a:schemeClr val="bg1"/>
          </a:solidFill>
          <a:ln w="1905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09875" y="828675"/>
            <a:ext cx="1678565" cy="1457325"/>
          </a:xfrm>
          <a:prstGeom prst="rect">
            <a:avLst/>
          </a:prstGeom>
          <a:solidFill>
            <a:srgbClr val="60BA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574165" y="828675"/>
            <a:ext cx="1678565" cy="1457325"/>
          </a:xfrm>
          <a:prstGeom prst="rect">
            <a:avLst/>
          </a:prstGeom>
          <a:blipFill dpi="0" rotWithShape="1">
            <a:blip r:embed="rId1" cstate="screen"/>
            <a:srcRect/>
            <a:tile tx="0" ty="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09875" y="2390775"/>
            <a:ext cx="1678565" cy="1457325"/>
          </a:xfrm>
          <a:prstGeom prst="rect">
            <a:avLst/>
          </a:prstGeom>
          <a:blipFill dpi="0" rotWithShape="1">
            <a:blip r:embed="rId2" cstate="screen"/>
            <a:srcRect/>
            <a:tile tx="0" ty="0" sx="30000" sy="3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574165" y="2390775"/>
            <a:ext cx="1678565" cy="1457325"/>
          </a:xfrm>
          <a:prstGeom prst="rect">
            <a:avLst/>
          </a:prstGeom>
          <a:blipFill dpi="0" rotWithShape="1">
            <a:blip r:embed="rId3" cstate="screen"/>
            <a:srcRect/>
            <a:tile tx="0" ty="0" sx="30000" sy="3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125976" y="1151108"/>
            <a:ext cx="120789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 rot="20052051">
            <a:off x="1604371" y="603404"/>
            <a:ext cx="1663587" cy="3030203"/>
            <a:chOff x="3024148" y="411480"/>
            <a:chExt cx="1663587" cy="3030203"/>
          </a:xfrm>
        </p:grpSpPr>
        <p:sp>
          <p:nvSpPr>
            <p:cNvPr id="4" name="矩形 3"/>
            <p:cNvSpPr/>
            <p:nvPr/>
          </p:nvSpPr>
          <p:spPr>
            <a:xfrm>
              <a:off x="3024148" y="411480"/>
              <a:ext cx="1663587" cy="3030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3079144" y="465100"/>
              <a:ext cx="1546723" cy="291608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3161942" y="569242"/>
              <a:ext cx="1381125" cy="2707803"/>
            </a:xfrm>
            <a:prstGeom prst="rect">
              <a:avLst/>
            </a:prstGeom>
            <a:blipFill>
              <a:blip r:embed="rId1" cstate="screen"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rot="901537">
            <a:off x="3989505" y="640673"/>
            <a:ext cx="1663587" cy="3030203"/>
            <a:chOff x="3024148" y="411480"/>
            <a:chExt cx="1663587" cy="3030203"/>
          </a:xfrm>
        </p:grpSpPr>
        <p:sp>
          <p:nvSpPr>
            <p:cNvPr id="24" name="矩形 23"/>
            <p:cNvSpPr/>
            <p:nvPr/>
          </p:nvSpPr>
          <p:spPr>
            <a:xfrm>
              <a:off x="3024148" y="411480"/>
              <a:ext cx="1663587" cy="3030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3079143" y="465099"/>
              <a:ext cx="1546723" cy="291608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矩形 25"/>
            <p:cNvSpPr/>
            <p:nvPr/>
          </p:nvSpPr>
          <p:spPr>
            <a:xfrm>
              <a:off x="3161942" y="569242"/>
              <a:ext cx="1381125" cy="2707803"/>
            </a:xfrm>
            <a:prstGeom prst="rect">
              <a:avLst/>
            </a:prstGeom>
            <a:blipFill dpi="0" rotWithShape="1">
              <a:blip r:embed="rId2" cstate="screen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rot="270101">
            <a:off x="6598829" y="1387469"/>
            <a:ext cx="1198900" cy="2183782"/>
            <a:chOff x="3024148" y="411480"/>
            <a:chExt cx="1663587" cy="3030203"/>
          </a:xfrm>
        </p:grpSpPr>
        <p:sp>
          <p:nvSpPr>
            <p:cNvPr id="32" name="矩形 31"/>
            <p:cNvSpPr/>
            <p:nvPr/>
          </p:nvSpPr>
          <p:spPr>
            <a:xfrm>
              <a:off x="3024148" y="411480"/>
              <a:ext cx="1663587" cy="303020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079144" y="465100"/>
              <a:ext cx="1546723" cy="291608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矩形 33"/>
            <p:cNvSpPr/>
            <p:nvPr/>
          </p:nvSpPr>
          <p:spPr>
            <a:xfrm>
              <a:off x="3161942" y="569242"/>
              <a:ext cx="1381125" cy="2707803"/>
            </a:xfrm>
            <a:prstGeom prst="rect">
              <a:avLst/>
            </a:prstGeom>
            <a:blipFill dpi="0" rotWithShape="1">
              <a:blip r:embed="rId3" cstate="screen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1848154">
            <a:off x="4472232" y="2515927"/>
            <a:ext cx="1021781" cy="1620361"/>
            <a:chOff x="4057650" y="3854451"/>
            <a:chExt cx="1276350" cy="202406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7650" y="3856038"/>
              <a:ext cx="1276350" cy="202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4235450" y="4362451"/>
              <a:ext cx="625475" cy="1277938"/>
            </a:xfrm>
            <a:custGeom>
              <a:avLst/>
              <a:gdLst>
                <a:gd name="T0" fmla="*/ 47 w 285"/>
                <a:gd name="T1" fmla="*/ 584 h 584"/>
                <a:gd name="T2" fmla="*/ 285 w 285"/>
                <a:gd name="T3" fmla="*/ 554 h 584"/>
                <a:gd name="T4" fmla="*/ 179 w 285"/>
                <a:gd name="T5" fmla="*/ 529 h 584"/>
                <a:gd name="T6" fmla="*/ 148 w 285"/>
                <a:gd name="T7" fmla="*/ 312 h 584"/>
                <a:gd name="T8" fmla="*/ 172 w 285"/>
                <a:gd name="T9" fmla="*/ 0 h 584"/>
                <a:gd name="T10" fmla="*/ 0 w 285"/>
                <a:gd name="T11" fmla="*/ 22 h 584"/>
                <a:gd name="T12" fmla="*/ 119 w 285"/>
                <a:gd name="T13" fmla="*/ 318 h 584"/>
                <a:gd name="T14" fmla="*/ 143 w 285"/>
                <a:gd name="T15" fmla="*/ 534 h 584"/>
                <a:gd name="T16" fmla="*/ 47 w 285"/>
                <a:gd name="T1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" h="584">
                  <a:moveTo>
                    <a:pt x="47" y="584"/>
                  </a:moveTo>
                  <a:cubicBezTo>
                    <a:pt x="285" y="554"/>
                    <a:pt x="285" y="554"/>
                    <a:pt x="285" y="554"/>
                  </a:cubicBezTo>
                  <a:cubicBezTo>
                    <a:pt x="262" y="537"/>
                    <a:pt x="221" y="527"/>
                    <a:pt x="179" y="529"/>
                  </a:cubicBezTo>
                  <a:cubicBezTo>
                    <a:pt x="148" y="312"/>
                    <a:pt x="148" y="312"/>
                    <a:pt x="148" y="312"/>
                  </a:cubicBezTo>
                  <a:cubicBezTo>
                    <a:pt x="239" y="285"/>
                    <a:pt x="172" y="0"/>
                    <a:pt x="17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8" y="323"/>
                    <a:pt x="119" y="318"/>
                  </a:cubicBezTo>
                  <a:cubicBezTo>
                    <a:pt x="143" y="534"/>
                    <a:pt x="143" y="534"/>
                    <a:pt x="143" y="534"/>
                  </a:cubicBezTo>
                  <a:cubicBezTo>
                    <a:pt x="102" y="543"/>
                    <a:pt x="65" y="562"/>
                    <a:pt x="47" y="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4305300" y="4548188"/>
              <a:ext cx="374650" cy="465138"/>
            </a:xfrm>
            <a:custGeom>
              <a:avLst/>
              <a:gdLst>
                <a:gd name="T0" fmla="*/ 0 w 171"/>
                <a:gd name="T1" fmla="*/ 17 h 213"/>
                <a:gd name="T2" fmla="*/ 134 w 171"/>
                <a:gd name="T3" fmla="*/ 0 h 213"/>
                <a:gd name="T4" fmla="*/ 96 w 171"/>
                <a:gd name="T5" fmla="*/ 208 h 213"/>
                <a:gd name="T6" fmla="*/ 0 w 171"/>
                <a:gd name="T7" fmla="*/ 1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213">
                  <a:moveTo>
                    <a:pt x="0" y="17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71" y="203"/>
                    <a:pt x="96" y="208"/>
                  </a:cubicBezTo>
                  <a:cubicBezTo>
                    <a:pt x="9" y="213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483100" y="4451351"/>
              <a:ext cx="61913" cy="63500"/>
            </a:xfrm>
            <a:custGeom>
              <a:avLst/>
              <a:gdLst>
                <a:gd name="T0" fmla="*/ 27 w 28"/>
                <a:gd name="T1" fmla="*/ 13 h 29"/>
                <a:gd name="T2" fmla="*/ 16 w 28"/>
                <a:gd name="T3" fmla="*/ 28 h 29"/>
                <a:gd name="T4" fmla="*/ 1 w 28"/>
                <a:gd name="T5" fmla="*/ 16 h 29"/>
                <a:gd name="T6" fmla="*/ 12 w 28"/>
                <a:gd name="T7" fmla="*/ 1 h 29"/>
                <a:gd name="T8" fmla="*/ 27 w 28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3"/>
                  </a:moveTo>
                  <a:cubicBezTo>
                    <a:pt x="28" y="20"/>
                    <a:pt x="23" y="27"/>
                    <a:pt x="16" y="28"/>
                  </a:cubicBezTo>
                  <a:cubicBezTo>
                    <a:pt x="8" y="29"/>
                    <a:pt x="2" y="24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20" y="0"/>
                    <a:pt x="27" y="5"/>
                    <a:pt x="27" y="1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4289425" y="4446588"/>
              <a:ext cx="92075" cy="90488"/>
            </a:xfrm>
            <a:custGeom>
              <a:avLst/>
              <a:gdLst>
                <a:gd name="T0" fmla="*/ 40 w 42"/>
                <a:gd name="T1" fmla="*/ 18 h 41"/>
                <a:gd name="T2" fmla="*/ 23 w 42"/>
                <a:gd name="T3" fmla="*/ 40 h 41"/>
                <a:gd name="T4" fmla="*/ 2 w 42"/>
                <a:gd name="T5" fmla="*/ 23 h 41"/>
                <a:gd name="T6" fmla="*/ 19 w 42"/>
                <a:gd name="T7" fmla="*/ 1 h 41"/>
                <a:gd name="T8" fmla="*/ 40 w 42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40" y="18"/>
                  </a:moveTo>
                  <a:cubicBezTo>
                    <a:pt x="42" y="29"/>
                    <a:pt x="34" y="39"/>
                    <a:pt x="23" y="40"/>
                  </a:cubicBezTo>
                  <a:cubicBezTo>
                    <a:pt x="13" y="41"/>
                    <a:pt x="3" y="34"/>
                    <a:pt x="2" y="23"/>
                  </a:cubicBezTo>
                  <a:cubicBezTo>
                    <a:pt x="0" y="13"/>
                    <a:pt x="8" y="3"/>
                    <a:pt x="19" y="1"/>
                  </a:cubicBezTo>
                  <a:cubicBezTo>
                    <a:pt x="29" y="0"/>
                    <a:pt x="39" y="8"/>
                    <a:pt x="40" y="18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4408488" y="44037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1 h 22"/>
                <a:gd name="T4" fmla="*/ 1 w 23"/>
                <a:gd name="T5" fmla="*/ 12 h 22"/>
                <a:gd name="T6" fmla="*/ 10 w 23"/>
                <a:gd name="T7" fmla="*/ 0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5"/>
                    <a:pt x="19" y="21"/>
                    <a:pt x="13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6"/>
                    <a:pt x="4" y="1"/>
                    <a:pt x="10" y="0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4530725" y="4164013"/>
              <a:ext cx="50800" cy="50800"/>
            </a:xfrm>
            <a:custGeom>
              <a:avLst/>
              <a:gdLst>
                <a:gd name="T0" fmla="*/ 22 w 23"/>
                <a:gd name="T1" fmla="*/ 10 h 23"/>
                <a:gd name="T2" fmla="*/ 13 w 23"/>
                <a:gd name="T3" fmla="*/ 22 h 23"/>
                <a:gd name="T4" fmla="*/ 1 w 23"/>
                <a:gd name="T5" fmla="*/ 13 h 23"/>
                <a:gd name="T6" fmla="*/ 10 w 23"/>
                <a:gd name="T7" fmla="*/ 1 h 23"/>
                <a:gd name="T8" fmla="*/ 22 w 23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3"/>
                    <a:pt x="2" y="19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4443413" y="4516438"/>
              <a:ext cx="41275" cy="44450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4484688" y="4062413"/>
              <a:ext cx="42863" cy="42863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4562475" y="4397376"/>
              <a:ext cx="41275" cy="41275"/>
            </a:xfrm>
            <a:custGeom>
              <a:avLst/>
              <a:gdLst>
                <a:gd name="T0" fmla="*/ 18 w 19"/>
                <a:gd name="T1" fmla="*/ 9 h 19"/>
                <a:gd name="T2" fmla="*/ 10 w 19"/>
                <a:gd name="T3" fmla="*/ 19 h 19"/>
                <a:gd name="T4" fmla="*/ 0 w 19"/>
                <a:gd name="T5" fmla="*/ 11 h 19"/>
                <a:gd name="T6" fmla="*/ 8 w 19"/>
                <a:gd name="T7" fmla="*/ 1 h 19"/>
                <a:gd name="T8" fmla="*/ 18 w 19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8" y="9"/>
                  </a:moveTo>
                  <a:cubicBezTo>
                    <a:pt x="19" y="14"/>
                    <a:pt x="15" y="18"/>
                    <a:pt x="10" y="19"/>
                  </a:cubicBezTo>
                  <a:cubicBezTo>
                    <a:pt x="5" y="19"/>
                    <a:pt x="1" y="16"/>
                    <a:pt x="0" y="11"/>
                  </a:cubicBezTo>
                  <a:cubicBezTo>
                    <a:pt x="0" y="6"/>
                    <a:pt x="3" y="2"/>
                    <a:pt x="8" y="1"/>
                  </a:cubicBezTo>
                  <a:cubicBezTo>
                    <a:pt x="13" y="0"/>
                    <a:pt x="17" y="4"/>
                    <a:pt x="18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4467225" y="4265613"/>
              <a:ext cx="103188" cy="103188"/>
            </a:xfrm>
            <a:custGeom>
              <a:avLst/>
              <a:gdLst>
                <a:gd name="T0" fmla="*/ 46 w 47"/>
                <a:gd name="T1" fmla="*/ 21 h 47"/>
                <a:gd name="T2" fmla="*/ 26 w 47"/>
                <a:gd name="T3" fmla="*/ 46 h 47"/>
                <a:gd name="T4" fmla="*/ 1 w 47"/>
                <a:gd name="T5" fmla="*/ 26 h 47"/>
                <a:gd name="T6" fmla="*/ 21 w 47"/>
                <a:gd name="T7" fmla="*/ 1 h 47"/>
                <a:gd name="T8" fmla="*/ 46 w 47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6" y="21"/>
                  </a:moveTo>
                  <a:cubicBezTo>
                    <a:pt x="47" y="33"/>
                    <a:pt x="39" y="44"/>
                    <a:pt x="26" y="46"/>
                  </a:cubicBezTo>
                  <a:cubicBezTo>
                    <a:pt x="14" y="47"/>
                    <a:pt x="3" y="39"/>
                    <a:pt x="1" y="26"/>
                  </a:cubicBezTo>
                  <a:cubicBezTo>
                    <a:pt x="0" y="14"/>
                    <a:pt x="8" y="3"/>
                    <a:pt x="21" y="1"/>
                  </a:cubicBezTo>
                  <a:cubicBezTo>
                    <a:pt x="33" y="0"/>
                    <a:pt x="44" y="8"/>
                    <a:pt x="46" y="2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4338638" y="42132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2 h 22"/>
                <a:gd name="T4" fmla="*/ 1 w 23"/>
                <a:gd name="T5" fmla="*/ 13 h 22"/>
                <a:gd name="T6" fmla="*/ 10 w 23"/>
                <a:gd name="T7" fmla="*/ 1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4406900" y="4156076"/>
              <a:ext cx="82550" cy="82550"/>
            </a:xfrm>
            <a:custGeom>
              <a:avLst/>
              <a:gdLst>
                <a:gd name="T0" fmla="*/ 37 w 38"/>
                <a:gd name="T1" fmla="*/ 16 h 38"/>
                <a:gd name="T2" fmla="*/ 21 w 38"/>
                <a:gd name="T3" fmla="*/ 37 h 38"/>
                <a:gd name="T4" fmla="*/ 1 w 38"/>
                <a:gd name="T5" fmla="*/ 21 h 38"/>
                <a:gd name="T6" fmla="*/ 17 w 38"/>
                <a:gd name="T7" fmla="*/ 1 h 38"/>
                <a:gd name="T8" fmla="*/ 37 w 38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37" y="16"/>
                  </a:moveTo>
                  <a:cubicBezTo>
                    <a:pt x="38" y="26"/>
                    <a:pt x="31" y="35"/>
                    <a:pt x="21" y="37"/>
                  </a:cubicBezTo>
                  <a:cubicBezTo>
                    <a:pt x="11" y="38"/>
                    <a:pt x="2" y="31"/>
                    <a:pt x="1" y="21"/>
                  </a:cubicBezTo>
                  <a:cubicBezTo>
                    <a:pt x="0" y="11"/>
                    <a:pt x="7" y="2"/>
                    <a:pt x="17" y="1"/>
                  </a:cubicBezTo>
                  <a:cubicBezTo>
                    <a:pt x="26" y="0"/>
                    <a:pt x="35" y="7"/>
                    <a:pt x="3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4648200" y="4121151"/>
              <a:ext cx="595313" cy="1287463"/>
            </a:xfrm>
            <a:custGeom>
              <a:avLst/>
              <a:gdLst>
                <a:gd name="T0" fmla="*/ 0 w 272"/>
                <a:gd name="T1" fmla="*/ 555 h 588"/>
                <a:gd name="T2" fmla="*/ 237 w 272"/>
                <a:gd name="T3" fmla="*/ 588 h 588"/>
                <a:gd name="T4" fmla="*/ 142 w 272"/>
                <a:gd name="T5" fmla="*/ 536 h 588"/>
                <a:gd name="T6" fmla="*/ 168 w 272"/>
                <a:gd name="T7" fmla="*/ 319 h 588"/>
                <a:gd name="T8" fmla="*/ 272 w 272"/>
                <a:gd name="T9" fmla="*/ 23 h 588"/>
                <a:gd name="T10" fmla="*/ 100 w 272"/>
                <a:gd name="T11" fmla="*/ 0 h 588"/>
                <a:gd name="T12" fmla="*/ 138 w 272"/>
                <a:gd name="T13" fmla="*/ 316 h 588"/>
                <a:gd name="T14" fmla="*/ 106 w 272"/>
                <a:gd name="T15" fmla="*/ 531 h 588"/>
                <a:gd name="T16" fmla="*/ 0 w 272"/>
                <a:gd name="T17" fmla="*/ 555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588">
                  <a:moveTo>
                    <a:pt x="0" y="555"/>
                  </a:moveTo>
                  <a:cubicBezTo>
                    <a:pt x="237" y="588"/>
                    <a:pt x="237" y="588"/>
                    <a:pt x="237" y="588"/>
                  </a:cubicBezTo>
                  <a:cubicBezTo>
                    <a:pt x="219" y="565"/>
                    <a:pt x="183" y="545"/>
                    <a:pt x="142" y="536"/>
                  </a:cubicBezTo>
                  <a:cubicBezTo>
                    <a:pt x="168" y="319"/>
                    <a:pt x="168" y="319"/>
                    <a:pt x="168" y="319"/>
                  </a:cubicBezTo>
                  <a:cubicBezTo>
                    <a:pt x="263" y="316"/>
                    <a:pt x="272" y="23"/>
                    <a:pt x="272" y="2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30" y="293"/>
                    <a:pt x="138" y="316"/>
                  </a:cubicBezTo>
                  <a:cubicBezTo>
                    <a:pt x="106" y="531"/>
                    <a:pt x="106" y="531"/>
                    <a:pt x="106" y="531"/>
                  </a:cubicBezTo>
                  <a:cubicBezTo>
                    <a:pt x="63" y="529"/>
                    <a:pt x="23" y="538"/>
                    <a:pt x="0" y="5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4799013" y="4308476"/>
              <a:ext cx="381000" cy="490538"/>
            </a:xfrm>
            <a:custGeom>
              <a:avLst/>
              <a:gdLst>
                <a:gd name="T0" fmla="*/ 41 w 174"/>
                <a:gd name="T1" fmla="*/ 0 h 224"/>
                <a:gd name="T2" fmla="*/ 174 w 174"/>
                <a:gd name="T3" fmla="*/ 18 h 224"/>
                <a:gd name="T4" fmla="*/ 85 w 174"/>
                <a:gd name="T5" fmla="*/ 209 h 224"/>
                <a:gd name="T6" fmla="*/ 41 w 174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24">
                  <a:moveTo>
                    <a:pt x="41" y="0"/>
                  </a:move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58" y="224"/>
                    <a:pt x="85" y="209"/>
                  </a:cubicBezTo>
                  <a:cubicBezTo>
                    <a:pt x="0" y="19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5086350" y="4232276"/>
              <a:ext cx="61913" cy="63500"/>
            </a:xfrm>
            <a:custGeom>
              <a:avLst/>
              <a:gdLst>
                <a:gd name="T0" fmla="*/ 27 w 28"/>
                <a:gd name="T1" fmla="*/ 16 h 29"/>
                <a:gd name="T2" fmla="*/ 12 w 28"/>
                <a:gd name="T3" fmla="*/ 28 h 29"/>
                <a:gd name="T4" fmla="*/ 1 w 28"/>
                <a:gd name="T5" fmla="*/ 12 h 29"/>
                <a:gd name="T6" fmla="*/ 16 w 28"/>
                <a:gd name="T7" fmla="*/ 1 h 29"/>
                <a:gd name="T8" fmla="*/ 27 w 28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6"/>
                  </a:moveTo>
                  <a:cubicBezTo>
                    <a:pt x="26" y="23"/>
                    <a:pt x="20" y="29"/>
                    <a:pt x="12" y="28"/>
                  </a:cubicBezTo>
                  <a:cubicBezTo>
                    <a:pt x="5" y="27"/>
                    <a:pt x="0" y="20"/>
                    <a:pt x="1" y="12"/>
                  </a:cubicBezTo>
                  <a:cubicBezTo>
                    <a:pt x="2" y="5"/>
                    <a:pt x="8" y="0"/>
                    <a:pt x="16" y="1"/>
                  </a:cubicBezTo>
                  <a:cubicBezTo>
                    <a:pt x="23" y="2"/>
                    <a:pt x="28" y="9"/>
                    <a:pt x="2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4897438" y="4181476"/>
              <a:ext cx="90488" cy="90488"/>
            </a:xfrm>
            <a:custGeom>
              <a:avLst/>
              <a:gdLst>
                <a:gd name="T0" fmla="*/ 40 w 41"/>
                <a:gd name="T1" fmla="*/ 23 h 41"/>
                <a:gd name="T2" fmla="*/ 18 w 41"/>
                <a:gd name="T3" fmla="*/ 40 h 41"/>
                <a:gd name="T4" fmla="*/ 1 w 41"/>
                <a:gd name="T5" fmla="*/ 18 h 41"/>
                <a:gd name="T6" fmla="*/ 23 w 41"/>
                <a:gd name="T7" fmla="*/ 1 h 41"/>
                <a:gd name="T8" fmla="*/ 40 w 41"/>
                <a:gd name="T9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40" y="23"/>
                  </a:moveTo>
                  <a:cubicBezTo>
                    <a:pt x="38" y="34"/>
                    <a:pt x="29" y="41"/>
                    <a:pt x="18" y="40"/>
                  </a:cubicBezTo>
                  <a:cubicBezTo>
                    <a:pt x="7" y="38"/>
                    <a:pt x="0" y="28"/>
                    <a:pt x="1" y="18"/>
                  </a:cubicBezTo>
                  <a:cubicBezTo>
                    <a:pt x="3" y="7"/>
                    <a:pt x="12" y="0"/>
                    <a:pt x="23" y="1"/>
                  </a:cubicBezTo>
                  <a:cubicBezTo>
                    <a:pt x="34" y="2"/>
                    <a:pt x="41" y="12"/>
                    <a:pt x="40" y="2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5029200" y="4164013"/>
              <a:ext cx="47625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10 h 22"/>
                <a:gd name="T6" fmla="*/ 13 w 22"/>
                <a:gd name="T7" fmla="*/ 1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8" y="1"/>
                    <a:pt x="22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5208588" y="3967163"/>
              <a:ext cx="49213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9 h 22"/>
                <a:gd name="T6" fmla="*/ 13 w 22"/>
                <a:gd name="T7" fmla="*/ 0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0"/>
                    <a:pt x="0" y="15"/>
                    <a:pt x="1" y="9"/>
                  </a:cubicBezTo>
                  <a:cubicBezTo>
                    <a:pt x="2" y="4"/>
                    <a:pt x="7" y="0"/>
                    <a:pt x="13" y="0"/>
                  </a:cubicBezTo>
                  <a:cubicBezTo>
                    <a:pt x="18" y="1"/>
                    <a:pt x="22" y="6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5033963" y="4283076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8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3" y="20"/>
                    <a:pt x="8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5191125" y="3854451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9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4" y="20"/>
                    <a:pt x="9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2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5178425" y="4197351"/>
              <a:ext cx="41275" cy="41275"/>
            </a:xfrm>
            <a:custGeom>
              <a:avLst/>
              <a:gdLst>
                <a:gd name="T0" fmla="*/ 19 w 19"/>
                <a:gd name="T1" fmla="*/ 11 h 19"/>
                <a:gd name="T2" fmla="*/ 8 w 19"/>
                <a:gd name="T3" fmla="*/ 18 h 19"/>
                <a:gd name="T4" fmla="*/ 1 w 19"/>
                <a:gd name="T5" fmla="*/ 8 h 19"/>
                <a:gd name="T6" fmla="*/ 11 w 19"/>
                <a:gd name="T7" fmla="*/ 1 h 19"/>
                <a:gd name="T8" fmla="*/ 19 w 19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11"/>
                  </a:moveTo>
                  <a:cubicBezTo>
                    <a:pt x="18" y="16"/>
                    <a:pt x="13" y="19"/>
                    <a:pt x="8" y="18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1" y="3"/>
                    <a:pt x="6" y="0"/>
                    <a:pt x="11" y="1"/>
                  </a:cubicBezTo>
                  <a:cubicBezTo>
                    <a:pt x="16" y="1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5113338" y="4052888"/>
              <a:ext cx="104775" cy="103188"/>
            </a:xfrm>
            <a:custGeom>
              <a:avLst/>
              <a:gdLst>
                <a:gd name="T0" fmla="*/ 46 w 48"/>
                <a:gd name="T1" fmla="*/ 27 h 47"/>
                <a:gd name="T2" fmla="*/ 21 w 48"/>
                <a:gd name="T3" fmla="*/ 46 h 47"/>
                <a:gd name="T4" fmla="*/ 2 w 48"/>
                <a:gd name="T5" fmla="*/ 20 h 47"/>
                <a:gd name="T6" fmla="*/ 27 w 48"/>
                <a:gd name="T7" fmla="*/ 1 h 47"/>
                <a:gd name="T8" fmla="*/ 46 w 48"/>
                <a:gd name="T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46" y="27"/>
                  </a:moveTo>
                  <a:cubicBezTo>
                    <a:pt x="45" y="39"/>
                    <a:pt x="33" y="47"/>
                    <a:pt x="21" y="46"/>
                  </a:cubicBezTo>
                  <a:cubicBezTo>
                    <a:pt x="9" y="44"/>
                    <a:pt x="0" y="33"/>
                    <a:pt x="2" y="20"/>
                  </a:cubicBezTo>
                  <a:cubicBezTo>
                    <a:pt x="3" y="8"/>
                    <a:pt x="15" y="0"/>
                    <a:pt x="27" y="1"/>
                  </a:cubicBezTo>
                  <a:cubicBezTo>
                    <a:pt x="39" y="3"/>
                    <a:pt x="48" y="14"/>
                    <a:pt x="46" y="2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5010150" y="3963988"/>
              <a:ext cx="49213" cy="47625"/>
            </a:xfrm>
            <a:custGeom>
              <a:avLst/>
              <a:gdLst>
                <a:gd name="T0" fmla="*/ 22 w 23"/>
                <a:gd name="T1" fmla="*/ 12 h 22"/>
                <a:gd name="T2" fmla="*/ 10 w 23"/>
                <a:gd name="T3" fmla="*/ 21 h 22"/>
                <a:gd name="T4" fmla="*/ 1 w 23"/>
                <a:gd name="T5" fmla="*/ 10 h 22"/>
                <a:gd name="T6" fmla="*/ 13 w 23"/>
                <a:gd name="T7" fmla="*/ 1 h 22"/>
                <a:gd name="T8" fmla="*/ 22 w 2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9" y="1"/>
                    <a:pt x="23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5084763" y="3929063"/>
              <a:ext cx="84138" cy="82550"/>
            </a:xfrm>
            <a:custGeom>
              <a:avLst/>
              <a:gdLst>
                <a:gd name="T0" fmla="*/ 37 w 39"/>
                <a:gd name="T1" fmla="*/ 22 h 38"/>
                <a:gd name="T2" fmla="*/ 17 w 39"/>
                <a:gd name="T3" fmla="*/ 37 h 38"/>
                <a:gd name="T4" fmla="*/ 2 w 39"/>
                <a:gd name="T5" fmla="*/ 17 h 38"/>
                <a:gd name="T6" fmla="*/ 22 w 39"/>
                <a:gd name="T7" fmla="*/ 1 h 38"/>
                <a:gd name="T8" fmla="*/ 37 w 39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37" y="22"/>
                  </a:moveTo>
                  <a:cubicBezTo>
                    <a:pt x="36" y="31"/>
                    <a:pt x="27" y="38"/>
                    <a:pt x="17" y="37"/>
                  </a:cubicBezTo>
                  <a:cubicBezTo>
                    <a:pt x="7" y="36"/>
                    <a:pt x="0" y="26"/>
                    <a:pt x="2" y="17"/>
                  </a:cubicBezTo>
                  <a:cubicBezTo>
                    <a:pt x="3" y="7"/>
                    <a:pt x="12" y="0"/>
                    <a:pt x="22" y="1"/>
                  </a:cubicBezTo>
                  <a:cubicBezTo>
                    <a:pt x="32" y="3"/>
                    <a:pt x="39" y="12"/>
                    <a:pt x="37" y="2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4391025" y="4624388"/>
              <a:ext cx="171450" cy="304800"/>
            </a:xfrm>
            <a:custGeom>
              <a:avLst/>
              <a:gdLst>
                <a:gd name="T0" fmla="*/ 66 w 78"/>
                <a:gd name="T1" fmla="*/ 19 h 139"/>
                <a:gd name="T2" fmla="*/ 39 w 78"/>
                <a:gd name="T3" fmla="*/ 37 h 139"/>
                <a:gd name="T4" fmla="*/ 8 w 78"/>
                <a:gd name="T5" fmla="*/ 26 h 139"/>
                <a:gd name="T6" fmla="*/ 52 w 78"/>
                <a:gd name="T7" fmla="*/ 139 h 139"/>
                <a:gd name="T8" fmla="*/ 66 w 78"/>
                <a:gd name="T9" fmla="*/ 1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66" y="19"/>
                  </a:moveTo>
                  <a:cubicBezTo>
                    <a:pt x="52" y="0"/>
                    <a:pt x="42" y="23"/>
                    <a:pt x="39" y="37"/>
                  </a:cubicBezTo>
                  <a:cubicBezTo>
                    <a:pt x="32" y="24"/>
                    <a:pt x="17" y="5"/>
                    <a:pt x="8" y="26"/>
                  </a:cubicBezTo>
                  <a:cubicBezTo>
                    <a:pt x="0" y="45"/>
                    <a:pt x="34" y="114"/>
                    <a:pt x="52" y="139"/>
                  </a:cubicBezTo>
                  <a:cubicBezTo>
                    <a:pt x="64" y="110"/>
                    <a:pt x="78" y="35"/>
                    <a:pt x="66" y="19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4954588" y="4397376"/>
              <a:ext cx="171450" cy="303213"/>
            </a:xfrm>
            <a:custGeom>
              <a:avLst/>
              <a:gdLst>
                <a:gd name="T0" fmla="*/ 70 w 78"/>
                <a:gd name="T1" fmla="*/ 27 h 139"/>
                <a:gd name="T2" fmla="*/ 39 w 78"/>
                <a:gd name="T3" fmla="*/ 37 h 139"/>
                <a:gd name="T4" fmla="*/ 13 w 78"/>
                <a:gd name="T5" fmla="*/ 18 h 139"/>
                <a:gd name="T6" fmla="*/ 24 w 78"/>
                <a:gd name="T7" fmla="*/ 139 h 139"/>
                <a:gd name="T8" fmla="*/ 70 w 78"/>
                <a:gd name="T9" fmla="*/ 2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70" y="27"/>
                  </a:moveTo>
                  <a:cubicBezTo>
                    <a:pt x="62" y="5"/>
                    <a:pt x="47" y="24"/>
                    <a:pt x="39" y="37"/>
                  </a:cubicBezTo>
                  <a:cubicBezTo>
                    <a:pt x="36" y="23"/>
                    <a:pt x="27" y="0"/>
                    <a:pt x="13" y="18"/>
                  </a:cubicBezTo>
                  <a:cubicBezTo>
                    <a:pt x="0" y="34"/>
                    <a:pt x="13" y="110"/>
                    <a:pt x="24" y="139"/>
                  </a:cubicBezTo>
                  <a:cubicBezTo>
                    <a:pt x="43" y="114"/>
                    <a:pt x="78" y="46"/>
                    <a:pt x="70" y="27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7" name="图片 5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245996" y="760591"/>
            <a:ext cx="870097" cy="1166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86124" y="411480"/>
            <a:ext cx="2305050" cy="4198620"/>
            <a:chOff x="3286124" y="411480"/>
            <a:chExt cx="2305050" cy="4198620"/>
          </a:xfrm>
        </p:grpSpPr>
        <p:sp>
          <p:nvSpPr>
            <p:cNvPr id="4" name="矩形 3"/>
            <p:cNvSpPr/>
            <p:nvPr/>
          </p:nvSpPr>
          <p:spPr>
            <a:xfrm>
              <a:off x="3286124" y="411480"/>
              <a:ext cx="2305050" cy="41986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3362325" y="485776"/>
              <a:ext cx="2143125" cy="4040504"/>
            </a:xfrm>
            <a:prstGeom prst="rect">
              <a:avLst/>
            </a:prstGeom>
            <a:blipFill dpi="0" rotWithShape="1">
              <a:blip r:embed="rId1"/>
              <a:srcRect/>
              <a:tile tx="0" ty="0" sx="80000" sy="8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31039" y="723901"/>
            <a:ext cx="1244559" cy="2266949"/>
            <a:chOff x="659514" y="485776"/>
            <a:chExt cx="2305050" cy="4198620"/>
          </a:xfrm>
        </p:grpSpPr>
        <p:sp>
          <p:nvSpPr>
            <p:cNvPr id="12" name="矩形 11"/>
            <p:cNvSpPr/>
            <p:nvPr/>
          </p:nvSpPr>
          <p:spPr>
            <a:xfrm>
              <a:off x="659514" y="485776"/>
              <a:ext cx="2305050" cy="41986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35715" y="560072"/>
              <a:ext cx="2143125" cy="4040504"/>
            </a:xfrm>
            <a:prstGeom prst="rect">
              <a:avLst/>
            </a:prstGeom>
            <a:blipFill dpi="0" rotWithShape="1">
              <a:blip r:embed="rId1"/>
              <a:srcRect/>
              <a:tile tx="0" ty="0" sx="80000" sy="8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92600" y="678644"/>
            <a:ext cx="1244559" cy="2266949"/>
            <a:chOff x="659514" y="485776"/>
            <a:chExt cx="2305050" cy="4198620"/>
          </a:xfrm>
        </p:grpSpPr>
        <p:sp>
          <p:nvSpPr>
            <p:cNvPr id="17" name="矩形 16"/>
            <p:cNvSpPr/>
            <p:nvPr/>
          </p:nvSpPr>
          <p:spPr>
            <a:xfrm>
              <a:off x="659514" y="485776"/>
              <a:ext cx="2305050" cy="41986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735715" y="560072"/>
              <a:ext cx="2143125" cy="4040504"/>
            </a:xfrm>
            <a:prstGeom prst="rect">
              <a:avLst/>
            </a:prstGeom>
            <a:blipFill dpi="0" rotWithShape="1">
              <a:blip r:embed="rId1"/>
              <a:srcRect/>
              <a:tile tx="0" ty="0" sx="80000" sy="8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166725" y="3220721"/>
            <a:ext cx="1225875" cy="1463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27384" y="845127"/>
            <a:ext cx="6524234" cy="2493818"/>
            <a:chOff x="1227384" y="845127"/>
            <a:chExt cx="6524234" cy="2493818"/>
          </a:xfrm>
        </p:grpSpPr>
        <p:sp>
          <p:nvSpPr>
            <p:cNvPr id="16" name="任意多边形: 形状 15"/>
            <p:cNvSpPr/>
            <p:nvPr/>
          </p:nvSpPr>
          <p:spPr bwMode="auto">
            <a:xfrm>
              <a:off x="1227384" y="845127"/>
              <a:ext cx="6524234" cy="2493818"/>
            </a:xfrm>
            <a:custGeom>
              <a:avLst/>
              <a:gdLst>
                <a:gd name="connsiteX0" fmla="*/ 0 w 6180138"/>
                <a:gd name="connsiteY0" fmla="*/ 0 h 2156884"/>
                <a:gd name="connsiteX1" fmla="*/ 558903 w 6180138"/>
                <a:gd name="connsiteY1" fmla="*/ 90877 h 2156884"/>
                <a:gd name="connsiteX2" fmla="*/ 1192858 w 6180138"/>
                <a:gd name="connsiteY2" fmla="*/ 169196 h 2156884"/>
                <a:gd name="connsiteX3" fmla="*/ 1603375 w 6180138"/>
                <a:gd name="connsiteY3" fmla="*/ 204825 h 2156884"/>
                <a:gd name="connsiteX4" fmla="*/ 1603375 w 6180138"/>
                <a:gd name="connsiteY4" fmla="*/ 210411 h 2156884"/>
                <a:gd name="connsiteX5" fmla="*/ 1795398 w 6180138"/>
                <a:gd name="connsiteY5" fmla="*/ 226947 h 2156884"/>
                <a:gd name="connsiteX6" fmla="*/ 2838672 w 6180138"/>
                <a:gd name="connsiteY6" fmla="*/ 271216 h 2156884"/>
                <a:gd name="connsiteX7" fmla="*/ 3103468 w 6180138"/>
                <a:gd name="connsiteY7" fmla="*/ 273458 h 2156884"/>
                <a:gd name="connsiteX8" fmla="*/ 3103468 w 6180138"/>
                <a:gd name="connsiteY8" fmla="*/ 271542 h 2156884"/>
                <a:gd name="connsiteX9" fmla="*/ 3319626 w 6180138"/>
                <a:gd name="connsiteY9" fmla="*/ 273377 h 2156884"/>
                <a:gd name="connsiteX10" fmla="*/ 4376191 w 6180138"/>
                <a:gd name="connsiteY10" fmla="*/ 246541 h 2156884"/>
                <a:gd name="connsiteX11" fmla="*/ 4655740 w 6180138"/>
                <a:gd name="connsiteY11" fmla="*/ 229783 h 2156884"/>
                <a:gd name="connsiteX12" fmla="*/ 4655740 w 6180138"/>
                <a:gd name="connsiteY12" fmla="*/ 224366 h 2156884"/>
                <a:gd name="connsiteX13" fmla="*/ 5257374 w 6180138"/>
                <a:gd name="connsiteY13" fmla="*/ 169461 h 2156884"/>
                <a:gd name="connsiteX14" fmla="*/ 5860104 w 6180138"/>
                <a:gd name="connsiteY14" fmla="*/ 91165 h 2156884"/>
                <a:gd name="connsiteX15" fmla="*/ 6180138 w 6180138"/>
                <a:gd name="connsiteY15" fmla="*/ 36448 h 2156884"/>
                <a:gd name="connsiteX16" fmla="*/ 6180138 w 6180138"/>
                <a:gd name="connsiteY16" fmla="*/ 437927 h 2156884"/>
                <a:gd name="connsiteX17" fmla="*/ 6180138 w 6180138"/>
                <a:gd name="connsiteY17" fmla="*/ 1718956 h 2156884"/>
                <a:gd name="connsiteX18" fmla="*/ 6180138 w 6180138"/>
                <a:gd name="connsiteY18" fmla="*/ 2120435 h 2156884"/>
                <a:gd name="connsiteX19" fmla="*/ 5860104 w 6180138"/>
                <a:gd name="connsiteY19" fmla="*/ 2065718 h 2156884"/>
                <a:gd name="connsiteX20" fmla="*/ 5257374 w 6180138"/>
                <a:gd name="connsiteY20" fmla="*/ 1987422 h 2156884"/>
                <a:gd name="connsiteX21" fmla="*/ 4655740 w 6180138"/>
                <a:gd name="connsiteY21" fmla="*/ 1932517 h 2156884"/>
                <a:gd name="connsiteX22" fmla="*/ 4655740 w 6180138"/>
                <a:gd name="connsiteY22" fmla="*/ 1926030 h 2156884"/>
                <a:gd name="connsiteX23" fmla="*/ 4376191 w 6180138"/>
                <a:gd name="connsiteY23" fmla="*/ 1909271 h 2156884"/>
                <a:gd name="connsiteX24" fmla="*/ 3319626 w 6180138"/>
                <a:gd name="connsiteY24" fmla="*/ 1882435 h 2156884"/>
                <a:gd name="connsiteX25" fmla="*/ 3103468 w 6180138"/>
                <a:gd name="connsiteY25" fmla="*/ 1884270 h 2156884"/>
                <a:gd name="connsiteX26" fmla="*/ 3103468 w 6180138"/>
                <a:gd name="connsiteY26" fmla="*/ 1883426 h 2156884"/>
                <a:gd name="connsiteX27" fmla="*/ 2838672 w 6180138"/>
                <a:gd name="connsiteY27" fmla="*/ 1885668 h 2156884"/>
                <a:gd name="connsiteX28" fmla="*/ 1795398 w 6180138"/>
                <a:gd name="connsiteY28" fmla="*/ 1929938 h 2156884"/>
                <a:gd name="connsiteX29" fmla="*/ 1603375 w 6180138"/>
                <a:gd name="connsiteY29" fmla="*/ 1946473 h 2156884"/>
                <a:gd name="connsiteX30" fmla="*/ 1603375 w 6180138"/>
                <a:gd name="connsiteY30" fmla="*/ 1952059 h 2156884"/>
                <a:gd name="connsiteX31" fmla="*/ 1192858 w 6180138"/>
                <a:gd name="connsiteY31" fmla="*/ 1987688 h 2156884"/>
                <a:gd name="connsiteX32" fmla="*/ 558903 w 6180138"/>
                <a:gd name="connsiteY32" fmla="*/ 2066007 h 2156884"/>
                <a:gd name="connsiteX33" fmla="*/ 0 w 6180138"/>
                <a:gd name="connsiteY33" fmla="*/ 2156884 h 2156884"/>
                <a:gd name="connsiteX34" fmla="*/ 0 w 6180138"/>
                <a:gd name="connsiteY34" fmla="*/ 1719144 h 2156884"/>
                <a:gd name="connsiteX35" fmla="*/ 0 w 6180138"/>
                <a:gd name="connsiteY35" fmla="*/ 437740 h 215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80138" h="2156884">
                  <a:moveTo>
                    <a:pt x="0" y="0"/>
                  </a:moveTo>
                  <a:lnTo>
                    <a:pt x="558903" y="90877"/>
                  </a:lnTo>
                  <a:cubicBezTo>
                    <a:pt x="765282" y="120341"/>
                    <a:pt x="976794" y="146512"/>
                    <a:pt x="1192858" y="169196"/>
                  </a:cubicBezTo>
                  <a:lnTo>
                    <a:pt x="1603375" y="204825"/>
                  </a:lnTo>
                  <a:lnTo>
                    <a:pt x="1603375" y="210411"/>
                  </a:lnTo>
                  <a:lnTo>
                    <a:pt x="1795398" y="226947"/>
                  </a:lnTo>
                  <a:cubicBezTo>
                    <a:pt x="2134802" y="250206"/>
                    <a:pt x="2483214" y="265181"/>
                    <a:pt x="2838672" y="271216"/>
                  </a:cubicBezTo>
                  <a:lnTo>
                    <a:pt x="3103468" y="273458"/>
                  </a:lnTo>
                  <a:lnTo>
                    <a:pt x="3103468" y="271542"/>
                  </a:lnTo>
                  <a:lnTo>
                    <a:pt x="3319626" y="273377"/>
                  </a:lnTo>
                  <a:cubicBezTo>
                    <a:pt x="3678844" y="273377"/>
                    <a:pt x="4031687" y="264212"/>
                    <a:pt x="4376191" y="246541"/>
                  </a:cubicBezTo>
                  <a:lnTo>
                    <a:pt x="4655740" y="229783"/>
                  </a:lnTo>
                  <a:lnTo>
                    <a:pt x="4655740" y="224366"/>
                  </a:lnTo>
                  <a:lnTo>
                    <a:pt x="5257374" y="169461"/>
                  </a:lnTo>
                  <a:cubicBezTo>
                    <a:pt x="5462795" y="146784"/>
                    <a:pt x="5663889" y="120621"/>
                    <a:pt x="5860104" y="91165"/>
                  </a:cubicBezTo>
                  <a:lnTo>
                    <a:pt x="6180138" y="36448"/>
                  </a:lnTo>
                  <a:lnTo>
                    <a:pt x="6180138" y="437927"/>
                  </a:lnTo>
                  <a:lnTo>
                    <a:pt x="6180138" y="1718956"/>
                  </a:lnTo>
                  <a:lnTo>
                    <a:pt x="6180138" y="2120435"/>
                  </a:lnTo>
                  <a:lnTo>
                    <a:pt x="5860104" y="2065718"/>
                  </a:lnTo>
                  <a:cubicBezTo>
                    <a:pt x="5663889" y="2036262"/>
                    <a:pt x="5462795" y="2010099"/>
                    <a:pt x="5257374" y="1987422"/>
                  </a:cubicBezTo>
                  <a:lnTo>
                    <a:pt x="4655740" y="1932517"/>
                  </a:lnTo>
                  <a:lnTo>
                    <a:pt x="4655740" y="1926030"/>
                  </a:lnTo>
                  <a:lnTo>
                    <a:pt x="4376191" y="1909271"/>
                  </a:lnTo>
                  <a:cubicBezTo>
                    <a:pt x="4031687" y="1891600"/>
                    <a:pt x="3678844" y="1882435"/>
                    <a:pt x="3319626" y="1882435"/>
                  </a:cubicBezTo>
                  <a:lnTo>
                    <a:pt x="3103468" y="1884270"/>
                  </a:lnTo>
                  <a:lnTo>
                    <a:pt x="3103468" y="1883426"/>
                  </a:lnTo>
                  <a:lnTo>
                    <a:pt x="2838672" y="1885668"/>
                  </a:lnTo>
                  <a:cubicBezTo>
                    <a:pt x="2483214" y="1891703"/>
                    <a:pt x="2134802" y="1906679"/>
                    <a:pt x="1795398" y="1929938"/>
                  </a:cubicBezTo>
                  <a:lnTo>
                    <a:pt x="1603375" y="1946473"/>
                  </a:lnTo>
                  <a:lnTo>
                    <a:pt x="1603375" y="1952059"/>
                  </a:lnTo>
                  <a:lnTo>
                    <a:pt x="1192858" y="1987688"/>
                  </a:lnTo>
                  <a:cubicBezTo>
                    <a:pt x="976794" y="2010372"/>
                    <a:pt x="765282" y="2036543"/>
                    <a:pt x="558903" y="2066007"/>
                  </a:cubicBezTo>
                  <a:lnTo>
                    <a:pt x="0" y="2156884"/>
                  </a:lnTo>
                  <a:lnTo>
                    <a:pt x="0" y="1719144"/>
                  </a:lnTo>
                  <a:lnTo>
                    <a:pt x="0" y="437740"/>
                  </a:ln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txBody>
            <a:bodyPr wrap="square" anchor="ctr">
              <a:noAutofit/>
            </a:bodyPr>
            <a:lstStyle/>
            <a:p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1330036" y="940371"/>
              <a:ext cx="6317672" cy="2296390"/>
            </a:xfrm>
            <a:custGeom>
              <a:avLst/>
              <a:gdLst>
                <a:gd name="connsiteX0" fmla="*/ 0 w 6180138"/>
                <a:gd name="connsiteY0" fmla="*/ 0 h 2156884"/>
                <a:gd name="connsiteX1" fmla="*/ 558903 w 6180138"/>
                <a:gd name="connsiteY1" fmla="*/ 90877 h 2156884"/>
                <a:gd name="connsiteX2" fmla="*/ 1192858 w 6180138"/>
                <a:gd name="connsiteY2" fmla="*/ 169196 h 2156884"/>
                <a:gd name="connsiteX3" fmla="*/ 1603375 w 6180138"/>
                <a:gd name="connsiteY3" fmla="*/ 204825 h 2156884"/>
                <a:gd name="connsiteX4" fmla="*/ 1603375 w 6180138"/>
                <a:gd name="connsiteY4" fmla="*/ 210411 h 2156884"/>
                <a:gd name="connsiteX5" fmla="*/ 1795398 w 6180138"/>
                <a:gd name="connsiteY5" fmla="*/ 226947 h 2156884"/>
                <a:gd name="connsiteX6" fmla="*/ 2838672 w 6180138"/>
                <a:gd name="connsiteY6" fmla="*/ 271216 h 2156884"/>
                <a:gd name="connsiteX7" fmla="*/ 3103468 w 6180138"/>
                <a:gd name="connsiteY7" fmla="*/ 273458 h 2156884"/>
                <a:gd name="connsiteX8" fmla="*/ 3103468 w 6180138"/>
                <a:gd name="connsiteY8" fmla="*/ 271542 h 2156884"/>
                <a:gd name="connsiteX9" fmla="*/ 3319626 w 6180138"/>
                <a:gd name="connsiteY9" fmla="*/ 273377 h 2156884"/>
                <a:gd name="connsiteX10" fmla="*/ 4376191 w 6180138"/>
                <a:gd name="connsiteY10" fmla="*/ 246541 h 2156884"/>
                <a:gd name="connsiteX11" fmla="*/ 4655740 w 6180138"/>
                <a:gd name="connsiteY11" fmla="*/ 229783 h 2156884"/>
                <a:gd name="connsiteX12" fmla="*/ 4655740 w 6180138"/>
                <a:gd name="connsiteY12" fmla="*/ 224366 h 2156884"/>
                <a:gd name="connsiteX13" fmla="*/ 5257374 w 6180138"/>
                <a:gd name="connsiteY13" fmla="*/ 169461 h 2156884"/>
                <a:gd name="connsiteX14" fmla="*/ 5860104 w 6180138"/>
                <a:gd name="connsiteY14" fmla="*/ 91165 h 2156884"/>
                <a:gd name="connsiteX15" fmla="*/ 6180138 w 6180138"/>
                <a:gd name="connsiteY15" fmla="*/ 36448 h 2156884"/>
                <a:gd name="connsiteX16" fmla="*/ 6180138 w 6180138"/>
                <a:gd name="connsiteY16" fmla="*/ 437927 h 2156884"/>
                <a:gd name="connsiteX17" fmla="*/ 6180138 w 6180138"/>
                <a:gd name="connsiteY17" fmla="*/ 1718956 h 2156884"/>
                <a:gd name="connsiteX18" fmla="*/ 6180138 w 6180138"/>
                <a:gd name="connsiteY18" fmla="*/ 2120435 h 2156884"/>
                <a:gd name="connsiteX19" fmla="*/ 5860104 w 6180138"/>
                <a:gd name="connsiteY19" fmla="*/ 2065718 h 2156884"/>
                <a:gd name="connsiteX20" fmla="*/ 5257374 w 6180138"/>
                <a:gd name="connsiteY20" fmla="*/ 1987422 h 2156884"/>
                <a:gd name="connsiteX21" fmla="*/ 4655740 w 6180138"/>
                <a:gd name="connsiteY21" fmla="*/ 1932517 h 2156884"/>
                <a:gd name="connsiteX22" fmla="*/ 4655740 w 6180138"/>
                <a:gd name="connsiteY22" fmla="*/ 1926030 h 2156884"/>
                <a:gd name="connsiteX23" fmla="*/ 4376191 w 6180138"/>
                <a:gd name="connsiteY23" fmla="*/ 1909271 h 2156884"/>
                <a:gd name="connsiteX24" fmla="*/ 3319626 w 6180138"/>
                <a:gd name="connsiteY24" fmla="*/ 1882435 h 2156884"/>
                <a:gd name="connsiteX25" fmla="*/ 3103468 w 6180138"/>
                <a:gd name="connsiteY25" fmla="*/ 1884270 h 2156884"/>
                <a:gd name="connsiteX26" fmla="*/ 3103468 w 6180138"/>
                <a:gd name="connsiteY26" fmla="*/ 1883426 h 2156884"/>
                <a:gd name="connsiteX27" fmla="*/ 2838672 w 6180138"/>
                <a:gd name="connsiteY27" fmla="*/ 1885668 h 2156884"/>
                <a:gd name="connsiteX28" fmla="*/ 1795398 w 6180138"/>
                <a:gd name="connsiteY28" fmla="*/ 1929938 h 2156884"/>
                <a:gd name="connsiteX29" fmla="*/ 1603375 w 6180138"/>
                <a:gd name="connsiteY29" fmla="*/ 1946473 h 2156884"/>
                <a:gd name="connsiteX30" fmla="*/ 1603375 w 6180138"/>
                <a:gd name="connsiteY30" fmla="*/ 1952059 h 2156884"/>
                <a:gd name="connsiteX31" fmla="*/ 1192858 w 6180138"/>
                <a:gd name="connsiteY31" fmla="*/ 1987688 h 2156884"/>
                <a:gd name="connsiteX32" fmla="*/ 558903 w 6180138"/>
                <a:gd name="connsiteY32" fmla="*/ 2066007 h 2156884"/>
                <a:gd name="connsiteX33" fmla="*/ 0 w 6180138"/>
                <a:gd name="connsiteY33" fmla="*/ 2156884 h 2156884"/>
                <a:gd name="connsiteX34" fmla="*/ 0 w 6180138"/>
                <a:gd name="connsiteY34" fmla="*/ 1719144 h 2156884"/>
                <a:gd name="connsiteX35" fmla="*/ 0 w 6180138"/>
                <a:gd name="connsiteY35" fmla="*/ 437740 h 215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180138" h="2156884">
                  <a:moveTo>
                    <a:pt x="0" y="0"/>
                  </a:moveTo>
                  <a:lnTo>
                    <a:pt x="558903" y="90877"/>
                  </a:lnTo>
                  <a:cubicBezTo>
                    <a:pt x="765282" y="120341"/>
                    <a:pt x="976794" y="146512"/>
                    <a:pt x="1192858" y="169196"/>
                  </a:cubicBezTo>
                  <a:lnTo>
                    <a:pt x="1603375" y="204825"/>
                  </a:lnTo>
                  <a:lnTo>
                    <a:pt x="1603375" y="210411"/>
                  </a:lnTo>
                  <a:lnTo>
                    <a:pt x="1795398" y="226947"/>
                  </a:lnTo>
                  <a:cubicBezTo>
                    <a:pt x="2134802" y="250206"/>
                    <a:pt x="2483214" y="265181"/>
                    <a:pt x="2838672" y="271216"/>
                  </a:cubicBezTo>
                  <a:lnTo>
                    <a:pt x="3103468" y="273458"/>
                  </a:lnTo>
                  <a:lnTo>
                    <a:pt x="3103468" y="271542"/>
                  </a:lnTo>
                  <a:lnTo>
                    <a:pt x="3319626" y="273377"/>
                  </a:lnTo>
                  <a:cubicBezTo>
                    <a:pt x="3678844" y="273377"/>
                    <a:pt x="4031687" y="264212"/>
                    <a:pt x="4376191" y="246541"/>
                  </a:cubicBezTo>
                  <a:lnTo>
                    <a:pt x="4655740" y="229783"/>
                  </a:lnTo>
                  <a:lnTo>
                    <a:pt x="4655740" y="224366"/>
                  </a:lnTo>
                  <a:lnTo>
                    <a:pt x="5257374" y="169461"/>
                  </a:lnTo>
                  <a:cubicBezTo>
                    <a:pt x="5462795" y="146784"/>
                    <a:pt x="5663889" y="120621"/>
                    <a:pt x="5860104" y="91165"/>
                  </a:cubicBezTo>
                  <a:lnTo>
                    <a:pt x="6180138" y="36448"/>
                  </a:lnTo>
                  <a:lnTo>
                    <a:pt x="6180138" y="437927"/>
                  </a:lnTo>
                  <a:lnTo>
                    <a:pt x="6180138" y="1718956"/>
                  </a:lnTo>
                  <a:lnTo>
                    <a:pt x="6180138" y="2120435"/>
                  </a:lnTo>
                  <a:lnTo>
                    <a:pt x="5860104" y="2065718"/>
                  </a:lnTo>
                  <a:cubicBezTo>
                    <a:pt x="5663889" y="2036262"/>
                    <a:pt x="5462795" y="2010099"/>
                    <a:pt x="5257374" y="1987422"/>
                  </a:cubicBezTo>
                  <a:lnTo>
                    <a:pt x="4655740" y="1932517"/>
                  </a:lnTo>
                  <a:lnTo>
                    <a:pt x="4655740" y="1926030"/>
                  </a:lnTo>
                  <a:lnTo>
                    <a:pt x="4376191" y="1909271"/>
                  </a:lnTo>
                  <a:cubicBezTo>
                    <a:pt x="4031687" y="1891600"/>
                    <a:pt x="3678844" y="1882435"/>
                    <a:pt x="3319626" y="1882435"/>
                  </a:cubicBezTo>
                  <a:lnTo>
                    <a:pt x="3103468" y="1884270"/>
                  </a:lnTo>
                  <a:lnTo>
                    <a:pt x="3103468" y="1883426"/>
                  </a:lnTo>
                  <a:lnTo>
                    <a:pt x="2838672" y="1885668"/>
                  </a:lnTo>
                  <a:cubicBezTo>
                    <a:pt x="2483214" y="1891703"/>
                    <a:pt x="2134802" y="1906679"/>
                    <a:pt x="1795398" y="1929938"/>
                  </a:cubicBezTo>
                  <a:lnTo>
                    <a:pt x="1603375" y="1946473"/>
                  </a:lnTo>
                  <a:lnTo>
                    <a:pt x="1603375" y="1952059"/>
                  </a:lnTo>
                  <a:lnTo>
                    <a:pt x="1192858" y="1987688"/>
                  </a:lnTo>
                  <a:cubicBezTo>
                    <a:pt x="976794" y="2010372"/>
                    <a:pt x="765282" y="2036543"/>
                    <a:pt x="558903" y="2066007"/>
                  </a:cubicBezTo>
                  <a:lnTo>
                    <a:pt x="0" y="2156884"/>
                  </a:lnTo>
                  <a:lnTo>
                    <a:pt x="0" y="1719144"/>
                  </a:lnTo>
                  <a:lnTo>
                    <a:pt x="0" y="43774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60BACC"/>
              </a:solidFill>
            </a:ln>
          </p:spPr>
          <p:txBody>
            <a:bodyPr wrap="square" anchor="ctr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MH_Picture_1"/>
          <p:cNvSpPr/>
          <p:nvPr/>
        </p:nvSpPr>
        <p:spPr bwMode="auto">
          <a:xfrm>
            <a:off x="1395701" y="1010660"/>
            <a:ext cx="1521182" cy="2156884"/>
          </a:xfrm>
          <a:custGeom>
            <a:avLst/>
            <a:gdLst>
              <a:gd name="T0" fmla="*/ 0 w 1989077"/>
              <a:gd name="T1" fmla="*/ 0 h 2815963"/>
              <a:gd name="T2" fmla="*/ 785230 w 1989077"/>
              <a:gd name="T3" fmla="*/ 134576 h 2815963"/>
              <a:gd name="T4" fmla="*/ 1675907 w 1989077"/>
              <a:gd name="T5" fmla="*/ 250556 h 2815963"/>
              <a:gd name="T6" fmla="*/ 2252662 w 1989077"/>
              <a:gd name="T7" fmla="*/ 303317 h 2815963"/>
              <a:gd name="T8" fmla="*/ 2252662 w 1989077"/>
              <a:gd name="T9" fmla="*/ 648233 h 2815963"/>
              <a:gd name="T10" fmla="*/ 2252662 w 1989077"/>
              <a:gd name="T11" fmla="*/ 2545817 h 2815963"/>
              <a:gd name="T12" fmla="*/ 2252662 w 1989077"/>
              <a:gd name="T13" fmla="*/ 2890733 h 2815963"/>
              <a:gd name="T14" fmla="*/ 1675907 w 1989077"/>
              <a:gd name="T15" fmla="*/ 2943494 h 2815963"/>
              <a:gd name="T16" fmla="*/ 785230 w 1989077"/>
              <a:gd name="T17" fmla="*/ 3059474 h 2815963"/>
              <a:gd name="T18" fmla="*/ 0 w 1989077"/>
              <a:gd name="T19" fmla="*/ 3194050 h 2815963"/>
              <a:gd name="T20" fmla="*/ 0 w 1989077"/>
              <a:gd name="T21" fmla="*/ 2545817 h 2815963"/>
              <a:gd name="T22" fmla="*/ 0 w 1989077"/>
              <a:gd name="T23" fmla="*/ 648233 h 2815963"/>
              <a:gd name="T24" fmla="*/ 0 w 1989077"/>
              <a:gd name="T25" fmla="*/ 0 h 281596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815963">
                <a:moveTo>
                  <a:pt x="0" y="0"/>
                </a:moveTo>
                <a:lnTo>
                  <a:pt x="693350" y="118646"/>
                </a:lnTo>
                <a:cubicBezTo>
                  <a:pt x="949376" y="157114"/>
                  <a:pt x="1211768" y="191282"/>
                  <a:pt x="1479808" y="220897"/>
                </a:cubicBezTo>
                <a:lnTo>
                  <a:pt x="1989077" y="267413"/>
                </a:lnTo>
                <a:lnTo>
                  <a:pt x="1989077" y="571500"/>
                </a:lnTo>
                <a:lnTo>
                  <a:pt x="1989077" y="2244463"/>
                </a:lnTo>
                <a:lnTo>
                  <a:pt x="1989077" y="2548550"/>
                </a:lnTo>
                <a:lnTo>
                  <a:pt x="1479808" y="2595066"/>
                </a:lnTo>
                <a:cubicBezTo>
                  <a:pt x="1211768" y="2624681"/>
                  <a:pt x="949376" y="2658849"/>
                  <a:pt x="693350" y="2697317"/>
                </a:cubicBezTo>
                <a:lnTo>
                  <a:pt x="0" y="2815963"/>
                </a:lnTo>
                <a:lnTo>
                  <a:pt x="0" y="2244463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" name="MH_Picture_2"/>
          <p:cNvSpPr/>
          <p:nvPr/>
        </p:nvSpPr>
        <p:spPr bwMode="auto">
          <a:xfrm>
            <a:off x="2945827" y="1216486"/>
            <a:ext cx="1523326" cy="1745232"/>
          </a:xfrm>
          <a:custGeom>
            <a:avLst/>
            <a:gdLst>
              <a:gd name="T0" fmla="*/ 0 w 1989078"/>
              <a:gd name="T1" fmla="*/ 0 h 2279483"/>
              <a:gd name="T2" fmla="*/ 342523 w 1989078"/>
              <a:gd name="T3" fmla="*/ 31277 h 2279483"/>
              <a:gd name="T4" fmla="*/ 1799457 w 1989078"/>
              <a:gd name="T5" fmla="*/ 96833 h 2279483"/>
              <a:gd name="T6" fmla="*/ 2255837 w 1989078"/>
              <a:gd name="T7" fmla="*/ 100931 h 2279483"/>
              <a:gd name="T8" fmla="*/ 2255837 w 1989078"/>
              <a:gd name="T9" fmla="*/ 343832 h 2279483"/>
              <a:gd name="T10" fmla="*/ 2255837 w 1989078"/>
              <a:gd name="T11" fmla="*/ 2240618 h 2279483"/>
              <a:gd name="T12" fmla="*/ 2255837 w 1989078"/>
              <a:gd name="T13" fmla="*/ 2483519 h 2279483"/>
              <a:gd name="T14" fmla="*/ 1799457 w 1989078"/>
              <a:gd name="T15" fmla="*/ 2487617 h 2279483"/>
              <a:gd name="T16" fmla="*/ 342523 w 1989078"/>
              <a:gd name="T17" fmla="*/ 2553173 h 2279483"/>
              <a:gd name="T18" fmla="*/ 0 w 1989078"/>
              <a:gd name="T19" fmla="*/ 2584450 h 2279483"/>
              <a:gd name="T20" fmla="*/ 0 w 1989078"/>
              <a:gd name="T21" fmla="*/ 2240618 h 2279483"/>
              <a:gd name="T22" fmla="*/ 0 w 1989078"/>
              <a:gd name="T23" fmla="*/ 343832 h 2279483"/>
              <a:gd name="T24" fmla="*/ 0 w 1989078"/>
              <a:gd name="T25" fmla="*/ 0 h 22794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8" h="2279483">
                <a:moveTo>
                  <a:pt x="0" y="0"/>
                </a:moveTo>
                <a:lnTo>
                  <a:pt x="302019" y="27586"/>
                </a:lnTo>
                <a:cubicBezTo>
                  <a:pt x="719947" y="57965"/>
                  <a:pt x="1148969" y="77525"/>
                  <a:pt x="1586666" y="85407"/>
                </a:cubicBezTo>
                <a:lnTo>
                  <a:pt x="1989078" y="89021"/>
                </a:lnTo>
                <a:lnTo>
                  <a:pt x="1989078" y="303260"/>
                </a:lnTo>
                <a:lnTo>
                  <a:pt x="1989078" y="1976223"/>
                </a:lnTo>
                <a:lnTo>
                  <a:pt x="1989078" y="2190462"/>
                </a:lnTo>
                <a:lnTo>
                  <a:pt x="1586666" y="2194076"/>
                </a:lnTo>
                <a:cubicBezTo>
                  <a:pt x="1148969" y="2201958"/>
                  <a:pt x="719947" y="2221518"/>
                  <a:pt x="302019" y="2251897"/>
                </a:cubicBezTo>
                <a:lnTo>
                  <a:pt x="0" y="2279483"/>
                </a:lnTo>
                <a:lnTo>
                  <a:pt x="0" y="1976223"/>
                </a:lnTo>
                <a:lnTo>
                  <a:pt x="0" y="30326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screen"/>
            <a:srcRect/>
            <a:tile tx="0" ty="0" sx="80000" sy="80000" flip="none" algn="ctr"/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MH_Picture_3"/>
          <p:cNvSpPr/>
          <p:nvPr/>
        </p:nvSpPr>
        <p:spPr bwMode="auto">
          <a:xfrm>
            <a:off x="4499169" y="1236854"/>
            <a:ext cx="1523326" cy="1703424"/>
          </a:xfrm>
          <a:custGeom>
            <a:avLst/>
            <a:gdLst>
              <a:gd name="T0" fmla="*/ 2255838 w 1989076"/>
              <a:gd name="T1" fmla="*/ 0 h 2223959"/>
              <a:gd name="T2" fmla="*/ 2255838 w 1989076"/>
              <a:gd name="T3" fmla="*/ 312485 h 2223959"/>
              <a:gd name="T4" fmla="*/ 2255838 w 1989076"/>
              <a:gd name="T5" fmla="*/ 2210053 h 2223959"/>
              <a:gd name="T6" fmla="*/ 2255838 w 1989076"/>
              <a:gd name="T7" fmla="*/ 2522538 h 2223959"/>
              <a:gd name="T8" fmla="*/ 1780906 w 1989076"/>
              <a:gd name="T9" fmla="*/ 2492406 h 2223959"/>
              <a:gd name="T10" fmla="*/ 302467 w 1989076"/>
              <a:gd name="T11" fmla="*/ 2452667 h 2223959"/>
              <a:gd name="T12" fmla="*/ 0 w 1989076"/>
              <a:gd name="T13" fmla="*/ 2455383 h 2223959"/>
              <a:gd name="T14" fmla="*/ 0 w 1989076"/>
              <a:gd name="T15" fmla="*/ 2210053 h 2223959"/>
              <a:gd name="T16" fmla="*/ 0 w 1989076"/>
              <a:gd name="T17" fmla="*/ 312485 h 2223959"/>
              <a:gd name="T18" fmla="*/ 0 w 1989076"/>
              <a:gd name="T19" fmla="*/ 67155 h 2223959"/>
              <a:gd name="T20" fmla="*/ 302467 w 1989076"/>
              <a:gd name="T21" fmla="*/ 69871 h 2223959"/>
              <a:gd name="T22" fmla="*/ 1780906 w 1989076"/>
              <a:gd name="T23" fmla="*/ 30132 h 2223959"/>
              <a:gd name="T24" fmla="*/ 2255838 w 1989076"/>
              <a:gd name="T25" fmla="*/ 0 h 22239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6" h="2223959">
                <a:moveTo>
                  <a:pt x="1989076" y="0"/>
                </a:moveTo>
                <a:lnTo>
                  <a:pt x="1989076" y="275498"/>
                </a:lnTo>
                <a:lnTo>
                  <a:pt x="1989076" y="1948461"/>
                </a:lnTo>
                <a:lnTo>
                  <a:pt x="1989076" y="2223959"/>
                </a:lnTo>
                <a:lnTo>
                  <a:pt x="1570307" y="2197394"/>
                </a:lnTo>
                <a:cubicBezTo>
                  <a:pt x="1145252" y="2174323"/>
                  <a:pt x="709909" y="2162358"/>
                  <a:pt x="266699" y="2162358"/>
                </a:cubicBezTo>
                <a:lnTo>
                  <a:pt x="0" y="2164753"/>
                </a:lnTo>
                <a:lnTo>
                  <a:pt x="0" y="1948461"/>
                </a:lnTo>
                <a:lnTo>
                  <a:pt x="0" y="275498"/>
                </a:lnTo>
                <a:lnTo>
                  <a:pt x="0" y="59206"/>
                </a:lnTo>
                <a:lnTo>
                  <a:pt x="266699" y="61601"/>
                </a:lnTo>
                <a:cubicBezTo>
                  <a:pt x="709909" y="61601"/>
                  <a:pt x="1145252" y="49636"/>
                  <a:pt x="1570307" y="26565"/>
                </a:cubicBezTo>
                <a:lnTo>
                  <a:pt x="1989076" y="0"/>
                </a:lnTo>
                <a:close/>
              </a:path>
            </a:pathLst>
          </a:custGeom>
          <a:blipFill dpi="0" rotWithShape="1">
            <a:blip r:embed="rId3" cstate="screen"/>
            <a:srcRect/>
            <a:tile tx="0" ty="0" sx="30000" sy="30000" flip="none" algn="ctr"/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MH_Picture_4"/>
          <p:cNvSpPr/>
          <p:nvPr/>
        </p:nvSpPr>
        <p:spPr bwMode="auto">
          <a:xfrm>
            <a:off x="6051440" y="1047108"/>
            <a:ext cx="1524398" cy="2083987"/>
          </a:xfrm>
          <a:custGeom>
            <a:avLst/>
            <a:gdLst>
              <a:gd name="T0" fmla="*/ 2257425 w 1989077"/>
              <a:gd name="T1" fmla="*/ 0 h 2721587"/>
              <a:gd name="T2" fmla="*/ 2257425 w 1989077"/>
              <a:gd name="T3" fmla="*/ 594535 h 2721587"/>
              <a:gd name="T4" fmla="*/ 2257425 w 1989077"/>
              <a:gd name="T5" fmla="*/ 2491565 h 2721587"/>
              <a:gd name="T6" fmla="*/ 2257425 w 1989077"/>
              <a:gd name="T7" fmla="*/ 3086100 h 2721587"/>
              <a:gd name="T8" fmla="*/ 1783498 w 1989077"/>
              <a:gd name="T9" fmla="*/ 3005071 h 2721587"/>
              <a:gd name="T10" fmla="*/ 890937 w 1989077"/>
              <a:gd name="T11" fmla="*/ 2889125 h 2721587"/>
              <a:gd name="T12" fmla="*/ 0 w 1989077"/>
              <a:gd name="T13" fmla="*/ 2807819 h 2721587"/>
              <a:gd name="T14" fmla="*/ 0 w 1989077"/>
              <a:gd name="T15" fmla="*/ 2491565 h 2721587"/>
              <a:gd name="T16" fmla="*/ 0 w 1989077"/>
              <a:gd name="T17" fmla="*/ 594535 h 2721587"/>
              <a:gd name="T18" fmla="*/ 0 w 1989077"/>
              <a:gd name="T19" fmla="*/ 278281 h 2721587"/>
              <a:gd name="T20" fmla="*/ 890937 w 1989077"/>
              <a:gd name="T21" fmla="*/ 196975 h 2721587"/>
              <a:gd name="T22" fmla="*/ 1783498 w 1989077"/>
              <a:gd name="T23" fmla="*/ 81029 h 2721587"/>
              <a:gd name="T24" fmla="*/ 2257425 w 1989077"/>
              <a:gd name="T25" fmla="*/ 0 h 272158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721587">
                <a:moveTo>
                  <a:pt x="1989077" y="0"/>
                </a:moveTo>
                <a:lnTo>
                  <a:pt x="1989077" y="524312"/>
                </a:lnTo>
                <a:lnTo>
                  <a:pt x="1989077" y="2197275"/>
                </a:lnTo>
                <a:lnTo>
                  <a:pt x="1989077" y="2721587"/>
                </a:lnTo>
                <a:lnTo>
                  <a:pt x="1571487" y="2650129"/>
                </a:lnTo>
                <a:cubicBezTo>
                  <a:pt x="1315460" y="2611661"/>
                  <a:pt x="1053068" y="2577493"/>
                  <a:pt x="785028" y="2547878"/>
                </a:cubicBezTo>
                <a:lnTo>
                  <a:pt x="0" y="2476175"/>
                </a:lnTo>
                <a:lnTo>
                  <a:pt x="0" y="2197275"/>
                </a:lnTo>
                <a:lnTo>
                  <a:pt x="0" y="524312"/>
                </a:lnTo>
                <a:lnTo>
                  <a:pt x="0" y="245412"/>
                </a:lnTo>
                <a:lnTo>
                  <a:pt x="785028" y="173709"/>
                </a:lnTo>
                <a:cubicBezTo>
                  <a:pt x="1053068" y="144094"/>
                  <a:pt x="1315460" y="109926"/>
                  <a:pt x="1571487" y="71458"/>
                </a:cubicBezTo>
                <a:lnTo>
                  <a:pt x="1989077" y="0"/>
                </a:lnTo>
                <a:close/>
              </a:path>
            </a:pathLst>
          </a:custGeom>
          <a:blipFill dpi="0" rotWithShape="1">
            <a:blip r:embed="rId4" cstate="screen"/>
            <a:srcRect/>
            <a:tile tx="0" ty="0" sx="30000" sy="30000" flip="none" algn="ctr"/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702749" y="261190"/>
            <a:ext cx="1385019" cy="1358361"/>
            <a:chOff x="3702749" y="261190"/>
            <a:chExt cx="1385019" cy="1358361"/>
          </a:xfrm>
        </p:grpSpPr>
        <p:grpSp>
          <p:nvGrpSpPr>
            <p:cNvPr id="19" name="组合 18"/>
            <p:cNvGrpSpPr/>
            <p:nvPr/>
          </p:nvGrpSpPr>
          <p:grpSpPr>
            <a:xfrm>
              <a:off x="3702749" y="261190"/>
              <a:ext cx="1385019" cy="1358361"/>
              <a:chOff x="3779056" y="2948847"/>
              <a:chExt cx="1554943" cy="1525015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017817" y="3159172"/>
                <a:ext cx="1059873" cy="10598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screen">
                <a:lum bright="70000" contrast="-70000"/>
              </a:blip>
              <a:stretch>
                <a:fillRect/>
              </a:stretch>
            </p:blipFill>
            <p:spPr>
              <a:xfrm>
                <a:off x="3779056" y="2948847"/>
                <a:ext cx="1554943" cy="1525015"/>
              </a:xfrm>
              <a:prstGeom prst="rect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4038365" y="678319"/>
              <a:ext cx="713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60BA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MH_Text_1"/>
          <p:cNvSpPr txBox="1">
            <a:spLocks noChangeArrowheads="1"/>
          </p:cNvSpPr>
          <p:nvPr/>
        </p:nvSpPr>
        <p:spPr bwMode="auto">
          <a:xfrm>
            <a:off x="3702749" y="3390036"/>
            <a:ext cx="1473471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92524" y="322580"/>
            <a:ext cx="4054476" cy="4198620"/>
            <a:chOff x="3692524" y="322580"/>
            <a:chExt cx="4054476" cy="4198620"/>
          </a:xfrm>
        </p:grpSpPr>
        <p:sp>
          <p:nvSpPr>
            <p:cNvPr id="2" name="矩形 1"/>
            <p:cNvSpPr/>
            <p:nvPr/>
          </p:nvSpPr>
          <p:spPr>
            <a:xfrm>
              <a:off x="3692524" y="322580"/>
              <a:ext cx="4054476" cy="41986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768725" y="396876"/>
              <a:ext cx="3876675" cy="4040504"/>
            </a:xfrm>
            <a:prstGeom prst="rect">
              <a:avLst/>
            </a:prstGeom>
            <a:blipFill dpi="0" rotWithShape="1">
              <a:blip r:embed="rId1"/>
              <a:srcRect/>
              <a:tile tx="0" ty="0" sx="80000" sy="8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 rot="19979407">
            <a:off x="1760770" y="1220057"/>
            <a:ext cx="1414877" cy="2243741"/>
            <a:chOff x="4057650" y="3854451"/>
            <a:chExt cx="1276350" cy="2024062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7650" y="3856038"/>
              <a:ext cx="1276350" cy="202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4235450" y="4362451"/>
              <a:ext cx="625475" cy="1277938"/>
            </a:xfrm>
            <a:custGeom>
              <a:avLst/>
              <a:gdLst>
                <a:gd name="T0" fmla="*/ 47 w 285"/>
                <a:gd name="T1" fmla="*/ 584 h 584"/>
                <a:gd name="T2" fmla="*/ 285 w 285"/>
                <a:gd name="T3" fmla="*/ 554 h 584"/>
                <a:gd name="T4" fmla="*/ 179 w 285"/>
                <a:gd name="T5" fmla="*/ 529 h 584"/>
                <a:gd name="T6" fmla="*/ 148 w 285"/>
                <a:gd name="T7" fmla="*/ 312 h 584"/>
                <a:gd name="T8" fmla="*/ 172 w 285"/>
                <a:gd name="T9" fmla="*/ 0 h 584"/>
                <a:gd name="T10" fmla="*/ 0 w 285"/>
                <a:gd name="T11" fmla="*/ 22 h 584"/>
                <a:gd name="T12" fmla="*/ 119 w 285"/>
                <a:gd name="T13" fmla="*/ 318 h 584"/>
                <a:gd name="T14" fmla="*/ 143 w 285"/>
                <a:gd name="T15" fmla="*/ 534 h 584"/>
                <a:gd name="T16" fmla="*/ 47 w 285"/>
                <a:gd name="T1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" h="584">
                  <a:moveTo>
                    <a:pt x="47" y="584"/>
                  </a:moveTo>
                  <a:cubicBezTo>
                    <a:pt x="285" y="554"/>
                    <a:pt x="285" y="554"/>
                    <a:pt x="285" y="554"/>
                  </a:cubicBezTo>
                  <a:cubicBezTo>
                    <a:pt x="262" y="537"/>
                    <a:pt x="221" y="527"/>
                    <a:pt x="179" y="529"/>
                  </a:cubicBezTo>
                  <a:cubicBezTo>
                    <a:pt x="148" y="312"/>
                    <a:pt x="148" y="312"/>
                    <a:pt x="148" y="312"/>
                  </a:cubicBezTo>
                  <a:cubicBezTo>
                    <a:pt x="239" y="285"/>
                    <a:pt x="172" y="0"/>
                    <a:pt x="17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8" y="323"/>
                    <a:pt x="119" y="318"/>
                  </a:cubicBezTo>
                  <a:cubicBezTo>
                    <a:pt x="143" y="534"/>
                    <a:pt x="143" y="534"/>
                    <a:pt x="143" y="534"/>
                  </a:cubicBezTo>
                  <a:cubicBezTo>
                    <a:pt x="102" y="543"/>
                    <a:pt x="65" y="562"/>
                    <a:pt x="47" y="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4305300" y="4548188"/>
              <a:ext cx="374650" cy="465138"/>
            </a:xfrm>
            <a:custGeom>
              <a:avLst/>
              <a:gdLst>
                <a:gd name="T0" fmla="*/ 0 w 171"/>
                <a:gd name="T1" fmla="*/ 17 h 213"/>
                <a:gd name="T2" fmla="*/ 134 w 171"/>
                <a:gd name="T3" fmla="*/ 0 h 213"/>
                <a:gd name="T4" fmla="*/ 96 w 171"/>
                <a:gd name="T5" fmla="*/ 208 h 213"/>
                <a:gd name="T6" fmla="*/ 0 w 171"/>
                <a:gd name="T7" fmla="*/ 1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213">
                  <a:moveTo>
                    <a:pt x="0" y="17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71" y="203"/>
                    <a:pt x="96" y="208"/>
                  </a:cubicBezTo>
                  <a:cubicBezTo>
                    <a:pt x="9" y="213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4483100" y="4451351"/>
              <a:ext cx="61913" cy="63500"/>
            </a:xfrm>
            <a:custGeom>
              <a:avLst/>
              <a:gdLst>
                <a:gd name="T0" fmla="*/ 27 w 28"/>
                <a:gd name="T1" fmla="*/ 13 h 29"/>
                <a:gd name="T2" fmla="*/ 16 w 28"/>
                <a:gd name="T3" fmla="*/ 28 h 29"/>
                <a:gd name="T4" fmla="*/ 1 w 28"/>
                <a:gd name="T5" fmla="*/ 16 h 29"/>
                <a:gd name="T6" fmla="*/ 12 w 28"/>
                <a:gd name="T7" fmla="*/ 1 h 29"/>
                <a:gd name="T8" fmla="*/ 27 w 28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3"/>
                  </a:moveTo>
                  <a:cubicBezTo>
                    <a:pt x="28" y="20"/>
                    <a:pt x="23" y="27"/>
                    <a:pt x="16" y="28"/>
                  </a:cubicBezTo>
                  <a:cubicBezTo>
                    <a:pt x="8" y="29"/>
                    <a:pt x="2" y="24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20" y="0"/>
                    <a:pt x="27" y="5"/>
                    <a:pt x="27" y="1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4289425" y="4446588"/>
              <a:ext cx="92075" cy="90488"/>
            </a:xfrm>
            <a:custGeom>
              <a:avLst/>
              <a:gdLst>
                <a:gd name="T0" fmla="*/ 40 w 42"/>
                <a:gd name="T1" fmla="*/ 18 h 41"/>
                <a:gd name="T2" fmla="*/ 23 w 42"/>
                <a:gd name="T3" fmla="*/ 40 h 41"/>
                <a:gd name="T4" fmla="*/ 2 w 42"/>
                <a:gd name="T5" fmla="*/ 23 h 41"/>
                <a:gd name="T6" fmla="*/ 19 w 42"/>
                <a:gd name="T7" fmla="*/ 1 h 41"/>
                <a:gd name="T8" fmla="*/ 40 w 42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40" y="18"/>
                  </a:moveTo>
                  <a:cubicBezTo>
                    <a:pt x="42" y="29"/>
                    <a:pt x="34" y="39"/>
                    <a:pt x="23" y="40"/>
                  </a:cubicBezTo>
                  <a:cubicBezTo>
                    <a:pt x="13" y="41"/>
                    <a:pt x="3" y="34"/>
                    <a:pt x="2" y="23"/>
                  </a:cubicBezTo>
                  <a:cubicBezTo>
                    <a:pt x="0" y="13"/>
                    <a:pt x="8" y="3"/>
                    <a:pt x="19" y="1"/>
                  </a:cubicBezTo>
                  <a:cubicBezTo>
                    <a:pt x="29" y="0"/>
                    <a:pt x="39" y="8"/>
                    <a:pt x="40" y="18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4408488" y="44037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1 h 22"/>
                <a:gd name="T4" fmla="*/ 1 w 23"/>
                <a:gd name="T5" fmla="*/ 12 h 22"/>
                <a:gd name="T6" fmla="*/ 10 w 23"/>
                <a:gd name="T7" fmla="*/ 0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5"/>
                    <a:pt x="19" y="21"/>
                    <a:pt x="13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6"/>
                    <a:pt x="4" y="1"/>
                    <a:pt x="10" y="0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4530725" y="4164013"/>
              <a:ext cx="50800" cy="50800"/>
            </a:xfrm>
            <a:custGeom>
              <a:avLst/>
              <a:gdLst>
                <a:gd name="T0" fmla="*/ 22 w 23"/>
                <a:gd name="T1" fmla="*/ 10 h 23"/>
                <a:gd name="T2" fmla="*/ 13 w 23"/>
                <a:gd name="T3" fmla="*/ 22 h 23"/>
                <a:gd name="T4" fmla="*/ 1 w 23"/>
                <a:gd name="T5" fmla="*/ 13 h 23"/>
                <a:gd name="T6" fmla="*/ 10 w 23"/>
                <a:gd name="T7" fmla="*/ 1 h 23"/>
                <a:gd name="T8" fmla="*/ 22 w 23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3"/>
                    <a:pt x="2" y="19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4443413" y="4516438"/>
              <a:ext cx="41275" cy="44450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4484688" y="4062413"/>
              <a:ext cx="42863" cy="42863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4562475" y="4397376"/>
              <a:ext cx="41275" cy="41275"/>
            </a:xfrm>
            <a:custGeom>
              <a:avLst/>
              <a:gdLst>
                <a:gd name="T0" fmla="*/ 18 w 19"/>
                <a:gd name="T1" fmla="*/ 9 h 19"/>
                <a:gd name="T2" fmla="*/ 10 w 19"/>
                <a:gd name="T3" fmla="*/ 19 h 19"/>
                <a:gd name="T4" fmla="*/ 0 w 19"/>
                <a:gd name="T5" fmla="*/ 11 h 19"/>
                <a:gd name="T6" fmla="*/ 8 w 19"/>
                <a:gd name="T7" fmla="*/ 1 h 19"/>
                <a:gd name="T8" fmla="*/ 18 w 19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8" y="9"/>
                  </a:moveTo>
                  <a:cubicBezTo>
                    <a:pt x="19" y="14"/>
                    <a:pt x="15" y="18"/>
                    <a:pt x="10" y="19"/>
                  </a:cubicBezTo>
                  <a:cubicBezTo>
                    <a:pt x="5" y="19"/>
                    <a:pt x="1" y="16"/>
                    <a:pt x="0" y="11"/>
                  </a:cubicBezTo>
                  <a:cubicBezTo>
                    <a:pt x="0" y="6"/>
                    <a:pt x="3" y="2"/>
                    <a:pt x="8" y="1"/>
                  </a:cubicBezTo>
                  <a:cubicBezTo>
                    <a:pt x="13" y="0"/>
                    <a:pt x="17" y="4"/>
                    <a:pt x="18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4467225" y="4265613"/>
              <a:ext cx="103188" cy="103188"/>
            </a:xfrm>
            <a:custGeom>
              <a:avLst/>
              <a:gdLst>
                <a:gd name="T0" fmla="*/ 46 w 47"/>
                <a:gd name="T1" fmla="*/ 21 h 47"/>
                <a:gd name="T2" fmla="*/ 26 w 47"/>
                <a:gd name="T3" fmla="*/ 46 h 47"/>
                <a:gd name="T4" fmla="*/ 1 w 47"/>
                <a:gd name="T5" fmla="*/ 26 h 47"/>
                <a:gd name="T6" fmla="*/ 21 w 47"/>
                <a:gd name="T7" fmla="*/ 1 h 47"/>
                <a:gd name="T8" fmla="*/ 46 w 47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6" y="21"/>
                  </a:moveTo>
                  <a:cubicBezTo>
                    <a:pt x="47" y="33"/>
                    <a:pt x="39" y="44"/>
                    <a:pt x="26" y="46"/>
                  </a:cubicBezTo>
                  <a:cubicBezTo>
                    <a:pt x="14" y="47"/>
                    <a:pt x="3" y="39"/>
                    <a:pt x="1" y="26"/>
                  </a:cubicBezTo>
                  <a:cubicBezTo>
                    <a:pt x="0" y="14"/>
                    <a:pt x="8" y="3"/>
                    <a:pt x="21" y="1"/>
                  </a:cubicBezTo>
                  <a:cubicBezTo>
                    <a:pt x="33" y="0"/>
                    <a:pt x="44" y="8"/>
                    <a:pt x="46" y="2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4338638" y="42132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2 h 22"/>
                <a:gd name="T4" fmla="*/ 1 w 23"/>
                <a:gd name="T5" fmla="*/ 13 h 22"/>
                <a:gd name="T6" fmla="*/ 10 w 23"/>
                <a:gd name="T7" fmla="*/ 1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4406900" y="4156076"/>
              <a:ext cx="82550" cy="82550"/>
            </a:xfrm>
            <a:custGeom>
              <a:avLst/>
              <a:gdLst>
                <a:gd name="T0" fmla="*/ 37 w 38"/>
                <a:gd name="T1" fmla="*/ 16 h 38"/>
                <a:gd name="T2" fmla="*/ 21 w 38"/>
                <a:gd name="T3" fmla="*/ 37 h 38"/>
                <a:gd name="T4" fmla="*/ 1 w 38"/>
                <a:gd name="T5" fmla="*/ 21 h 38"/>
                <a:gd name="T6" fmla="*/ 17 w 38"/>
                <a:gd name="T7" fmla="*/ 1 h 38"/>
                <a:gd name="T8" fmla="*/ 37 w 38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37" y="16"/>
                  </a:moveTo>
                  <a:cubicBezTo>
                    <a:pt x="38" y="26"/>
                    <a:pt x="31" y="35"/>
                    <a:pt x="21" y="37"/>
                  </a:cubicBezTo>
                  <a:cubicBezTo>
                    <a:pt x="11" y="38"/>
                    <a:pt x="2" y="31"/>
                    <a:pt x="1" y="21"/>
                  </a:cubicBezTo>
                  <a:cubicBezTo>
                    <a:pt x="0" y="11"/>
                    <a:pt x="7" y="2"/>
                    <a:pt x="17" y="1"/>
                  </a:cubicBezTo>
                  <a:cubicBezTo>
                    <a:pt x="26" y="0"/>
                    <a:pt x="35" y="7"/>
                    <a:pt x="3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4648200" y="4121151"/>
              <a:ext cx="595313" cy="1287463"/>
            </a:xfrm>
            <a:custGeom>
              <a:avLst/>
              <a:gdLst>
                <a:gd name="T0" fmla="*/ 0 w 272"/>
                <a:gd name="T1" fmla="*/ 555 h 588"/>
                <a:gd name="T2" fmla="*/ 237 w 272"/>
                <a:gd name="T3" fmla="*/ 588 h 588"/>
                <a:gd name="T4" fmla="*/ 142 w 272"/>
                <a:gd name="T5" fmla="*/ 536 h 588"/>
                <a:gd name="T6" fmla="*/ 168 w 272"/>
                <a:gd name="T7" fmla="*/ 319 h 588"/>
                <a:gd name="T8" fmla="*/ 272 w 272"/>
                <a:gd name="T9" fmla="*/ 23 h 588"/>
                <a:gd name="T10" fmla="*/ 100 w 272"/>
                <a:gd name="T11" fmla="*/ 0 h 588"/>
                <a:gd name="T12" fmla="*/ 138 w 272"/>
                <a:gd name="T13" fmla="*/ 316 h 588"/>
                <a:gd name="T14" fmla="*/ 106 w 272"/>
                <a:gd name="T15" fmla="*/ 531 h 588"/>
                <a:gd name="T16" fmla="*/ 0 w 272"/>
                <a:gd name="T17" fmla="*/ 555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588">
                  <a:moveTo>
                    <a:pt x="0" y="555"/>
                  </a:moveTo>
                  <a:cubicBezTo>
                    <a:pt x="237" y="588"/>
                    <a:pt x="237" y="588"/>
                    <a:pt x="237" y="588"/>
                  </a:cubicBezTo>
                  <a:cubicBezTo>
                    <a:pt x="219" y="565"/>
                    <a:pt x="183" y="545"/>
                    <a:pt x="142" y="536"/>
                  </a:cubicBezTo>
                  <a:cubicBezTo>
                    <a:pt x="168" y="319"/>
                    <a:pt x="168" y="319"/>
                    <a:pt x="168" y="319"/>
                  </a:cubicBezTo>
                  <a:cubicBezTo>
                    <a:pt x="263" y="316"/>
                    <a:pt x="272" y="23"/>
                    <a:pt x="272" y="2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30" y="293"/>
                    <a:pt x="138" y="316"/>
                  </a:cubicBezTo>
                  <a:cubicBezTo>
                    <a:pt x="106" y="531"/>
                    <a:pt x="106" y="531"/>
                    <a:pt x="106" y="531"/>
                  </a:cubicBezTo>
                  <a:cubicBezTo>
                    <a:pt x="63" y="529"/>
                    <a:pt x="23" y="538"/>
                    <a:pt x="0" y="5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4799013" y="4308476"/>
              <a:ext cx="381000" cy="490538"/>
            </a:xfrm>
            <a:custGeom>
              <a:avLst/>
              <a:gdLst>
                <a:gd name="T0" fmla="*/ 41 w 174"/>
                <a:gd name="T1" fmla="*/ 0 h 224"/>
                <a:gd name="T2" fmla="*/ 174 w 174"/>
                <a:gd name="T3" fmla="*/ 18 h 224"/>
                <a:gd name="T4" fmla="*/ 85 w 174"/>
                <a:gd name="T5" fmla="*/ 209 h 224"/>
                <a:gd name="T6" fmla="*/ 41 w 174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24">
                  <a:moveTo>
                    <a:pt x="41" y="0"/>
                  </a:move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58" y="224"/>
                    <a:pt x="85" y="209"/>
                  </a:cubicBezTo>
                  <a:cubicBezTo>
                    <a:pt x="0" y="19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086350" y="4232276"/>
              <a:ext cx="61913" cy="63500"/>
            </a:xfrm>
            <a:custGeom>
              <a:avLst/>
              <a:gdLst>
                <a:gd name="T0" fmla="*/ 27 w 28"/>
                <a:gd name="T1" fmla="*/ 16 h 29"/>
                <a:gd name="T2" fmla="*/ 12 w 28"/>
                <a:gd name="T3" fmla="*/ 28 h 29"/>
                <a:gd name="T4" fmla="*/ 1 w 28"/>
                <a:gd name="T5" fmla="*/ 12 h 29"/>
                <a:gd name="T6" fmla="*/ 16 w 28"/>
                <a:gd name="T7" fmla="*/ 1 h 29"/>
                <a:gd name="T8" fmla="*/ 27 w 28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6"/>
                  </a:moveTo>
                  <a:cubicBezTo>
                    <a:pt x="26" y="23"/>
                    <a:pt x="20" y="29"/>
                    <a:pt x="12" y="28"/>
                  </a:cubicBezTo>
                  <a:cubicBezTo>
                    <a:pt x="5" y="27"/>
                    <a:pt x="0" y="20"/>
                    <a:pt x="1" y="12"/>
                  </a:cubicBezTo>
                  <a:cubicBezTo>
                    <a:pt x="2" y="5"/>
                    <a:pt x="8" y="0"/>
                    <a:pt x="16" y="1"/>
                  </a:cubicBezTo>
                  <a:cubicBezTo>
                    <a:pt x="23" y="2"/>
                    <a:pt x="28" y="9"/>
                    <a:pt x="2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4897438" y="4181476"/>
              <a:ext cx="90488" cy="90488"/>
            </a:xfrm>
            <a:custGeom>
              <a:avLst/>
              <a:gdLst>
                <a:gd name="T0" fmla="*/ 40 w 41"/>
                <a:gd name="T1" fmla="*/ 23 h 41"/>
                <a:gd name="T2" fmla="*/ 18 w 41"/>
                <a:gd name="T3" fmla="*/ 40 h 41"/>
                <a:gd name="T4" fmla="*/ 1 w 41"/>
                <a:gd name="T5" fmla="*/ 18 h 41"/>
                <a:gd name="T6" fmla="*/ 23 w 41"/>
                <a:gd name="T7" fmla="*/ 1 h 41"/>
                <a:gd name="T8" fmla="*/ 40 w 41"/>
                <a:gd name="T9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40" y="23"/>
                  </a:moveTo>
                  <a:cubicBezTo>
                    <a:pt x="38" y="34"/>
                    <a:pt x="29" y="41"/>
                    <a:pt x="18" y="40"/>
                  </a:cubicBezTo>
                  <a:cubicBezTo>
                    <a:pt x="7" y="38"/>
                    <a:pt x="0" y="28"/>
                    <a:pt x="1" y="18"/>
                  </a:cubicBezTo>
                  <a:cubicBezTo>
                    <a:pt x="3" y="7"/>
                    <a:pt x="12" y="0"/>
                    <a:pt x="23" y="1"/>
                  </a:cubicBezTo>
                  <a:cubicBezTo>
                    <a:pt x="34" y="2"/>
                    <a:pt x="41" y="12"/>
                    <a:pt x="40" y="2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5029200" y="4164013"/>
              <a:ext cx="47625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10 h 22"/>
                <a:gd name="T6" fmla="*/ 13 w 22"/>
                <a:gd name="T7" fmla="*/ 1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8" y="1"/>
                    <a:pt x="22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208588" y="3967163"/>
              <a:ext cx="49213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9 h 22"/>
                <a:gd name="T6" fmla="*/ 13 w 22"/>
                <a:gd name="T7" fmla="*/ 0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0"/>
                    <a:pt x="0" y="15"/>
                    <a:pt x="1" y="9"/>
                  </a:cubicBezTo>
                  <a:cubicBezTo>
                    <a:pt x="2" y="4"/>
                    <a:pt x="7" y="0"/>
                    <a:pt x="13" y="0"/>
                  </a:cubicBezTo>
                  <a:cubicBezTo>
                    <a:pt x="18" y="1"/>
                    <a:pt x="22" y="6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5033963" y="4283076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8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3" y="20"/>
                    <a:pt x="8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5191125" y="3854451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9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4" y="20"/>
                    <a:pt x="9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2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5178425" y="4197351"/>
              <a:ext cx="41275" cy="41275"/>
            </a:xfrm>
            <a:custGeom>
              <a:avLst/>
              <a:gdLst>
                <a:gd name="T0" fmla="*/ 19 w 19"/>
                <a:gd name="T1" fmla="*/ 11 h 19"/>
                <a:gd name="T2" fmla="*/ 8 w 19"/>
                <a:gd name="T3" fmla="*/ 18 h 19"/>
                <a:gd name="T4" fmla="*/ 1 w 19"/>
                <a:gd name="T5" fmla="*/ 8 h 19"/>
                <a:gd name="T6" fmla="*/ 11 w 19"/>
                <a:gd name="T7" fmla="*/ 1 h 19"/>
                <a:gd name="T8" fmla="*/ 19 w 19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11"/>
                  </a:moveTo>
                  <a:cubicBezTo>
                    <a:pt x="18" y="16"/>
                    <a:pt x="13" y="19"/>
                    <a:pt x="8" y="18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1" y="3"/>
                    <a:pt x="6" y="0"/>
                    <a:pt x="11" y="1"/>
                  </a:cubicBezTo>
                  <a:cubicBezTo>
                    <a:pt x="16" y="1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5113338" y="4052888"/>
              <a:ext cx="104775" cy="103188"/>
            </a:xfrm>
            <a:custGeom>
              <a:avLst/>
              <a:gdLst>
                <a:gd name="T0" fmla="*/ 46 w 48"/>
                <a:gd name="T1" fmla="*/ 27 h 47"/>
                <a:gd name="T2" fmla="*/ 21 w 48"/>
                <a:gd name="T3" fmla="*/ 46 h 47"/>
                <a:gd name="T4" fmla="*/ 2 w 48"/>
                <a:gd name="T5" fmla="*/ 20 h 47"/>
                <a:gd name="T6" fmla="*/ 27 w 48"/>
                <a:gd name="T7" fmla="*/ 1 h 47"/>
                <a:gd name="T8" fmla="*/ 46 w 48"/>
                <a:gd name="T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46" y="27"/>
                  </a:moveTo>
                  <a:cubicBezTo>
                    <a:pt x="45" y="39"/>
                    <a:pt x="33" y="47"/>
                    <a:pt x="21" y="46"/>
                  </a:cubicBezTo>
                  <a:cubicBezTo>
                    <a:pt x="9" y="44"/>
                    <a:pt x="0" y="33"/>
                    <a:pt x="2" y="20"/>
                  </a:cubicBezTo>
                  <a:cubicBezTo>
                    <a:pt x="3" y="8"/>
                    <a:pt x="15" y="0"/>
                    <a:pt x="27" y="1"/>
                  </a:cubicBezTo>
                  <a:cubicBezTo>
                    <a:pt x="39" y="3"/>
                    <a:pt x="48" y="14"/>
                    <a:pt x="46" y="2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5010150" y="3963988"/>
              <a:ext cx="49213" cy="47625"/>
            </a:xfrm>
            <a:custGeom>
              <a:avLst/>
              <a:gdLst>
                <a:gd name="T0" fmla="*/ 22 w 23"/>
                <a:gd name="T1" fmla="*/ 12 h 22"/>
                <a:gd name="T2" fmla="*/ 10 w 23"/>
                <a:gd name="T3" fmla="*/ 21 h 22"/>
                <a:gd name="T4" fmla="*/ 1 w 23"/>
                <a:gd name="T5" fmla="*/ 10 h 22"/>
                <a:gd name="T6" fmla="*/ 13 w 23"/>
                <a:gd name="T7" fmla="*/ 1 h 22"/>
                <a:gd name="T8" fmla="*/ 22 w 2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9" y="1"/>
                    <a:pt x="23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5084763" y="3929063"/>
              <a:ext cx="84138" cy="82550"/>
            </a:xfrm>
            <a:custGeom>
              <a:avLst/>
              <a:gdLst>
                <a:gd name="T0" fmla="*/ 37 w 39"/>
                <a:gd name="T1" fmla="*/ 22 h 38"/>
                <a:gd name="T2" fmla="*/ 17 w 39"/>
                <a:gd name="T3" fmla="*/ 37 h 38"/>
                <a:gd name="T4" fmla="*/ 2 w 39"/>
                <a:gd name="T5" fmla="*/ 17 h 38"/>
                <a:gd name="T6" fmla="*/ 22 w 39"/>
                <a:gd name="T7" fmla="*/ 1 h 38"/>
                <a:gd name="T8" fmla="*/ 37 w 39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37" y="22"/>
                  </a:moveTo>
                  <a:cubicBezTo>
                    <a:pt x="36" y="31"/>
                    <a:pt x="27" y="38"/>
                    <a:pt x="17" y="37"/>
                  </a:cubicBezTo>
                  <a:cubicBezTo>
                    <a:pt x="7" y="36"/>
                    <a:pt x="0" y="26"/>
                    <a:pt x="2" y="17"/>
                  </a:cubicBezTo>
                  <a:cubicBezTo>
                    <a:pt x="3" y="7"/>
                    <a:pt x="12" y="0"/>
                    <a:pt x="22" y="1"/>
                  </a:cubicBezTo>
                  <a:cubicBezTo>
                    <a:pt x="32" y="3"/>
                    <a:pt x="39" y="12"/>
                    <a:pt x="37" y="2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4391025" y="4624388"/>
              <a:ext cx="171450" cy="304800"/>
            </a:xfrm>
            <a:custGeom>
              <a:avLst/>
              <a:gdLst>
                <a:gd name="T0" fmla="*/ 66 w 78"/>
                <a:gd name="T1" fmla="*/ 19 h 139"/>
                <a:gd name="T2" fmla="*/ 39 w 78"/>
                <a:gd name="T3" fmla="*/ 37 h 139"/>
                <a:gd name="T4" fmla="*/ 8 w 78"/>
                <a:gd name="T5" fmla="*/ 26 h 139"/>
                <a:gd name="T6" fmla="*/ 52 w 78"/>
                <a:gd name="T7" fmla="*/ 139 h 139"/>
                <a:gd name="T8" fmla="*/ 66 w 78"/>
                <a:gd name="T9" fmla="*/ 1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66" y="19"/>
                  </a:moveTo>
                  <a:cubicBezTo>
                    <a:pt x="52" y="0"/>
                    <a:pt x="42" y="23"/>
                    <a:pt x="39" y="37"/>
                  </a:cubicBezTo>
                  <a:cubicBezTo>
                    <a:pt x="32" y="24"/>
                    <a:pt x="17" y="5"/>
                    <a:pt x="8" y="26"/>
                  </a:cubicBezTo>
                  <a:cubicBezTo>
                    <a:pt x="0" y="45"/>
                    <a:pt x="34" y="114"/>
                    <a:pt x="52" y="139"/>
                  </a:cubicBezTo>
                  <a:cubicBezTo>
                    <a:pt x="64" y="110"/>
                    <a:pt x="78" y="35"/>
                    <a:pt x="66" y="19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4954588" y="4397376"/>
              <a:ext cx="171450" cy="303213"/>
            </a:xfrm>
            <a:custGeom>
              <a:avLst/>
              <a:gdLst>
                <a:gd name="T0" fmla="*/ 70 w 78"/>
                <a:gd name="T1" fmla="*/ 27 h 139"/>
                <a:gd name="T2" fmla="*/ 39 w 78"/>
                <a:gd name="T3" fmla="*/ 37 h 139"/>
                <a:gd name="T4" fmla="*/ 13 w 78"/>
                <a:gd name="T5" fmla="*/ 18 h 139"/>
                <a:gd name="T6" fmla="*/ 24 w 78"/>
                <a:gd name="T7" fmla="*/ 139 h 139"/>
                <a:gd name="T8" fmla="*/ 70 w 78"/>
                <a:gd name="T9" fmla="*/ 2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70" y="27"/>
                  </a:moveTo>
                  <a:cubicBezTo>
                    <a:pt x="62" y="5"/>
                    <a:pt x="47" y="24"/>
                    <a:pt x="39" y="37"/>
                  </a:cubicBezTo>
                  <a:cubicBezTo>
                    <a:pt x="36" y="23"/>
                    <a:pt x="27" y="0"/>
                    <a:pt x="13" y="18"/>
                  </a:cubicBezTo>
                  <a:cubicBezTo>
                    <a:pt x="0" y="34"/>
                    <a:pt x="13" y="110"/>
                    <a:pt x="24" y="139"/>
                  </a:cubicBezTo>
                  <a:cubicBezTo>
                    <a:pt x="43" y="114"/>
                    <a:pt x="78" y="46"/>
                    <a:pt x="70" y="27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31564" y="688718"/>
            <a:ext cx="6313836" cy="1912620"/>
          </a:xfrm>
          <a:prstGeom prst="rect">
            <a:avLst/>
          </a:prstGeom>
          <a:solidFill>
            <a:schemeClr val="bg1"/>
          </a:solidFill>
          <a:ln w="3810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47801" y="788415"/>
            <a:ext cx="6113156" cy="1711324"/>
          </a:xfrm>
          <a:prstGeom prst="rect">
            <a:avLst/>
          </a:prstGeom>
          <a:solidFill>
            <a:schemeClr val="bg1"/>
          </a:solidFill>
          <a:ln w="1905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39854" y="893826"/>
            <a:ext cx="3044846" cy="1500502"/>
          </a:xfrm>
          <a:prstGeom prst="rect">
            <a:avLst/>
          </a:prstGeom>
          <a:blipFill dpi="0" rotWithShape="1">
            <a:blip r:embed="rId1"/>
            <a:srcRect/>
            <a:tile tx="1397000" ty="1270000" sx="100000" sy="100000" flip="none" algn="ctr"/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716791" y="893826"/>
            <a:ext cx="2712709" cy="1500502"/>
          </a:xfrm>
          <a:prstGeom prst="rect">
            <a:avLst/>
          </a:prstGeom>
          <a:solidFill>
            <a:srgbClr val="60BA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MH_Text_1"/>
          <p:cNvSpPr txBox="1">
            <a:spLocks noChangeArrowheads="1"/>
          </p:cNvSpPr>
          <p:nvPr/>
        </p:nvSpPr>
        <p:spPr bwMode="auto">
          <a:xfrm>
            <a:off x="4876519" y="1135798"/>
            <a:ext cx="2393251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766249" y="2915490"/>
            <a:ext cx="1385019" cy="1358361"/>
            <a:chOff x="3766249" y="2915490"/>
            <a:chExt cx="1385019" cy="1358361"/>
          </a:xfrm>
        </p:grpSpPr>
        <p:grpSp>
          <p:nvGrpSpPr>
            <p:cNvPr id="7" name="组合 6"/>
            <p:cNvGrpSpPr/>
            <p:nvPr/>
          </p:nvGrpSpPr>
          <p:grpSpPr>
            <a:xfrm>
              <a:off x="3766249" y="2915490"/>
              <a:ext cx="1385019" cy="1358361"/>
              <a:chOff x="3779056" y="2948847"/>
              <a:chExt cx="1554943" cy="1525015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017817" y="3159172"/>
                <a:ext cx="1059873" cy="10598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 cstate="screen">
                <a:lum bright="70000" contrast="-70000"/>
              </a:blip>
              <a:stretch>
                <a:fillRect/>
              </a:stretch>
            </p:blipFill>
            <p:spPr>
              <a:xfrm>
                <a:off x="3779056" y="2948847"/>
                <a:ext cx="1554943" cy="1525015"/>
              </a:xfrm>
              <a:prstGeom prst="rect">
                <a:avLst/>
              </a:prstGeom>
            </p:spPr>
          </p:pic>
        </p:grpSp>
        <p:sp>
          <p:nvSpPr>
            <p:cNvPr id="10" name="矩形 9"/>
            <p:cNvSpPr/>
            <p:nvPr/>
          </p:nvSpPr>
          <p:spPr>
            <a:xfrm>
              <a:off x="4101865" y="3332619"/>
              <a:ext cx="71378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60BA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0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797503" y="363764"/>
            <a:ext cx="2641600" cy="3817257"/>
            <a:chOff x="3064328" y="468539"/>
            <a:chExt cx="2641600" cy="3817257"/>
          </a:xfrm>
        </p:grpSpPr>
        <p:sp>
          <p:nvSpPr>
            <p:cNvPr id="2" name="菱形 1"/>
            <p:cNvSpPr/>
            <p:nvPr/>
          </p:nvSpPr>
          <p:spPr>
            <a:xfrm>
              <a:off x="3064328" y="468539"/>
              <a:ext cx="2641600" cy="3817257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菱形 2"/>
            <p:cNvSpPr/>
            <p:nvPr/>
          </p:nvSpPr>
          <p:spPr>
            <a:xfrm>
              <a:off x="3155980" y="600981"/>
              <a:ext cx="2458295" cy="3552371"/>
            </a:xfrm>
            <a:prstGeom prst="diamond">
              <a:avLst/>
            </a:prstGeom>
            <a:solidFill>
              <a:schemeClr val="bg1"/>
            </a:solid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菱形 3"/>
            <p:cNvSpPr/>
            <p:nvPr/>
          </p:nvSpPr>
          <p:spPr>
            <a:xfrm>
              <a:off x="3221580" y="695777"/>
              <a:ext cx="2327093" cy="3362777"/>
            </a:xfrm>
            <a:prstGeom prst="diamond">
              <a:avLst/>
            </a:prstGeom>
            <a:blipFill>
              <a:blip r:embed="rId1" cstate="screen"/>
              <a:stretch>
                <a:fillRect/>
              </a:stretch>
            </a:blip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03573" y="1425573"/>
            <a:ext cx="1432086" cy="2069442"/>
            <a:chOff x="3064328" y="468539"/>
            <a:chExt cx="2641600" cy="3817257"/>
          </a:xfrm>
        </p:grpSpPr>
        <p:sp>
          <p:nvSpPr>
            <p:cNvPr id="13" name="菱形 12"/>
            <p:cNvSpPr/>
            <p:nvPr/>
          </p:nvSpPr>
          <p:spPr>
            <a:xfrm>
              <a:off x="3064328" y="468539"/>
              <a:ext cx="2641600" cy="3817257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3155980" y="600981"/>
              <a:ext cx="2458295" cy="3552371"/>
            </a:xfrm>
            <a:prstGeom prst="diamond">
              <a:avLst/>
            </a:prstGeom>
            <a:solidFill>
              <a:schemeClr val="bg1"/>
            </a:solid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3221580" y="695777"/>
              <a:ext cx="2327093" cy="3362777"/>
            </a:xfrm>
            <a:prstGeom prst="diamond">
              <a:avLst/>
            </a:prstGeom>
            <a:blipFill>
              <a:blip r:embed="rId2" cstate="screen"/>
              <a:stretch>
                <a:fillRect/>
              </a:stretch>
            </a:blip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3954833" y="2942733"/>
            <a:ext cx="1858371" cy="21631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356905" y="990601"/>
            <a:ext cx="2033996" cy="1924050"/>
            <a:chOff x="1356905" y="990601"/>
            <a:chExt cx="2033996" cy="1924050"/>
          </a:xfrm>
        </p:grpSpPr>
        <p:sp>
          <p:nvSpPr>
            <p:cNvPr id="17" name="矩形: 剪去顶角 16"/>
            <p:cNvSpPr/>
            <p:nvPr/>
          </p:nvSpPr>
          <p:spPr>
            <a:xfrm>
              <a:off x="1356905" y="990601"/>
              <a:ext cx="2033996" cy="1924050"/>
            </a:xfrm>
            <a:prstGeom prst="snip2SameRect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剪去顶角 13"/>
            <p:cNvSpPr/>
            <p:nvPr/>
          </p:nvSpPr>
          <p:spPr>
            <a:xfrm>
              <a:off x="1452563" y="1081088"/>
              <a:ext cx="1842679" cy="1743075"/>
            </a:xfrm>
            <a:prstGeom prst="snip2SameRect">
              <a:avLst/>
            </a:prstGeom>
            <a:solidFill>
              <a:schemeClr val="bg1"/>
            </a:solid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剪去顶角 17"/>
            <p:cNvSpPr/>
            <p:nvPr/>
          </p:nvSpPr>
          <p:spPr>
            <a:xfrm>
              <a:off x="1500391" y="1126331"/>
              <a:ext cx="1747021" cy="1652588"/>
            </a:xfrm>
            <a:prstGeom prst="snip2SameRect">
              <a:avLst/>
            </a:prstGeom>
            <a:blipFill dpi="0" rotWithShape="1">
              <a:blip r:embed="rId1" cstate="screen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67835" y="2365493"/>
            <a:ext cx="1212132" cy="1188802"/>
            <a:chOff x="2578818" y="356662"/>
            <a:chExt cx="1385019" cy="1358361"/>
          </a:xfrm>
        </p:grpSpPr>
        <p:grpSp>
          <p:nvGrpSpPr>
            <p:cNvPr id="20" name="组合 19"/>
            <p:cNvGrpSpPr/>
            <p:nvPr/>
          </p:nvGrpSpPr>
          <p:grpSpPr>
            <a:xfrm>
              <a:off x="2578818" y="356662"/>
              <a:ext cx="1385019" cy="1358361"/>
              <a:chOff x="3779056" y="2948847"/>
              <a:chExt cx="1554943" cy="152501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017817" y="3159172"/>
                <a:ext cx="1059873" cy="10598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2" cstate="screen">
                <a:lum bright="70000" contrast="-70000"/>
              </a:blip>
              <a:stretch>
                <a:fillRect/>
              </a:stretch>
            </p:blipFill>
            <p:spPr>
              <a:xfrm>
                <a:off x="3779056" y="2948847"/>
                <a:ext cx="1554943" cy="1525015"/>
              </a:xfrm>
              <a:prstGeom prst="rect">
                <a:avLst/>
              </a:prstGeom>
            </p:spPr>
          </p:pic>
        </p:grpSp>
        <p:sp>
          <p:nvSpPr>
            <p:cNvPr id="23" name="矩形 22"/>
            <p:cNvSpPr/>
            <p:nvPr/>
          </p:nvSpPr>
          <p:spPr>
            <a:xfrm>
              <a:off x="2914434" y="773791"/>
              <a:ext cx="713785" cy="3868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rgbClr val="60BA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8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10514" y="990601"/>
            <a:ext cx="2033996" cy="1924050"/>
            <a:chOff x="1356905" y="990601"/>
            <a:chExt cx="2033996" cy="1924050"/>
          </a:xfrm>
        </p:grpSpPr>
        <p:sp>
          <p:nvSpPr>
            <p:cNvPr id="26" name="矩形: 剪去顶角 25"/>
            <p:cNvSpPr/>
            <p:nvPr/>
          </p:nvSpPr>
          <p:spPr>
            <a:xfrm>
              <a:off x="1356905" y="990601"/>
              <a:ext cx="2033996" cy="1924050"/>
            </a:xfrm>
            <a:prstGeom prst="snip2SameRect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剪去顶角 26"/>
            <p:cNvSpPr/>
            <p:nvPr/>
          </p:nvSpPr>
          <p:spPr>
            <a:xfrm>
              <a:off x="1452563" y="1081088"/>
              <a:ext cx="1842679" cy="1743075"/>
            </a:xfrm>
            <a:prstGeom prst="snip2SameRect">
              <a:avLst/>
            </a:prstGeom>
            <a:solidFill>
              <a:schemeClr val="bg1"/>
            </a:solid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剪去顶角 27"/>
            <p:cNvSpPr/>
            <p:nvPr/>
          </p:nvSpPr>
          <p:spPr>
            <a:xfrm>
              <a:off x="1500391" y="1126331"/>
              <a:ext cx="1747021" cy="1652588"/>
            </a:xfrm>
            <a:prstGeom prst="snip2SameRect">
              <a:avLst/>
            </a:prstGeom>
            <a:blipFill dpi="0" rotWithShape="1">
              <a:blip r:embed="rId1" cstate="screen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21444" y="2365493"/>
            <a:ext cx="1212132" cy="1188802"/>
            <a:chOff x="2578818" y="356662"/>
            <a:chExt cx="1385019" cy="1358361"/>
          </a:xfrm>
        </p:grpSpPr>
        <p:grpSp>
          <p:nvGrpSpPr>
            <p:cNvPr id="30" name="组合 29"/>
            <p:cNvGrpSpPr/>
            <p:nvPr/>
          </p:nvGrpSpPr>
          <p:grpSpPr>
            <a:xfrm>
              <a:off x="2578818" y="356662"/>
              <a:ext cx="1385019" cy="1358361"/>
              <a:chOff x="3779056" y="2948847"/>
              <a:chExt cx="1554943" cy="152501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017817" y="3159172"/>
                <a:ext cx="1059873" cy="10598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2" cstate="screen">
                <a:lum bright="70000" contrast="-70000"/>
              </a:blip>
              <a:stretch>
                <a:fillRect/>
              </a:stretch>
            </p:blipFill>
            <p:spPr>
              <a:xfrm>
                <a:off x="3779056" y="2948847"/>
                <a:ext cx="1554943" cy="1525015"/>
              </a:xfrm>
              <a:prstGeom prst="rect">
                <a:avLst/>
              </a:prstGeom>
            </p:spPr>
          </p:pic>
        </p:grpSp>
        <p:sp>
          <p:nvSpPr>
            <p:cNvPr id="31" name="矩形 30"/>
            <p:cNvSpPr/>
            <p:nvPr/>
          </p:nvSpPr>
          <p:spPr>
            <a:xfrm>
              <a:off x="2914434" y="773791"/>
              <a:ext cx="713785" cy="3868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rgbClr val="60BA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8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91532" y="990601"/>
            <a:ext cx="2033996" cy="1924050"/>
            <a:chOff x="1356905" y="990601"/>
            <a:chExt cx="2033996" cy="1924050"/>
          </a:xfrm>
        </p:grpSpPr>
        <p:sp>
          <p:nvSpPr>
            <p:cNvPr id="35" name="矩形: 剪去顶角 34"/>
            <p:cNvSpPr/>
            <p:nvPr/>
          </p:nvSpPr>
          <p:spPr>
            <a:xfrm>
              <a:off x="1356905" y="990601"/>
              <a:ext cx="2033996" cy="1924050"/>
            </a:xfrm>
            <a:prstGeom prst="snip2SameRect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: 剪去顶角 35"/>
            <p:cNvSpPr/>
            <p:nvPr/>
          </p:nvSpPr>
          <p:spPr>
            <a:xfrm>
              <a:off x="1452563" y="1081088"/>
              <a:ext cx="1842679" cy="1743075"/>
            </a:xfrm>
            <a:prstGeom prst="snip2SameRect">
              <a:avLst/>
            </a:prstGeom>
            <a:solidFill>
              <a:schemeClr val="bg1"/>
            </a:solid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剪去顶角 36"/>
            <p:cNvSpPr/>
            <p:nvPr/>
          </p:nvSpPr>
          <p:spPr>
            <a:xfrm>
              <a:off x="1500391" y="1126331"/>
              <a:ext cx="1747021" cy="1652588"/>
            </a:xfrm>
            <a:prstGeom prst="snip2SameRect">
              <a:avLst/>
            </a:prstGeom>
            <a:blipFill dpi="0" rotWithShape="1">
              <a:blip r:embed="rId1" cstate="screen"/>
              <a:srcRect/>
              <a:tile tx="0" ty="0" sx="30000" sy="3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02462" y="2365493"/>
            <a:ext cx="1212132" cy="1188802"/>
            <a:chOff x="2578818" y="356662"/>
            <a:chExt cx="1385019" cy="1358361"/>
          </a:xfrm>
        </p:grpSpPr>
        <p:grpSp>
          <p:nvGrpSpPr>
            <p:cNvPr id="39" name="组合 38"/>
            <p:cNvGrpSpPr/>
            <p:nvPr/>
          </p:nvGrpSpPr>
          <p:grpSpPr>
            <a:xfrm>
              <a:off x="2578818" y="356662"/>
              <a:ext cx="1385019" cy="1358361"/>
              <a:chOff x="3779056" y="2948847"/>
              <a:chExt cx="1554943" cy="1525015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017817" y="3159172"/>
                <a:ext cx="1059873" cy="105987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2" cstate="screen">
                <a:lum bright="70000" contrast="-70000"/>
              </a:blip>
              <a:stretch>
                <a:fillRect/>
              </a:stretch>
            </p:blipFill>
            <p:spPr>
              <a:xfrm>
                <a:off x="3779056" y="2948847"/>
                <a:ext cx="1554943" cy="1525015"/>
              </a:xfrm>
              <a:prstGeom prst="rect">
                <a:avLst/>
              </a:prstGeom>
            </p:spPr>
          </p:pic>
        </p:grpSp>
        <p:sp>
          <p:nvSpPr>
            <p:cNvPr id="40" name="矩形 39"/>
            <p:cNvSpPr/>
            <p:nvPr/>
          </p:nvSpPr>
          <p:spPr>
            <a:xfrm>
              <a:off x="2914434" y="773791"/>
              <a:ext cx="713785" cy="3868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rgbClr val="60BA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8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20989597">
            <a:off x="1669762" y="879181"/>
            <a:ext cx="2311437" cy="2977000"/>
            <a:chOff x="1926070" y="802982"/>
            <a:chExt cx="2311437" cy="2977000"/>
          </a:xfrm>
        </p:grpSpPr>
        <p:sp>
          <p:nvSpPr>
            <p:cNvPr id="5" name="矩形 4"/>
            <p:cNvSpPr/>
            <p:nvPr/>
          </p:nvSpPr>
          <p:spPr>
            <a:xfrm>
              <a:off x="1926070" y="802982"/>
              <a:ext cx="2311437" cy="2977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002272" y="872836"/>
              <a:ext cx="2161019" cy="2823325"/>
            </a:xfrm>
            <a:prstGeom prst="rect">
              <a:avLst/>
            </a:prstGeom>
            <a:blipFill dpi="0" rotWithShape="1">
              <a:blip r:embed="rId1"/>
              <a:srcRect/>
              <a:tile tx="0" ty="0" sx="80000" sy="8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 rot="1406645">
            <a:off x="4810080" y="1035380"/>
            <a:ext cx="2311437" cy="2977000"/>
            <a:chOff x="1926070" y="802982"/>
            <a:chExt cx="2311437" cy="2977000"/>
          </a:xfrm>
        </p:grpSpPr>
        <p:sp>
          <p:nvSpPr>
            <p:cNvPr id="10" name="矩形 9"/>
            <p:cNvSpPr/>
            <p:nvPr/>
          </p:nvSpPr>
          <p:spPr>
            <a:xfrm>
              <a:off x="1926070" y="802982"/>
              <a:ext cx="2311437" cy="2977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02272" y="872836"/>
              <a:ext cx="2161019" cy="2823325"/>
            </a:xfrm>
            <a:prstGeom prst="rect">
              <a:avLst/>
            </a:prstGeom>
            <a:blipFill dpi="0" rotWithShape="1">
              <a:blip r:embed="rId2" cstate="screen"/>
              <a:srcRect/>
              <a:tile tx="0" ty="0" sx="100000" sy="100000" flip="none" algn="ctr"/>
            </a:blipFill>
            <a:ln w="1905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75942" y="3683690"/>
            <a:ext cx="1306512" cy="1962149"/>
            <a:chOff x="3244851" y="3378201"/>
            <a:chExt cx="1306512" cy="1962149"/>
          </a:xfrm>
        </p:grpSpPr>
        <p:sp>
          <p:nvSpPr>
            <p:cNvPr id="13" name="Oval 5"/>
            <p:cNvSpPr>
              <a:spLocks noChangeArrowheads="1"/>
            </p:cNvSpPr>
            <p:nvPr userDrawn="1"/>
          </p:nvSpPr>
          <p:spPr bwMode="auto">
            <a:xfrm>
              <a:off x="3986213" y="3595688"/>
              <a:ext cx="19050" cy="174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 noEditPoints="1"/>
            </p:cNvSpPr>
            <p:nvPr userDrawn="1"/>
          </p:nvSpPr>
          <p:spPr bwMode="auto">
            <a:xfrm>
              <a:off x="3941763" y="3544888"/>
              <a:ext cx="381000" cy="269875"/>
            </a:xfrm>
            <a:custGeom>
              <a:avLst/>
              <a:gdLst>
                <a:gd name="T0" fmla="*/ 342 w 355"/>
                <a:gd name="T1" fmla="*/ 160 h 250"/>
                <a:gd name="T2" fmla="*/ 316 w 355"/>
                <a:gd name="T3" fmla="*/ 166 h 250"/>
                <a:gd name="T4" fmla="*/ 355 w 355"/>
                <a:gd name="T5" fmla="*/ 157 h 250"/>
                <a:gd name="T6" fmla="*/ 350 w 355"/>
                <a:gd name="T7" fmla="*/ 140 h 250"/>
                <a:gd name="T8" fmla="*/ 318 w 355"/>
                <a:gd name="T9" fmla="*/ 152 h 250"/>
                <a:gd name="T10" fmla="*/ 312 w 355"/>
                <a:gd name="T11" fmla="*/ 139 h 250"/>
                <a:gd name="T12" fmla="*/ 235 w 355"/>
                <a:gd name="T13" fmla="*/ 136 h 250"/>
                <a:gd name="T14" fmla="*/ 179 w 355"/>
                <a:gd name="T15" fmla="*/ 86 h 250"/>
                <a:gd name="T16" fmla="*/ 170 w 355"/>
                <a:gd name="T17" fmla="*/ 71 h 250"/>
                <a:gd name="T18" fmla="*/ 140 w 355"/>
                <a:gd name="T19" fmla="*/ 24 h 250"/>
                <a:gd name="T20" fmla="*/ 51 w 355"/>
                <a:gd name="T21" fmla="*/ 19 h 250"/>
                <a:gd name="T22" fmla="*/ 26 w 355"/>
                <a:gd name="T23" fmla="*/ 36 h 250"/>
                <a:gd name="T24" fmla="*/ 3 w 355"/>
                <a:gd name="T25" fmla="*/ 33 h 250"/>
                <a:gd name="T26" fmla="*/ 12 w 355"/>
                <a:gd name="T27" fmla="*/ 55 h 250"/>
                <a:gd name="T28" fmla="*/ 6 w 355"/>
                <a:gd name="T29" fmla="*/ 69 h 250"/>
                <a:gd name="T30" fmla="*/ 2 w 355"/>
                <a:gd name="T31" fmla="*/ 93 h 250"/>
                <a:gd name="T32" fmla="*/ 8 w 355"/>
                <a:gd name="T33" fmla="*/ 91 h 250"/>
                <a:gd name="T34" fmla="*/ 3 w 355"/>
                <a:gd name="T35" fmla="*/ 118 h 250"/>
                <a:gd name="T36" fmla="*/ 10 w 355"/>
                <a:gd name="T37" fmla="*/ 115 h 250"/>
                <a:gd name="T38" fmla="*/ 31 w 355"/>
                <a:gd name="T39" fmla="*/ 199 h 250"/>
                <a:gd name="T40" fmla="*/ 147 w 355"/>
                <a:gd name="T41" fmla="*/ 249 h 250"/>
                <a:gd name="T42" fmla="*/ 257 w 355"/>
                <a:gd name="T43" fmla="*/ 203 h 250"/>
                <a:gd name="T44" fmla="*/ 335 w 355"/>
                <a:gd name="T45" fmla="*/ 194 h 250"/>
                <a:gd name="T46" fmla="*/ 335 w 355"/>
                <a:gd name="T47" fmla="*/ 179 h 250"/>
                <a:gd name="T48" fmla="*/ 315 w 355"/>
                <a:gd name="T49" fmla="*/ 177 h 250"/>
                <a:gd name="T50" fmla="*/ 344 w 355"/>
                <a:gd name="T51" fmla="*/ 173 h 250"/>
                <a:gd name="T52" fmla="*/ 342 w 355"/>
                <a:gd name="T53" fmla="*/ 160 h 250"/>
                <a:gd name="T54" fmla="*/ 49 w 355"/>
                <a:gd name="T55" fmla="*/ 44 h 250"/>
                <a:gd name="T56" fmla="*/ 62 w 355"/>
                <a:gd name="T57" fmla="*/ 56 h 250"/>
                <a:gd name="T58" fmla="*/ 49 w 355"/>
                <a:gd name="T59" fmla="*/ 68 h 250"/>
                <a:gd name="T60" fmla="*/ 37 w 355"/>
                <a:gd name="T61" fmla="*/ 56 h 250"/>
                <a:gd name="T62" fmla="*/ 49 w 355"/>
                <a:gd name="T63" fmla="*/ 44 h 250"/>
                <a:gd name="T64" fmla="*/ 138 w 355"/>
                <a:gd name="T65" fmla="*/ 236 h 250"/>
                <a:gd name="T66" fmla="*/ 127 w 355"/>
                <a:gd name="T67" fmla="*/ 237 h 250"/>
                <a:gd name="T68" fmla="*/ 111 w 355"/>
                <a:gd name="T69" fmla="*/ 235 h 250"/>
                <a:gd name="T70" fmla="*/ 52 w 355"/>
                <a:gd name="T71" fmla="*/ 195 h 250"/>
                <a:gd name="T72" fmla="*/ 55 w 355"/>
                <a:gd name="T73" fmla="*/ 193 h 250"/>
                <a:gd name="T74" fmla="*/ 112 w 355"/>
                <a:gd name="T75" fmla="*/ 232 h 250"/>
                <a:gd name="T76" fmla="*/ 127 w 355"/>
                <a:gd name="T77" fmla="*/ 233 h 250"/>
                <a:gd name="T78" fmla="*/ 135 w 355"/>
                <a:gd name="T79" fmla="*/ 233 h 250"/>
                <a:gd name="T80" fmla="*/ 133 w 355"/>
                <a:gd name="T81" fmla="*/ 190 h 250"/>
                <a:gd name="T82" fmla="*/ 135 w 355"/>
                <a:gd name="T83" fmla="*/ 160 h 250"/>
                <a:gd name="T84" fmla="*/ 128 w 355"/>
                <a:gd name="T85" fmla="*/ 137 h 250"/>
                <a:gd name="T86" fmla="*/ 127 w 355"/>
                <a:gd name="T87" fmla="*/ 136 h 250"/>
                <a:gd name="T88" fmla="*/ 128 w 355"/>
                <a:gd name="T89" fmla="*/ 133 h 250"/>
                <a:gd name="T90" fmla="*/ 130 w 355"/>
                <a:gd name="T91" fmla="*/ 134 h 250"/>
                <a:gd name="T92" fmla="*/ 137 w 355"/>
                <a:gd name="T93" fmla="*/ 191 h 250"/>
                <a:gd name="T94" fmla="*/ 139 w 355"/>
                <a:gd name="T95" fmla="*/ 234 h 250"/>
                <a:gd name="T96" fmla="*/ 139 w 355"/>
                <a:gd name="T97" fmla="*/ 235 h 250"/>
                <a:gd name="T98" fmla="*/ 138 w 355"/>
                <a:gd name="T99" fmla="*/ 23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250">
                  <a:moveTo>
                    <a:pt x="342" y="160"/>
                  </a:moveTo>
                  <a:cubicBezTo>
                    <a:pt x="316" y="166"/>
                    <a:pt x="316" y="166"/>
                    <a:pt x="316" y="166"/>
                  </a:cubicBezTo>
                  <a:cubicBezTo>
                    <a:pt x="355" y="157"/>
                    <a:pt x="355" y="157"/>
                    <a:pt x="355" y="157"/>
                  </a:cubicBezTo>
                  <a:cubicBezTo>
                    <a:pt x="350" y="140"/>
                    <a:pt x="350" y="140"/>
                    <a:pt x="350" y="140"/>
                  </a:cubicBezTo>
                  <a:cubicBezTo>
                    <a:pt x="318" y="152"/>
                    <a:pt x="318" y="152"/>
                    <a:pt x="318" y="152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2" y="139"/>
                    <a:pt x="262" y="176"/>
                    <a:pt x="235" y="136"/>
                  </a:cubicBezTo>
                  <a:cubicBezTo>
                    <a:pt x="208" y="96"/>
                    <a:pt x="185" y="86"/>
                    <a:pt x="179" y="86"/>
                  </a:cubicBezTo>
                  <a:cubicBezTo>
                    <a:pt x="173" y="86"/>
                    <a:pt x="171" y="91"/>
                    <a:pt x="170" y="71"/>
                  </a:cubicBezTo>
                  <a:cubicBezTo>
                    <a:pt x="168" y="50"/>
                    <a:pt x="151" y="34"/>
                    <a:pt x="140" y="24"/>
                  </a:cubicBezTo>
                  <a:cubicBezTo>
                    <a:pt x="128" y="14"/>
                    <a:pt x="88" y="0"/>
                    <a:pt x="51" y="19"/>
                  </a:cubicBezTo>
                  <a:cubicBezTo>
                    <a:pt x="40" y="24"/>
                    <a:pt x="33" y="30"/>
                    <a:pt x="26" y="36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7" y="63"/>
                    <a:pt x="6" y="69"/>
                    <a:pt x="6" y="69"/>
                  </a:cubicBezTo>
                  <a:cubicBezTo>
                    <a:pt x="0" y="88"/>
                    <a:pt x="2" y="93"/>
                    <a:pt x="2" y="93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3" y="118"/>
                    <a:pt x="10" y="112"/>
                    <a:pt x="10" y="115"/>
                  </a:cubicBezTo>
                  <a:cubicBezTo>
                    <a:pt x="10" y="117"/>
                    <a:pt x="11" y="168"/>
                    <a:pt x="31" y="199"/>
                  </a:cubicBezTo>
                  <a:cubicBezTo>
                    <a:pt x="47" y="226"/>
                    <a:pt x="83" y="249"/>
                    <a:pt x="147" y="249"/>
                  </a:cubicBezTo>
                  <a:cubicBezTo>
                    <a:pt x="200" y="250"/>
                    <a:pt x="226" y="213"/>
                    <a:pt x="257" y="203"/>
                  </a:cubicBezTo>
                  <a:cubicBezTo>
                    <a:pt x="288" y="193"/>
                    <a:pt x="335" y="194"/>
                    <a:pt x="335" y="194"/>
                  </a:cubicBezTo>
                  <a:cubicBezTo>
                    <a:pt x="335" y="179"/>
                    <a:pt x="335" y="179"/>
                    <a:pt x="335" y="179"/>
                  </a:cubicBezTo>
                  <a:cubicBezTo>
                    <a:pt x="315" y="177"/>
                    <a:pt x="315" y="177"/>
                    <a:pt x="315" y="177"/>
                  </a:cubicBezTo>
                  <a:cubicBezTo>
                    <a:pt x="344" y="173"/>
                    <a:pt x="344" y="173"/>
                    <a:pt x="344" y="173"/>
                  </a:cubicBezTo>
                  <a:lnTo>
                    <a:pt x="342" y="160"/>
                  </a:lnTo>
                  <a:close/>
                  <a:moveTo>
                    <a:pt x="49" y="44"/>
                  </a:moveTo>
                  <a:cubicBezTo>
                    <a:pt x="56" y="44"/>
                    <a:pt x="62" y="50"/>
                    <a:pt x="62" y="56"/>
                  </a:cubicBezTo>
                  <a:cubicBezTo>
                    <a:pt x="62" y="63"/>
                    <a:pt x="56" y="68"/>
                    <a:pt x="49" y="68"/>
                  </a:cubicBezTo>
                  <a:cubicBezTo>
                    <a:pt x="42" y="68"/>
                    <a:pt x="37" y="63"/>
                    <a:pt x="37" y="56"/>
                  </a:cubicBezTo>
                  <a:cubicBezTo>
                    <a:pt x="37" y="50"/>
                    <a:pt x="42" y="44"/>
                    <a:pt x="49" y="44"/>
                  </a:cubicBezTo>
                  <a:close/>
                  <a:moveTo>
                    <a:pt x="138" y="236"/>
                  </a:moveTo>
                  <a:cubicBezTo>
                    <a:pt x="137" y="236"/>
                    <a:pt x="134" y="237"/>
                    <a:pt x="127" y="237"/>
                  </a:cubicBezTo>
                  <a:cubicBezTo>
                    <a:pt x="122" y="237"/>
                    <a:pt x="116" y="236"/>
                    <a:pt x="111" y="235"/>
                  </a:cubicBezTo>
                  <a:cubicBezTo>
                    <a:pt x="96" y="232"/>
                    <a:pt x="64" y="228"/>
                    <a:pt x="52" y="195"/>
                  </a:cubicBezTo>
                  <a:cubicBezTo>
                    <a:pt x="49" y="187"/>
                    <a:pt x="51" y="182"/>
                    <a:pt x="55" y="193"/>
                  </a:cubicBezTo>
                  <a:cubicBezTo>
                    <a:pt x="65" y="225"/>
                    <a:pt x="98" y="228"/>
                    <a:pt x="112" y="232"/>
                  </a:cubicBezTo>
                  <a:cubicBezTo>
                    <a:pt x="117" y="233"/>
                    <a:pt x="122" y="233"/>
                    <a:pt x="127" y="233"/>
                  </a:cubicBezTo>
                  <a:cubicBezTo>
                    <a:pt x="131" y="233"/>
                    <a:pt x="133" y="233"/>
                    <a:pt x="135" y="233"/>
                  </a:cubicBezTo>
                  <a:cubicBezTo>
                    <a:pt x="134" y="226"/>
                    <a:pt x="132" y="201"/>
                    <a:pt x="133" y="190"/>
                  </a:cubicBezTo>
                  <a:cubicBezTo>
                    <a:pt x="134" y="185"/>
                    <a:pt x="135" y="172"/>
                    <a:pt x="135" y="160"/>
                  </a:cubicBezTo>
                  <a:cubicBezTo>
                    <a:pt x="134" y="142"/>
                    <a:pt x="130" y="138"/>
                    <a:pt x="128" y="137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8" y="133"/>
                    <a:pt x="128" y="133"/>
                    <a:pt x="128" y="133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41" y="138"/>
                    <a:pt x="139" y="168"/>
                    <a:pt x="137" y="191"/>
                  </a:cubicBezTo>
                  <a:cubicBezTo>
                    <a:pt x="136" y="202"/>
                    <a:pt x="138" y="231"/>
                    <a:pt x="139" y="234"/>
                  </a:cubicBezTo>
                  <a:cubicBezTo>
                    <a:pt x="139" y="235"/>
                    <a:pt x="139" y="235"/>
                    <a:pt x="139" y="235"/>
                  </a:cubicBezTo>
                  <a:lnTo>
                    <a:pt x="13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7"/>
            <p:cNvSpPr>
              <a:spLocks noChangeArrowheads="1"/>
            </p:cNvSpPr>
            <p:nvPr userDrawn="1"/>
          </p:nvSpPr>
          <p:spPr bwMode="auto">
            <a:xfrm>
              <a:off x="3790951" y="3595688"/>
              <a:ext cx="19050" cy="174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 noEditPoints="1"/>
            </p:cNvSpPr>
            <p:nvPr userDrawn="1"/>
          </p:nvSpPr>
          <p:spPr bwMode="auto">
            <a:xfrm>
              <a:off x="3473451" y="3544888"/>
              <a:ext cx="381000" cy="269875"/>
            </a:xfrm>
            <a:custGeom>
              <a:avLst/>
              <a:gdLst>
                <a:gd name="T0" fmla="*/ 12 w 355"/>
                <a:gd name="T1" fmla="*/ 173 h 250"/>
                <a:gd name="T2" fmla="*/ 40 w 355"/>
                <a:gd name="T3" fmla="*/ 177 h 250"/>
                <a:gd name="T4" fmla="*/ 20 w 355"/>
                <a:gd name="T5" fmla="*/ 179 h 250"/>
                <a:gd name="T6" fmla="*/ 20 w 355"/>
                <a:gd name="T7" fmla="*/ 194 h 250"/>
                <a:gd name="T8" fmla="*/ 99 w 355"/>
                <a:gd name="T9" fmla="*/ 203 h 250"/>
                <a:gd name="T10" fmla="*/ 208 w 355"/>
                <a:gd name="T11" fmla="*/ 249 h 250"/>
                <a:gd name="T12" fmla="*/ 325 w 355"/>
                <a:gd name="T13" fmla="*/ 199 h 250"/>
                <a:gd name="T14" fmla="*/ 345 w 355"/>
                <a:gd name="T15" fmla="*/ 115 h 250"/>
                <a:gd name="T16" fmla="*/ 352 w 355"/>
                <a:gd name="T17" fmla="*/ 118 h 250"/>
                <a:gd name="T18" fmla="*/ 347 w 355"/>
                <a:gd name="T19" fmla="*/ 91 h 250"/>
                <a:gd name="T20" fmla="*/ 353 w 355"/>
                <a:gd name="T21" fmla="*/ 93 h 250"/>
                <a:gd name="T22" fmla="*/ 349 w 355"/>
                <a:gd name="T23" fmla="*/ 69 h 250"/>
                <a:gd name="T24" fmla="*/ 343 w 355"/>
                <a:gd name="T25" fmla="*/ 55 h 250"/>
                <a:gd name="T26" fmla="*/ 352 w 355"/>
                <a:gd name="T27" fmla="*/ 33 h 250"/>
                <a:gd name="T28" fmla="*/ 329 w 355"/>
                <a:gd name="T29" fmla="*/ 36 h 250"/>
                <a:gd name="T30" fmla="*/ 305 w 355"/>
                <a:gd name="T31" fmla="*/ 19 h 250"/>
                <a:gd name="T32" fmla="*/ 216 w 355"/>
                <a:gd name="T33" fmla="*/ 24 h 250"/>
                <a:gd name="T34" fmla="*/ 185 w 355"/>
                <a:gd name="T35" fmla="*/ 71 h 250"/>
                <a:gd name="T36" fmla="*/ 176 w 355"/>
                <a:gd name="T37" fmla="*/ 86 h 250"/>
                <a:gd name="T38" fmla="*/ 120 w 355"/>
                <a:gd name="T39" fmla="*/ 136 h 250"/>
                <a:gd name="T40" fmla="*/ 43 w 355"/>
                <a:gd name="T41" fmla="*/ 139 h 250"/>
                <a:gd name="T42" fmla="*/ 37 w 355"/>
                <a:gd name="T43" fmla="*/ 152 h 250"/>
                <a:gd name="T44" fmla="*/ 5 w 355"/>
                <a:gd name="T45" fmla="*/ 140 h 250"/>
                <a:gd name="T46" fmla="*/ 0 w 355"/>
                <a:gd name="T47" fmla="*/ 157 h 250"/>
                <a:gd name="T48" fmla="*/ 40 w 355"/>
                <a:gd name="T49" fmla="*/ 166 h 250"/>
                <a:gd name="T50" fmla="*/ 13 w 355"/>
                <a:gd name="T51" fmla="*/ 160 h 250"/>
                <a:gd name="T52" fmla="*/ 12 w 355"/>
                <a:gd name="T53" fmla="*/ 173 h 250"/>
                <a:gd name="T54" fmla="*/ 318 w 355"/>
                <a:gd name="T55" fmla="*/ 56 h 250"/>
                <a:gd name="T56" fmla="*/ 306 w 355"/>
                <a:gd name="T57" fmla="*/ 68 h 250"/>
                <a:gd name="T58" fmla="*/ 293 w 355"/>
                <a:gd name="T59" fmla="*/ 56 h 250"/>
                <a:gd name="T60" fmla="*/ 306 w 355"/>
                <a:gd name="T61" fmla="*/ 44 h 250"/>
                <a:gd name="T62" fmla="*/ 318 w 355"/>
                <a:gd name="T63" fmla="*/ 56 h 250"/>
                <a:gd name="T64" fmla="*/ 216 w 355"/>
                <a:gd name="T65" fmla="*/ 235 h 250"/>
                <a:gd name="T66" fmla="*/ 216 w 355"/>
                <a:gd name="T67" fmla="*/ 234 h 250"/>
                <a:gd name="T68" fmla="*/ 218 w 355"/>
                <a:gd name="T69" fmla="*/ 191 h 250"/>
                <a:gd name="T70" fmla="*/ 225 w 355"/>
                <a:gd name="T71" fmla="*/ 134 h 250"/>
                <a:gd name="T72" fmla="*/ 227 w 355"/>
                <a:gd name="T73" fmla="*/ 133 h 250"/>
                <a:gd name="T74" fmla="*/ 229 w 355"/>
                <a:gd name="T75" fmla="*/ 136 h 250"/>
                <a:gd name="T76" fmla="*/ 227 w 355"/>
                <a:gd name="T77" fmla="*/ 137 h 250"/>
                <a:gd name="T78" fmla="*/ 220 w 355"/>
                <a:gd name="T79" fmla="*/ 160 h 250"/>
                <a:gd name="T80" fmla="*/ 222 w 355"/>
                <a:gd name="T81" fmla="*/ 190 h 250"/>
                <a:gd name="T82" fmla="*/ 220 w 355"/>
                <a:gd name="T83" fmla="*/ 233 h 250"/>
                <a:gd name="T84" fmla="*/ 228 w 355"/>
                <a:gd name="T85" fmla="*/ 233 h 250"/>
                <a:gd name="T86" fmla="*/ 243 w 355"/>
                <a:gd name="T87" fmla="*/ 232 h 250"/>
                <a:gd name="T88" fmla="*/ 300 w 355"/>
                <a:gd name="T89" fmla="*/ 193 h 250"/>
                <a:gd name="T90" fmla="*/ 303 w 355"/>
                <a:gd name="T91" fmla="*/ 195 h 250"/>
                <a:gd name="T92" fmla="*/ 244 w 355"/>
                <a:gd name="T93" fmla="*/ 235 h 250"/>
                <a:gd name="T94" fmla="*/ 228 w 355"/>
                <a:gd name="T95" fmla="*/ 237 h 250"/>
                <a:gd name="T96" fmla="*/ 218 w 355"/>
                <a:gd name="T97" fmla="*/ 236 h 250"/>
                <a:gd name="T98" fmla="*/ 216 w 355"/>
                <a:gd name="T99" fmla="*/ 23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250">
                  <a:moveTo>
                    <a:pt x="12" y="173"/>
                  </a:moveTo>
                  <a:cubicBezTo>
                    <a:pt x="40" y="177"/>
                    <a:pt x="40" y="177"/>
                    <a:pt x="40" y="177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20" y="194"/>
                    <a:pt x="68" y="193"/>
                    <a:pt x="99" y="203"/>
                  </a:cubicBezTo>
                  <a:cubicBezTo>
                    <a:pt x="129" y="213"/>
                    <a:pt x="155" y="250"/>
                    <a:pt x="208" y="249"/>
                  </a:cubicBezTo>
                  <a:cubicBezTo>
                    <a:pt x="272" y="249"/>
                    <a:pt x="308" y="226"/>
                    <a:pt x="325" y="199"/>
                  </a:cubicBezTo>
                  <a:cubicBezTo>
                    <a:pt x="344" y="168"/>
                    <a:pt x="346" y="117"/>
                    <a:pt x="345" y="115"/>
                  </a:cubicBezTo>
                  <a:cubicBezTo>
                    <a:pt x="345" y="112"/>
                    <a:pt x="352" y="118"/>
                    <a:pt x="352" y="118"/>
                  </a:cubicBezTo>
                  <a:cubicBezTo>
                    <a:pt x="347" y="91"/>
                    <a:pt x="347" y="91"/>
                    <a:pt x="347" y="91"/>
                  </a:cubicBezTo>
                  <a:cubicBezTo>
                    <a:pt x="353" y="93"/>
                    <a:pt x="353" y="93"/>
                    <a:pt x="353" y="93"/>
                  </a:cubicBezTo>
                  <a:cubicBezTo>
                    <a:pt x="353" y="93"/>
                    <a:pt x="355" y="88"/>
                    <a:pt x="349" y="69"/>
                  </a:cubicBezTo>
                  <a:cubicBezTo>
                    <a:pt x="349" y="69"/>
                    <a:pt x="348" y="63"/>
                    <a:pt x="343" y="55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29" y="36"/>
                    <a:pt x="329" y="36"/>
                    <a:pt x="329" y="36"/>
                  </a:cubicBezTo>
                  <a:cubicBezTo>
                    <a:pt x="323" y="30"/>
                    <a:pt x="315" y="24"/>
                    <a:pt x="305" y="19"/>
                  </a:cubicBezTo>
                  <a:cubicBezTo>
                    <a:pt x="267" y="0"/>
                    <a:pt x="227" y="14"/>
                    <a:pt x="216" y="24"/>
                  </a:cubicBezTo>
                  <a:cubicBezTo>
                    <a:pt x="204" y="34"/>
                    <a:pt x="187" y="50"/>
                    <a:pt x="185" y="71"/>
                  </a:cubicBezTo>
                  <a:cubicBezTo>
                    <a:pt x="184" y="91"/>
                    <a:pt x="182" y="86"/>
                    <a:pt x="176" y="86"/>
                  </a:cubicBezTo>
                  <a:cubicBezTo>
                    <a:pt x="170" y="86"/>
                    <a:pt x="147" y="96"/>
                    <a:pt x="120" y="136"/>
                  </a:cubicBezTo>
                  <a:cubicBezTo>
                    <a:pt x="94" y="176"/>
                    <a:pt x="43" y="139"/>
                    <a:pt x="43" y="139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13" y="160"/>
                    <a:pt x="13" y="160"/>
                    <a:pt x="13" y="160"/>
                  </a:cubicBezTo>
                  <a:lnTo>
                    <a:pt x="12" y="173"/>
                  </a:lnTo>
                  <a:close/>
                  <a:moveTo>
                    <a:pt x="318" y="56"/>
                  </a:moveTo>
                  <a:cubicBezTo>
                    <a:pt x="318" y="63"/>
                    <a:pt x="313" y="68"/>
                    <a:pt x="306" y="68"/>
                  </a:cubicBezTo>
                  <a:cubicBezTo>
                    <a:pt x="299" y="68"/>
                    <a:pt x="293" y="63"/>
                    <a:pt x="293" y="56"/>
                  </a:cubicBezTo>
                  <a:cubicBezTo>
                    <a:pt x="293" y="50"/>
                    <a:pt x="299" y="44"/>
                    <a:pt x="306" y="44"/>
                  </a:cubicBezTo>
                  <a:cubicBezTo>
                    <a:pt x="313" y="44"/>
                    <a:pt x="318" y="50"/>
                    <a:pt x="318" y="56"/>
                  </a:cubicBezTo>
                  <a:close/>
                  <a:moveTo>
                    <a:pt x="216" y="235"/>
                  </a:moveTo>
                  <a:cubicBezTo>
                    <a:pt x="216" y="234"/>
                    <a:pt x="216" y="234"/>
                    <a:pt x="216" y="234"/>
                  </a:cubicBezTo>
                  <a:cubicBezTo>
                    <a:pt x="217" y="231"/>
                    <a:pt x="219" y="202"/>
                    <a:pt x="218" y="191"/>
                  </a:cubicBezTo>
                  <a:cubicBezTo>
                    <a:pt x="216" y="168"/>
                    <a:pt x="214" y="138"/>
                    <a:pt x="225" y="134"/>
                  </a:cubicBezTo>
                  <a:cubicBezTo>
                    <a:pt x="227" y="133"/>
                    <a:pt x="227" y="133"/>
                    <a:pt x="227" y="133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27" y="137"/>
                    <a:pt x="227" y="137"/>
                    <a:pt x="227" y="137"/>
                  </a:cubicBezTo>
                  <a:cubicBezTo>
                    <a:pt x="225" y="138"/>
                    <a:pt x="221" y="142"/>
                    <a:pt x="220" y="160"/>
                  </a:cubicBezTo>
                  <a:cubicBezTo>
                    <a:pt x="220" y="172"/>
                    <a:pt x="221" y="185"/>
                    <a:pt x="222" y="190"/>
                  </a:cubicBezTo>
                  <a:cubicBezTo>
                    <a:pt x="223" y="201"/>
                    <a:pt x="221" y="226"/>
                    <a:pt x="220" y="233"/>
                  </a:cubicBezTo>
                  <a:cubicBezTo>
                    <a:pt x="222" y="233"/>
                    <a:pt x="225" y="233"/>
                    <a:pt x="228" y="233"/>
                  </a:cubicBezTo>
                  <a:cubicBezTo>
                    <a:pt x="233" y="233"/>
                    <a:pt x="238" y="233"/>
                    <a:pt x="243" y="232"/>
                  </a:cubicBezTo>
                  <a:cubicBezTo>
                    <a:pt x="257" y="228"/>
                    <a:pt x="290" y="225"/>
                    <a:pt x="300" y="193"/>
                  </a:cubicBezTo>
                  <a:cubicBezTo>
                    <a:pt x="304" y="182"/>
                    <a:pt x="306" y="187"/>
                    <a:pt x="303" y="195"/>
                  </a:cubicBezTo>
                  <a:cubicBezTo>
                    <a:pt x="291" y="228"/>
                    <a:pt x="259" y="232"/>
                    <a:pt x="244" y="235"/>
                  </a:cubicBezTo>
                  <a:cubicBezTo>
                    <a:pt x="239" y="236"/>
                    <a:pt x="233" y="237"/>
                    <a:pt x="228" y="237"/>
                  </a:cubicBezTo>
                  <a:cubicBezTo>
                    <a:pt x="222" y="237"/>
                    <a:pt x="218" y="236"/>
                    <a:pt x="218" y="236"/>
                  </a:cubicBezTo>
                  <a:lnTo>
                    <a:pt x="216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9"/>
            <p:cNvSpPr/>
            <p:nvPr userDrawn="1"/>
          </p:nvSpPr>
          <p:spPr bwMode="auto">
            <a:xfrm>
              <a:off x="3789363" y="3378201"/>
              <a:ext cx="215900" cy="217487"/>
            </a:xfrm>
            <a:custGeom>
              <a:avLst/>
              <a:gdLst>
                <a:gd name="T0" fmla="*/ 151 w 201"/>
                <a:gd name="T1" fmla="*/ 0 h 201"/>
                <a:gd name="T2" fmla="*/ 101 w 201"/>
                <a:gd name="T3" fmla="*/ 38 h 201"/>
                <a:gd name="T4" fmla="*/ 50 w 201"/>
                <a:gd name="T5" fmla="*/ 1 h 201"/>
                <a:gd name="T6" fmla="*/ 0 w 201"/>
                <a:gd name="T7" fmla="*/ 51 h 201"/>
                <a:gd name="T8" fmla="*/ 101 w 201"/>
                <a:gd name="T9" fmla="*/ 201 h 201"/>
                <a:gd name="T10" fmla="*/ 201 w 201"/>
                <a:gd name="T11" fmla="*/ 50 h 201"/>
                <a:gd name="T12" fmla="*/ 151 w 201"/>
                <a:gd name="T1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1" h="201">
                  <a:moveTo>
                    <a:pt x="151" y="0"/>
                  </a:moveTo>
                  <a:cubicBezTo>
                    <a:pt x="126" y="0"/>
                    <a:pt x="113" y="13"/>
                    <a:pt x="101" y="38"/>
                  </a:cubicBezTo>
                  <a:cubicBezTo>
                    <a:pt x="88" y="13"/>
                    <a:pt x="75" y="1"/>
                    <a:pt x="50" y="1"/>
                  </a:cubicBezTo>
                  <a:cubicBezTo>
                    <a:pt x="23" y="1"/>
                    <a:pt x="0" y="23"/>
                    <a:pt x="0" y="51"/>
                  </a:cubicBezTo>
                  <a:cubicBezTo>
                    <a:pt x="0" y="101"/>
                    <a:pt x="51" y="151"/>
                    <a:pt x="101" y="201"/>
                  </a:cubicBezTo>
                  <a:cubicBezTo>
                    <a:pt x="151" y="151"/>
                    <a:pt x="201" y="101"/>
                    <a:pt x="201" y="50"/>
                  </a:cubicBezTo>
                  <a:cubicBezTo>
                    <a:pt x="201" y="23"/>
                    <a:pt x="178" y="0"/>
                    <a:pt x="151" y="0"/>
                  </a:cubicBezTo>
                  <a:close/>
                </a:path>
              </a:pathLst>
            </a:custGeom>
            <a:solidFill>
              <a:srgbClr val="FC9E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0"/>
            <p:cNvSpPr/>
            <p:nvPr userDrawn="1"/>
          </p:nvSpPr>
          <p:spPr bwMode="auto">
            <a:xfrm>
              <a:off x="3436938" y="4219575"/>
              <a:ext cx="931863" cy="450850"/>
            </a:xfrm>
            <a:custGeom>
              <a:avLst/>
              <a:gdLst>
                <a:gd name="T0" fmla="*/ 868 w 868"/>
                <a:gd name="T1" fmla="*/ 413 h 420"/>
                <a:gd name="T2" fmla="*/ 860 w 868"/>
                <a:gd name="T3" fmla="*/ 420 h 420"/>
                <a:gd name="T4" fmla="*/ 8 w 868"/>
                <a:gd name="T5" fmla="*/ 420 h 420"/>
                <a:gd name="T6" fmla="*/ 0 w 868"/>
                <a:gd name="T7" fmla="*/ 413 h 420"/>
                <a:gd name="T8" fmla="*/ 0 w 868"/>
                <a:gd name="T9" fmla="*/ 8 h 420"/>
                <a:gd name="T10" fmla="*/ 8 w 868"/>
                <a:gd name="T11" fmla="*/ 0 h 420"/>
                <a:gd name="T12" fmla="*/ 860 w 868"/>
                <a:gd name="T13" fmla="*/ 0 h 420"/>
                <a:gd name="T14" fmla="*/ 868 w 868"/>
                <a:gd name="T15" fmla="*/ 8 h 420"/>
                <a:gd name="T16" fmla="*/ 868 w 868"/>
                <a:gd name="T17" fmla="*/ 413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8" h="420">
                  <a:moveTo>
                    <a:pt x="868" y="413"/>
                  </a:moveTo>
                  <a:cubicBezTo>
                    <a:pt x="868" y="417"/>
                    <a:pt x="865" y="420"/>
                    <a:pt x="860" y="420"/>
                  </a:cubicBezTo>
                  <a:cubicBezTo>
                    <a:pt x="8" y="420"/>
                    <a:pt x="8" y="420"/>
                    <a:pt x="8" y="420"/>
                  </a:cubicBezTo>
                  <a:cubicBezTo>
                    <a:pt x="3" y="420"/>
                    <a:pt x="0" y="417"/>
                    <a:pt x="0" y="4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60" y="0"/>
                    <a:pt x="860" y="0"/>
                    <a:pt x="860" y="0"/>
                  </a:cubicBezTo>
                  <a:cubicBezTo>
                    <a:pt x="865" y="0"/>
                    <a:pt x="868" y="4"/>
                    <a:pt x="868" y="8"/>
                  </a:cubicBezTo>
                  <a:lnTo>
                    <a:pt x="868" y="4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 userDrawn="1"/>
          </p:nvSpPr>
          <p:spPr bwMode="auto">
            <a:xfrm>
              <a:off x="3254376" y="4665663"/>
              <a:ext cx="1287463" cy="655637"/>
            </a:xfrm>
            <a:custGeom>
              <a:avLst/>
              <a:gdLst>
                <a:gd name="T0" fmla="*/ 1199 w 1199"/>
                <a:gd name="T1" fmla="*/ 599 h 610"/>
                <a:gd name="T2" fmla="*/ 1188 w 1199"/>
                <a:gd name="T3" fmla="*/ 610 h 610"/>
                <a:gd name="T4" fmla="*/ 11 w 1199"/>
                <a:gd name="T5" fmla="*/ 610 h 610"/>
                <a:gd name="T6" fmla="*/ 0 w 1199"/>
                <a:gd name="T7" fmla="*/ 599 h 610"/>
                <a:gd name="T8" fmla="*/ 0 w 1199"/>
                <a:gd name="T9" fmla="*/ 11 h 610"/>
                <a:gd name="T10" fmla="*/ 11 w 1199"/>
                <a:gd name="T11" fmla="*/ 0 h 610"/>
                <a:gd name="T12" fmla="*/ 1188 w 1199"/>
                <a:gd name="T13" fmla="*/ 0 h 610"/>
                <a:gd name="T14" fmla="*/ 1199 w 1199"/>
                <a:gd name="T15" fmla="*/ 11 h 610"/>
                <a:gd name="T16" fmla="*/ 1199 w 1199"/>
                <a:gd name="T17" fmla="*/ 59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9" h="610">
                  <a:moveTo>
                    <a:pt x="1199" y="599"/>
                  </a:moveTo>
                  <a:cubicBezTo>
                    <a:pt x="1199" y="605"/>
                    <a:pt x="1194" y="610"/>
                    <a:pt x="1188" y="610"/>
                  </a:cubicBezTo>
                  <a:cubicBezTo>
                    <a:pt x="11" y="610"/>
                    <a:pt x="11" y="610"/>
                    <a:pt x="11" y="610"/>
                  </a:cubicBezTo>
                  <a:cubicBezTo>
                    <a:pt x="5" y="610"/>
                    <a:pt x="0" y="605"/>
                    <a:pt x="0" y="59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88" y="0"/>
                    <a:pt x="1188" y="0"/>
                    <a:pt x="1188" y="0"/>
                  </a:cubicBezTo>
                  <a:cubicBezTo>
                    <a:pt x="1194" y="0"/>
                    <a:pt x="1199" y="5"/>
                    <a:pt x="1199" y="11"/>
                  </a:cubicBezTo>
                  <a:lnTo>
                    <a:pt x="1199" y="599"/>
                  </a:lnTo>
                  <a:close/>
                </a:path>
              </a:pathLst>
            </a:custGeom>
            <a:solidFill>
              <a:srgbClr val="FC9EB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2"/>
            <p:cNvSpPr/>
            <p:nvPr userDrawn="1"/>
          </p:nvSpPr>
          <p:spPr bwMode="auto">
            <a:xfrm>
              <a:off x="3617913" y="3870325"/>
              <a:ext cx="560388" cy="349250"/>
            </a:xfrm>
            <a:custGeom>
              <a:avLst/>
              <a:gdLst>
                <a:gd name="T0" fmla="*/ 521 w 521"/>
                <a:gd name="T1" fmla="*/ 319 h 325"/>
                <a:gd name="T2" fmla="*/ 516 w 521"/>
                <a:gd name="T3" fmla="*/ 325 h 325"/>
                <a:gd name="T4" fmla="*/ 5 w 521"/>
                <a:gd name="T5" fmla="*/ 325 h 325"/>
                <a:gd name="T6" fmla="*/ 0 w 521"/>
                <a:gd name="T7" fmla="*/ 319 h 325"/>
                <a:gd name="T8" fmla="*/ 0 w 521"/>
                <a:gd name="T9" fmla="*/ 6 h 325"/>
                <a:gd name="T10" fmla="*/ 5 w 521"/>
                <a:gd name="T11" fmla="*/ 0 h 325"/>
                <a:gd name="T12" fmla="*/ 516 w 521"/>
                <a:gd name="T13" fmla="*/ 0 h 325"/>
                <a:gd name="T14" fmla="*/ 521 w 521"/>
                <a:gd name="T15" fmla="*/ 6 h 325"/>
                <a:gd name="T16" fmla="*/ 521 w 521"/>
                <a:gd name="T17" fmla="*/ 319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1" h="325">
                  <a:moveTo>
                    <a:pt x="521" y="319"/>
                  </a:moveTo>
                  <a:cubicBezTo>
                    <a:pt x="521" y="322"/>
                    <a:pt x="519" y="325"/>
                    <a:pt x="516" y="325"/>
                  </a:cubicBezTo>
                  <a:cubicBezTo>
                    <a:pt x="5" y="325"/>
                    <a:pt x="5" y="325"/>
                    <a:pt x="5" y="325"/>
                  </a:cubicBezTo>
                  <a:cubicBezTo>
                    <a:pt x="2" y="325"/>
                    <a:pt x="0" y="322"/>
                    <a:pt x="0" y="3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519" y="0"/>
                    <a:pt x="521" y="3"/>
                    <a:pt x="521" y="6"/>
                  </a:cubicBezTo>
                  <a:lnTo>
                    <a:pt x="521" y="3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13"/>
            <p:cNvSpPr>
              <a:spLocks noChangeArrowheads="1"/>
            </p:cNvSpPr>
            <p:nvPr userDrawn="1"/>
          </p:nvSpPr>
          <p:spPr bwMode="auto">
            <a:xfrm>
              <a:off x="358457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Oval 14"/>
            <p:cNvSpPr>
              <a:spLocks noChangeArrowheads="1"/>
            </p:cNvSpPr>
            <p:nvPr userDrawn="1"/>
          </p:nvSpPr>
          <p:spPr bwMode="auto">
            <a:xfrm>
              <a:off x="364172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15"/>
            <p:cNvSpPr>
              <a:spLocks noChangeArrowheads="1"/>
            </p:cNvSpPr>
            <p:nvPr userDrawn="1"/>
          </p:nvSpPr>
          <p:spPr bwMode="auto">
            <a:xfrm>
              <a:off x="369887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16"/>
            <p:cNvSpPr>
              <a:spLocks noChangeArrowheads="1"/>
            </p:cNvSpPr>
            <p:nvPr userDrawn="1"/>
          </p:nvSpPr>
          <p:spPr bwMode="auto">
            <a:xfrm>
              <a:off x="3756026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7"/>
            <p:cNvSpPr>
              <a:spLocks noChangeArrowheads="1"/>
            </p:cNvSpPr>
            <p:nvPr userDrawn="1"/>
          </p:nvSpPr>
          <p:spPr bwMode="auto">
            <a:xfrm>
              <a:off x="3813176" y="384175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Oval 18"/>
            <p:cNvSpPr>
              <a:spLocks noChangeArrowheads="1"/>
            </p:cNvSpPr>
            <p:nvPr userDrawn="1"/>
          </p:nvSpPr>
          <p:spPr bwMode="auto">
            <a:xfrm>
              <a:off x="38687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7" name="Oval 19"/>
            <p:cNvSpPr>
              <a:spLocks noChangeArrowheads="1"/>
            </p:cNvSpPr>
            <p:nvPr userDrawn="1"/>
          </p:nvSpPr>
          <p:spPr bwMode="auto">
            <a:xfrm>
              <a:off x="39258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 userDrawn="1"/>
          </p:nvSpPr>
          <p:spPr bwMode="auto">
            <a:xfrm>
              <a:off x="39830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Oval 21"/>
            <p:cNvSpPr>
              <a:spLocks noChangeArrowheads="1"/>
            </p:cNvSpPr>
            <p:nvPr userDrawn="1"/>
          </p:nvSpPr>
          <p:spPr bwMode="auto">
            <a:xfrm>
              <a:off x="40401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22"/>
            <p:cNvSpPr>
              <a:spLocks noChangeArrowheads="1"/>
            </p:cNvSpPr>
            <p:nvPr userDrawn="1"/>
          </p:nvSpPr>
          <p:spPr bwMode="auto">
            <a:xfrm>
              <a:off x="409733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3"/>
            <p:cNvSpPr>
              <a:spLocks noChangeArrowheads="1"/>
            </p:cNvSpPr>
            <p:nvPr userDrawn="1"/>
          </p:nvSpPr>
          <p:spPr bwMode="auto">
            <a:xfrm>
              <a:off x="4154488" y="384175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24"/>
            <p:cNvSpPr>
              <a:spLocks noChangeArrowheads="1"/>
            </p:cNvSpPr>
            <p:nvPr userDrawn="1"/>
          </p:nvSpPr>
          <p:spPr bwMode="auto">
            <a:xfrm>
              <a:off x="3414713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Oval 25"/>
            <p:cNvSpPr>
              <a:spLocks noChangeArrowheads="1"/>
            </p:cNvSpPr>
            <p:nvPr userDrawn="1"/>
          </p:nvSpPr>
          <p:spPr bwMode="auto">
            <a:xfrm>
              <a:off x="3471863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6"/>
            <p:cNvSpPr>
              <a:spLocks noChangeArrowheads="1"/>
            </p:cNvSpPr>
            <p:nvPr userDrawn="1"/>
          </p:nvSpPr>
          <p:spPr bwMode="auto">
            <a:xfrm>
              <a:off x="35274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27"/>
            <p:cNvSpPr>
              <a:spLocks noChangeArrowheads="1"/>
            </p:cNvSpPr>
            <p:nvPr userDrawn="1"/>
          </p:nvSpPr>
          <p:spPr bwMode="auto">
            <a:xfrm>
              <a:off x="358457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28"/>
            <p:cNvSpPr>
              <a:spLocks noChangeArrowheads="1"/>
            </p:cNvSpPr>
            <p:nvPr userDrawn="1"/>
          </p:nvSpPr>
          <p:spPr bwMode="auto">
            <a:xfrm>
              <a:off x="36417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Oval 29"/>
            <p:cNvSpPr>
              <a:spLocks noChangeArrowheads="1"/>
            </p:cNvSpPr>
            <p:nvPr userDrawn="1"/>
          </p:nvSpPr>
          <p:spPr bwMode="auto">
            <a:xfrm>
              <a:off x="369887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Oval 30"/>
            <p:cNvSpPr>
              <a:spLocks noChangeArrowheads="1"/>
            </p:cNvSpPr>
            <p:nvPr userDrawn="1"/>
          </p:nvSpPr>
          <p:spPr bwMode="auto">
            <a:xfrm>
              <a:off x="3756026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Oval 31"/>
            <p:cNvSpPr>
              <a:spLocks noChangeArrowheads="1"/>
            </p:cNvSpPr>
            <p:nvPr userDrawn="1"/>
          </p:nvSpPr>
          <p:spPr bwMode="auto">
            <a:xfrm>
              <a:off x="3813176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Oval 32"/>
            <p:cNvSpPr>
              <a:spLocks noChangeArrowheads="1"/>
            </p:cNvSpPr>
            <p:nvPr userDrawn="1"/>
          </p:nvSpPr>
          <p:spPr bwMode="auto">
            <a:xfrm>
              <a:off x="38687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33"/>
            <p:cNvSpPr>
              <a:spLocks noChangeArrowheads="1"/>
            </p:cNvSpPr>
            <p:nvPr userDrawn="1"/>
          </p:nvSpPr>
          <p:spPr bwMode="auto">
            <a:xfrm>
              <a:off x="39258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Oval 34"/>
            <p:cNvSpPr>
              <a:spLocks noChangeArrowheads="1"/>
            </p:cNvSpPr>
            <p:nvPr userDrawn="1"/>
          </p:nvSpPr>
          <p:spPr bwMode="auto">
            <a:xfrm>
              <a:off x="39830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35"/>
            <p:cNvSpPr>
              <a:spLocks noChangeArrowheads="1"/>
            </p:cNvSpPr>
            <p:nvPr userDrawn="1"/>
          </p:nvSpPr>
          <p:spPr bwMode="auto">
            <a:xfrm>
              <a:off x="40401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Oval 36"/>
            <p:cNvSpPr>
              <a:spLocks noChangeArrowheads="1"/>
            </p:cNvSpPr>
            <p:nvPr userDrawn="1"/>
          </p:nvSpPr>
          <p:spPr bwMode="auto">
            <a:xfrm>
              <a:off x="409733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37"/>
            <p:cNvSpPr>
              <a:spLocks noChangeArrowheads="1"/>
            </p:cNvSpPr>
            <p:nvPr userDrawn="1"/>
          </p:nvSpPr>
          <p:spPr bwMode="auto">
            <a:xfrm>
              <a:off x="4154488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Oval 38"/>
            <p:cNvSpPr>
              <a:spLocks noChangeArrowheads="1"/>
            </p:cNvSpPr>
            <p:nvPr userDrawn="1"/>
          </p:nvSpPr>
          <p:spPr bwMode="auto">
            <a:xfrm>
              <a:off x="4211638" y="4195763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39"/>
            <p:cNvSpPr>
              <a:spLocks noChangeArrowheads="1"/>
            </p:cNvSpPr>
            <p:nvPr userDrawn="1"/>
          </p:nvSpPr>
          <p:spPr bwMode="auto">
            <a:xfrm>
              <a:off x="4267201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Oval 40"/>
            <p:cNvSpPr>
              <a:spLocks noChangeArrowheads="1"/>
            </p:cNvSpPr>
            <p:nvPr userDrawn="1"/>
          </p:nvSpPr>
          <p:spPr bwMode="auto">
            <a:xfrm>
              <a:off x="4324351" y="4195763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Oval 41"/>
            <p:cNvSpPr>
              <a:spLocks noChangeArrowheads="1"/>
            </p:cNvSpPr>
            <p:nvPr userDrawn="1"/>
          </p:nvSpPr>
          <p:spPr bwMode="auto">
            <a:xfrm>
              <a:off x="324485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Oval 42"/>
            <p:cNvSpPr>
              <a:spLocks noChangeArrowheads="1"/>
            </p:cNvSpPr>
            <p:nvPr userDrawn="1"/>
          </p:nvSpPr>
          <p:spPr bwMode="auto">
            <a:xfrm>
              <a:off x="3302001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Oval 43"/>
            <p:cNvSpPr>
              <a:spLocks noChangeArrowheads="1"/>
            </p:cNvSpPr>
            <p:nvPr userDrawn="1"/>
          </p:nvSpPr>
          <p:spPr bwMode="auto">
            <a:xfrm>
              <a:off x="335756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Oval 44"/>
            <p:cNvSpPr>
              <a:spLocks noChangeArrowheads="1"/>
            </p:cNvSpPr>
            <p:nvPr userDrawn="1"/>
          </p:nvSpPr>
          <p:spPr bwMode="auto">
            <a:xfrm>
              <a:off x="341471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Oval 45"/>
            <p:cNvSpPr>
              <a:spLocks noChangeArrowheads="1"/>
            </p:cNvSpPr>
            <p:nvPr userDrawn="1"/>
          </p:nvSpPr>
          <p:spPr bwMode="auto">
            <a:xfrm>
              <a:off x="3471863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Oval 46"/>
            <p:cNvSpPr>
              <a:spLocks noChangeArrowheads="1"/>
            </p:cNvSpPr>
            <p:nvPr userDrawn="1"/>
          </p:nvSpPr>
          <p:spPr bwMode="auto">
            <a:xfrm>
              <a:off x="35274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Oval 47"/>
            <p:cNvSpPr>
              <a:spLocks noChangeArrowheads="1"/>
            </p:cNvSpPr>
            <p:nvPr userDrawn="1"/>
          </p:nvSpPr>
          <p:spPr bwMode="auto">
            <a:xfrm>
              <a:off x="358457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Oval 48"/>
            <p:cNvSpPr>
              <a:spLocks noChangeArrowheads="1"/>
            </p:cNvSpPr>
            <p:nvPr userDrawn="1"/>
          </p:nvSpPr>
          <p:spPr bwMode="auto">
            <a:xfrm>
              <a:off x="36417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Oval 49"/>
            <p:cNvSpPr>
              <a:spLocks noChangeArrowheads="1"/>
            </p:cNvSpPr>
            <p:nvPr userDrawn="1"/>
          </p:nvSpPr>
          <p:spPr bwMode="auto">
            <a:xfrm>
              <a:off x="369887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Oval 50"/>
            <p:cNvSpPr>
              <a:spLocks noChangeArrowheads="1"/>
            </p:cNvSpPr>
            <p:nvPr userDrawn="1"/>
          </p:nvSpPr>
          <p:spPr bwMode="auto">
            <a:xfrm>
              <a:off x="3756026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Oval 51"/>
            <p:cNvSpPr>
              <a:spLocks noChangeArrowheads="1"/>
            </p:cNvSpPr>
            <p:nvPr userDrawn="1"/>
          </p:nvSpPr>
          <p:spPr bwMode="auto">
            <a:xfrm>
              <a:off x="3813176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Oval 52"/>
            <p:cNvSpPr>
              <a:spLocks noChangeArrowheads="1"/>
            </p:cNvSpPr>
            <p:nvPr userDrawn="1"/>
          </p:nvSpPr>
          <p:spPr bwMode="auto">
            <a:xfrm>
              <a:off x="38687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Oval 53"/>
            <p:cNvSpPr>
              <a:spLocks noChangeArrowheads="1"/>
            </p:cNvSpPr>
            <p:nvPr userDrawn="1"/>
          </p:nvSpPr>
          <p:spPr bwMode="auto">
            <a:xfrm>
              <a:off x="39258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4"/>
            <p:cNvSpPr>
              <a:spLocks noChangeArrowheads="1"/>
            </p:cNvSpPr>
            <p:nvPr userDrawn="1"/>
          </p:nvSpPr>
          <p:spPr bwMode="auto">
            <a:xfrm>
              <a:off x="39830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55"/>
            <p:cNvSpPr>
              <a:spLocks noChangeArrowheads="1"/>
            </p:cNvSpPr>
            <p:nvPr userDrawn="1"/>
          </p:nvSpPr>
          <p:spPr bwMode="auto">
            <a:xfrm>
              <a:off x="40401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Oval 56"/>
            <p:cNvSpPr>
              <a:spLocks noChangeArrowheads="1"/>
            </p:cNvSpPr>
            <p:nvPr userDrawn="1"/>
          </p:nvSpPr>
          <p:spPr bwMode="auto">
            <a:xfrm>
              <a:off x="409733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Oval 57"/>
            <p:cNvSpPr>
              <a:spLocks noChangeArrowheads="1"/>
            </p:cNvSpPr>
            <p:nvPr userDrawn="1"/>
          </p:nvSpPr>
          <p:spPr bwMode="auto">
            <a:xfrm>
              <a:off x="4154488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58"/>
            <p:cNvSpPr>
              <a:spLocks noChangeArrowheads="1"/>
            </p:cNvSpPr>
            <p:nvPr userDrawn="1"/>
          </p:nvSpPr>
          <p:spPr bwMode="auto">
            <a:xfrm>
              <a:off x="4211638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Oval 59"/>
            <p:cNvSpPr>
              <a:spLocks noChangeArrowheads="1"/>
            </p:cNvSpPr>
            <p:nvPr userDrawn="1"/>
          </p:nvSpPr>
          <p:spPr bwMode="auto">
            <a:xfrm>
              <a:off x="426720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60"/>
            <p:cNvSpPr>
              <a:spLocks noChangeArrowheads="1"/>
            </p:cNvSpPr>
            <p:nvPr userDrawn="1"/>
          </p:nvSpPr>
          <p:spPr bwMode="auto">
            <a:xfrm>
              <a:off x="432435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61"/>
            <p:cNvSpPr>
              <a:spLocks noChangeArrowheads="1"/>
            </p:cNvSpPr>
            <p:nvPr userDrawn="1"/>
          </p:nvSpPr>
          <p:spPr bwMode="auto">
            <a:xfrm>
              <a:off x="4381501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62"/>
            <p:cNvSpPr>
              <a:spLocks noChangeArrowheads="1"/>
            </p:cNvSpPr>
            <p:nvPr userDrawn="1"/>
          </p:nvSpPr>
          <p:spPr bwMode="auto">
            <a:xfrm>
              <a:off x="4438651" y="4638675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Oval 63"/>
            <p:cNvSpPr>
              <a:spLocks noChangeArrowheads="1"/>
            </p:cNvSpPr>
            <p:nvPr userDrawn="1"/>
          </p:nvSpPr>
          <p:spPr bwMode="auto">
            <a:xfrm>
              <a:off x="4494213" y="4638675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Oval 64"/>
            <p:cNvSpPr>
              <a:spLocks noChangeArrowheads="1"/>
            </p:cNvSpPr>
            <p:nvPr userDrawn="1"/>
          </p:nvSpPr>
          <p:spPr bwMode="auto">
            <a:xfrm>
              <a:off x="324485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Oval 65"/>
            <p:cNvSpPr>
              <a:spLocks noChangeArrowheads="1"/>
            </p:cNvSpPr>
            <p:nvPr userDrawn="1"/>
          </p:nvSpPr>
          <p:spPr bwMode="auto">
            <a:xfrm>
              <a:off x="3302001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Oval 66"/>
            <p:cNvSpPr>
              <a:spLocks noChangeArrowheads="1"/>
            </p:cNvSpPr>
            <p:nvPr userDrawn="1"/>
          </p:nvSpPr>
          <p:spPr bwMode="auto">
            <a:xfrm>
              <a:off x="335756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Oval 67"/>
            <p:cNvSpPr>
              <a:spLocks noChangeArrowheads="1"/>
            </p:cNvSpPr>
            <p:nvPr userDrawn="1"/>
          </p:nvSpPr>
          <p:spPr bwMode="auto">
            <a:xfrm>
              <a:off x="341471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Oval 68"/>
            <p:cNvSpPr>
              <a:spLocks noChangeArrowheads="1"/>
            </p:cNvSpPr>
            <p:nvPr userDrawn="1"/>
          </p:nvSpPr>
          <p:spPr bwMode="auto">
            <a:xfrm>
              <a:off x="3471863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69"/>
            <p:cNvSpPr>
              <a:spLocks noChangeArrowheads="1"/>
            </p:cNvSpPr>
            <p:nvPr userDrawn="1"/>
          </p:nvSpPr>
          <p:spPr bwMode="auto">
            <a:xfrm>
              <a:off x="35274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70"/>
            <p:cNvSpPr>
              <a:spLocks noChangeArrowheads="1"/>
            </p:cNvSpPr>
            <p:nvPr userDrawn="1"/>
          </p:nvSpPr>
          <p:spPr bwMode="auto">
            <a:xfrm>
              <a:off x="358457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Oval 71"/>
            <p:cNvSpPr>
              <a:spLocks noChangeArrowheads="1"/>
            </p:cNvSpPr>
            <p:nvPr userDrawn="1"/>
          </p:nvSpPr>
          <p:spPr bwMode="auto">
            <a:xfrm>
              <a:off x="36417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72"/>
            <p:cNvSpPr>
              <a:spLocks noChangeArrowheads="1"/>
            </p:cNvSpPr>
            <p:nvPr userDrawn="1"/>
          </p:nvSpPr>
          <p:spPr bwMode="auto">
            <a:xfrm>
              <a:off x="369887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73"/>
            <p:cNvSpPr>
              <a:spLocks noChangeArrowheads="1"/>
            </p:cNvSpPr>
            <p:nvPr userDrawn="1"/>
          </p:nvSpPr>
          <p:spPr bwMode="auto">
            <a:xfrm>
              <a:off x="3756026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Oval 74"/>
            <p:cNvSpPr>
              <a:spLocks noChangeArrowheads="1"/>
            </p:cNvSpPr>
            <p:nvPr userDrawn="1"/>
          </p:nvSpPr>
          <p:spPr bwMode="auto">
            <a:xfrm>
              <a:off x="3813176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Oval 75"/>
            <p:cNvSpPr>
              <a:spLocks noChangeArrowheads="1"/>
            </p:cNvSpPr>
            <p:nvPr userDrawn="1"/>
          </p:nvSpPr>
          <p:spPr bwMode="auto">
            <a:xfrm>
              <a:off x="38687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Oval 76"/>
            <p:cNvSpPr>
              <a:spLocks noChangeArrowheads="1"/>
            </p:cNvSpPr>
            <p:nvPr userDrawn="1"/>
          </p:nvSpPr>
          <p:spPr bwMode="auto">
            <a:xfrm>
              <a:off x="39258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Oval 77"/>
            <p:cNvSpPr>
              <a:spLocks noChangeArrowheads="1"/>
            </p:cNvSpPr>
            <p:nvPr userDrawn="1"/>
          </p:nvSpPr>
          <p:spPr bwMode="auto">
            <a:xfrm>
              <a:off x="39830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Oval 78"/>
            <p:cNvSpPr>
              <a:spLocks noChangeArrowheads="1"/>
            </p:cNvSpPr>
            <p:nvPr userDrawn="1"/>
          </p:nvSpPr>
          <p:spPr bwMode="auto">
            <a:xfrm>
              <a:off x="40401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Oval 79"/>
            <p:cNvSpPr>
              <a:spLocks noChangeArrowheads="1"/>
            </p:cNvSpPr>
            <p:nvPr userDrawn="1"/>
          </p:nvSpPr>
          <p:spPr bwMode="auto">
            <a:xfrm>
              <a:off x="409733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Oval 80"/>
            <p:cNvSpPr>
              <a:spLocks noChangeArrowheads="1"/>
            </p:cNvSpPr>
            <p:nvPr userDrawn="1"/>
          </p:nvSpPr>
          <p:spPr bwMode="auto">
            <a:xfrm>
              <a:off x="4154488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Oval 81"/>
            <p:cNvSpPr>
              <a:spLocks noChangeArrowheads="1"/>
            </p:cNvSpPr>
            <p:nvPr userDrawn="1"/>
          </p:nvSpPr>
          <p:spPr bwMode="auto">
            <a:xfrm>
              <a:off x="4211638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Oval 82"/>
            <p:cNvSpPr>
              <a:spLocks noChangeArrowheads="1"/>
            </p:cNvSpPr>
            <p:nvPr userDrawn="1"/>
          </p:nvSpPr>
          <p:spPr bwMode="auto">
            <a:xfrm>
              <a:off x="426720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Oval 83"/>
            <p:cNvSpPr>
              <a:spLocks noChangeArrowheads="1"/>
            </p:cNvSpPr>
            <p:nvPr userDrawn="1"/>
          </p:nvSpPr>
          <p:spPr bwMode="auto">
            <a:xfrm>
              <a:off x="432435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Oval 84"/>
            <p:cNvSpPr>
              <a:spLocks noChangeArrowheads="1"/>
            </p:cNvSpPr>
            <p:nvPr userDrawn="1"/>
          </p:nvSpPr>
          <p:spPr bwMode="auto">
            <a:xfrm>
              <a:off x="4381501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85"/>
            <p:cNvSpPr>
              <a:spLocks noChangeArrowheads="1"/>
            </p:cNvSpPr>
            <p:nvPr userDrawn="1"/>
          </p:nvSpPr>
          <p:spPr bwMode="auto">
            <a:xfrm>
              <a:off x="4438651" y="5283200"/>
              <a:ext cx="55563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Oval 86"/>
            <p:cNvSpPr>
              <a:spLocks noChangeArrowheads="1"/>
            </p:cNvSpPr>
            <p:nvPr userDrawn="1"/>
          </p:nvSpPr>
          <p:spPr bwMode="auto">
            <a:xfrm>
              <a:off x="4494213" y="5283200"/>
              <a:ext cx="57150" cy="57150"/>
            </a:xfrm>
            <a:prstGeom prst="ellipse">
              <a:avLst/>
            </a:prstGeom>
            <a:solidFill>
              <a:srgbClr val="4F26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Rectangle 87"/>
            <p:cNvSpPr>
              <a:spLocks noChangeArrowheads="1"/>
            </p:cNvSpPr>
            <p:nvPr userDrawn="1"/>
          </p:nvSpPr>
          <p:spPr bwMode="auto">
            <a:xfrm>
              <a:off x="3267076" y="5189538"/>
              <a:ext cx="1262063" cy="349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Rectangle 88"/>
            <p:cNvSpPr>
              <a:spLocks noChangeArrowheads="1"/>
            </p:cNvSpPr>
            <p:nvPr userDrawn="1"/>
          </p:nvSpPr>
          <p:spPr bwMode="auto">
            <a:xfrm>
              <a:off x="3267076" y="5153025"/>
              <a:ext cx="1262063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Rectangle 89"/>
            <p:cNvSpPr>
              <a:spLocks noChangeArrowheads="1"/>
            </p:cNvSpPr>
            <p:nvPr userDrawn="1"/>
          </p:nvSpPr>
          <p:spPr bwMode="auto">
            <a:xfrm>
              <a:off x="3267076" y="4757738"/>
              <a:ext cx="1262063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Rectangle 90"/>
            <p:cNvSpPr>
              <a:spLocks noChangeArrowheads="1"/>
            </p:cNvSpPr>
            <p:nvPr userDrawn="1"/>
          </p:nvSpPr>
          <p:spPr bwMode="auto">
            <a:xfrm>
              <a:off x="3444876" y="4570413"/>
              <a:ext cx="906463" cy="238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Rectangle 91"/>
            <p:cNvSpPr>
              <a:spLocks noChangeArrowheads="1"/>
            </p:cNvSpPr>
            <p:nvPr userDrawn="1"/>
          </p:nvSpPr>
          <p:spPr bwMode="auto">
            <a:xfrm>
              <a:off x="3444876" y="4543425"/>
              <a:ext cx="9064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Rectangle 92"/>
            <p:cNvSpPr>
              <a:spLocks noChangeArrowheads="1"/>
            </p:cNvSpPr>
            <p:nvPr userDrawn="1"/>
          </p:nvSpPr>
          <p:spPr bwMode="auto">
            <a:xfrm>
              <a:off x="3444876" y="4303713"/>
              <a:ext cx="9064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Rectangle 93"/>
            <p:cNvSpPr>
              <a:spLocks noChangeArrowheads="1"/>
            </p:cNvSpPr>
            <p:nvPr userDrawn="1"/>
          </p:nvSpPr>
          <p:spPr bwMode="auto">
            <a:xfrm>
              <a:off x="3630613" y="4149725"/>
              <a:ext cx="533400" cy="142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Rectangle 94"/>
            <p:cNvSpPr>
              <a:spLocks noChangeArrowheads="1"/>
            </p:cNvSpPr>
            <p:nvPr userDrawn="1"/>
          </p:nvSpPr>
          <p:spPr bwMode="auto">
            <a:xfrm>
              <a:off x="3630613" y="4133850"/>
              <a:ext cx="533400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95"/>
            <p:cNvSpPr>
              <a:spLocks noChangeArrowheads="1"/>
            </p:cNvSpPr>
            <p:nvPr userDrawn="1"/>
          </p:nvSpPr>
          <p:spPr bwMode="auto">
            <a:xfrm>
              <a:off x="3630613" y="3927475"/>
              <a:ext cx="533400" cy="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509674" y="727557"/>
            <a:ext cx="1802222" cy="1908771"/>
            <a:chOff x="3509674" y="727557"/>
            <a:chExt cx="1802222" cy="1908771"/>
          </a:xfrm>
        </p:grpSpPr>
        <p:sp>
          <p:nvSpPr>
            <p:cNvPr id="9" name="菱形 8"/>
            <p:cNvSpPr/>
            <p:nvPr/>
          </p:nvSpPr>
          <p:spPr>
            <a:xfrm>
              <a:off x="3509674" y="727557"/>
              <a:ext cx="1802222" cy="1908771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3594779" y="799358"/>
              <a:ext cx="1641745" cy="1762358"/>
            </a:xfrm>
            <a:prstGeom prst="diamond">
              <a:avLst/>
            </a:prstGeom>
            <a:blipFill>
              <a:blip r:embed="rId1" cstate="screen"/>
              <a:stretch>
                <a:fillRect/>
              </a:stretch>
            </a:blip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70877" y="1719249"/>
            <a:ext cx="1802222" cy="1908771"/>
            <a:chOff x="3509674" y="727557"/>
            <a:chExt cx="1802222" cy="1908771"/>
          </a:xfrm>
        </p:grpSpPr>
        <p:sp>
          <p:nvSpPr>
            <p:cNvPr id="14" name="菱形 13"/>
            <p:cNvSpPr/>
            <p:nvPr/>
          </p:nvSpPr>
          <p:spPr>
            <a:xfrm>
              <a:off x="3509674" y="727557"/>
              <a:ext cx="1802222" cy="1908771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3594779" y="799358"/>
              <a:ext cx="1641745" cy="1762358"/>
            </a:xfrm>
            <a:prstGeom prst="diamond">
              <a:avLst/>
            </a:prstGeom>
            <a:blipFill>
              <a:blip r:embed="rId1" cstate="screen"/>
              <a:stretch>
                <a:fillRect/>
              </a:stretch>
            </a:blip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58204" y="1719249"/>
            <a:ext cx="1802222" cy="1908771"/>
            <a:chOff x="3509674" y="727557"/>
            <a:chExt cx="1802222" cy="1908771"/>
          </a:xfrm>
        </p:grpSpPr>
        <p:sp>
          <p:nvSpPr>
            <p:cNvPr id="17" name="菱形 16"/>
            <p:cNvSpPr/>
            <p:nvPr/>
          </p:nvSpPr>
          <p:spPr>
            <a:xfrm>
              <a:off x="3509674" y="727557"/>
              <a:ext cx="1802222" cy="1908771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菱形 17"/>
            <p:cNvSpPr/>
            <p:nvPr/>
          </p:nvSpPr>
          <p:spPr>
            <a:xfrm>
              <a:off x="3594779" y="799358"/>
              <a:ext cx="1641745" cy="1762358"/>
            </a:xfrm>
            <a:prstGeom prst="diamond">
              <a:avLst/>
            </a:prstGeom>
            <a:blipFill>
              <a:blip r:embed="rId1" cstate="screen"/>
              <a:stretch>
                <a:fillRect/>
              </a:stretch>
            </a:blip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19407" y="2708129"/>
            <a:ext cx="1802222" cy="1908771"/>
            <a:chOff x="3509674" y="727557"/>
            <a:chExt cx="1802222" cy="1908771"/>
          </a:xfrm>
        </p:grpSpPr>
        <p:sp>
          <p:nvSpPr>
            <p:cNvPr id="20" name="菱形 19"/>
            <p:cNvSpPr/>
            <p:nvPr/>
          </p:nvSpPr>
          <p:spPr>
            <a:xfrm>
              <a:off x="3509674" y="727557"/>
              <a:ext cx="1802222" cy="1908771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/>
            <p:cNvSpPr/>
            <p:nvPr/>
          </p:nvSpPr>
          <p:spPr>
            <a:xfrm>
              <a:off x="3594779" y="799358"/>
              <a:ext cx="1641745" cy="1762358"/>
            </a:xfrm>
            <a:prstGeom prst="diamond">
              <a:avLst/>
            </a:prstGeom>
            <a:blipFill>
              <a:blip r:embed="rId1" cstate="screen"/>
              <a:stretch>
                <a:fillRect/>
              </a:stretch>
            </a:blipFill>
            <a:ln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898600" y="802717"/>
            <a:ext cx="5381699" cy="1095884"/>
            <a:chOff x="1898600" y="802717"/>
            <a:chExt cx="5381699" cy="1095884"/>
          </a:xfrm>
        </p:grpSpPr>
        <p:sp>
          <p:nvSpPr>
            <p:cNvPr id="2" name="矩形 1"/>
            <p:cNvSpPr/>
            <p:nvPr/>
          </p:nvSpPr>
          <p:spPr>
            <a:xfrm>
              <a:off x="1898600" y="802717"/>
              <a:ext cx="5381699" cy="10958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971312" y="872177"/>
              <a:ext cx="5251724" cy="963604"/>
            </a:xfrm>
            <a:prstGeom prst="rect">
              <a:avLst/>
            </a:prstGeom>
            <a:solidFill>
              <a:srgbClr val="80C8D6"/>
            </a:solid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矩形 3"/>
          <p:cNvSpPr/>
          <p:nvPr/>
        </p:nvSpPr>
        <p:spPr>
          <a:xfrm>
            <a:off x="2271490" y="1027494"/>
            <a:ext cx="1497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59960" y="1027493"/>
            <a:ext cx="1497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91498" y="1035884"/>
            <a:ext cx="14977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898600" y="2053916"/>
            <a:ext cx="1179647" cy="1401259"/>
            <a:chOff x="1898600" y="2053916"/>
            <a:chExt cx="1179647" cy="1401259"/>
          </a:xfrm>
        </p:grpSpPr>
        <p:sp>
          <p:nvSpPr>
            <p:cNvPr id="10" name="矩形 9"/>
            <p:cNvSpPr/>
            <p:nvPr/>
          </p:nvSpPr>
          <p:spPr>
            <a:xfrm>
              <a:off x="1898600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971313" y="2123376"/>
              <a:ext cx="1044114" cy="1275957"/>
            </a:xfrm>
            <a:prstGeom prst="rect">
              <a:avLst/>
            </a:prstGeom>
            <a:blipFill>
              <a:blip r:embed="rId1" cstate="screen"/>
              <a:tile tx="0" ty="0" sx="80000" sy="80000" flip="none" algn="ctr"/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99284" y="2053916"/>
            <a:ext cx="1179647" cy="1401259"/>
            <a:chOff x="3223666" y="2053916"/>
            <a:chExt cx="1179647" cy="1401259"/>
          </a:xfrm>
        </p:grpSpPr>
        <p:sp>
          <p:nvSpPr>
            <p:cNvPr id="12" name="矩形 11"/>
            <p:cNvSpPr/>
            <p:nvPr/>
          </p:nvSpPr>
          <p:spPr>
            <a:xfrm>
              <a:off x="3223666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296379" y="2123376"/>
              <a:ext cx="1044114" cy="1275957"/>
            </a:xfrm>
            <a:prstGeom prst="rect">
              <a:avLst/>
            </a:prstGeom>
            <a:blipFill>
              <a:blip r:embed="rId2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99968" y="2053916"/>
            <a:ext cx="1179647" cy="1401259"/>
            <a:chOff x="4563855" y="2053916"/>
            <a:chExt cx="1179647" cy="1401259"/>
          </a:xfrm>
        </p:grpSpPr>
        <p:sp>
          <p:nvSpPr>
            <p:cNvPr id="14" name="矩形 13"/>
            <p:cNvSpPr/>
            <p:nvPr/>
          </p:nvSpPr>
          <p:spPr>
            <a:xfrm>
              <a:off x="4563855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636568" y="2123376"/>
              <a:ext cx="1044114" cy="1275957"/>
            </a:xfrm>
            <a:prstGeom prst="rect">
              <a:avLst/>
            </a:prstGeom>
            <a:blipFill>
              <a:blip r:embed="rId3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00652" y="2053916"/>
            <a:ext cx="1179647" cy="1401259"/>
            <a:chOff x="6100652" y="2053916"/>
            <a:chExt cx="1179647" cy="1401259"/>
          </a:xfrm>
        </p:grpSpPr>
        <p:sp>
          <p:nvSpPr>
            <p:cNvPr id="16" name="矩形 15"/>
            <p:cNvSpPr/>
            <p:nvPr/>
          </p:nvSpPr>
          <p:spPr>
            <a:xfrm>
              <a:off x="6100652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173365" y="2123376"/>
              <a:ext cx="1044114" cy="1275957"/>
            </a:xfrm>
            <a:prstGeom prst="rect">
              <a:avLst/>
            </a:prstGeom>
            <a:blipFill>
              <a:blip r:embed="rId4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043882" y="3671315"/>
            <a:ext cx="870097" cy="11663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758799">
            <a:off x="1952114" y="840054"/>
            <a:ext cx="2501223" cy="2971110"/>
            <a:chOff x="3223666" y="2053916"/>
            <a:chExt cx="1179647" cy="1401259"/>
          </a:xfrm>
        </p:grpSpPr>
        <p:sp>
          <p:nvSpPr>
            <p:cNvPr id="3" name="矩形 2"/>
            <p:cNvSpPr/>
            <p:nvPr/>
          </p:nvSpPr>
          <p:spPr>
            <a:xfrm>
              <a:off x="3223666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54392" y="2088980"/>
              <a:ext cx="1122584" cy="1333274"/>
            </a:xfrm>
            <a:prstGeom prst="rect">
              <a:avLst/>
            </a:prstGeom>
            <a:blipFill>
              <a:blip r:embed="rId1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 rot="874199">
            <a:off x="4317820" y="2673123"/>
            <a:ext cx="1179647" cy="1401259"/>
            <a:chOff x="1898600" y="2053916"/>
            <a:chExt cx="1179647" cy="1401259"/>
          </a:xfrm>
        </p:grpSpPr>
        <p:sp>
          <p:nvSpPr>
            <p:cNvPr id="6" name="矩形 5"/>
            <p:cNvSpPr/>
            <p:nvPr/>
          </p:nvSpPr>
          <p:spPr>
            <a:xfrm>
              <a:off x="1898600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971313" y="2123376"/>
              <a:ext cx="1044114" cy="1275957"/>
            </a:xfrm>
            <a:prstGeom prst="rect">
              <a:avLst/>
            </a:prstGeom>
            <a:blipFill>
              <a:blip r:embed="rId2" cstate="screen"/>
              <a:tile tx="0" ty="0" sx="80000" sy="80000" flip="none" algn="ctr"/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 rot="20869706">
            <a:off x="5467440" y="2063415"/>
            <a:ext cx="1179647" cy="1401259"/>
            <a:chOff x="4563855" y="2053916"/>
            <a:chExt cx="1179647" cy="1401259"/>
          </a:xfrm>
        </p:grpSpPr>
        <p:sp>
          <p:nvSpPr>
            <p:cNvPr id="9" name="矩形 8"/>
            <p:cNvSpPr/>
            <p:nvPr/>
          </p:nvSpPr>
          <p:spPr>
            <a:xfrm>
              <a:off x="4563855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636568" y="2123376"/>
              <a:ext cx="1044114" cy="1275957"/>
            </a:xfrm>
            <a:prstGeom prst="rect">
              <a:avLst/>
            </a:prstGeom>
            <a:blipFill>
              <a:blip r:embed="rId3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" name="组合 10"/>
          <p:cNvGrpSpPr/>
          <p:nvPr/>
        </p:nvGrpSpPr>
        <p:grpSpPr>
          <a:xfrm rot="20271726">
            <a:off x="6472696" y="1060918"/>
            <a:ext cx="1179647" cy="1401259"/>
            <a:chOff x="6100652" y="2053916"/>
            <a:chExt cx="1179647" cy="1401259"/>
          </a:xfrm>
        </p:grpSpPr>
        <p:sp>
          <p:nvSpPr>
            <p:cNvPr id="12" name="矩形 11"/>
            <p:cNvSpPr/>
            <p:nvPr/>
          </p:nvSpPr>
          <p:spPr>
            <a:xfrm>
              <a:off x="6100652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173365" y="2123376"/>
              <a:ext cx="1044114" cy="1275957"/>
            </a:xfrm>
            <a:prstGeom prst="rect">
              <a:avLst/>
            </a:prstGeom>
            <a:blipFill>
              <a:blip r:embed="rId4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 rot="19979407">
            <a:off x="4424739" y="818901"/>
            <a:ext cx="1080523" cy="1713516"/>
            <a:chOff x="4057650" y="3854451"/>
            <a:chExt cx="1276350" cy="2024062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7650" y="3856038"/>
              <a:ext cx="1276350" cy="202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4235450" y="4362451"/>
              <a:ext cx="625475" cy="1277938"/>
            </a:xfrm>
            <a:custGeom>
              <a:avLst/>
              <a:gdLst>
                <a:gd name="T0" fmla="*/ 47 w 285"/>
                <a:gd name="T1" fmla="*/ 584 h 584"/>
                <a:gd name="T2" fmla="*/ 285 w 285"/>
                <a:gd name="T3" fmla="*/ 554 h 584"/>
                <a:gd name="T4" fmla="*/ 179 w 285"/>
                <a:gd name="T5" fmla="*/ 529 h 584"/>
                <a:gd name="T6" fmla="*/ 148 w 285"/>
                <a:gd name="T7" fmla="*/ 312 h 584"/>
                <a:gd name="T8" fmla="*/ 172 w 285"/>
                <a:gd name="T9" fmla="*/ 0 h 584"/>
                <a:gd name="T10" fmla="*/ 0 w 285"/>
                <a:gd name="T11" fmla="*/ 22 h 584"/>
                <a:gd name="T12" fmla="*/ 119 w 285"/>
                <a:gd name="T13" fmla="*/ 318 h 584"/>
                <a:gd name="T14" fmla="*/ 143 w 285"/>
                <a:gd name="T15" fmla="*/ 534 h 584"/>
                <a:gd name="T16" fmla="*/ 47 w 285"/>
                <a:gd name="T17" fmla="*/ 584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5" h="584">
                  <a:moveTo>
                    <a:pt x="47" y="584"/>
                  </a:moveTo>
                  <a:cubicBezTo>
                    <a:pt x="285" y="554"/>
                    <a:pt x="285" y="554"/>
                    <a:pt x="285" y="554"/>
                  </a:cubicBezTo>
                  <a:cubicBezTo>
                    <a:pt x="262" y="537"/>
                    <a:pt x="221" y="527"/>
                    <a:pt x="179" y="529"/>
                  </a:cubicBezTo>
                  <a:cubicBezTo>
                    <a:pt x="148" y="312"/>
                    <a:pt x="148" y="312"/>
                    <a:pt x="148" y="312"/>
                  </a:cubicBezTo>
                  <a:cubicBezTo>
                    <a:pt x="239" y="285"/>
                    <a:pt x="172" y="0"/>
                    <a:pt x="17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8" y="323"/>
                    <a:pt x="119" y="318"/>
                  </a:cubicBezTo>
                  <a:cubicBezTo>
                    <a:pt x="143" y="534"/>
                    <a:pt x="143" y="534"/>
                    <a:pt x="143" y="534"/>
                  </a:cubicBezTo>
                  <a:cubicBezTo>
                    <a:pt x="102" y="543"/>
                    <a:pt x="65" y="562"/>
                    <a:pt x="47" y="5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4305300" y="4548188"/>
              <a:ext cx="374650" cy="465138"/>
            </a:xfrm>
            <a:custGeom>
              <a:avLst/>
              <a:gdLst>
                <a:gd name="T0" fmla="*/ 0 w 171"/>
                <a:gd name="T1" fmla="*/ 17 h 213"/>
                <a:gd name="T2" fmla="*/ 134 w 171"/>
                <a:gd name="T3" fmla="*/ 0 h 213"/>
                <a:gd name="T4" fmla="*/ 96 w 171"/>
                <a:gd name="T5" fmla="*/ 208 h 213"/>
                <a:gd name="T6" fmla="*/ 0 w 171"/>
                <a:gd name="T7" fmla="*/ 1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213">
                  <a:moveTo>
                    <a:pt x="0" y="17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71" y="203"/>
                    <a:pt x="96" y="208"/>
                  </a:cubicBezTo>
                  <a:cubicBezTo>
                    <a:pt x="9" y="213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4483100" y="4451351"/>
              <a:ext cx="61913" cy="63500"/>
            </a:xfrm>
            <a:custGeom>
              <a:avLst/>
              <a:gdLst>
                <a:gd name="T0" fmla="*/ 27 w 28"/>
                <a:gd name="T1" fmla="*/ 13 h 29"/>
                <a:gd name="T2" fmla="*/ 16 w 28"/>
                <a:gd name="T3" fmla="*/ 28 h 29"/>
                <a:gd name="T4" fmla="*/ 1 w 28"/>
                <a:gd name="T5" fmla="*/ 16 h 29"/>
                <a:gd name="T6" fmla="*/ 12 w 28"/>
                <a:gd name="T7" fmla="*/ 1 h 29"/>
                <a:gd name="T8" fmla="*/ 27 w 28"/>
                <a:gd name="T9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3"/>
                  </a:moveTo>
                  <a:cubicBezTo>
                    <a:pt x="28" y="20"/>
                    <a:pt x="23" y="27"/>
                    <a:pt x="16" y="28"/>
                  </a:cubicBezTo>
                  <a:cubicBezTo>
                    <a:pt x="8" y="29"/>
                    <a:pt x="2" y="24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20" y="0"/>
                    <a:pt x="27" y="5"/>
                    <a:pt x="27" y="1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4289425" y="4446588"/>
              <a:ext cx="92075" cy="90488"/>
            </a:xfrm>
            <a:custGeom>
              <a:avLst/>
              <a:gdLst>
                <a:gd name="T0" fmla="*/ 40 w 42"/>
                <a:gd name="T1" fmla="*/ 18 h 41"/>
                <a:gd name="T2" fmla="*/ 23 w 42"/>
                <a:gd name="T3" fmla="*/ 40 h 41"/>
                <a:gd name="T4" fmla="*/ 2 w 42"/>
                <a:gd name="T5" fmla="*/ 23 h 41"/>
                <a:gd name="T6" fmla="*/ 19 w 42"/>
                <a:gd name="T7" fmla="*/ 1 h 41"/>
                <a:gd name="T8" fmla="*/ 40 w 42"/>
                <a:gd name="T9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1">
                  <a:moveTo>
                    <a:pt x="40" y="18"/>
                  </a:moveTo>
                  <a:cubicBezTo>
                    <a:pt x="42" y="29"/>
                    <a:pt x="34" y="39"/>
                    <a:pt x="23" y="40"/>
                  </a:cubicBezTo>
                  <a:cubicBezTo>
                    <a:pt x="13" y="41"/>
                    <a:pt x="3" y="34"/>
                    <a:pt x="2" y="23"/>
                  </a:cubicBezTo>
                  <a:cubicBezTo>
                    <a:pt x="0" y="13"/>
                    <a:pt x="8" y="3"/>
                    <a:pt x="19" y="1"/>
                  </a:cubicBezTo>
                  <a:cubicBezTo>
                    <a:pt x="29" y="0"/>
                    <a:pt x="39" y="8"/>
                    <a:pt x="40" y="18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4408488" y="44037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1 h 22"/>
                <a:gd name="T4" fmla="*/ 1 w 23"/>
                <a:gd name="T5" fmla="*/ 12 h 22"/>
                <a:gd name="T6" fmla="*/ 10 w 23"/>
                <a:gd name="T7" fmla="*/ 0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5"/>
                    <a:pt x="19" y="21"/>
                    <a:pt x="13" y="21"/>
                  </a:cubicBezTo>
                  <a:cubicBezTo>
                    <a:pt x="7" y="22"/>
                    <a:pt x="2" y="18"/>
                    <a:pt x="1" y="12"/>
                  </a:cubicBezTo>
                  <a:cubicBezTo>
                    <a:pt x="0" y="6"/>
                    <a:pt x="4" y="1"/>
                    <a:pt x="10" y="0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4530725" y="4164013"/>
              <a:ext cx="50800" cy="50800"/>
            </a:xfrm>
            <a:custGeom>
              <a:avLst/>
              <a:gdLst>
                <a:gd name="T0" fmla="*/ 22 w 23"/>
                <a:gd name="T1" fmla="*/ 10 h 23"/>
                <a:gd name="T2" fmla="*/ 13 w 23"/>
                <a:gd name="T3" fmla="*/ 22 h 23"/>
                <a:gd name="T4" fmla="*/ 1 w 23"/>
                <a:gd name="T5" fmla="*/ 13 h 23"/>
                <a:gd name="T6" fmla="*/ 10 w 23"/>
                <a:gd name="T7" fmla="*/ 1 h 23"/>
                <a:gd name="T8" fmla="*/ 22 w 23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3"/>
                    <a:pt x="2" y="19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4443413" y="4516438"/>
              <a:ext cx="41275" cy="44450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"/>
            <p:cNvSpPr/>
            <p:nvPr/>
          </p:nvSpPr>
          <p:spPr bwMode="auto">
            <a:xfrm>
              <a:off x="4484688" y="4062413"/>
              <a:ext cx="42863" cy="42863"/>
            </a:xfrm>
            <a:custGeom>
              <a:avLst/>
              <a:gdLst>
                <a:gd name="T0" fmla="*/ 19 w 19"/>
                <a:gd name="T1" fmla="*/ 9 h 20"/>
                <a:gd name="T2" fmla="*/ 11 w 19"/>
                <a:gd name="T3" fmla="*/ 19 h 20"/>
                <a:gd name="T4" fmla="*/ 1 w 19"/>
                <a:gd name="T5" fmla="*/ 11 h 20"/>
                <a:gd name="T6" fmla="*/ 8 w 19"/>
                <a:gd name="T7" fmla="*/ 1 h 20"/>
                <a:gd name="T8" fmla="*/ 19 w 19"/>
                <a:gd name="T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9"/>
                  </a:moveTo>
                  <a:cubicBezTo>
                    <a:pt x="19" y="14"/>
                    <a:pt x="16" y="18"/>
                    <a:pt x="11" y="19"/>
                  </a:cubicBezTo>
                  <a:cubicBezTo>
                    <a:pt x="6" y="20"/>
                    <a:pt x="1" y="16"/>
                    <a:pt x="1" y="11"/>
                  </a:cubicBezTo>
                  <a:cubicBezTo>
                    <a:pt x="0" y="6"/>
                    <a:pt x="4" y="2"/>
                    <a:pt x="8" y="1"/>
                  </a:cubicBezTo>
                  <a:cubicBezTo>
                    <a:pt x="13" y="0"/>
                    <a:pt x="18" y="4"/>
                    <a:pt x="19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4"/>
            <p:cNvSpPr/>
            <p:nvPr/>
          </p:nvSpPr>
          <p:spPr bwMode="auto">
            <a:xfrm>
              <a:off x="4562475" y="4397376"/>
              <a:ext cx="41275" cy="41275"/>
            </a:xfrm>
            <a:custGeom>
              <a:avLst/>
              <a:gdLst>
                <a:gd name="T0" fmla="*/ 18 w 19"/>
                <a:gd name="T1" fmla="*/ 9 h 19"/>
                <a:gd name="T2" fmla="*/ 10 w 19"/>
                <a:gd name="T3" fmla="*/ 19 h 19"/>
                <a:gd name="T4" fmla="*/ 0 w 19"/>
                <a:gd name="T5" fmla="*/ 11 h 19"/>
                <a:gd name="T6" fmla="*/ 8 w 19"/>
                <a:gd name="T7" fmla="*/ 1 h 19"/>
                <a:gd name="T8" fmla="*/ 18 w 19"/>
                <a:gd name="T9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8" y="9"/>
                  </a:moveTo>
                  <a:cubicBezTo>
                    <a:pt x="19" y="14"/>
                    <a:pt x="15" y="18"/>
                    <a:pt x="10" y="19"/>
                  </a:cubicBezTo>
                  <a:cubicBezTo>
                    <a:pt x="5" y="19"/>
                    <a:pt x="1" y="16"/>
                    <a:pt x="0" y="11"/>
                  </a:cubicBezTo>
                  <a:cubicBezTo>
                    <a:pt x="0" y="6"/>
                    <a:pt x="3" y="2"/>
                    <a:pt x="8" y="1"/>
                  </a:cubicBezTo>
                  <a:cubicBezTo>
                    <a:pt x="13" y="0"/>
                    <a:pt x="17" y="4"/>
                    <a:pt x="18" y="9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4467225" y="4265613"/>
              <a:ext cx="103188" cy="103188"/>
            </a:xfrm>
            <a:custGeom>
              <a:avLst/>
              <a:gdLst>
                <a:gd name="T0" fmla="*/ 46 w 47"/>
                <a:gd name="T1" fmla="*/ 21 h 47"/>
                <a:gd name="T2" fmla="*/ 26 w 47"/>
                <a:gd name="T3" fmla="*/ 46 h 47"/>
                <a:gd name="T4" fmla="*/ 1 w 47"/>
                <a:gd name="T5" fmla="*/ 26 h 47"/>
                <a:gd name="T6" fmla="*/ 21 w 47"/>
                <a:gd name="T7" fmla="*/ 1 h 47"/>
                <a:gd name="T8" fmla="*/ 46 w 47"/>
                <a:gd name="T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46" y="21"/>
                  </a:moveTo>
                  <a:cubicBezTo>
                    <a:pt x="47" y="33"/>
                    <a:pt x="39" y="44"/>
                    <a:pt x="26" y="46"/>
                  </a:cubicBezTo>
                  <a:cubicBezTo>
                    <a:pt x="14" y="47"/>
                    <a:pt x="3" y="39"/>
                    <a:pt x="1" y="26"/>
                  </a:cubicBezTo>
                  <a:cubicBezTo>
                    <a:pt x="0" y="14"/>
                    <a:pt x="8" y="3"/>
                    <a:pt x="21" y="1"/>
                  </a:cubicBezTo>
                  <a:cubicBezTo>
                    <a:pt x="33" y="0"/>
                    <a:pt x="44" y="8"/>
                    <a:pt x="46" y="2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6"/>
            <p:cNvSpPr/>
            <p:nvPr/>
          </p:nvSpPr>
          <p:spPr bwMode="auto">
            <a:xfrm>
              <a:off x="4338638" y="4213226"/>
              <a:ext cx="50800" cy="47625"/>
            </a:xfrm>
            <a:custGeom>
              <a:avLst/>
              <a:gdLst>
                <a:gd name="T0" fmla="*/ 22 w 23"/>
                <a:gd name="T1" fmla="*/ 10 h 22"/>
                <a:gd name="T2" fmla="*/ 13 w 23"/>
                <a:gd name="T3" fmla="*/ 22 h 22"/>
                <a:gd name="T4" fmla="*/ 1 w 23"/>
                <a:gd name="T5" fmla="*/ 13 h 22"/>
                <a:gd name="T6" fmla="*/ 10 w 23"/>
                <a:gd name="T7" fmla="*/ 1 h 22"/>
                <a:gd name="T8" fmla="*/ 22 w 23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0"/>
                  </a:moveTo>
                  <a:cubicBezTo>
                    <a:pt x="23" y="16"/>
                    <a:pt x="18" y="21"/>
                    <a:pt x="13" y="22"/>
                  </a:cubicBezTo>
                  <a:cubicBezTo>
                    <a:pt x="7" y="22"/>
                    <a:pt x="2" y="18"/>
                    <a:pt x="1" y="13"/>
                  </a:cubicBezTo>
                  <a:cubicBezTo>
                    <a:pt x="0" y="7"/>
                    <a:pt x="4" y="2"/>
                    <a:pt x="10" y="1"/>
                  </a:cubicBezTo>
                  <a:cubicBezTo>
                    <a:pt x="16" y="0"/>
                    <a:pt x="21" y="4"/>
                    <a:pt x="22" y="1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4406900" y="4156076"/>
              <a:ext cx="82550" cy="82550"/>
            </a:xfrm>
            <a:custGeom>
              <a:avLst/>
              <a:gdLst>
                <a:gd name="T0" fmla="*/ 37 w 38"/>
                <a:gd name="T1" fmla="*/ 16 h 38"/>
                <a:gd name="T2" fmla="*/ 21 w 38"/>
                <a:gd name="T3" fmla="*/ 37 h 38"/>
                <a:gd name="T4" fmla="*/ 1 w 38"/>
                <a:gd name="T5" fmla="*/ 21 h 38"/>
                <a:gd name="T6" fmla="*/ 17 w 38"/>
                <a:gd name="T7" fmla="*/ 1 h 38"/>
                <a:gd name="T8" fmla="*/ 37 w 38"/>
                <a:gd name="T9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37" y="16"/>
                  </a:moveTo>
                  <a:cubicBezTo>
                    <a:pt x="38" y="26"/>
                    <a:pt x="31" y="35"/>
                    <a:pt x="21" y="37"/>
                  </a:cubicBezTo>
                  <a:cubicBezTo>
                    <a:pt x="11" y="38"/>
                    <a:pt x="2" y="31"/>
                    <a:pt x="1" y="21"/>
                  </a:cubicBezTo>
                  <a:cubicBezTo>
                    <a:pt x="0" y="11"/>
                    <a:pt x="7" y="2"/>
                    <a:pt x="17" y="1"/>
                  </a:cubicBezTo>
                  <a:cubicBezTo>
                    <a:pt x="26" y="0"/>
                    <a:pt x="35" y="7"/>
                    <a:pt x="3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8"/>
            <p:cNvSpPr/>
            <p:nvPr/>
          </p:nvSpPr>
          <p:spPr bwMode="auto">
            <a:xfrm>
              <a:off x="4648200" y="4121151"/>
              <a:ext cx="595313" cy="1287463"/>
            </a:xfrm>
            <a:custGeom>
              <a:avLst/>
              <a:gdLst>
                <a:gd name="T0" fmla="*/ 0 w 272"/>
                <a:gd name="T1" fmla="*/ 555 h 588"/>
                <a:gd name="T2" fmla="*/ 237 w 272"/>
                <a:gd name="T3" fmla="*/ 588 h 588"/>
                <a:gd name="T4" fmla="*/ 142 w 272"/>
                <a:gd name="T5" fmla="*/ 536 h 588"/>
                <a:gd name="T6" fmla="*/ 168 w 272"/>
                <a:gd name="T7" fmla="*/ 319 h 588"/>
                <a:gd name="T8" fmla="*/ 272 w 272"/>
                <a:gd name="T9" fmla="*/ 23 h 588"/>
                <a:gd name="T10" fmla="*/ 100 w 272"/>
                <a:gd name="T11" fmla="*/ 0 h 588"/>
                <a:gd name="T12" fmla="*/ 138 w 272"/>
                <a:gd name="T13" fmla="*/ 316 h 588"/>
                <a:gd name="T14" fmla="*/ 106 w 272"/>
                <a:gd name="T15" fmla="*/ 531 h 588"/>
                <a:gd name="T16" fmla="*/ 0 w 272"/>
                <a:gd name="T17" fmla="*/ 555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588">
                  <a:moveTo>
                    <a:pt x="0" y="555"/>
                  </a:moveTo>
                  <a:cubicBezTo>
                    <a:pt x="237" y="588"/>
                    <a:pt x="237" y="588"/>
                    <a:pt x="237" y="588"/>
                  </a:cubicBezTo>
                  <a:cubicBezTo>
                    <a:pt x="219" y="565"/>
                    <a:pt x="183" y="545"/>
                    <a:pt x="142" y="536"/>
                  </a:cubicBezTo>
                  <a:cubicBezTo>
                    <a:pt x="168" y="319"/>
                    <a:pt x="168" y="319"/>
                    <a:pt x="168" y="319"/>
                  </a:cubicBezTo>
                  <a:cubicBezTo>
                    <a:pt x="263" y="316"/>
                    <a:pt x="272" y="23"/>
                    <a:pt x="272" y="23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30" y="293"/>
                    <a:pt x="138" y="316"/>
                  </a:cubicBezTo>
                  <a:cubicBezTo>
                    <a:pt x="106" y="531"/>
                    <a:pt x="106" y="531"/>
                    <a:pt x="106" y="531"/>
                  </a:cubicBezTo>
                  <a:cubicBezTo>
                    <a:pt x="63" y="529"/>
                    <a:pt x="23" y="538"/>
                    <a:pt x="0" y="5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9"/>
            <p:cNvSpPr/>
            <p:nvPr/>
          </p:nvSpPr>
          <p:spPr bwMode="auto">
            <a:xfrm>
              <a:off x="4799013" y="4308476"/>
              <a:ext cx="381000" cy="490538"/>
            </a:xfrm>
            <a:custGeom>
              <a:avLst/>
              <a:gdLst>
                <a:gd name="T0" fmla="*/ 41 w 174"/>
                <a:gd name="T1" fmla="*/ 0 h 224"/>
                <a:gd name="T2" fmla="*/ 174 w 174"/>
                <a:gd name="T3" fmla="*/ 18 h 224"/>
                <a:gd name="T4" fmla="*/ 85 w 174"/>
                <a:gd name="T5" fmla="*/ 209 h 224"/>
                <a:gd name="T6" fmla="*/ 41 w 174"/>
                <a:gd name="T7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224">
                  <a:moveTo>
                    <a:pt x="41" y="0"/>
                  </a:moveTo>
                  <a:cubicBezTo>
                    <a:pt x="174" y="18"/>
                    <a:pt x="174" y="18"/>
                    <a:pt x="174" y="18"/>
                  </a:cubicBezTo>
                  <a:cubicBezTo>
                    <a:pt x="174" y="18"/>
                    <a:pt x="158" y="224"/>
                    <a:pt x="85" y="209"/>
                  </a:cubicBezTo>
                  <a:cubicBezTo>
                    <a:pt x="0" y="191"/>
                    <a:pt x="41" y="0"/>
                    <a:pt x="41" y="0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"/>
            <p:cNvSpPr/>
            <p:nvPr/>
          </p:nvSpPr>
          <p:spPr bwMode="auto">
            <a:xfrm>
              <a:off x="5086350" y="4232276"/>
              <a:ext cx="61913" cy="63500"/>
            </a:xfrm>
            <a:custGeom>
              <a:avLst/>
              <a:gdLst>
                <a:gd name="T0" fmla="*/ 27 w 28"/>
                <a:gd name="T1" fmla="*/ 16 h 29"/>
                <a:gd name="T2" fmla="*/ 12 w 28"/>
                <a:gd name="T3" fmla="*/ 28 h 29"/>
                <a:gd name="T4" fmla="*/ 1 w 28"/>
                <a:gd name="T5" fmla="*/ 12 h 29"/>
                <a:gd name="T6" fmla="*/ 16 w 28"/>
                <a:gd name="T7" fmla="*/ 1 h 29"/>
                <a:gd name="T8" fmla="*/ 27 w 28"/>
                <a:gd name="T9" fmla="*/ 1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7" y="16"/>
                  </a:moveTo>
                  <a:cubicBezTo>
                    <a:pt x="26" y="23"/>
                    <a:pt x="20" y="29"/>
                    <a:pt x="12" y="28"/>
                  </a:cubicBezTo>
                  <a:cubicBezTo>
                    <a:pt x="5" y="27"/>
                    <a:pt x="0" y="20"/>
                    <a:pt x="1" y="12"/>
                  </a:cubicBezTo>
                  <a:cubicBezTo>
                    <a:pt x="2" y="5"/>
                    <a:pt x="8" y="0"/>
                    <a:pt x="16" y="1"/>
                  </a:cubicBezTo>
                  <a:cubicBezTo>
                    <a:pt x="23" y="2"/>
                    <a:pt x="28" y="9"/>
                    <a:pt x="27" y="16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"/>
            <p:cNvSpPr/>
            <p:nvPr/>
          </p:nvSpPr>
          <p:spPr bwMode="auto">
            <a:xfrm>
              <a:off x="4897438" y="4181476"/>
              <a:ext cx="90488" cy="90488"/>
            </a:xfrm>
            <a:custGeom>
              <a:avLst/>
              <a:gdLst>
                <a:gd name="T0" fmla="*/ 40 w 41"/>
                <a:gd name="T1" fmla="*/ 23 h 41"/>
                <a:gd name="T2" fmla="*/ 18 w 41"/>
                <a:gd name="T3" fmla="*/ 40 h 41"/>
                <a:gd name="T4" fmla="*/ 1 w 41"/>
                <a:gd name="T5" fmla="*/ 18 h 41"/>
                <a:gd name="T6" fmla="*/ 23 w 41"/>
                <a:gd name="T7" fmla="*/ 1 h 41"/>
                <a:gd name="T8" fmla="*/ 40 w 41"/>
                <a:gd name="T9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40" y="23"/>
                  </a:moveTo>
                  <a:cubicBezTo>
                    <a:pt x="38" y="34"/>
                    <a:pt x="29" y="41"/>
                    <a:pt x="18" y="40"/>
                  </a:cubicBezTo>
                  <a:cubicBezTo>
                    <a:pt x="7" y="38"/>
                    <a:pt x="0" y="28"/>
                    <a:pt x="1" y="18"/>
                  </a:cubicBezTo>
                  <a:cubicBezTo>
                    <a:pt x="3" y="7"/>
                    <a:pt x="12" y="0"/>
                    <a:pt x="23" y="1"/>
                  </a:cubicBezTo>
                  <a:cubicBezTo>
                    <a:pt x="34" y="2"/>
                    <a:pt x="41" y="12"/>
                    <a:pt x="40" y="23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5029200" y="4164013"/>
              <a:ext cx="47625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10 h 22"/>
                <a:gd name="T6" fmla="*/ 13 w 22"/>
                <a:gd name="T7" fmla="*/ 1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8" y="1"/>
                    <a:pt x="22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5208588" y="3967163"/>
              <a:ext cx="49213" cy="49213"/>
            </a:xfrm>
            <a:custGeom>
              <a:avLst/>
              <a:gdLst>
                <a:gd name="T0" fmla="*/ 22 w 22"/>
                <a:gd name="T1" fmla="*/ 12 h 22"/>
                <a:gd name="T2" fmla="*/ 10 w 22"/>
                <a:gd name="T3" fmla="*/ 21 h 22"/>
                <a:gd name="T4" fmla="*/ 1 w 22"/>
                <a:gd name="T5" fmla="*/ 9 h 22"/>
                <a:gd name="T6" fmla="*/ 13 w 22"/>
                <a:gd name="T7" fmla="*/ 0 h 22"/>
                <a:gd name="T8" fmla="*/ 22 w 22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0"/>
                    <a:pt x="0" y="15"/>
                    <a:pt x="1" y="9"/>
                  </a:cubicBezTo>
                  <a:cubicBezTo>
                    <a:pt x="2" y="4"/>
                    <a:pt x="7" y="0"/>
                    <a:pt x="13" y="0"/>
                  </a:cubicBezTo>
                  <a:cubicBezTo>
                    <a:pt x="18" y="1"/>
                    <a:pt x="22" y="6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4"/>
            <p:cNvSpPr/>
            <p:nvPr/>
          </p:nvSpPr>
          <p:spPr bwMode="auto">
            <a:xfrm>
              <a:off x="5033963" y="4283076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8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3" y="20"/>
                    <a:pt x="8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5"/>
            <p:cNvSpPr/>
            <p:nvPr/>
          </p:nvSpPr>
          <p:spPr bwMode="auto">
            <a:xfrm>
              <a:off x="5191125" y="3854451"/>
              <a:ext cx="41275" cy="42863"/>
            </a:xfrm>
            <a:custGeom>
              <a:avLst/>
              <a:gdLst>
                <a:gd name="T0" fmla="*/ 19 w 19"/>
                <a:gd name="T1" fmla="*/ 11 h 20"/>
                <a:gd name="T2" fmla="*/ 9 w 19"/>
                <a:gd name="T3" fmla="*/ 19 h 20"/>
                <a:gd name="T4" fmla="*/ 1 w 19"/>
                <a:gd name="T5" fmla="*/ 9 h 20"/>
                <a:gd name="T6" fmla="*/ 11 w 19"/>
                <a:gd name="T7" fmla="*/ 1 h 20"/>
                <a:gd name="T8" fmla="*/ 19 w 19"/>
                <a:gd name="T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9" y="11"/>
                  </a:moveTo>
                  <a:cubicBezTo>
                    <a:pt x="18" y="16"/>
                    <a:pt x="14" y="20"/>
                    <a:pt x="9" y="19"/>
                  </a:cubicBezTo>
                  <a:cubicBezTo>
                    <a:pt x="4" y="18"/>
                    <a:pt x="0" y="14"/>
                    <a:pt x="1" y="9"/>
                  </a:cubicBezTo>
                  <a:cubicBezTo>
                    <a:pt x="2" y="4"/>
                    <a:pt x="6" y="0"/>
                    <a:pt x="11" y="1"/>
                  </a:cubicBezTo>
                  <a:cubicBezTo>
                    <a:pt x="16" y="2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6"/>
            <p:cNvSpPr/>
            <p:nvPr/>
          </p:nvSpPr>
          <p:spPr bwMode="auto">
            <a:xfrm>
              <a:off x="5178425" y="4197351"/>
              <a:ext cx="41275" cy="41275"/>
            </a:xfrm>
            <a:custGeom>
              <a:avLst/>
              <a:gdLst>
                <a:gd name="T0" fmla="*/ 19 w 19"/>
                <a:gd name="T1" fmla="*/ 11 h 19"/>
                <a:gd name="T2" fmla="*/ 8 w 19"/>
                <a:gd name="T3" fmla="*/ 18 h 19"/>
                <a:gd name="T4" fmla="*/ 1 w 19"/>
                <a:gd name="T5" fmla="*/ 8 h 19"/>
                <a:gd name="T6" fmla="*/ 11 w 19"/>
                <a:gd name="T7" fmla="*/ 1 h 19"/>
                <a:gd name="T8" fmla="*/ 19 w 19"/>
                <a:gd name="T9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11"/>
                  </a:moveTo>
                  <a:cubicBezTo>
                    <a:pt x="18" y="16"/>
                    <a:pt x="13" y="19"/>
                    <a:pt x="8" y="18"/>
                  </a:cubicBezTo>
                  <a:cubicBezTo>
                    <a:pt x="3" y="18"/>
                    <a:pt x="0" y="13"/>
                    <a:pt x="1" y="8"/>
                  </a:cubicBezTo>
                  <a:cubicBezTo>
                    <a:pt x="1" y="3"/>
                    <a:pt x="6" y="0"/>
                    <a:pt x="11" y="1"/>
                  </a:cubicBezTo>
                  <a:cubicBezTo>
                    <a:pt x="16" y="1"/>
                    <a:pt x="19" y="6"/>
                    <a:pt x="19" y="11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7"/>
            <p:cNvSpPr/>
            <p:nvPr/>
          </p:nvSpPr>
          <p:spPr bwMode="auto">
            <a:xfrm>
              <a:off x="5113338" y="4052888"/>
              <a:ext cx="104775" cy="103188"/>
            </a:xfrm>
            <a:custGeom>
              <a:avLst/>
              <a:gdLst>
                <a:gd name="T0" fmla="*/ 46 w 48"/>
                <a:gd name="T1" fmla="*/ 27 h 47"/>
                <a:gd name="T2" fmla="*/ 21 w 48"/>
                <a:gd name="T3" fmla="*/ 46 h 47"/>
                <a:gd name="T4" fmla="*/ 2 w 48"/>
                <a:gd name="T5" fmla="*/ 20 h 47"/>
                <a:gd name="T6" fmla="*/ 27 w 48"/>
                <a:gd name="T7" fmla="*/ 1 h 47"/>
                <a:gd name="T8" fmla="*/ 46 w 48"/>
                <a:gd name="T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7">
                  <a:moveTo>
                    <a:pt x="46" y="27"/>
                  </a:moveTo>
                  <a:cubicBezTo>
                    <a:pt x="45" y="39"/>
                    <a:pt x="33" y="47"/>
                    <a:pt x="21" y="46"/>
                  </a:cubicBezTo>
                  <a:cubicBezTo>
                    <a:pt x="9" y="44"/>
                    <a:pt x="0" y="33"/>
                    <a:pt x="2" y="20"/>
                  </a:cubicBezTo>
                  <a:cubicBezTo>
                    <a:pt x="3" y="8"/>
                    <a:pt x="15" y="0"/>
                    <a:pt x="27" y="1"/>
                  </a:cubicBezTo>
                  <a:cubicBezTo>
                    <a:pt x="39" y="3"/>
                    <a:pt x="48" y="14"/>
                    <a:pt x="46" y="27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8"/>
            <p:cNvSpPr/>
            <p:nvPr/>
          </p:nvSpPr>
          <p:spPr bwMode="auto">
            <a:xfrm>
              <a:off x="5010150" y="3963988"/>
              <a:ext cx="49213" cy="47625"/>
            </a:xfrm>
            <a:custGeom>
              <a:avLst/>
              <a:gdLst>
                <a:gd name="T0" fmla="*/ 22 w 23"/>
                <a:gd name="T1" fmla="*/ 12 h 22"/>
                <a:gd name="T2" fmla="*/ 10 w 23"/>
                <a:gd name="T3" fmla="*/ 21 h 22"/>
                <a:gd name="T4" fmla="*/ 1 w 23"/>
                <a:gd name="T5" fmla="*/ 10 h 22"/>
                <a:gd name="T6" fmla="*/ 13 w 23"/>
                <a:gd name="T7" fmla="*/ 1 h 22"/>
                <a:gd name="T8" fmla="*/ 22 w 2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2">
                  <a:moveTo>
                    <a:pt x="22" y="12"/>
                  </a:moveTo>
                  <a:cubicBezTo>
                    <a:pt x="21" y="18"/>
                    <a:pt x="16" y="22"/>
                    <a:pt x="10" y="21"/>
                  </a:cubicBezTo>
                  <a:cubicBezTo>
                    <a:pt x="4" y="21"/>
                    <a:pt x="0" y="15"/>
                    <a:pt x="1" y="10"/>
                  </a:cubicBezTo>
                  <a:cubicBezTo>
                    <a:pt x="2" y="4"/>
                    <a:pt x="7" y="0"/>
                    <a:pt x="13" y="1"/>
                  </a:cubicBezTo>
                  <a:cubicBezTo>
                    <a:pt x="19" y="1"/>
                    <a:pt x="23" y="7"/>
                    <a:pt x="22" y="1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9"/>
            <p:cNvSpPr/>
            <p:nvPr/>
          </p:nvSpPr>
          <p:spPr bwMode="auto">
            <a:xfrm>
              <a:off x="5084763" y="3929063"/>
              <a:ext cx="84138" cy="82550"/>
            </a:xfrm>
            <a:custGeom>
              <a:avLst/>
              <a:gdLst>
                <a:gd name="T0" fmla="*/ 37 w 39"/>
                <a:gd name="T1" fmla="*/ 22 h 38"/>
                <a:gd name="T2" fmla="*/ 17 w 39"/>
                <a:gd name="T3" fmla="*/ 37 h 38"/>
                <a:gd name="T4" fmla="*/ 2 w 39"/>
                <a:gd name="T5" fmla="*/ 17 h 38"/>
                <a:gd name="T6" fmla="*/ 22 w 39"/>
                <a:gd name="T7" fmla="*/ 1 h 38"/>
                <a:gd name="T8" fmla="*/ 37 w 39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37" y="22"/>
                  </a:moveTo>
                  <a:cubicBezTo>
                    <a:pt x="36" y="31"/>
                    <a:pt x="27" y="38"/>
                    <a:pt x="17" y="37"/>
                  </a:cubicBezTo>
                  <a:cubicBezTo>
                    <a:pt x="7" y="36"/>
                    <a:pt x="0" y="26"/>
                    <a:pt x="2" y="17"/>
                  </a:cubicBezTo>
                  <a:cubicBezTo>
                    <a:pt x="3" y="7"/>
                    <a:pt x="12" y="0"/>
                    <a:pt x="22" y="1"/>
                  </a:cubicBezTo>
                  <a:cubicBezTo>
                    <a:pt x="32" y="3"/>
                    <a:pt x="39" y="12"/>
                    <a:pt x="37" y="22"/>
                  </a:cubicBez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0"/>
            <p:cNvSpPr/>
            <p:nvPr/>
          </p:nvSpPr>
          <p:spPr bwMode="auto">
            <a:xfrm>
              <a:off x="4391025" y="4624388"/>
              <a:ext cx="171450" cy="304800"/>
            </a:xfrm>
            <a:custGeom>
              <a:avLst/>
              <a:gdLst>
                <a:gd name="T0" fmla="*/ 66 w 78"/>
                <a:gd name="T1" fmla="*/ 19 h 139"/>
                <a:gd name="T2" fmla="*/ 39 w 78"/>
                <a:gd name="T3" fmla="*/ 37 h 139"/>
                <a:gd name="T4" fmla="*/ 8 w 78"/>
                <a:gd name="T5" fmla="*/ 26 h 139"/>
                <a:gd name="T6" fmla="*/ 52 w 78"/>
                <a:gd name="T7" fmla="*/ 139 h 139"/>
                <a:gd name="T8" fmla="*/ 66 w 78"/>
                <a:gd name="T9" fmla="*/ 1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66" y="19"/>
                  </a:moveTo>
                  <a:cubicBezTo>
                    <a:pt x="52" y="0"/>
                    <a:pt x="42" y="23"/>
                    <a:pt x="39" y="37"/>
                  </a:cubicBezTo>
                  <a:cubicBezTo>
                    <a:pt x="32" y="24"/>
                    <a:pt x="17" y="5"/>
                    <a:pt x="8" y="26"/>
                  </a:cubicBezTo>
                  <a:cubicBezTo>
                    <a:pt x="0" y="45"/>
                    <a:pt x="34" y="114"/>
                    <a:pt x="52" y="139"/>
                  </a:cubicBezTo>
                  <a:cubicBezTo>
                    <a:pt x="64" y="110"/>
                    <a:pt x="78" y="35"/>
                    <a:pt x="66" y="19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1"/>
            <p:cNvSpPr/>
            <p:nvPr/>
          </p:nvSpPr>
          <p:spPr bwMode="auto">
            <a:xfrm>
              <a:off x="4954588" y="4397376"/>
              <a:ext cx="171450" cy="303213"/>
            </a:xfrm>
            <a:custGeom>
              <a:avLst/>
              <a:gdLst>
                <a:gd name="T0" fmla="*/ 70 w 78"/>
                <a:gd name="T1" fmla="*/ 27 h 139"/>
                <a:gd name="T2" fmla="*/ 39 w 78"/>
                <a:gd name="T3" fmla="*/ 37 h 139"/>
                <a:gd name="T4" fmla="*/ 13 w 78"/>
                <a:gd name="T5" fmla="*/ 18 h 139"/>
                <a:gd name="T6" fmla="*/ 24 w 78"/>
                <a:gd name="T7" fmla="*/ 139 h 139"/>
                <a:gd name="T8" fmla="*/ 70 w 78"/>
                <a:gd name="T9" fmla="*/ 2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39">
                  <a:moveTo>
                    <a:pt x="70" y="27"/>
                  </a:moveTo>
                  <a:cubicBezTo>
                    <a:pt x="62" y="5"/>
                    <a:pt x="47" y="24"/>
                    <a:pt x="39" y="37"/>
                  </a:cubicBezTo>
                  <a:cubicBezTo>
                    <a:pt x="36" y="23"/>
                    <a:pt x="27" y="0"/>
                    <a:pt x="13" y="18"/>
                  </a:cubicBezTo>
                  <a:cubicBezTo>
                    <a:pt x="0" y="34"/>
                    <a:pt x="13" y="110"/>
                    <a:pt x="24" y="139"/>
                  </a:cubicBezTo>
                  <a:cubicBezTo>
                    <a:pt x="43" y="114"/>
                    <a:pt x="78" y="46"/>
                    <a:pt x="70" y="27"/>
                  </a:cubicBezTo>
                  <a:close/>
                </a:path>
              </a:pathLst>
            </a:custGeom>
            <a:solidFill>
              <a:srgbClr val="DBD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89278" y="895472"/>
            <a:ext cx="2501223" cy="2971110"/>
            <a:chOff x="3223666" y="2053916"/>
            <a:chExt cx="1179647" cy="1401259"/>
          </a:xfrm>
        </p:grpSpPr>
        <p:sp>
          <p:nvSpPr>
            <p:cNvPr id="3" name="矩形 2"/>
            <p:cNvSpPr/>
            <p:nvPr/>
          </p:nvSpPr>
          <p:spPr>
            <a:xfrm>
              <a:off x="3223666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254392" y="2088980"/>
              <a:ext cx="1122584" cy="1333274"/>
            </a:xfrm>
            <a:prstGeom prst="rect">
              <a:avLst/>
            </a:prstGeom>
            <a:blipFill>
              <a:blip r:embed="rId1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17263" y="2142121"/>
            <a:ext cx="1179647" cy="1401259"/>
            <a:chOff x="4563855" y="2053916"/>
            <a:chExt cx="1179647" cy="1401259"/>
          </a:xfrm>
        </p:grpSpPr>
        <p:sp>
          <p:nvSpPr>
            <p:cNvPr id="6" name="矩形 5"/>
            <p:cNvSpPr/>
            <p:nvPr/>
          </p:nvSpPr>
          <p:spPr>
            <a:xfrm>
              <a:off x="4563855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636568" y="2123376"/>
              <a:ext cx="1044114" cy="1275957"/>
            </a:xfrm>
            <a:prstGeom prst="rect">
              <a:avLst/>
            </a:prstGeom>
            <a:blipFill>
              <a:blip r:embed="rId2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417947" y="2142121"/>
            <a:ext cx="1179647" cy="1401259"/>
            <a:chOff x="6100652" y="2053916"/>
            <a:chExt cx="1179647" cy="1401259"/>
          </a:xfrm>
        </p:grpSpPr>
        <p:sp>
          <p:nvSpPr>
            <p:cNvPr id="9" name="矩形 8"/>
            <p:cNvSpPr/>
            <p:nvPr/>
          </p:nvSpPr>
          <p:spPr>
            <a:xfrm>
              <a:off x="6100652" y="2053916"/>
              <a:ext cx="1179647" cy="14012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173365" y="2123376"/>
              <a:ext cx="1044114" cy="1275957"/>
            </a:xfrm>
            <a:prstGeom prst="rect">
              <a:avLst/>
            </a:prstGeom>
            <a:blipFill>
              <a:blip r:embed="rId3" cstate="screen"/>
              <a:stretch>
                <a:fillRect/>
              </a:stretch>
            </a:blipFill>
            <a:ln w="12700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025457" y="1172564"/>
            <a:ext cx="784980" cy="913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842760" y="1200587"/>
            <a:ext cx="1615905" cy="1615905"/>
            <a:chOff x="1842760" y="1200587"/>
            <a:chExt cx="1615905" cy="1615905"/>
          </a:xfrm>
        </p:grpSpPr>
        <p:sp>
          <p:nvSpPr>
            <p:cNvPr id="2" name="椭圆 1"/>
            <p:cNvSpPr/>
            <p:nvPr/>
          </p:nvSpPr>
          <p:spPr>
            <a:xfrm>
              <a:off x="1842760" y="1200587"/>
              <a:ext cx="1615905" cy="16159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918961" y="1262246"/>
              <a:ext cx="1463504" cy="1463504"/>
            </a:xfrm>
            <a:prstGeom prst="ellipse">
              <a:avLst/>
            </a:prstGeom>
            <a:blipFill dpi="0" rotWithShape="1">
              <a:blip r:embed="rId1" cstate="screen"/>
              <a:srcRect/>
              <a:stretch>
                <a:fillRect/>
              </a:stretch>
            </a:blipFill>
            <a:ln w="12700">
              <a:solidFill>
                <a:srgbClr val="80C8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09657" y="1200585"/>
            <a:ext cx="1615905" cy="1615905"/>
            <a:chOff x="3109657" y="1598453"/>
            <a:chExt cx="1615905" cy="1615905"/>
          </a:xfrm>
        </p:grpSpPr>
        <p:sp>
          <p:nvSpPr>
            <p:cNvPr id="3" name="椭圆 2"/>
            <p:cNvSpPr/>
            <p:nvPr/>
          </p:nvSpPr>
          <p:spPr>
            <a:xfrm>
              <a:off x="3109657" y="1598453"/>
              <a:ext cx="1615905" cy="16159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185858" y="1660112"/>
              <a:ext cx="1463504" cy="1463504"/>
            </a:xfrm>
            <a:prstGeom prst="ellipse">
              <a:avLst/>
            </a:prstGeom>
            <a:blipFill>
              <a:blip r:embed="rId1" cstate="screen"/>
              <a:stretch>
                <a:fillRect/>
              </a:stretch>
            </a:blipFill>
            <a:ln w="12700">
              <a:solidFill>
                <a:srgbClr val="80C8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283488" y="1200585"/>
            <a:ext cx="1615905" cy="1615905"/>
            <a:chOff x="4283488" y="1598453"/>
            <a:chExt cx="1615905" cy="1615905"/>
          </a:xfrm>
        </p:grpSpPr>
        <p:sp>
          <p:nvSpPr>
            <p:cNvPr id="4" name="椭圆 3"/>
            <p:cNvSpPr/>
            <p:nvPr/>
          </p:nvSpPr>
          <p:spPr>
            <a:xfrm>
              <a:off x="4283488" y="1598453"/>
              <a:ext cx="1615905" cy="16159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359689" y="1660112"/>
              <a:ext cx="1463504" cy="1463504"/>
            </a:xfrm>
            <a:prstGeom prst="ellipse">
              <a:avLst/>
            </a:prstGeom>
            <a:blipFill>
              <a:blip r:embed="rId1" cstate="screen"/>
              <a:stretch>
                <a:fillRect/>
              </a:stretch>
            </a:blipFill>
            <a:ln w="12700">
              <a:solidFill>
                <a:srgbClr val="80C8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50385" y="1200586"/>
            <a:ext cx="1615905" cy="1615905"/>
            <a:chOff x="5550385" y="1598454"/>
            <a:chExt cx="1615905" cy="1615905"/>
          </a:xfrm>
        </p:grpSpPr>
        <p:sp>
          <p:nvSpPr>
            <p:cNvPr id="5" name="椭圆 4"/>
            <p:cNvSpPr/>
            <p:nvPr/>
          </p:nvSpPr>
          <p:spPr>
            <a:xfrm>
              <a:off x="5550385" y="1598454"/>
              <a:ext cx="1615905" cy="161590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60BA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5626586" y="1660113"/>
              <a:ext cx="1463504" cy="1463504"/>
            </a:xfrm>
            <a:prstGeom prst="ellipse">
              <a:avLst/>
            </a:prstGeom>
            <a:blipFill>
              <a:blip r:embed="rId1" cstate="screen"/>
              <a:stretch>
                <a:fillRect/>
              </a:stretch>
            </a:blipFill>
            <a:ln w="12700">
              <a:solidFill>
                <a:srgbClr val="80C8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40363" y="2976273"/>
            <a:ext cx="1610022" cy="18740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2108200" y="317500"/>
            <a:ext cx="4597400" cy="4597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225589" y="434889"/>
            <a:ext cx="4362622" cy="4362622"/>
          </a:xfrm>
          <a:prstGeom prst="ellipse">
            <a:avLst/>
          </a:prstGeom>
          <a:solidFill>
            <a:schemeClr val="bg1"/>
          </a:solidFill>
          <a:ln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316034" y="525334"/>
            <a:ext cx="4181732" cy="4181732"/>
          </a:xfrm>
          <a:prstGeom prst="ellipse">
            <a:avLst/>
          </a:prstGeom>
          <a:blipFill dpi="0" rotWithShape="1">
            <a:blip r:embed="rId1"/>
            <a:srcRect/>
            <a:tile tx="0" ty="0" sx="90000" sy="90000" flip="none" algn="ctr"/>
          </a:blip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Text_1"/>
          <p:cNvSpPr txBox="1">
            <a:spLocks noChangeArrowheads="1"/>
          </p:cNvSpPr>
          <p:nvPr/>
        </p:nvSpPr>
        <p:spPr bwMode="auto">
          <a:xfrm>
            <a:off x="3784464" y="1930121"/>
            <a:ext cx="1473471" cy="101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86124" y="1063000"/>
            <a:ext cx="2305050" cy="2037755"/>
          </a:xfrm>
          <a:prstGeom prst="rect">
            <a:avLst/>
          </a:prstGeom>
          <a:solidFill>
            <a:schemeClr val="bg1"/>
          </a:solidFill>
          <a:ln w="3810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62325" y="1145215"/>
            <a:ext cx="2143125" cy="1873325"/>
          </a:xfrm>
          <a:prstGeom prst="rect">
            <a:avLst/>
          </a:prstGeom>
          <a:solidFill>
            <a:schemeClr val="bg1"/>
          </a:solidFill>
          <a:ln w="19050">
            <a:solidFill>
              <a:srgbClr val="60BA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727581" y="1431155"/>
            <a:ext cx="13949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60BACC"/>
                </a:solidFill>
                <a:latin typeface="311-CAI978" panose="020E0905050706070204" pitchFamily="34" charset="0"/>
              </a:rPr>
              <a:t>THANK</a:t>
            </a:r>
            <a:endParaRPr lang="en-US" altLang="zh-CN" sz="2400" dirty="0">
              <a:solidFill>
                <a:srgbClr val="60BACC"/>
              </a:solidFill>
              <a:latin typeface="311-CAI978" panose="020E0905050706070204" pitchFamily="34" charset="0"/>
            </a:endParaRPr>
          </a:p>
          <a:p>
            <a:pPr algn="ctr"/>
            <a:r>
              <a:rPr lang="en-US" altLang="zh-CN" sz="2400" dirty="0">
                <a:solidFill>
                  <a:srgbClr val="60BACC"/>
                </a:solidFill>
                <a:latin typeface="311-CAI978" panose="020E0905050706070204" pitchFamily="34" charset="0"/>
              </a:rPr>
              <a:t>YOU</a:t>
            </a:r>
            <a:endParaRPr lang="zh-CN" altLang="en-US" sz="2400" dirty="0">
              <a:solidFill>
                <a:srgbClr val="60BACC"/>
              </a:solidFill>
              <a:latin typeface="311-CAI978" panose="020E090505070607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72007" y="2274883"/>
            <a:ext cx="7409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b="1" dirty="0" smtClean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en-US" altLang="zh-CN" sz="1100" b="1" dirty="0" smtClean="0">
                <a:solidFill>
                  <a:srgbClr val="60BA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100" b="1" dirty="0">
              <a:solidFill>
                <a:srgbClr val="60BA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048125" y="3182970"/>
            <a:ext cx="1263442" cy="1470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531</Words>
  <Application>WPS 演示</Application>
  <PresentationFormat>全屏显示(16:9)</PresentationFormat>
  <Paragraphs>45</Paragraphs>
  <Slides>20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Calibri</vt:lpstr>
      <vt:lpstr>Arial Unicode MS</vt:lpstr>
      <vt:lpstr>等线 Light</vt:lpstr>
      <vt:lpstr>Calibri Light</vt:lpstr>
      <vt:lpstr>等线</vt:lpstr>
      <vt:lpstr>311-CAI978</vt:lpstr>
      <vt:lpstr>Segoe Print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婚礼相册</dc:title>
  <dc:creator>第一PPT</dc:creator>
  <cp:keywords>www.1ppt.com</cp:keywords>
  <dc:description>www.1ppt.com</dc:description>
  <cp:lastModifiedBy>拉普耶鲁</cp:lastModifiedBy>
  <cp:revision>28</cp:revision>
  <dcterms:created xsi:type="dcterms:W3CDTF">2017-04-14T03:41:00Z</dcterms:created>
  <dcterms:modified xsi:type="dcterms:W3CDTF">2020-05-21T08:26:33Z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