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70" r:id="rId2"/>
    <p:sldId id="308" r:id="rId3"/>
    <p:sldId id="307" r:id="rId4"/>
    <p:sldId id="295" r:id="rId5"/>
    <p:sldId id="318" r:id="rId6"/>
    <p:sldId id="316" r:id="rId7"/>
    <p:sldId id="303" r:id="rId8"/>
    <p:sldId id="317" r:id="rId9"/>
    <p:sldId id="313" r:id="rId10"/>
    <p:sldId id="314" r:id="rId11"/>
    <p:sldId id="330" r:id="rId12"/>
    <p:sldId id="332" r:id="rId13"/>
    <p:sldId id="331" r:id="rId14"/>
    <p:sldId id="364" r:id="rId15"/>
    <p:sldId id="333" r:id="rId16"/>
    <p:sldId id="335" r:id="rId17"/>
    <p:sldId id="336" r:id="rId18"/>
    <p:sldId id="337" r:id="rId19"/>
    <p:sldId id="338" r:id="rId20"/>
    <p:sldId id="289" r:id="rId21"/>
    <p:sldId id="304" r:id="rId22"/>
    <p:sldId id="311" r:id="rId23"/>
    <p:sldId id="352" r:id="rId24"/>
    <p:sldId id="357" r:id="rId25"/>
    <p:sldId id="349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01" autoAdjust="0"/>
    <p:restoredTop sz="96318" autoAdjust="0"/>
  </p:normalViewPr>
  <p:slideViewPr>
    <p:cSldViewPr snapToGrid="0">
      <p:cViewPr varScale="1">
        <p:scale>
          <a:sx n="87" d="100"/>
          <a:sy n="87" d="100"/>
        </p:scale>
        <p:origin x="2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2D-441A-BFD6-A2499BE33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2D-441A-BFD6-A2499BE332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2D-441A-BFD6-A2499BE33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635968"/>
        <c:axId val="231658240"/>
      </c:barChart>
      <c:catAx>
        <c:axId val="23163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  <a:alpha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31658240"/>
        <c:crosses val="autoZero"/>
        <c:auto val="1"/>
        <c:lblAlgn val="ctr"/>
        <c:lblOffset val="100"/>
        <c:noMultiLvlLbl val="0"/>
      </c:catAx>
      <c:valAx>
        <c:axId val="231658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163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Category A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53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F-47A4-A0BD-BD8D7082B1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Category B Fill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45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4873984"/>
        <c:axId val="234875520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Category A Fill</c:v>
                </c:pt>
              </c:strCache>
            </c:strRef>
          </c:tx>
          <c:spPr>
            <a:ln w="6350"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 w="3175">
                <a:noFill/>
              </a:ln>
            </c:spPr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9F-47A4-A0BD-BD8D7082B1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Category B</c:v>
                </c:pt>
              </c:strCache>
            </c:strRef>
          </c:tx>
          <c:spPr>
            <a:ln w="6350">
              <a:solidFill>
                <a:schemeClr val="accent1"/>
              </a:solidFill>
            </a:ln>
          </c:spPr>
          <c:marker>
            <c:symbol val="circle"/>
            <c:size val="4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873984"/>
        <c:axId val="234875520"/>
      </c:lineChart>
      <c:dateAx>
        <c:axId val="234873984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234875520"/>
        <c:crosses val="autoZero"/>
        <c:auto val="1"/>
        <c:lblOffset val="100"/>
        <c:baseTimeUnit val="days"/>
        <c:majorUnit val="7"/>
        <c:majorTimeUnit val="days"/>
      </c:dateAx>
      <c:valAx>
        <c:axId val="234875520"/>
        <c:scaling>
          <c:orientation val="minMax"/>
          <c:max val="160"/>
        </c:scaling>
        <c:delete val="1"/>
        <c:axPos val="l"/>
        <c:numFmt formatCode="General" sourceLinked="1"/>
        <c:majorTickMark val="none"/>
        <c:minorTickMark val="none"/>
        <c:tickLblPos val="nextTo"/>
        <c:crossAx val="234873984"/>
        <c:crosses val="autoZero"/>
        <c:crossBetween val="midCat"/>
        <c:majorUnit val="40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53427-6B4A-4CA4-8F82-3385726FF357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78A3-F0F7-42E0-B1AA-AA18437D64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0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6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44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5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16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97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137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622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376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117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57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13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699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260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775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604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48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6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89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54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01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409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1075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51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87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89C0BD-FF8E-44AA-8BF0-19A0428CAADA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FCE7D1C-548F-4899-89CD-AE951454CEB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CD4B3E28-1C00-42B2-B3B5-086E1D4C5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3AA7A449-A26C-4633-99E2-29F004708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8371963C-8600-4189-BFC5-628DD191F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28E75CD4-806F-44FD-84FB-767B26398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7A1758B-7256-4E21-B325-65E936853E7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64B784-90B5-4913-B75E-20DAB8967B0A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ABCC48-104C-45A3-9073-A659700214A3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A87B3FE-5BE2-4184-AC12-BC98F8BC51A2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2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2DDCF26-81BA-4FA7-9ACB-AC212C122975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6C8C129-980F-4E50-9DE3-1679E7F014B2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8F6DB20-CE74-439B-8191-66FE3CE9682F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4" name="Freeform 78">
                <a:extLst>
                  <a:ext uri="{FF2B5EF4-FFF2-40B4-BE49-F238E27FC236}">
                    <a16:creationId xmlns:a16="http://schemas.microsoft.com/office/drawing/2014/main" id="{038F2BF8-D787-44CD-B914-361456650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5" name="Freeform 79">
                <a:extLst>
                  <a:ext uri="{FF2B5EF4-FFF2-40B4-BE49-F238E27FC236}">
                    <a16:creationId xmlns:a16="http://schemas.microsoft.com/office/drawing/2014/main" id="{A82D58C5-1A9E-4859-A09B-FF93E7F62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86">
                <a:extLst>
                  <a:ext uri="{FF2B5EF4-FFF2-40B4-BE49-F238E27FC236}">
                    <a16:creationId xmlns:a16="http://schemas.microsoft.com/office/drawing/2014/main" id="{D34BAC2B-012E-41DD-9D41-D926727C8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F45B4DA-5F16-4717-8C72-D1456E1916BB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0332241-FB53-4BA1-9FBF-4A74D9589C0D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27165CD-ACA1-4607-AC5A-9A2674AD9E7C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8A157EE-926E-49C2-A7E2-37ABC78D4859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24D255B-D1BB-45D2-9212-5456BB8E7618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5" name="Freeform 78">
                <a:extLst>
                  <a:ext uri="{FF2B5EF4-FFF2-40B4-BE49-F238E27FC236}">
                    <a16:creationId xmlns:a16="http://schemas.microsoft.com/office/drawing/2014/main" id="{5C063FDC-F380-41CF-B8FF-E97063D52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6" name="Freeform 79">
                <a:extLst>
                  <a:ext uri="{FF2B5EF4-FFF2-40B4-BE49-F238E27FC236}">
                    <a16:creationId xmlns:a16="http://schemas.microsoft.com/office/drawing/2014/main" id="{3BFB1085-3CB7-4023-A8EA-BB23D009F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7" name="Freeform 86">
                <a:extLst>
                  <a:ext uri="{FF2B5EF4-FFF2-40B4-BE49-F238E27FC236}">
                    <a16:creationId xmlns:a16="http://schemas.microsoft.com/office/drawing/2014/main" id="{A462C900-FE34-4E43-841C-243257CB0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7DE1FA9-4D0E-4B15-8DAD-3AF1C3E98862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bg>
      <p:bgPr>
        <a:solidFill>
          <a:srgbClr val="18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4860C4-E38E-40DE-8B35-C43D281D8452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50E8E5-7122-455E-A55F-FFBC37B9A865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83BEDD9-EAD8-452E-8F51-D75680E1735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1F735673-6698-48D8-B84D-E0EAB2CAD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79260DDD-FB08-4429-81F0-BC11781D6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6DA407D3-62C1-4BCB-8F09-7543A26CB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D0628C96-0678-4415-B1FD-FB2476948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B5C091A-9445-4B3A-90A5-E7583FE6980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83169E-E3A3-4C62-B915-3599800FC647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0237B30-626C-4E5C-8268-90C790EAE09C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ED88349-B45C-4083-BC09-D261C8711E77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rgbClr val="201739"/>
            </a:fgClr>
            <a:bgClr>
              <a:srgbClr val="18112B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045C0F2-F415-49A0-A9AE-19F0820657FD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F9AA3D6-A0A3-46D8-B18B-73E5D0D12187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F33EFFB-3E2F-4AF4-A6C5-1E59BB832234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5" name="Freeform 78">
                <a:extLst>
                  <a:ext uri="{FF2B5EF4-FFF2-40B4-BE49-F238E27FC236}">
                    <a16:creationId xmlns:a16="http://schemas.microsoft.com/office/drawing/2014/main" id="{560029FE-194A-496E-8002-02FFB39F4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FF6A821B-8008-4CBF-82F0-C314E8BCC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7" name="Freeform 86">
                <a:extLst>
                  <a:ext uri="{FF2B5EF4-FFF2-40B4-BE49-F238E27FC236}">
                    <a16:creationId xmlns:a16="http://schemas.microsoft.com/office/drawing/2014/main" id="{E5051E87-8970-468E-AD7E-D620269BA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A4F0A5B-0C9F-4A45-B57B-D6DCFC999059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116997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58F14E-F1BA-4518-BA9D-799016D7687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4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E9B56DF-500E-48AF-8359-20B262704E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4516" y="2285998"/>
            <a:ext cx="10962968" cy="3429001"/>
          </a:xfrm>
          <a:custGeom>
            <a:avLst/>
            <a:gdLst>
              <a:gd name="connsiteX0" fmla="*/ 34418 w 10962968"/>
              <a:gd name="connsiteY0" fmla="*/ 0 h 3657600"/>
              <a:gd name="connsiteX1" fmla="*/ 10928550 w 10962968"/>
              <a:gd name="connsiteY1" fmla="*/ 0 h 3657600"/>
              <a:gd name="connsiteX2" fmla="*/ 10962968 w 10962968"/>
              <a:gd name="connsiteY2" fmla="*/ 34418 h 3657600"/>
              <a:gd name="connsiteX3" fmla="*/ 10962968 w 10962968"/>
              <a:gd name="connsiteY3" fmla="*/ 3623182 h 3657600"/>
              <a:gd name="connsiteX4" fmla="*/ 10928550 w 10962968"/>
              <a:gd name="connsiteY4" fmla="*/ 3657600 h 3657600"/>
              <a:gd name="connsiteX5" fmla="*/ 34418 w 10962968"/>
              <a:gd name="connsiteY5" fmla="*/ 3657600 h 3657600"/>
              <a:gd name="connsiteX6" fmla="*/ 0 w 10962968"/>
              <a:gd name="connsiteY6" fmla="*/ 3623182 h 3657600"/>
              <a:gd name="connsiteX7" fmla="*/ 0 w 10962968"/>
              <a:gd name="connsiteY7" fmla="*/ 34418 h 3657600"/>
              <a:gd name="connsiteX8" fmla="*/ 34418 w 10962968"/>
              <a:gd name="connsiteY8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2968" h="3657600">
                <a:moveTo>
                  <a:pt x="34418" y="0"/>
                </a:moveTo>
                <a:lnTo>
                  <a:pt x="10928550" y="0"/>
                </a:lnTo>
                <a:cubicBezTo>
                  <a:pt x="10947559" y="0"/>
                  <a:pt x="10962968" y="15409"/>
                  <a:pt x="10962968" y="34418"/>
                </a:cubicBezTo>
                <a:lnTo>
                  <a:pt x="10962968" y="3623182"/>
                </a:lnTo>
                <a:cubicBezTo>
                  <a:pt x="10962968" y="3642191"/>
                  <a:pt x="10947559" y="3657600"/>
                  <a:pt x="10928550" y="3657600"/>
                </a:cubicBezTo>
                <a:lnTo>
                  <a:pt x="34418" y="3657600"/>
                </a:lnTo>
                <a:cubicBezTo>
                  <a:pt x="15409" y="3657600"/>
                  <a:pt x="0" y="3642191"/>
                  <a:pt x="0" y="3623182"/>
                </a:cubicBezTo>
                <a:lnTo>
                  <a:pt x="0" y="34418"/>
                </a:lnTo>
                <a:cubicBezTo>
                  <a:pt x="0" y="15409"/>
                  <a:pt x="15409" y="0"/>
                  <a:pt x="3441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52400" dist="101600" dir="5400000" sx="97000" sy="97000" algn="t" rotWithShape="0">
              <a:prstClr val="black">
                <a:alpha val="23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7649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DDBE7E-8D46-4D49-89C0-F487A6DC5C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2482" y="1146629"/>
            <a:ext cx="2987038" cy="4564744"/>
          </a:xfrm>
          <a:custGeom>
            <a:avLst/>
            <a:gdLst>
              <a:gd name="connsiteX0" fmla="*/ 45481 w 3234810"/>
              <a:gd name="connsiteY0" fmla="*/ 0 h 5029200"/>
              <a:gd name="connsiteX1" fmla="*/ 3189329 w 3234810"/>
              <a:gd name="connsiteY1" fmla="*/ 0 h 5029200"/>
              <a:gd name="connsiteX2" fmla="*/ 3234810 w 3234810"/>
              <a:gd name="connsiteY2" fmla="*/ 45481 h 5029200"/>
              <a:gd name="connsiteX3" fmla="*/ 3234810 w 3234810"/>
              <a:gd name="connsiteY3" fmla="*/ 4983719 h 5029200"/>
              <a:gd name="connsiteX4" fmla="*/ 3189329 w 3234810"/>
              <a:gd name="connsiteY4" fmla="*/ 5029200 h 5029200"/>
              <a:gd name="connsiteX5" fmla="*/ 45481 w 3234810"/>
              <a:gd name="connsiteY5" fmla="*/ 5029200 h 5029200"/>
              <a:gd name="connsiteX6" fmla="*/ 0 w 3234810"/>
              <a:gd name="connsiteY6" fmla="*/ 4983719 h 5029200"/>
              <a:gd name="connsiteX7" fmla="*/ 0 w 3234810"/>
              <a:gd name="connsiteY7" fmla="*/ 45481 h 5029200"/>
              <a:gd name="connsiteX8" fmla="*/ 45481 w 3234810"/>
              <a:gd name="connsiteY8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0" h="5029200">
                <a:moveTo>
                  <a:pt x="45481" y="0"/>
                </a:moveTo>
                <a:lnTo>
                  <a:pt x="3189329" y="0"/>
                </a:lnTo>
                <a:cubicBezTo>
                  <a:pt x="3214447" y="0"/>
                  <a:pt x="3234810" y="20363"/>
                  <a:pt x="3234810" y="45481"/>
                </a:cubicBezTo>
                <a:lnTo>
                  <a:pt x="3234810" y="4983719"/>
                </a:lnTo>
                <a:cubicBezTo>
                  <a:pt x="3234810" y="5008837"/>
                  <a:pt x="3214447" y="5029200"/>
                  <a:pt x="3189329" y="5029200"/>
                </a:cubicBezTo>
                <a:lnTo>
                  <a:pt x="45481" y="5029200"/>
                </a:lnTo>
                <a:cubicBezTo>
                  <a:pt x="20363" y="5029200"/>
                  <a:pt x="0" y="5008837"/>
                  <a:pt x="0" y="4983719"/>
                </a:cubicBezTo>
                <a:lnTo>
                  <a:pt x="0" y="45481"/>
                </a:lnTo>
                <a:cubicBezTo>
                  <a:pt x="0" y="20363"/>
                  <a:pt x="20363" y="0"/>
                  <a:pt x="4548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558800" dist="444500" dir="5400000" sx="91000" sy="91000" algn="t" rotWithShape="0">
              <a:schemeClr val="accent1">
                <a:alpha val="22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03DCCD-7F0F-45C9-A66E-9FA7C9115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5015691"/>
          </a:xfrm>
          <a:custGeom>
            <a:avLst/>
            <a:gdLst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41049 w 12192000"/>
              <a:gd name="connsiteY6" fmla="*/ 3197096 h 5015691"/>
              <a:gd name="connsiteX7" fmla="*/ 3206082 w 12192000"/>
              <a:gd name="connsiteY7" fmla="*/ 4238250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5015691">
                <a:moveTo>
                  <a:pt x="0" y="0"/>
                </a:moveTo>
                <a:lnTo>
                  <a:pt x="12192000" y="0"/>
                </a:lnTo>
                <a:lnTo>
                  <a:pt x="12192000" y="2407127"/>
                </a:lnTo>
                <a:lnTo>
                  <a:pt x="12120323" y="2484219"/>
                </a:lnTo>
                <a:cubicBezTo>
                  <a:pt x="11866654" y="2732575"/>
                  <a:pt x="11434974" y="2959887"/>
                  <a:pt x="10722930" y="2875710"/>
                </a:cubicBezTo>
                <a:cubicBezTo>
                  <a:pt x="9298842" y="2707357"/>
                  <a:pt x="9116759" y="3838274"/>
                  <a:pt x="8115993" y="3885995"/>
                </a:cubicBezTo>
                <a:cubicBezTo>
                  <a:pt x="7115226" y="3933716"/>
                  <a:pt x="6630155" y="3041338"/>
                  <a:pt x="5841049" y="3197096"/>
                </a:cubicBezTo>
                <a:cubicBezTo>
                  <a:pt x="5051942" y="3352854"/>
                  <a:pt x="4726904" y="4579187"/>
                  <a:pt x="3206082" y="4238250"/>
                </a:cubicBezTo>
                <a:cubicBezTo>
                  <a:pt x="1685261" y="3897314"/>
                  <a:pt x="2188526" y="4552564"/>
                  <a:pt x="1026609" y="4932827"/>
                </a:cubicBezTo>
                <a:cubicBezTo>
                  <a:pt x="590890" y="5075426"/>
                  <a:pt x="311057" y="5007093"/>
                  <a:pt x="76853" y="4927760"/>
                </a:cubicBezTo>
                <a:lnTo>
                  <a:pt x="0" y="490098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6DA36F2-69D5-4D8F-8CEE-E3B1A12848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2577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065661E-294D-4227-8AE3-AA4F9E6A1F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0646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874FBE4-A241-444E-B9C1-1AFD911E792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24508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8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8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7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7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8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8" y="2324881"/>
                </a:cubicBezTo>
                <a:cubicBezTo>
                  <a:pt x="2361448" y="2324881"/>
                  <a:pt x="2361448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7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7" y="513410"/>
                </a:cubicBezTo>
                <a:cubicBezTo>
                  <a:pt x="165397" y="513410"/>
                  <a:pt x="165397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52C8CB-422C-449D-9506-018B0D55E489}"/>
              </a:ext>
            </a:extLst>
          </p:cNvPr>
          <p:cNvSpPr/>
          <p:nvPr userDrawn="1"/>
        </p:nvSpPr>
        <p:spPr>
          <a:xfrm>
            <a:off x="3831771" y="0"/>
            <a:ext cx="8360228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428BD3-5CB5-4124-8BE2-FEED550111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1756" y="747956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9FEB84-6433-428D-878E-00D371D383B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11757" y="2610465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9ABACA8-A471-44B6-AD86-CA53645775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1758" y="4472974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6EC4585-66AC-43E4-8FD2-2DBCFA04D6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5368" y="1094741"/>
            <a:ext cx="10111907" cy="3961679"/>
          </a:xfrm>
          <a:custGeom>
            <a:avLst/>
            <a:gdLst>
              <a:gd name="connsiteX0" fmla="*/ 7473585 w 10111907"/>
              <a:gd name="connsiteY0" fmla="*/ 1735 h 3961679"/>
              <a:gd name="connsiteX1" fmla="*/ 8563021 w 10111907"/>
              <a:gd name="connsiteY1" fmla="*/ 393821 h 3961679"/>
              <a:gd name="connsiteX2" fmla="*/ 9569554 w 10111907"/>
              <a:gd name="connsiteY2" fmla="*/ 2318731 h 3961679"/>
              <a:gd name="connsiteX3" fmla="*/ 9795742 w 10111907"/>
              <a:gd name="connsiteY3" fmla="*/ 2964141 h 3961679"/>
              <a:gd name="connsiteX4" fmla="*/ 8710042 w 10111907"/>
              <a:gd name="connsiteY4" fmla="*/ 3473676 h 3961679"/>
              <a:gd name="connsiteX5" fmla="*/ 7149349 w 10111907"/>
              <a:gd name="connsiteY5" fmla="*/ 3213247 h 3961679"/>
              <a:gd name="connsiteX6" fmla="*/ 5113663 w 10111907"/>
              <a:gd name="connsiteY6" fmla="*/ 2771650 h 3961679"/>
              <a:gd name="connsiteX7" fmla="*/ 3835704 w 10111907"/>
              <a:gd name="connsiteY7" fmla="*/ 2794296 h 3961679"/>
              <a:gd name="connsiteX8" fmla="*/ 2127989 w 10111907"/>
              <a:gd name="connsiteY8" fmla="*/ 2726358 h 3961679"/>
              <a:gd name="connsiteX9" fmla="*/ 1827 w 10111907"/>
              <a:gd name="connsiteY9" fmla="*/ 2296085 h 3961679"/>
              <a:gd name="connsiteX10" fmla="*/ 1641686 w 10111907"/>
              <a:gd name="connsiteY10" fmla="*/ 1231723 h 3961679"/>
              <a:gd name="connsiteX11" fmla="*/ 2897026 w 10111907"/>
              <a:gd name="connsiteY11" fmla="*/ 767480 h 3961679"/>
              <a:gd name="connsiteX12" fmla="*/ 4231532 w 10111907"/>
              <a:gd name="connsiteY12" fmla="*/ 1831842 h 3961679"/>
              <a:gd name="connsiteX13" fmla="*/ 5916628 w 10111907"/>
              <a:gd name="connsiteY13" fmla="*/ 971294 h 3961679"/>
              <a:gd name="connsiteX14" fmla="*/ 7473585 w 10111907"/>
              <a:gd name="connsiteY14" fmla="*/ 1735 h 396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11907" h="3961679">
                <a:moveTo>
                  <a:pt x="7473585" y="1735"/>
                </a:moveTo>
                <a:cubicBezTo>
                  <a:pt x="7906812" y="-17655"/>
                  <a:pt x="8310681" y="126315"/>
                  <a:pt x="8563021" y="393821"/>
                </a:cubicBezTo>
                <a:cubicBezTo>
                  <a:pt x="9139798" y="1005263"/>
                  <a:pt x="8902302" y="2046979"/>
                  <a:pt x="9569554" y="2318731"/>
                </a:cubicBezTo>
                <a:cubicBezTo>
                  <a:pt x="10236807" y="2590483"/>
                  <a:pt x="10259426" y="2986787"/>
                  <a:pt x="9795742" y="2964141"/>
                </a:cubicBezTo>
                <a:cubicBezTo>
                  <a:pt x="9332058" y="2941495"/>
                  <a:pt x="8879683" y="3213247"/>
                  <a:pt x="8710042" y="3473676"/>
                </a:cubicBezTo>
                <a:cubicBezTo>
                  <a:pt x="8113473" y="4390839"/>
                  <a:pt x="7296371" y="3847335"/>
                  <a:pt x="7149349" y="3213247"/>
                </a:cubicBezTo>
                <a:cubicBezTo>
                  <a:pt x="7002328" y="2579160"/>
                  <a:pt x="5690441" y="2511222"/>
                  <a:pt x="5113663" y="2771650"/>
                </a:cubicBezTo>
                <a:cubicBezTo>
                  <a:pt x="4536885" y="3032079"/>
                  <a:pt x="4333316" y="3258539"/>
                  <a:pt x="3835704" y="2794296"/>
                </a:cubicBezTo>
                <a:cubicBezTo>
                  <a:pt x="3338092" y="2330054"/>
                  <a:pt x="2478580" y="2069625"/>
                  <a:pt x="2127989" y="2726358"/>
                </a:cubicBezTo>
                <a:cubicBezTo>
                  <a:pt x="1777398" y="3383092"/>
                  <a:pt x="-66029" y="3247216"/>
                  <a:pt x="1827" y="2296085"/>
                </a:cubicBezTo>
                <a:cubicBezTo>
                  <a:pt x="69683" y="1344953"/>
                  <a:pt x="1132764" y="1492152"/>
                  <a:pt x="1641686" y="1231723"/>
                </a:cubicBezTo>
                <a:cubicBezTo>
                  <a:pt x="2150608" y="971294"/>
                  <a:pt x="2376795" y="507051"/>
                  <a:pt x="2897026" y="767480"/>
                </a:cubicBezTo>
                <a:cubicBezTo>
                  <a:pt x="3417257" y="1027909"/>
                  <a:pt x="3123214" y="1661997"/>
                  <a:pt x="4231532" y="1831842"/>
                </a:cubicBezTo>
                <a:cubicBezTo>
                  <a:pt x="5339850" y="2001687"/>
                  <a:pt x="5916628" y="971294"/>
                  <a:pt x="5916628" y="971294"/>
                </a:cubicBezTo>
                <a:cubicBezTo>
                  <a:pt x="6311043" y="321637"/>
                  <a:pt x="6916580" y="26664"/>
                  <a:pt x="7473585" y="17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407071A-B26D-4E1A-9949-803F60952251}"/>
              </a:ext>
            </a:extLst>
          </p:cNvPr>
          <p:cNvSpPr/>
          <p:nvPr userDrawn="1"/>
        </p:nvSpPr>
        <p:spPr>
          <a:xfrm>
            <a:off x="0" y="0"/>
            <a:ext cx="12191999" cy="503645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03092BC-B6C7-4786-8116-C4429E4E65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1" cy="5036457"/>
          </a:xfrm>
          <a:custGeom>
            <a:avLst/>
            <a:gdLst>
              <a:gd name="connsiteX0" fmla="*/ 0 w 5186517"/>
              <a:gd name="connsiteY0" fmla="*/ 0 h 4579257"/>
              <a:gd name="connsiteX1" fmla="*/ 5186517 w 5186517"/>
              <a:gd name="connsiteY1" fmla="*/ 0 h 4579257"/>
              <a:gd name="connsiteX2" fmla="*/ 5186517 w 5186517"/>
              <a:gd name="connsiteY2" fmla="*/ 4579257 h 4579257"/>
              <a:gd name="connsiteX3" fmla="*/ 0 w 5186517"/>
              <a:gd name="connsiteY3" fmla="*/ 4579257 h 457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517" h="4579257">
                <a:moveTo>
                  <a:pt x="0" y="0"/>
                </a:moveTo>
                <a:lnTo>
                  <a:pt x="5186517" y="0"/>
                </a:lnTo>
                <a:lnTo>
                  <a:pt x="5186517" y="4579257"/>
                </a:lnTo>
                <a:lnTo>
                  <a:pt x="0" y="4579257"/>
                </a:lnTo>
                <a:close/>
              </a:path>
            </a:pathLst>
          </a:custGeom>
          <a:noFill/>
          <a:effectLst>
            <a:outerShdw blurRad="152400" dist="165100" dir="16200000" sx="97000" sy="97000" rotWithShape="0">
              <a:prstClr val="black">
                <a:alpha val="7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213A22-49A5-4978-8F36-6A4C5ABAD9C0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DF3AC9-431C-433B-AED3-2628B41A6B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2054" y="1146629"/>
            <a:ext cx="4187892" cy="5711371"/>
          </a:xfrm>
          <a:prstGeom prst="rect">
            <a:avLst/>
          </a:prstGeom>
          <a:noFill/>
          <a:effectLst>
            <a:outerShdw blurRad="571500" dist="673100" dir="5400000" sx="89000" sy="89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00A646E-E514-43C6-974B-1478EA2F82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57042" y="689430"/>
            <a:ext cx="4877916" cy="5479143"/>
          </a:xfrm>
          <a:custGeom>
            <a:avLst/>
            <a:gdLst>
              <a:gd name="connsiteX0" fmla="*/ 2438958 w 4877916"/>
              <a:gd name="connsiteY0" fmla="*/ 0 h 5479143"/>
              <a:gd name="connsiteX1" fmla="*/ 2696449 w 4877916"/>
              <a:gd name="connsiteY1" fmla="*/ 60237 h 5479143"/>
              <a:gd name="connsiteX2" fmla="*/ 4558628 w 4877916"/>
              <a:gd name="connsiteY2" fmla="*/ 991106 h 5479143"/>
              <a:gd name="connsiteX3" fmla="*/ 4877916 w 4877916"/>
              <a:gd name="connsiteY3" fmla="*/ 1508025 h 5479143"/>
              <a:gd name="connsiteX4" fmla="*/ 4877916 w 4877916"/>
              <a:gd name="connsiteY4" fmla="*/ 3971118 h 5479143"/>
              <a:gd name="connsiteX5" fmla="*/ 4558628 w 4877916"/>
              <a:gd name="connsiteY5" fmla="*/ 4488037 h 5479143"/>
              <a:gd name="connsiteX6" fmla="*/ 2696449 w 4877916"/>
              <a:gd name="connsiteY6" fmla="*/ 5418905 h 5479143"/>
              <a:gd name="connsiteX7" fmla="*/ 2181467 w 4877916"/>
              <a:gd name="connsiteY7" fmla="*/ 5418905 h 5479143"/>
              <a:gd name="connsiteX8" fmla="*/ 319290 w 4877916"/>
              <a:gd name="connsiteY8" fmla="*/ 4488037 h 5479143"/>
              <a:gd name="connsiteX9" fmla="*/ 0 w 4877916"/>
              <a:gd name="connsiteY9" fmla="*/ 3971118 h 5479143"/>
              <a:gd name="connsiteX10" fmla="*/ 0 w 4877916"/>
              <a:gd name="connsiteY10" fmla="*/ 1508025 h 5479143"/>
              <a:gd name="connsiteX11" fmla="*/ 319290 w 4877916"/>
              <a:gd name="connsiteY11" fmla="*/ 991106 h 5479143"/>
              <a:gd name="connsiteX12" fmla="*/ 2181467 w 4877916"/>
              <a:gd name="connsiteY12" fmla="*/ 60237 h 5479143"/>
              <a:gd name="connsiteX13" fmla="*/ 2438958 w 4877916"/>
              <a:gd name="connsiteY13" fmla="*/ 0 h 547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77916" h="5479143">
                <a:moveTo>
                  <a:pt x="2438958" y="0"/>
                </a:moveTo>
                <a:cubicBezTo>
                  <a:pt x="2527021" y="0"/>
                  <a:pt x="2615083" y="20079"/>
                  <a:pt x="2696449" y="60237"/>
                </a:cubicBezTo>
                <a:cubicBezTo>
                  <a:pt x="2696449" y="60237"/>
                  <a:pt x="2696449" y="60237"/>
                  <a:pt x="4558628" y="991106"/>
                </a:cubicBezTo>
                <a:cubicBezTo>
                  <a:pt x="4754320" y="1089960"/>
                  <a:pt x="4877916" y="1289725"/>
                  <a:pt x="4877916" y="1508025"/>
                </a:cubicBezTo>
                <a:cubicBezTo>
                  <a:pt x="4877916" y="1508025"/>
                  <a:pt x="4877916" y="1508025"/>
                  <a:pt x="4877916" y="3971118"/>
                </a:cubicBezTo>
                <a:cubicBezTo>
                  <a:pt x="4877916" y="4189417"/>
                  <a:pt x="4754320" y="4389185"/>
                  <a:pt x="4558628" y="4488037"/>
                </a:cubicBezTo>
                <a:cubicBezTo>
                  <a:pt x="4558628" y="4488037"/>
                  <a:pt x="4558628" y="4488037"/>
                  <a:pt x="2696449" y="5418905"/>
                </a:cubicBezTo>
                <a:cubicBezTo>
                  <a:pt x="2533716" y="5499223"/>
                  <a:pt x="2344201" y="5499223"/>
                  <a:pt x="2181467" y="5418905"/>
                </a:cubicBezTo>
                <a:cubicBezTo>
                  <a:pt x="2181467" y="5418905"/>
                  <a:pt x="2181467" y="5418905"/>
                  <a:pt x="319290" y="4488037"/>
                </a:cubicBezTo>
                <a:cubicBezTo>
                  <a:pt x="123596" y="4389185"/>
                  <a:pt x="0" y="4189417"/>
                  <a:pt x="0" y="3971118"/>
                </a:cubicBezTo>
                <a:cubicBezTo>
                  <a:pt x="0" y="3971118"/>
                  <a:pt x="0" y="3971118"/>
                  <a:pt x="0" y="1508025"/>
                </a:cubicBezTo>
                <a:cubicBezTo>
                  <a:pt x="0" y="1289725"/>
                  <a:pt x="123596" y="1089960"/>
                  <a:pt x="319290" y="991106"/>
                </a:cubicBezTo>
                <a:cubicBezTo>
                  <a:pt x="319290" y="991106"/>
                  <a:pt x="319290" y="991106"/>
                  <a:pt x="2181467" y="60237"/>
                </a:cubicBezTo>
                <a:cubicBezTo>
                  <a:pt x="2262835" y="20079"/>
                  <a:pt x="2350897" y="0"/>
                  <a:pt x="243895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977900" dist="3810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14A37A0-D0F2-4FFA-9D6F-26F7178749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88114" y="667657"/>
            <a:ext cx="2815772" cy="5522686"/>
          </a:xfrm>
          <a:custGeom>
            <a:avLst/>
            <a:gdLst>
              <a:gd name="connsiteX0" fmla="*/ 0 w 2815772"/>
              <a:gd name="connsiteY0" fmla="*/ 0 h 5522686"/>
              <a:gd name="connsiteX1" fmla="*/ 2815772 w 2815772"/>
              <a:gd name="connsiteY1" fmla="*/ 0 h 5522686"/>
              <a:gd name="connsiteX2" fmla="*/ 2815772 w 2815772"/>
              <a:gd name="connsiteY2" fmla="*/ 5522686 h 5522686"/>
              <a:gd name="connsiteX3" fmla="*/ 0 w 2815772"/>
              <a:gd name="connsiteY3" fmla="*/ 5522686 h 552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5772" h="5522686">
                <a:moveTo>
                  <a:pt x="0" y="0"/>
                </a:moveTo>
                <a:lnTo>
                  <a:pt x="2815772" y="0"/>
                </a:lnTo>
                <a:lnTo>
                  <a:pt x="2815772" y="5522686"/>
                </a:lnTo>
                <a:lnTo>
                  <a:pt x="0" y="5522686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482600" dist="177800" dir="5400000" sx="98000" sy="98000" algn="t" rotWithShape="0">
              <a:schemeClr val="accent1">
                <a:alpha val="25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6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4D251E-4726-4C34-BC80-195FF78FA7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59AB5F-83DE-44D9-88A3-2FC0B75362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926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0C790F-64A3-47B1-B9A8-3618B4645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218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602C64-AA4C-4DB3-BF8E-FBB5960C48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2510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A50B51-FB55-412C-AC95-C2492860C8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8999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145DF1B-6743-4D3B-B679-AE3A465EB3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9934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5C00EFC-433E-4F15-85AB-8AFA9E5134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74159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410D9A0-AAF0-4154-A740-4E0F9484C871}"/>
              </a:ext>
            </a:extLst>
          </p:cNvPr>
          <p:cNvSpPr/>
          <p:nvPr userDrawn="1"/>
        </p:nvSpPr>
        <p:spPr>
          <a:xfrm>
            <a:off x="1" y="0"/>
            <a:ext cx="5171606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428F8B1-AD49-4CDA-8D8A-B9518CF536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33832" y="-907025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F4BFC3C-FE73-444E-A1BD-5ACA3E009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33832" y="1310149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78C19B0-A2B4-465A-9778-F3BDD3A597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33832" y="5744497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2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  <p:bldP spid="11" grpId="0"/>
      <p:bldP spid="8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E79C7AE-F4FF-4CF7-B0E8-4F6117C1F3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21659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02B2CEA-1CB2-4CF1-B929-257E699C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2291" y="2309820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379A328-18CD-4086-ADDB-0F26051F5B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2923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7C7717F-8DFE-4F4A-96FE-5D452FB2DF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23555" y="2309820"/>
            <a:ext cx="1946787" cy="2186737"/>
          </a:xfrm>
          <a:custGeom>
            <a:avLst/>
            <a:gdLst>
              <a:gd name="connsiteX0" fmla="*/ 973393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29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29 w 1946787"/>
              <a:gd name="connsiteY11" fmla="*/ 395552 h 2186737"/>
              <a:gd name="connsiteX12" fmla="*/ 870628 w 1946787"/>
              <a:gd name="connsiteY12" fmla="*/ 24041 h 2186737"/>
              <a:gd name="connsiteX13" fmla="*/ 973393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3" y="0"/>
                </a:moveTo>
                <a:cubicBezTo>
                  <a:pt x="1008539" y="0"/>
                  <a:pt x="1043685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59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59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1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29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29" y="395552"/>
                </a:cubicBezTo>
                <a:cubicBezTo>
                  <a:pt x="127429" y="395552"/>
                  <a:pt x="127429" y="395552"/>
                  <a:pt x="870628" y="24041"/>
                </a:cubicBezTo>
                <a:cubicBezTo>
                  <a:pt x="903102" y="8013"/>
                  <a:pt x="938248" y="0"/>
                  <a:pt x="97339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911364A-1E77-457F-AD79-A235CA9B6A95}"/>
              </a:ext>
            </a:extLst>
          </p:cNvPr>
          <p:cNvSpPr/>
          <p:nvPr userDrawn="1"/>
        </p:nvSpPr>
        <p:spPr>
          <a:xfrm>
            <a:off x="742950" y="1"/>
            <a:ext cx="10706100" cy="6857999"/>
          </a:xfrm>
          <a:custGeom>
            <a:avLst/>
            <a:gdLst>
              <a:gd name="connsiteX0" fmla="*/ 232593 w 10706100"/>
              <a:gd name="connsiteY0" fmla="*/ 0 h 6857999"/>
              <a:gd name="connsiteX1" fmla="*/ 10473509 w 10706100"/>
              <a:gd name="connsiteY1" fmla="*/ 0 h 6857999"/>
              <a:gd name="connsiteX2" fmla="*/ 10516777 w 10706100"/>
              <a:gd name="connsiteY2" fmla="*/ 60406 h 6857999"/>
              <a:gd name="connsiteX3" fmla="*/ 10706100 w 10706100"/>
              <a:gd name="connsiteY3" fmla="*/ 725987 h 6857999"/>
              <a:gd name="connsiteX4" fmla="*/ 10706100 w 10706100"/>
              <a:gd name="connsiteY4" fmla="*/ 6132014 h 6857999"/>
              <a:gd name="connsiteX5" fmla="*/ 10516777 w 10706100"/>
              <a:gd name="connsiteY5" fmla="*/ 6797596 h 6857999"/>
              <a:gd name="connsiteX6" fmla="*/ 10473510 w 10706100"/>
              <a:gd name="connsiteY6" fmla="*/ 6857999 h 6857999"/>
              <a:gd name="connsiteX7" fmla="*/ 232591 w 10706100"/>
              <a:gd name="connsiteY7" fmla="*/ 6857999 h 6857999"/>
              <a:gd name="connsiteX8" fmla="*/ 189324 w 10706100"/>
              <a:gd name="connsiteY8" fmla="*/ 6797596 h 6857999"/>
              <a:gd name="connsiteX9" fmla="*/ 0 w 10706100"/>
              <a:gd name="connsiteY9" fmla="*/ 6132014 h 6857999"/>
              <a:gd name="connsiteX10" fmla="*/ 0 w 10706100"/>
              <a:gd name="connsiteY10" fmla="*/ 725987 h 6857999"/>
              <a:gd name="connsiteX11" fmla="*/ 189324 w 10706100"/>
              <a:gd name="connsiteY11" fmla="*/ 6040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06100" h="6857999">
                <a:moveTo>
                  <a:pt x="232593" y="0"/>
                </a:moveTo>
                <a:lnTo>
                  <a:pt x="10473509" y="0"/>
                </a:lnTo>
                <a:lnTo>
                  <a:pt x="10516777" y="60406"/>
                </a:lnTo>
                <a:cubicBezTo>
                  <a:pt x="10638283" y="257030"/>
                  <a:pt x="10706100" y="486423"/>
                  <a:pt x="10706100" y="725987"/>
                </a:cubicBezTo>
                <a:cubicBezTo>
                  <a:pt x="10706100" y="725987"/>
                  <a:pt x="10706100" y="725987"/>
                  <a:pt x="10706100" y="6132014"/>
                </a:cubicBezTo>
                <a:cubicBezTo>
                  <a:pt x="10706100" y="6371577"/>
                  <a:pt x="10638282" y="6600972"/>
                  <a:pt x="10516777" y="6797596"/>
                </a:cubicBezTo>
                <a:lnTo>
                  <a:pt x="10473510" y="6857999"/>
                </a:lnTo>
                <a:lnTo>
                  <a:pt x="232591" y="6857999"/>
                </a:lnTo>
                <a:lnTo>
                  <a:pt x="189324" y="6797596"/>
                </a:lnTo>
                <a:cubicBezTo>
                  <a:pt x="67818" y="6600972"/>
                  <a:pt x="0" y="6371577"/>
                  <a:pt x="0" y="6132014"/>
                </a:cubicBezTo>
                <a:cubicBezTo>
                  <a:pt x="0" y="6132014"/>
                  <a:pt x="0" y="6132014"/>
                  <a:pt x="0" y="725987"/>
                </a:cubicBezTo>
                <a:cubicBezTo>
                  <a:pt x="0" y="486423"/>
                  <a:pt x="67818" y="257030"/>
                  <a:pt x="189324" y="60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FCA36DE-46DC-43D4-A2BB-3AC00A3D5DB3}"/>
              </a:ext>
            </a:extLst>
          </p:cNvPr>
          <p:cNvSpPr/>
          <p:nvPr userDrawn="1"/>
        </p:nvSpPr>
        <p:spPr>
          <a:xfrm>
            <a:off x="1428750" y="1"/>
            <a:ext cx="9334500" cy="6857999"/>
          </a:xfrm>
          <a:custGeom>
            <a:avLst/>
            <a:gdLst>
              <a:gd name="connsiteX0" fmla="*/ 777222 w 9334500"/>
              <a:gd name="connsiteY0" fmla="*/ 0 h 6857999"/>
              <a:gd name="connsiteX1" fmla="*/ 8557282 w 9334500"/>
              <a:gd name="connsiteY1" fmla="*/ 0 h 6857999"/>
              <a:gd name="connsiteX2" fmla="*/ 8723502 w 9334500"/>
              <a:gd name="connsiteY2" fmla="*/ 83090 h 6857999"/>
              <a:gd name="connsiteX3" fmla="*/ 9334500 w 9334500"/>
              <a:gd name="connsiteY3" fmla="*/ 1072280 h 6857999"/>
              <a:gd name="connsiteX4" fmla="*/ 9334500 w 9334500"/>
              <a:gd name="connsiteY4" fmla="*/ 5785720 h 6857999"/>
              <a:gd name="connsiteX5" fmla="*/ 8723502 w 9334500"/>
              <a:gd name="connsiteY5" fmla="*/ 6774910 h 6857999"/>
              <a:gd name="connsiteX6" fmla="*/ 8614752 w 9334500"/>
              <a:gd name="connsiteY6" fmla="*/ 6829272 h 6857999"/>
              <a:gd name="connsiteX7" fmla="*/ 8557285 w 9334500"/>
              <a:gd name="connsiteY7" fmla="*/ 6857999 h 6857999"/>
              <a:gd name="connsiteX8" fmla="*/ 777219 w 9334500"/>
              <a:gd name="connsiteY8" fmla="*/ 6857999 h 6857999"/>
              <a:gd name="connsiteX9" fmla="*/ 611002 w 9334500"/>
              <a:gd name="connsiteY9" fmla="*/ 6774910 h 6857999"/>
              <a:gd name="connsiteX10" fmla="*/ 0 w 9334500"/>
              <a:gd name="connsiteY10" fmla="*/ 5785720 h 6857999"/>
              <a:gd name="connsiteX11" fmla="*/ 0 w 9334500"/>
              <a:gd name="connsiteY11" fmla="*/ 1072280 h 6857999"/>
              <a:gd name="connsiteX12" fmla="*/ 611002 w 9334500"/>
              <a:gd name="connsiteY12" fmla="*/ 83090 h 6857999"/>
              <a:gd name="connsiteX13" fmla="*/ 755748 w 9334500"/>
              <a:gd name="connsiteY13" fmla="*/ 1073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34500" h="6857999">
                <a:moveTo>
                  <a:pt x="777222" y="0"/>
                </a:moveTo>
                <a:lnTo>
                  <a:pt x="8557282" y="0"/>
                </a:lnTo>
                <a:lnTo>
                  <a:pt x="8723502" y="83090"/>
                </a:lnTo>
                <a:cubicBezTo>
                  <a:pt x="9097983" y="272260"/>
                  <a:pt x="9334500" y="654536"/>
                  <a:pt x="9334500" y="1072280"/>
                </a:cubicBezTo>
                <a:cubicBezTo>
                  <a:pt x="9334500" y="1072280"/>
                  <a:pt x="9334500" y="1072280"/>
                  <a:pt x="9334500" y="5785720"/>
                </a:cubicBezTo>
                <a:cubicBezTo>
                  <a:pt x="9334500" y="6203464"/>
                  <a:pt x="9097983" y="6585744"/>
                  <a:pt x="8723502" y="6774910"/>
                </a:cubicBezTo>
                <a:cubicBezTo>
                  <a:pt x="8723502" y="6774910"/>
                  <a:pt x="8723502" y="6774910"/>
                  <a:pt x="8614752" y="6829272"/>
                </a:cubicBezTo>
                <a:lnTo>
                  <a:pt x="8557285" y="6857999"/>
                </a:lnTo>
                <a:lnTo>
                  <a:pt x="777219" y="6857999"/>
                </a:lnTo>
                <a:lnTo>
                  <a:pt x="611002" y="6774910"/>
                </a:lnTo>
                <a:cubicBezTo>
                  <a:pt x="236517" y="6585744"/>
                  <a:pt x="0" y="6203464"/>
                  <a:pt x="0" y="5785720"/>
                </a:cubicBezTo>
                <a:cubicBezTo>
                  <a:pt x="0" y="5785720"/>
                  <a:pt x="0" y="5785720"/>
                  <a:pt x="0" y="1072280"/>
                </a:cubicBezTo>
                <a:cubicBezTo>
                  <a:pt x="0" y="654536"/>
                  <a:pt x="236517" y="272260"/>
                  <a:pt x="611002" y="83090"/>
                </a:cubicBezTo>
                <a:cubicBezTo>
                  <a:pt x="611002" y="83090"/>
                  <a:pt x="611002" y="83090"/>
                  <a:pt x="755748" y="107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01E8E8E-5D2D-4667-AE63-F100E4D7474D}"/>
              </a:ext>
            </a:extLst>
          </p:cNvPr>
          <p:cNvSpPr/>
          <p:nvPr userDrawn="1"/>
        </p:nvSpPr>
        <p:spPr>
          <a:xfrm>
            <a:off x="2076450" y="2"/>
            <a:ext cx="8039100" cy="6857998"/>
          </a:xfrm>
          <a:custGeom>
            <a:avLst/>
            <a:gdLst>
              <a:gd name="connsiteX0" fmla="*/ 1621307 w 8039100"/>
              <a:gd name="connsiteY0" fmla="*/ 0 h 6857998"/>
              <a:gd name="connsiteX1" fmla="*/ 6417796 w 8039100"/>
              <a:gd name="connsiteY1" fmla="*/ 0 h 6857998"/>
              <a:gd name="connsiteX2" fmla="*/ 6499890 w 8039100"/>
              <a:gd name="connsiteY2" fmla="*/ 41037 h 6857998"/>
              <a:gd name="connsiteX3" fmla="*/ 7512894 w 8039100"/>
              <a:gd name="connsiteY3" fmla="*/ 547420 h 6857998"/>
              <a:gd name="connsiteX4" fmla="*/ 8039100 w 8039100"/>
              <a:gd name="connsiteY4" fmla="*/ 1399334 h 6857998"/>
              <a:gd name="connsiteX5" fmla="*/ 8039100 w 8039100"/>
              <a:gd name="connsiteY5" fmla="*/ 5458664 h 6857998"/>
              <a:gd name="connsiteX6" fmla="*/ 7512894 w 8039100"/>
              <a:gd name="connsiteY6" fmla="*/ 6310579 h 6857998"/>
              <a:gd name="connsiteX7" fmla="*/ 6515624 w 8039100"/>
              <a:gd name="connsiteY7" fmla="*/ 6809096 h 6857998"/>
              <a:gd name="connsiteX8" fmla="*/ 6417797 w 8039100"/>
              <a:gd name="connsiteY8" fmla="*/ 6857998 h 6857998"/>
              <a:gd name="connsiteX9" fmla="*/ 1621306 w 8039100"/>
              <a:gd name="connsiteY9" fmla="*/ 6857998 h 6857998"/>
              <a:gd name="connsiteX10" fmla="*/ 1539213 w 8039100"/>
              <a:gd name="connsiteY10" fmla="*/ 6816961 h 6857998"/>
              <a:gd name="connsiteX11" fmla="*/ 526210 w 8039100"/>
              <a:gd name="connsiteY11" fmla="*/ 6310579 h 6857998"/>
              <a:gd name="connsiteX12" fmla="*/ 0 w 8039100"/>
              <a:gd name="connsiteY12" fmla="*/ 5458664 h 6857998"/>
              <a:gd name="connsiteX13" fmla="*/ 0 w 8039100"/>
              <a:gd name="connsiteY13" fmla="*/ 1399334 h 6857998"/>
              <a:gd name="connsiteX14" fmla="*/ 526210 w 8039100"/>
              <a:gd name="connsiteY14" fmla="*/ 547420 h 6857998"/>
              <a:gd name="connsiteX15" fmla="*/ 1523478 w 8039100"/>
              <a:gd name="connsiteY15" fmla="*/ 48903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39100" h="6857998">
                <a:moveTo>
                  <a:pt x="1621307" y="0"/>
                </a:moveTo>
                <a:lnTo>
                  <a:pt x="6417796" y="0"/>
                </a:lnTo>
                <a:lnTo>
                  <a:pt x="6499890" y="41037"/>
                </a:lnTo>
                <a:cubicBezTo>
                  <a:pt x="6793601" y="187858"/>
                  <a:pt x="7129271" y="355654"/>
                  <a:pt x="7512894" y="547420"/>
                </a:cubicBezTo>
                <a:cubicBezTo>
                  <a:pt x="7835406" y="710337"/>
                  <a:pt x="8039100" y="1039563"/>
                  <a:pt x="8039100" y="1399334"/>
                </a:cubicBezTo>
                <a:cubicBezTo>
                  <a:pt x="8039100" y="1399334"/>
                  <a:pt x="8039100" y="1399334"/>
                  <a:pt x="8039100" y="5458664"/>
                </a:cubicBezTo>
                <a:cubicBezTo>
                  <a:pt x="8039100" y="5818435"/>
                  <a:pt x="7835406" y="6147665"/>
                  <a:pt x="7512894" y="6310579"/>
                </a:cubicBezTo>
                <a:cubicBezTo>
                  <a:pt x="7512894" y="6310579"/>
                  <a:pt x="7512894" y="6310579"/>
                  <a:pt x="6515624" y="6809096"/>
                </a:cubicBezTo>
                <a:lnTo>
                  <a:pt x="6417797" y="6857998"/>
                </a:lnTo>
                <a:lnTo>
                  <a:pt x="1621306" y="6857998"/>
                </a:lnTo>
                <a:lnTo>
                  <a:pt x="1539213" y="6816961"/>
                </a:lnTo>
                <a:cubicBezTo>
                  <a:pt x="1245502" y="6670141"/>
                  <a:pt x="909833" y="6502345"/>
                  <a:pt x="526210" y="6310579"/>
                </a:cubicBezTo>
                <a:cubicBezTo>
                  <a:pt x="203694" y="6147665"/>
                  <a:pt x="0" y="5818435"/>
                  <a:pt x="0" y="5458664"/>
                </a:cubicBezTo>
                <a:cubicBezTo>
                  <a:pt x="0" y="5458664"/>
                  <a:pt x="0" y="5458664"/>
                  <a:pt x="0" y="1399334"/>
                </a:cubicBezTo>
                <a:cubicBezTo>
                  <a:pt x="0" y="1039563"/>
                  <a:pt x="203694" y="710337"/>
                  <a:pt x="526210" y="547420"/>
                </a:cubicBezTo>
                <a:cubicBezTo>
                  <a:pt x="526210" y="547420"/>
                  <a:pt x="526210" y="547420"/>
                  <a:pt x="1523478" y="489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F959497-995A-4661-94F3-4A9D577BF604}"/>
              </a:ext>
            </a:extLst>
          </p:cNvPr>
          <p:cNvSpPr/>
          <p:nvPr userDrawn="1"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D7B44A8-9024-452B-ABEE-D9A0DA632491}"/>
              </a:ext>
            </a:extLst>
          </p:cNvPr>
          <p:cNvSpPr/>
          <p:nvPr userDrawn="1"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3460F1-21B0-40FC-916B-16599701D11B}"/>
              </a:ext>
            </a:extLst>
          </p:cNvPr>
          <p:cNvSpPr/>
          <p:nvPr userDrawn="1"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02597BB-7C9A-4CF1-9CE8-D2634ACF9233}"/>
              </a:ext>
            </a:extLst>
          </p:cNvPr>
          <p:cNvSpPr/>
          <p:nvPr userDrawn="1"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4" grpId="0" animBg="1"/>
      <p:bldP spid="36" grpId="0" animBg="1"/>
      <p:bldP spid="8" grpId="0" animBg="1"/>
      <p:bldP spid="7" grpId="0" animBg="1"/>
      <p:bldP spid="6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CA368B3-AD39-46BA-BA1B-04FB13FD0B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F5909CE-985E-4E92-8998-2023D99431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0F82697-BE2C-49B0-9F82-8E39855CDE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8066" y="914400"/>
            <a:ext cx="7275870" cy="2964426"/>
          </a:xfrm>
          <a:custGeom>
            <a:avLst/>
            <a:gdLst>
              <a:gd name="connsiteX0" fmla="*/ 64624 w 7275870"/>
              <a:gd name="connsiteY0" fmla="*/ 0 h 2964426"/>
              <a:gd name="connsiteX1" fmla="*/ 7211246 w 7275870"/>
              <a:gd name="connsiteY1" fmla="*/ 0 h 2964426"/>
              <a:gd name="connsiteX2" fmla="*/ 7275870 w 7275870"/>
              <a:gd name="connsiteY2" fmla="*/ 64624 h 2964426"/>
              <a:gd name="connsiteX3" fmla="*/ 7275870 w 7275870"/>
              <a:gd name="connsiteY3" fmla="*/ 2899802 h 2964426"/>
              <a:gd name="connsiteX4" fmla="*/ 7211246 w 7275870"/>
              <a:gd name="connsiteY4" fmla="*/ 2964426 h 2964426"/>
              <a:gd name="connsiteX5" fmla="*/ 64624 w 7275870"/>
              <a:gd name="connsiteY5" fmla="*/ 2964426 h 2964426"/>
              <a:gd name="connsiteX6" fmla="*/ 0 w 7275870"/>
              <a:gd name="connsiteY6" fmla="*/ 2899802 h 2964426"/>
              <a:gd name="connsiteX7" fmla="*/ 0 w 7275870"/>
              <a:gd name="connsiteY7" fmla="*/ 64624 h 2964426"/>
              <a:gd name="connsiteX8" fmla="*/ 64624 w 7275870"/>
              <a:gd name="connsiteY8" fmla="*/ 0 h 29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75870" h="2964426">
                <a:moveTo>
                  <a:pt x="64624" y="0"/>
                </a:moveTo>
                <a:lnTo>
                  <a:pt x="7211246" y="0"/>
                </a:lnTo>
                <a:cubicBezTo>
                  <a:pt x="7246937" y="0"/>
                  <a:pt x="7275870" y="28933"/>
                  <a:pt x="7275870" y="64624"/>
                </a:cubicBezTo>
                <a:lnTo>
                  <a:pt x="7275870" y="2899802"/>
                </a:lnTo>
                <a:cubicBezTo>
                  <a:pt x="7275870" y="2935493"/>
                  <a:pt x="7246937" y="2964426"/>
                  <a:pt x="7211246" y="2964426"/>
                </a:cubicBezTo>
                <a:lnTo>
                  <a:pt x="64624" y="2964426"/>
                </a:lnTo>
                <a:cubicBezTo>
                  <a:pt x="28933" y="2964426"/>
                  <a:pt x="0" y="2935493"/>
                  <a:pt x="0" y="2899802"/>
                </a:cubicBezTo>
                <a:lnTo>
                  <a:pt x="0" y="64624"/>
                </a:lnTo>
                <a:cubicBezTo>
                  <a:pt x="0" y="28933"/>
                  <a:pt x="28933" y="0"/>
                  <a:pt x="6462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4572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4C895E-00AB-46C9-A31D-806B24072219}"/>
              </a:ext>
            </a:extLst>
          </p:cNvPr>
          <p:cNvSpPr/>
          <p:nvPr userDrawn="1"/>
        </p:nvSpPr>
        <p:spPr>
          <a:xfrm>
            <a:off x="0" y="4557486"/>
            <a:ext cx="12192000" cy="23005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84D3B0-FEC8-49F9-9EC4-631E8E34F0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82057"/>
            <a:ext cx="12192000" cy="2743200"/>
          </a:xfrm>
          <a:custGeom>
            <a:avLst/>
            <a:gdLst>
              <a:gd name="connsiteX0" fmla="*/ 0 w 12192000"/>
              <a:gd name="connsiteY0" fmla="*/ 0 h 2743200"/>
              <a:gd name="connsiteX1" fmla="*/ 12192000 w 12192000"/>
              <a:gd name="connsiteY1" fmla="*/ 0 h 2743200"/>
              <a:gd name="connsiteX2" fmla="*/ 12192000 w 12192000"/>
              <a:gd name="connsiteY2" fmla="*/ 2743200 h 2743200"/>
              <a:gd name="connsiteX3" fmla="*/ 0 w 121920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43200">
                <a:moveTo>
                  <a:pt x="0" y="0"/>
                </a:move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2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8DC1C74-C89D-453A-938B-7465DDDD3C6A}"/>
              </a:ext>
            </a:extLst>
          </p:cNvPr>
          <p:cNvSpPr/>
          <p:nvPr userDrawn="1"/>
        </p:nvSpPr>
        <p:spPr>
          <a:xfrm>
            <a:off x="0" y="1"/>
            <a:ext cx="12192000" cy="5780859"/>
          </a:xfrm>
          <a:custGeom>
            <a:avLst/>
            <a:gdLst>
              <a:gd name="connsiteX0" fmla="*/ 0 w 12192000"/>
              <a:gd name="connsiteY0" fmla="*/ 0 h 5780859"/>
              <a:gd name="connsiteX1" fmla="*/ 12192000 w 12192000"/>
              <a:gd name="connsiteY1" fmla="*/ 0 h 5780859"/>
              <a:gd name="connsiteX2" fmla="*/ 12192000 w 12192000"/>
              <a:gd name="connsiteY2" fmla="*/ 1689561 h 5780859"/>
              <a:gd name="connsiteX3" fmla="*/ 12151827 w 12192000"/>
              <a:gd name="connsiteY3" fmla="*/ 1713499 h 5780859"/>
              <a:gd name="connsiteX4" fmla="*/ 5825249 w 12192000"/>
              <a:gd name="connsiteY4" fmla="*/ 5483482 h 5780859"/>
              <a:gd name="connsiteX5" fmla="*/ 4894779 w 12192000"/>
              <a:gd name="connsiteY5" fmla="*/ 5775038 h 5780859"/>
              <a:gd name="connsiteX6" fmla="*/ 3931537 w 12192000"/>
              <a:gd name="connsiteY6" fmla="*/ 5623575 h 5780859"/>
              <a:gd name="connsiteX7" fmla="*/ 122777 w 12192000"/>
              <a:gd name="connsiteY7" fmla="*/ 4059261 h 5780859"/>
              <a:gd name="connsiteX8" fmla="*/ 0 w 12192000"/>
              <a:gd name="connsiteY8" fmla="*/ 4008835 h 578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780859">
                <a:moveTo>
                  <a:pt x="0" y="0"/>
                </a:moveTo>
                <a:lnTo>
                  <a:pt x="12192000" y="0"/>
                </a:lnTo>
                <a:lnTo>
                  <a:pt x="12192000" y="1689561"/>
                </a:lnTo>
                <a:lnTo>
                  <a:pt x="12151827" y="1713499"/>
                </a:lnTo>
                <a:cubicBezTo>
                  <a:pt x="11640461" y="2018221"/>
                  <a:pt x="10152848" y="2904683"/>
                  <a:pt x="5825249" y="5483482"/>
                </a:cubicBezTo>
                <a:cubicBezTo>
                  <a:pt x="5536965" y="5653291"/>
                  <a:pt x="5218599" y="5751082"/>
                  <a:pt x="4894779" y="5775038"/>
                </a:cubicBezTo>
                <a:cubicBezTo>
                  <a:pt x="4570952" y="5798994"/>
                  <a:pt x="4241662" y="5749115"/>
                  <a:pt x="3931537" y="5623575"/>
                </a:cubicBezTo>
                <a:cubicBezTo>
                  <a:pt x="3931537" y="5623575"/>
                  <a:pt x="3931537" y="5623575"/>
                  <a:pt x="122777" y="4059261"/>
                </a:cubicBezTo>
                <a:lnTo>
                  <a:pt x="0" y="400883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292100" dist="63500" dir="5400000" sx="99000" sy="9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3363BF-1239-4DE3-9A54-ADCA13F6AF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5467349" y="1635807"/>
            <a:ext cx="6451765" cy="3586386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4E29A330-0AD1-4104-93B0-6A83233154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200" y="913748"/>
            <a:ext cx="3676650" cy="4533900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9620D1-59A3-4408-B757-2EF6F0D33D86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D25C62-48EC-4FCF-9298-06306C64B70B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0C1BC94-6B23-4FDB-9269-6671D75B814B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E6472E8A-BEB2-44FF-A21D-FB8FBEE38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2EF2EAE4-A160-445B-8305-DE46E44D6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4B1B7EA2-BD5E-4C8E-977D-02873EDB3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EEE53784-E73F-41BC-A2C2-138B31E6C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2E5C5DC-F156-4527-AB63-3693C3634664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B734CD-6AFB-4E8D-A0D3-3471CE47C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0FC4266-B562-4F11-93BA-E033B9129CAB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579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1E01F701-D4C1-4E1E-8A63-E310B550E1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31189" y="1994877"/>
            <a:ext cx="7329622" cy="410282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27000" dir="5400000" sx="92000" sy="92000" algn="t" rotWithShape="0">
              <a:schemeClr val="accent1">
                <a:alpha val="34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7272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:a16="http://schemas.microsoft.com/office/drawing/2014/main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04C41C-D516-4A39-A697-1E39074054EA}"/>
              </a:ext>
            </a:extLst>
          </p:cNvPr>
          <p:cNvSpPr/>
          <p:nvPr userDrawn="1"/>
        </p:nvSpPr>
        <p:spPr>
          <a:xfrm>
            <a:off x="9739085" y="0"/>
            <a:ext cx="2452915" cy="2452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F38DC5-BE00-47FD-9A64-98BFD7B0727F}"/>
              </a:ext>
            </a:extLst>
          </p:cNvPr>
          <p:cNvSpPr/>
          <p:nvPr userDrawn="1"/>
        </p:nvSpPr>
        <p:spPr>
          <a:xfrm>
            <a:off x="0" y="2039704"/>
            <a:ext cx="12192000" cy="394201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048307D-7140-44C8-9834-4D1631172B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61965" y="2485285"/>
            <a:ext cx="4473068" cy="2947016"/>
          </a:xfrm>
          <a:custGeom>
            <a:avLst/>
            <a:gdLst>
              <a:gd name="connsiteX0" fmla="*/ 64245 w 4473068"/>
              <a:gd name="connsiteY0" fmla="*/ 0 h 2947016"/>
              <a:gd name="connsiteX1" fmla="*/ 4408823 w 4473068"/>
              <a:gd name="connsiteY1" fmla="*/ 0 h 2947016"/>
              <a:gd name="connsiteX2" fmla="*/ 4473068 w 4473068"/>
              <a:gd name="connsiteY2" fmla="*/ 64245 h 2947016"/>
              <a:gd name="connsiteX3" fmla="*/ 4473068 w 4473068"/>
              <a:gd name="connsiteY3" fmla="*/ 2882771 h 2947016"/>
              <a:gd name="connsiteX4" fmla="*/ 4408823 w 4473068"/>
              <a:gd name="connsiteY4" fmla="*/ 2947016 h 2947016"/>
              <a:gd name="connsiteX5" fmla="*/ 64245 w 4473068"/>
              <a:gd name="connsiteY5" fmla="*/ 2947016 h 2947016"/>
              <a:gd name="connsiteX6" fmla="*/ 0 w 4473068"/>
              <a:gd name="connsiteY6" fmla="*/ 2882771 h 2947016"/>
              <a:gd name="connsiteX7" fmla="*/ 0 w 4473068"/>
              <a:gd name="connsiteY7" fmla="*/ 64245 h 2947016"/>
              <a:gd name="connsiteX8" fmla="*/ 64245 w 4473068"/>
              <a:gd name="connsiteY8" fmla="*/ 0 h 294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068" h="2947016">
                <a:moveTo>
                  <a:pt x="64245" y="0"/>
                </a:moveTo>
                <a:lnTo>
                  <a:pt x="4408823" y="0"/>
                </a:lnTo>
                <a:cubicBezTo>
                  <a:pt x="4444305" y="0"/>
                  <a:pt x="4473068" y="28763"/>
                  <a:pt x="4473068" y="64245"/>
                </a:cubicBezTo>
                <a:lnTo>
                  <a:pt x="4473068" y="2882771"/>
                </a:lnTo>
                <a:cubicBezTo>
                  <a:pt x="4473068" y="2918253"/>
                  <a:pt x="4444305" y="2947016"/>
                  <a:pt x="4408823" y="2947016"/>
                </a:cubicBezTo>
                <a:lnTo>
                  <a:pt x="64245" y="2947016"/>
                </a:lnTo>
                <a:cubicBezTo>
                  <a:pt x="28763" y="2947016"/>
                  <a:pt x="0" y="2918253"/>
                  <a:pt x="0" y="2882771"/>
                </a:cubicBezTo>
                <a:lnTo>
                  <a:pt x="0" y="64245"/>
                </a:lnTo>
                <a:cubicBezTo>
                  <a:pt x="0" y="28763"/>
                  <a:pt x="28763" y="0"/>
                  <a:pt x="64245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93700" dist="50800" dir="5400000" sx="98000" sy="98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5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B1C1FD5-3375-4810-A2D5-32A22D5D4A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44189" y="1302997"/>
            <a:ext cx="3785436" cy="4252007"/>
          </a:xfrm>
          <a:custGeom>
            <a:avLst/>
            <a:gdLst>
              <a:gd name="connsiteX0" fmla="*/ 1736628 w 3473256"/>
              <a:gd name="connsiteY0" fmla="*/ 0 h 3901349"/>
              <a:gd name="connsiteX1" fmla="*/ 1919971 w 3473256"/>
              <a:gd name="connsiteY1" fmla="*/ 42891 h 3901349"/>
              <a:gd name="connsiteX2" fmla="*/ 3245911 w 3473256"/>
              <a:gd name="connsiteY2" fmla="*/ 705704 h 3901349"/>
              <a:gd name="connsiteX3" fmla="*/ 3473256 w 3473256"/>
              <a:gd name="connsiteY3" fmla="*/ 1073769 h 3901349"/>
              <a:gd name="connsiteX4" fmla="*/ 3473256 w 3473256"/>
              <a:gd name="connsiteY4" fmla="*/ 2827581 h 3901349"/>
              <a:gd name="connsiteX5" fmla="*/ 3245911 w 3473256"/>
              <a:gd name="connsiteY5" fmla="*/ 3195646 h 3901349"/>
              <a:gd name="connsiteX6" fmla="*/ 1919971 w 3473256"/>
              <a:gd name="connsiteY6" fmla="*/ 3858458 h 3901349"/>
              <a:gd name="connsiteX7" fmla="*/ 1553285 w 3473256"/>
              <a:gd name="connsiteY7" fmla="*/ 3858458 h 3901349"/>
              <a:gd name="connsiteX8" fmla="*/ 227347 w 3473256"/>
              <a:gd name="connsiteY8" fmla="*/ 3195646 h 3901349"/>
              <a:gd name="connsiteX9" fmla="*/ 0 w 3473256"/>
              <a:gd name="connsiteY9" fmla="*/ 2827581 h 3901349"/>
              <a:gd name="connsiteX10" fmla="*/ 0 w 3473256"/>
              <a:gd name="connsiteY10" fmla="*/ 1073769 h 3901349"/>
              <a:gd name="connsiteX11" fmla="*/ 227347 w 3473256"/>
              <a:gd name="connsiteY11" fmla="*/ 705704 h 3901349"/>
              <a:gd name="connsiteX12" fmla="*/ 1553285 w 3473256"/>
              <a:gd name="connsiteY12" fmla="*/ 42891 h 3901349"/>
              <a:gd name="connsiteX13" fmla="*/ 1736628 w 3473256"/>
              <a:gd name="connsiteY13" fmla="*/ 0 h 390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73256" h="3901349">
                <a:moveTo>
                  <a:pt x="1736628" y="0"/>
                </a:moveTo>
                <a:cubicBezTo>
                  <a:pt x="1799332" y="0"/>
                  <a:pt x="1862036" y="14297"/>
                  <a:pt x="1919971" y="42891"/>
                </a:cubicBezTo>
                <a:cubicBezTo>
                  <a:pt x="1919971" y="42891"/>
                  <a:pt x="1919971" y="42891"/>
                  <a:pt x="3245911" y="705704"/>
                </a:cubicBezTo>
                <a:cubicBezTo>
                  <a:pt x="3385251" y="776091"/>
                  <a:pt x="3473256" y="918331"/>
                  <a:pt x="3473256" y="1073769"/>
                </a:cubicBezTo>
                <a:cubicBezTo>
                  <a:pt x="3473256" y="1073769"/>
                  <a:pt x="3473256" y="1073769"/>
                  <a:pt x="3473256" y="2827581"/>
                </a:cubicBezTo>
                <a:cubicBezTo>
                  <a:pt x="3473256" y="2983018"/>
                  <a:pt x="3385251" y="3125260"/>
                  <a:pt x="3245911" y="3195646"/>
                </a:cubicBezTo>
                <a:cubicBezTo>
                  <a:pt x="3245911" y="3195646"/>
                  <a:pt x="3245911" y="3195646"/>
                  <a:pt x="1919971" y="3858458"/>
                </a:cubicBezTo>
                <a:cubicBezTo>
                  <a:pt x="1804099" y="3915647"/>
                  <a:pt x="1669157" y="3915647"/>
                  <a:pt x="1553285" y="3858458"/>
                </a:cubicBezTo>
                <a:cubicBezTo>
                  <a:pt x="1553285" y="3858458"/>
                  <a:pt x="1553285" y="3858458"/>
                  <a:pt x="227347" y="3195646"/>
                </a:cubicBezTo>
                <a:cubicBezTo>
                  <a:pt x="88005" y="3125260"/>
                  <a:pt x="0" y="2983018"/>
                  <a:pt x="0" y="2827581"/>
                </a:cubicBezTo>
                <a:cubicBezTo>
                  <a:pt x="0" y="2827581"/>
                  <a:pt x="0" y="2827581"/>
                  <a:pt x="0" y="1073769"/>
                </a:cubicBezTo>
                <a:cubicBezTo>
                  <a:pt x="0" y="918331"/>
                  <a:pt x="88005" y="776091"/>
                  <a:pt x="227347" y="705704"/>
                </a:cubicBezTo>
                <a:cubicBezTo>
                  <a:pt x="227347" y="705704"/>
                  <a:pt x="227347" y="705704"/>
                  <a:pt x="1553285" y="42891"/>
                </a:cubicBezTo>
                <a:cubicBezTo>
                  <a:pt x="1611222" y="14297"/>
                  <a:pt x="1673926" y="0"/>
                  <a:pt x="173662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9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BA375F5-0FCB-437D-8DA4-6176B94F0B9F}"/>
              </a:ext>
            </a:extLst>
          </p:cNvPr>
          <p:cNvSpPr/>
          <p:nvPr userDrawn="1"/>
        </p:nvSpPr>
        <p:spPr>
          <a:xfrm>
            <a:off x="8436990" y="1346417"/>
            <a:ext cx="2042985" cy="22947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FBAE57E-3EDC-4663-B993-F2CD805FFC0E}"/>
              </a:ext>
            </a:extLst>
          </p:cNvPr>
          <p:cNvSpPr/>
          <p:nvPr userDrawn="1"/>
        </p:nvSpPr>
        <p:spPr>
          <a:xfrm>
            <a:off x="5627275" y="2042248"/>
            <a:ext cx="3968561" cy="445770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>
              <a:solidFill>
                <a:schemeClr val="bg1">
                  <a:lumMod val="65000"/>
                  <a:alpha val="4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2FCE58-5A35-4E20-8FDA-12E14EB378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548" y="632815"/>
            <a:ext cx="3213234" cy="5592370"/>
          </a:xfrm>
          <a:prstGeom prst="rect">
            <a:avLst/>
          </a:prstGeom>
          <a:effectLst/>
        </p:spPr>
      </p:pic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D375B440-5632-4276-B561-F03517BCC95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85940" y="1616075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1F2E9C3-BD77-409E-9822-85342C3151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30782" y="1663876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355600" dist="203200" dir="5400000" sx="95000" sy="95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111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74D9C0-6A86-4022-AE20-1D12BE6F489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812D30-E5BA-4B5F-AE0A-0E27E87871B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F01D63-3585-4A6E-9034-0EDF826566DD}"/>
              </a:ext>
            </a:extLst>
          </p:cNvPr>
          <p:cNvGrpSpPr/>
          <p:nvPr userDrawn="1"/>
        </p:nvGrpSpPr>
        <p:grpSpPr>
          <a:xfrm>
            <a:off x="8483277" y="6303654"/>
            <a:ext cx="3114845" cy="261457"/>
            <a:chOff x="8483277" y="6303654"/>
            <a:chExt cx="3114845" cy="26145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8F8E6A6-99F0-42F4-A564-A14395905E7E}"/>
                </a:ext>
              </a:extLst>
            </p:cNvPr>
            <p:cNvSpPr/>
            <p:nvPr userDrawn="1"/>
          </p:nvSpPr>
          <p:spPr>
            <a:xfrm>
              <a:off x="8483277" y="6304843"/>
              <a:ext cx="2616200" cy="24677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E53069-BBFD-49FB-B501-3B10D24A2D70}"/>
                </a:ext>
              </a:extLst>
            </p:cNvPr>
            <p:cNvGrpSpPr/>
            <p:nvPr userDrawn="1"/>
          </p:nvGrpSpPr>
          <p:grpSpPr>
            <a:xfrm>
              <a:off x="10844347" y="6303654"/>
              <a:ext cx="753775" cy="244908"/>
              <a:chOff x="10716193" y="373384"/>
              <a:chExt cx="878197" cy="285333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83EE5D29-E742-4D9E-AC18-33097A82C394}"/>
                  </a:ext>
                </a:extLst>
              </p:cNvPr>
              <p:cNvSpPr/>
              <p:nvPr/>
            </p:nvSpPr>
            <p:spPr>
              <a:xfrm>
                <a:off x="10716193" y="373384"/>
                <a:ext cx="878197" cy="285333"/>
              </a:xfrm>
              <a:custGeom>
                <a:avLst/>
                <a:gdLst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1081373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830548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77658"/>
                  <a:gd name="connsiteY0" fmla="*/ 0 h 278606"/>
                  <a:gd name="connsiteX1" fmla="*/ 755657 w 1077658"/>
                  <a:gd name="connsiteY1" fmla="*/ 0 h 278606"/>
                  <a:gd name="connsiteX2" fmla="*/ 1077658 w 1077658"/>
                  <a:gd name="connsiteY2" fmla="*/ 213437 h 278606"/>
                  <a:gd name="connsiteX3" fmla="*/ 830548 w 1077658"/>
                  <a:gd name="connsiteY3" fmla="*/ 278606 h 278606"/>
                  <a:gd name="connsiteX4" fmla="*/ 139303 w 1077658"/>
                  <a:gd name="connsiteY4" fmla="*/ 278606 h 278606"/>
                  <a:gd name="connsiteX5" fmla="*/ 0 w 1077658"/>
                  <a:gd name="connsiteY5" fmla="*/ 139303 h 278606"/>
                  <a:gd name="connsiteX6" fmla="*/ 139303 w 1077658"/>
                  <a:gd name="connsiteY6" fmla="*/ 0 h 278606"/>
                  <a:gd name="connsiteX0" fmla="*/ 139303 w 882544"/>
                  <a:gd name="connsiteY0" fmla="*/ 0 h 278606"/>
                  <a:gd name="connsiteX1" fmla="*/ 755657 w 882544"/>
                  <a:gd name="connsiteY1" fmla="*/ 0 h 278606"/>
                  <a:gd name="connsiteX2" fmla="*/ 830548 w 882544"/>
                  <a:gd name="connsiteY2" fmla="*/ 278606 h 278606"/>
                  <a:gd name="connsiteX3" fmla="*/ 139303 w 882544"/>
                  <a:gd name="connsiteY3" fmla="*/ 278606 h 278606"/>
                  <a:gd name="connsiteX4" fmla="*/ 0 w 882544"/>
                  <a:gd name="connsiteY4" fmla="*/ 139303 h 278606"/>
                  <a:gd name="connsiteX5" fmla="*/ 139303 w 882544"/>
                  <a:gd name="connsiteY5" fmla="*/ 0 h 278606"/>
                  <a:gd name="connsiteX0" fmla="*/ 139303 w 832493"/>
                  <a:gd name="connsiteY0" fmla="*/ 0 h 278606"/>
                  <a:gd name="connsiteX1" fmla="*/ 755657 w 832493"/>
                  <a:gd name="connsiteY1" fmla="*/ 0 h 278606"/>
                  <a:gd name="connsiteX2" fmla="*/ 830548 w 832493"/>
                  <a:gd name="connsiteY2" fmla="*/ 278606 h 278606"/>
                  <a:gd name="connsiteX3" fmla="*/ 139303 w 832493"/>
                  <a:gd name="connsiteY3" fmla="*/ 278606 h 278606"/>
                  <a:gd name="connsiteX4" fmla="*/ 0 w 832493"/>
                  <a:gd name="connsiteY4" fmla="*/ 139303 h 278606"/>
                  <a:gd name="connsiteX5" fmla="*/ 139303 w 832493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80"/>
                  <a:gd name="connsiteY0" fmla="*/ 0 h 278606"/>
                  <a:gd name="connsiteX1" fmla="*/ 609607 w 830580"/>
                  <a:gd name="connsiteY1" fmla="*/ 0 h 278606"/>
                  <a:gd name="connsiteX2" fmla="*/ 830548 w 830580"/>
                  <a:gd name="connsiteY2" fmla="*/ 278606 h 278606"/>
                  <a:gd name="connsiteX3" fmla="*/ 139303 w 830580"/>
                  <a:gd name="connsiteY3" fmla="*/ 278606 h 278606"/>
                  <a:gd name="connsiteX4" fmla="*/ 0 w 830580"/>
                  <a:gd name="connsiteY4" fmla="*/ 139303 h 278606"/>
                  <a:gd name="connsiteX5" fmla="*/ 139303 w 830580"/>
                  <a:gd name="connsiteY5" fmla="*/ 0 h 278606"/>
                  <a:gd name="connsiteX0" fmla="*/ 139303 w 878185"/>
                  <a:gd name="connsiteY0" fmla="*/ 0 h 278606"/>
                  <a:gd name="connsiteX1" fmla="*/ 609607 w 878185"/>
                  <a:gd name="connsiteY1" fmla="*/ 0 h 278606"/>
                  <a:gd name="connsiteX2" fmla="*/ 878173 w 878185"/>
                  <a:gd name="connsiteY2" fmla="*/ 278606 h 278606"/>
                  <a:gd name="connsiteX3" fmla="*/ 139303 w 878185"/>
                  <a:gd name="connsiteY3" fmla="*/ 278606 h 278606"/>
                  <a:gd name="connsiteX4" fmla="*/ 0 w 878185"/>
                  <a:gd name="connsiteY4" fmla="*/ 139303 h 278606"/>
                  <a:gd name="connsiteX5" fmla="*/ 139303 w 878185"/>
                  <a:gd name="connsiteY5" fmla="*/ 0 h 278606"/>
                  <a:gd name="connsiteX0" fmla="*/ 139303 w 878197"/>
                  <a:gd name="connsiteY0" fmla="*/ 0 h 278606"/>
                  <a:gd name="connsiteX1" fmla="*/ 647707 w 878197"/>
                  <a:gd name="connsiteY1" fmla="*/ 0 h 278606"/>
                  <a:gd name="connsiteX2" fmla="*/ 878173 w 878197"/>
                  <a:gd name="connsiteY2" fmla="*/ 278606 h 278606"/>
                  <a:gd name="connsiteX3" fmla="*/ 139303 w 878197"/>
                  <a:gd name="connsiteY3" fmla="*/ 278606 h 278606"/>
                  <a:gd name="connsiteX4" fmla="*/ 0 w 878197"/>
                  <a:gd name="connsiteY4" fmla="*/ 139303 h 278606"/>
                  <a:gd name="connsiteX5" fmla="*/ 139303 w 878197"/>
                  <a:gd name="connsiteY5" fmla="*/ 0 h 27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8197" h="278606">
                    <a:moveTo>
                      <a:pt x="139303" y="0"/>
                    </a:moveTo>
                    <a:lnTo>
                      <a:pt x="647707" y="0"/>
                    </a:lnTo>
                    <a:cubicBezTo>
                      <a:pt x="842290" y="8334"/>
                      <a:pt x="879299" y="136922"/>
                      <a:pt x="878173" y="278606"/>
                    </a:cubicBezTo>
                    <a:lnTo>
                      <a:pt x="139303" y="278606"/>
                    </a:lnTo>
                    <a:cubicBezTo>
                      <a:pt x="62368" y="278606"/>
                      <a:pt x="0" y="216238"/>
                      <a:pt x="0" y="139303"/>
                    </a:cubicBezTo>
                    <a:cubicBezTo>
                      <a:pt x="0" y="62368"/>
                      <a:pt x="62368" y="0"/>
                      <a:pt x="1393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25400" dir="5400000" algn="t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4622E88-330A-4006-A6E2-D2748831E33A}"/>
                  </a:ext>
                </a:extLst>
              </p:cNvPr>
              <p:cNvGrpSpPr/>
              <p:nvPr/>
            </p:nvGrpSpPr>
            <p:grpSpPr>
              <a:xfrm>
                <a:off x="10865103" y="443232"/>
                <a:ext cx="580376" cy="145636"/>
                <a:chOff x="11013281" y="6450762"/>
                <a:chExt cx="672285" cy="168699"/>
              </a:xfrm>
              <a:solidFill>
                <a:schemeClr val="bg1"/>
              </a:solidFill>
            </p:grpSpPr>
            <p:sp>
              <p:nvSpPr>
                <p:cNvPr id="8" name="Freeform 78">
                  <a:extLst>
                    <a:ext uri="{FF2B5EF4-FFF2-40B4-BE49-F238E27FC236}">
                      <a16:creationId xmlns:a16="http://schemas.microsoft.com/office/drawing/2014/main" id="{03E46705-40A5-40EA-9764-81519D555F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4784" y="6450762"/>
                  <a:ext cx="170782" cy="168699"/>
                </a:xfrm>
                <a:custGeom>
                  <a:avLst/>
                  <a:gdLst>
                    <a:gd name="T0" fmla="*/ 115228 w 479"/>
                    <a:gd name="T1" fmla="*/ 92277 h 471"/>
                    <a:gd name="T2" fmla="*/ 115228 w 479"/>
                    <a:gd name="T3" fmla="*/ 92277 h 471"/>
                    <a:gd name="T4" fmla="*/ 100553 w 479"/>
                    <a:gd name="T5" fmla="*/ 77535 h 471"/>
                    <a:gd name="T6" fmla="*/ 96204 w 479"/>
                    <a:gd name="T7" fmla="*/ 77535 h 471"/>
                    <a:gd name="T8" fmla="*/ 91313 w 479"/>
                    <a:gd name="T9" fmla="*/ 87363 h 471"/>
                    <a:gd name="T10" fmla="*/ 91313 w 479"/>
                    <a:gd name="T11" fmla="*/ 102106 h 471"/>
                    <a:gd name="T12" fmla="*/ 105444 w 479"/>
                    <a:gd name="T13" fmla="*/ 116302 h 471"/>
                    <a:gd name="T14" fmla="*/ 110336 w 479"/>
                    <a:gd name="T15" fmla="*/ 116302 h 471"/>
                    <a:gd name="T16" fmla="*/ 115228 w 479"/>
                    <a:gd name="T17" fmla="*/ 92277 h 471"/>
                    <a:gd name="T18" fmla="*/ 129360 w 479"/>
                    <a:gd name="T19" fmla="*/ 0 h 471"/>
                    <a:gd name="T20" fmla="*/ 129360 w 479"/>
                    <a:gd name="T21" fmla="*/ 0 h 471"/>
                    <a:gd name="T22" fmla="*/ 0 w 479"/>
                    <a:gd name="T23" fmla="*/ 126130 h 471"/>
                    <a:gd name="T24" fmla="*/ 129360 w 479"/>
                    <a:gd name="T25" fmla="*/ 256629 h 471"/>
                    <a:gd name="T26" fmla="*/ 259806 w 479"/>
                    <a:gd name="T27" fmla="*/ 126130 h 471"/>
                    <a:gd name="T28" fmla="*/ 129360 w 479"/>
                    <a:gd name="T29" fmla="*/ 0 h 471"/>
                    <a:gd name="T30" fmla="*/ 120120 w 479"/>
                    <a:gd name="T31" fmla="*/ 184554 h 471"/>
                    <a:gd name="T32" fmla="*/ 120120 w 479"/>
                    <a:gd name="T33" fmla="*/ 184554 h 471"/>
                    <a:gd name="T34" fmla="*/ 100553 w 479"/>
                    <a:gd name="T35" fmla="*/ 188923 h 471"/>
                    <a:gd name="T36" fmla="*/ 100553 w 479"/>
                    <a:gd name="T37" fmla="*/ 188923 h 471"/>
                    <a:gd name="T38" fmla="*/ 100553 w 479"/>
                    <a:gd name="T39" fmla="*/ 188923 h 471"/>
                    <a:gd name="T40" fmla="*/ 67397 w 479"/>
                    <a:gd name="T41" fmla="*/ 164352 h 471"/>
                    <a:gd name="T42" fmla="*/ 105444 w 479"/>
                    <a:gd name="T43" fmla="*/ 135413 h 471"/>
                    <a:gd name="T44" fmla="*/ 105444 w 479"/>
                    <a:gd name="T45" fmla="*/ 135413 h 471"/>
                    <a:gd name="T46" fmla="*/ 100553 w 479"/>
                    <a:gd name="T47" fmla="*/ 126130 h 471"/>
                    <a:gd name="T48" fmla="*/ 100553 w 479"/>
                    <a:gd name="T49" fmla="*/ 126130 h 471"/>
                    <a:gd name="T50" fmla="*/ 86421 w 479"/>
                    <a:gd name="T51" fmla="*/ 121216 h 471"/>
                    <a:gd name="T52" fmla="*/ 76637 w 479"/>
                    <a:gd name="T53" fmla="*/ 97191 h 471"/>
                    <a:gd name="T54" fmla="*/ 105444 w 479"/>
                    <a:gd name="T55" fmla="*/ 68252 h 471"/>
                    <a:gd name="T56" fmla="*/ 139143 w 479"/>
                    <a:gd name="T57" fmla="*/ 68252 h 471"/>
                    <a:gd name="T58" fmla="*/ 139143 w 479"/>
                    <a:gd name="T59" fmla="*/ 68252 h 471"/>
                    <a:gd name="T60" fmla="*/ 129360 w 479"/>
                    <a:gd name="T61" fmla="*/ 73167 h 471"/>
                    <a:gd name="T62" fmla="*/ 120120 w 479"/>
                    <a:gd name="T63" fmla="*/ 73167 h 471"/>
                    <a:gd name="T64" fmla="*/ 129360 w 479"/>
                    <a:gd name="T65" fmla="*/ 97191 h 471"/>
                    <a:gd name="T66" fmla="*/ 125011 w 479"/>
                    <a:gd name="T67" fmla="*/ 116302 h 471"/>
                    <a:gd name="T68" fmla="*/ 115228 w 479"/>
                    <a:gd name="T69" fmla="*/ 126130 h 471"/>
                    <a:gd name="T70" fmla="*/ 125011 w 479"/>
                    <a:gd name="T71" fmla="*/ 131045 h 471"/>
                    <a:gd name="T72" fmla="*/ 139143 w 479"/>
                    <a:gd name="T73" fmla="*/ 155069 h 471"/>
                    <a:gd name="T74" fmla="*/ 120120 w 479"/>
                    <a:gd name="T75" fmla="*/ 184554 h 471"/>
                    <a:gd name="T76" fmla="*/ 192409 w 479"/>
                    <a:gd name="T77" fmla="*/ 126130 h 471"/>
                    <a:gd name="T78" fmla="*/ 192409 w 479"/>
                    <a:gd name="T79" fmla="*/ 126130 h 471"/>
                    <a:gd name="T80" fmla="*/ 168494 w 479"/>
                    <a:gd name="T81" fmla="*/ 126130 h 471"/>
                    <a:gd name="T82" fmla="*/ 168494 w 479"/>
                    <a:gd name="T83" fmla="*/ 150155 h 471"/>
                    <a:gd name="T84" fmla="*/ 158167 w 479"/>
                    <a:gd name="T85" fmla="*/ 150155 h 471"/>
                    <a:gd name="T86" fmla="*/ 158167 w 479"/>
                    <a:gd name="T87" fmla="*/ 126130 h 471"/>
                    <a:gd name="T88" fmla="*/ 139143 w 479"/>
                    <a:gd name="T89" fmla="*/ 126130 h 471"/>
                    <a:gd name="T90" fmla="*/ 139143 w 479"/>
                    <a:gd name="T91" fmla="*/ 116302 h 471"/>
                    <a:gd name="T92" fmla="*/ 158167 w 479"/>
                    <a:gd name="T93" fmla="*/ 116302 h 471"/>
                    <a:gd name="T94" fmla="*/ 158167 w 479"/>
                    <a:gd name="T95" fmla="*/ 92277 h 471"/>
                    <a:gd name="T96" fmla="*/ 168494 w 479"/>
                    <a:gd name="T97" fmla="*/ 92277 h 471"/>
                    <a:gd name="T98" fmla="*/ 168494 w 479"/>
                    <a:gd name="T99" fmla="*/ 116302 h 471"/>
                    <a:gd name="T100" fmla="*/ 192409 w 479"/>
                    <a:gd name="T101" fmla="*/ 116302 h 471"/>
                    <a:gd name="T102" fmla="*/ 192409 w 479"/>
                    <a:gd name="T103" fmla="*/ 126130 h 471"/>
                    <a:gd name="T104" fmla="*/ 105444 w 479"/>
                    <a:gd name="T105" fmla="*/ 145241 h 471"/>
                    <a:gd name="T106" fmla="*/ 105444 w 479"/>
                    <a:gd name="T107" fmla="*/ 145241 h 471"/>
                    <a:gd name="T108" fmla="*/ 105444 w 479"/>
                    <a:gd name="T109" fmla="*/ 145241 h 471"/>
                    <a:gd name="T110" fmla="*/ 86421 w 479"/>
                    <a:gd name="T111" fmla="*/ 150155 h 471"/>
                    <a:gd name="T112" fmla="*/ 81529 w 479"/>
                    <a:gd name="T113" fmla="*/ 164352 h 471"/>
                    <a:gd name="T114" fmla="*/ 105444 w 479"/>
                    <a:gd name="T115" fmla="*/ 179094 h 471"/>
                    <a:gd name="T116" fmla="*/ 125011 w 479"/>
                    <a:gd name="T117" fmla="*/ 159984 h 471"/>
                    <a:gd name="T118" fmla="*/ 105444 w 479"/>
                    <a:gd name="T119" fmla="*/ 145241 h 47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479" h="471">
                      <a:moveTo>
                        <a:pt x="212" y="169"/>
                      </a:moveTo>
                      <a:lnTo>
                        <a:pt x="212" y="169"/>
                      </a:lnTo>
                      <a:cubicBezTo>
                        <a:pt x="212" y="142"/>
                        <a:pt x="203" y="142"/>
                        <a:pt x="185" y="142"/>
                      </a:cubicBezTo>
                      <a:cubicBezTo>
                        <a:pt x="185" y="142"/>
                        <a:pt x="185" y="142"/>
                        <a:pt x="177" y="142"/>
                      </a:cubicBezTo>
                      <a:cubicBezTo>
                        <a:pt x="177" y="142"/>
                        <a:pt x="168" y="151"/>
                        <a:pt x="168" y="160"/>
                      </a:cubicBezTo>
                      <a:cubicBezTo>
                        <a:pt x="159" y="160"/>
                        <a:pt x="159" y="169"/>
                        <a:pt x="168" y="187"/>
                      </a:cubicBezTo>
                      <a:cubicBezTo>
                        <a:pt x="168" y="195"/>
                        <a:pt x="185" y="213"/>
                        <a:pt x="194" y="213"/>
                      </a:cubicBezTo>
                      <a:cubicBezTo>
                        <a:pt x="194" y="213"/>
                        <a:pt x="194" y="213"/>
                        <a:pt x="203" y="213"/>
                      </a:cubicBezTo>
                      <a:cubicBezTo>
                        <a:pt x="212" y="204"/>
                        <a:pt x="221" y="187"/>
                        <a:pt x="212" y="169"/>
                      </a:cubicBezTo>
                      <a:close/>
                      <a:moveTo>
                        <a:pt x="238" y="0"/>
                      </a:moveTo>
                      <a:lnTo>
                        <a:pt x="238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38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38" y="0"/>
                      </a:cubicBezTo>
                      <a:close/>
                      <a:moveTo>
                        <a:pt x="221" y="338"/>
                      </a:moveTo>
                      <a:lnTo>
                        <a:pt x="221" y="338"/>
                      </a:lnTo>
                      <a:cubicBezTo>
                        <a:pt x="212" y="346"/>
                        <a:pt x="194" y="346"/>
                        <a:pt x="185" y="346"/>
                      </a:cubicBezTo>
                      <a:cubicBezTo>
                        <a:pt x="177" y="346"/>
                        <a:pt x="124" y="346"/>
                        <a:pt x="124" y="301"/>
                      </a:cubicBezTo>
                      <a:cubicBezTo>
                        <a:pt x="124" y="257"/>
                        <a:pt x="177" y="248"/>
                        <a:pt x="194" y="248"/>
                      </a:cubicBezTo>
                      <a:cubicBezTo>
                        <a:pt x="185" y="240"/>
                        <a:pt x="185" y="231"/>
                        <a:pt x="185" y="231"/>
                      </a:cubicBezTo>
                      <a:cubicBezTo>
                        <a:pt x="177" y="231"/>
                        <a:pt x="168" y="222"/>
                        <a:pt x="159" y="222"/>
                      </a:cubicBezTo>
                      <a:cubicBezTo>
                        <a:pt x="141" y="213"/>
                        <a:pt x="141" y="195"/>
                        <a:pt x="141" y="178"/>
                      </a:cubicBezTo>
                      <a:cubicBezTo>
                        <a:pt x="141" y="125"/>
                        <a:pt x="194" y="125"/>
                        <a:pt x="194" y="125"/>
                      </a:cubicBezTo>
                      <a:cubicBezTo>
                        <a:pt x="256" y="125"/>
                        <a:pt x="256" y="125"/>
                        <a:pt x="256" y="125"/>
                      </a:cubicBezTo>
                      <a:cubicBezTo>
                        <a:pt x="256" y="134"/>
                        <a:pt x="238" y="134"/>
                        <a:pt x="238" y="134"/>
                      </a:cubicBezTo>
                      <a:cubicBezTo>
                        <a:pt x="230" y="134"/>
                        <a:pt x="230" y="134"/>
                        <a:pt x="221" y="134"/>
                      </a:cubicBezTo>
                      <a:cubicBezTo>
                        <a:pt x="238" y="142"/>
                        <a:pt x="238" y="160"/>
                        <a:pt x="238" y="178"/>
                      </a:cubicBezTo>
                      <a:cubicBezTo>
                        <a:pt x="238" y="195"/>
                        <a:pt x="230" y="204"/>
                        <a:pt x="230" y="213"/>
                      </a:cubicBezTo>
                      <a:cubicBezTo>
                        <a:pt x="221" y="222"/>
                        <a:pt x="212" y="222"/>
                        <a:pt x="212" y="231"/>
                      </a:cubicBezTo>
                      <a:cubicBezTo>
                        <a:pt x="212" y="231"/>
                        <a:pt x="221" y="240"/>
                        <a:pt x="230" y="240"/>
                      </a:cubicBezTo>
                      <a:cubicBezTo>
                        <a:pt x="238" y="248"/>
                        <a:pt x="256" y="266"/>
                        <a:pt x="256" y="284"/>
                      </a:cubicBezTo>
                      <a:cubicBezTo>
                        <a:pt x="256" y="310"/>
                        <a:pt x="247" y="328"/>
                        <a:pt x="221" y="338"/>
                      </a:cubicBezTo>
                      <a:close/>
                      <a:moveTo>
                        <a:pt x="354" y="231"/>
                      </a:moveTo>
                      <a:lnTo>
                        <a:pt x="354" y="231"/>
                      </a:lnTo>
                      <a:cubicBezTo>
                        <a:pt x="310" y="231"/>
                        <a:pt x="310" y="231"/>
                        <a:pt x="310" y="231"/>
                      </a:cubicBezTo>
                      <a:cubicBezTo>
                        <a:pt x="310" y="275"/>
                        <a:pt x="310" y="275"/>
                        <a:pt x="310" y="275"/>
                      </a:cubicBezTo>
                      <a:cubicBezTo>
                        <a:pt x="291" y="275"/>
                        <a:pt x="291" y="275"/>
                        <a:pt x="291" y="275"/>
                      </a:cubicBezTo>
                      <a:cubicBezTo>
                        <a:pt x="291" y="231"/>
                        <a:pt x="291" y="231"/>
                        <a:pt x="291" y="231"/>
                      </a:cubicBezTo>
                      <a:cubicBezTo>
                        <a:pt x="256" y="231"/>
                        <a:pt x="256" y="231"/>
                        <a:pt x="256" y="231"/>
                      </a:cubicBezTo>
                      <a:cubicBezTo>
                        <a:pt x="256" y="213"/>
                        <a:pt x="256" y="213"/>
                        <a:pt x="256" y="213"/>
                      </a:cubicBezTo>
                      <a:cubicBezTo>
                        <a:pt x="291" y="213"/>
                        <a:pt x="291" y="213"/>
                        <a:pt x="291" y="213"/>
                      </a:cubicBezTo>
                      <a:cubicBezTo>
                        <a:pt x="291" y="169"/>
                        <a:pt x="291" y="169"/>
                        <a:pt x="291" y="169"/>
                      </a:cubicBezTo>
                      <a:cubicBezTo>
                        <a:pt x="310" y="169"/>
                        <a:pt x="310" y="169"/>
                        <a:pt x="310" y="169"/>
                      </a:cubicBezTo>
                      <a:cubicBezTo>
                        <a:pt x="310" y="213"/>
                        <a:pt x="310" y="213"/>
                        <a:pt x="310" y="213"/>
                      </a:cubicBezTo>
                      <a:cubicBezTo>
                        <a:pt x="354" y="213"/>
                        <a:pt x="354" y="213"/>
                        <a:pt x="354" y="213"/>
                      </a:cubicBezTo>
                      <a:lnTo>
                        <a:pt x="354" y="231"/>
                      </a:lnTo>
                      <a:close/>
                      <a:moveTo>
                        <a:pt x="194" y="266"/>
                      </a:moveTo>
                      <a:lnTo>
                        <a:pt x="194" y="266"/>
                      </a:lnTo>
                      <a:cubicBezTo>
                        <a:pt x="177" y="266"/>
                        <a:pt x="168" y="266"/>
                        <a:pt x="159" y="275"/>
                      </a:cubicBezTo>
                      <a:cubicBezTo>
                        <a:pt x="159" y="284"/>
                        <a:pt x="150" y="293"/>
                        <a:pt x="150" y="301"/>
                      </a:cubicBezTo>
                      <a:cubicBezTo>
                        <a:pt x="150" y="319"/>
                        <a:pt x="168" y="328"/>
                        <a:pt x="194" y="328"/>
                      </a:cubicBezTo>
                      <a:cubicBezTo>
                        <a:pt x="221" y="319"/>
                        <a:pt x="230" y="310"/>
                        <a:pt x="230" y="293"/>
                      </a:cubicBezTo>
                      <a:cubicBezTo>
                        <a:pt x="230" y="275"/>
                        <a:pt x="212" y="266"/>
                        <a:pt x="194" y="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9" name="Freeform 79">
                  <a:extLst>
                    <a:ext uri="{FF2B5EF4-FFF2-40B4-BE49-F238E27FC236}">
                      <a16:creationId xmlns:a16="http://schemas.microsoft.com/office/drawing/2014/main" id="{854B2F26-70AA-4026-AF63-37E6316C11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4553" y="6450762"/>
                  <a:ext cx="170782" cy="168699"/>
                </a:xfrm>
                <a:custGeom>
                  <a:avLst/>
                  <a:gdLst>
                    <a:gd name="T0" fmla="*/ 130447 w 479"/>
                    <a:gd name="T1" fmla="*/ 0 h 471"/>
                    <a:gd name="T2" fmla="*/ 130447 w 479"/>
                    <a:gd name="T3" fmla="*/ 0 h 471"/>
                    <a:gd name="T4" fmla="*/ 0 w 479"/>
                    <a:gd name="T5" fmla="*/ 126130 h 471"/>
                    <a:gd name="T6" fmla="*/ 130447 w 479"/>
                    <a:gd name="T7" fmla="*/ 256629 h 471"/>
                    <a:gd name="T8" fmla="*/ 259806 w 479"/>
                    <a:gd name="T9" fmla="*/ 126130 h 471"/>
                    <a:gd name="T10" fmla="*/ 130447 w 479"/>
                    <a:gd name="T11" fmla="*/ 0 h 471"/>
                    <a:gd name="T12" fmla="*/ 159254 w 479"/>
                    <a:gd name="T13" fmla="*/ 87363 h 471"/>
                    <a:gd name="T14" fmla="*/ 159254 w 479"/>
                    <a:gd name="T15" fmla="*/ 87363 h 471"/>
                    <a:gd name="T16" fmla="*/ 139687 w 479"/>
                    <a:gd name="T17" fmla="*/ 87363 h 471"/>
                    <a:gd name="T18" fmla="*/ 135339 w 479"/>
                    <a:gd name="T19" fmla="*/ 97191 h 471"/>
                    <a:gd name="T20" fmla="*/ 135339 w 479"/>
                    <a:gd name="T21" fmla="*/ 106474 h 471"/>
                    <a:gd name="T22" fmla="*/ 159254 w 479"/>
                    <a:gd name="T23" fmla="*/ 106474 h 471"/>
                    <a:gd name="T24" fmla="*/ 159254 w 479"/>
                    <a:gd name="T25" fmla="*/ 131045 h 471"/>
                    <a:gd name="T26" fmla="*/ 135339 w 479"/>
                    <a:gd name="T27" fmla="*/ 131045 h 471"/>
                    <a:gd name="T28" fmla="*/ 135339 w 479"/>
                    <a:gd name="T29" fmla="*/ 188923 h 471"/>
                    <a:gd name="T30" fmla="*/ 115772 w 479"/>
                    <a:gd name="T31" fmla="*/ 188923 h 471"/>
                    <a:gd name="T32" fmla="*/ 115772 w 479"/>
                    <a:gd name="T33" fmla="*/ 131045 h 471"/>
                    <a:gd name="T34" fmla="*/ 91856 w 479"/>
                    <a:gd name="T35" fmla="*/ 131045 h 471"/>
                    <a:gd name="T36" fmla="*/ 91856 w 479"/>
                    <a:gd name="T37" fmla="*/ 106474 h 471"/>
                    <a:gd name="T38" fmla="*/ 115772 w 479"/>
                    <a:gd name="T39" fmla="*/ 106474 h 471"/>
                    <a:gd name="T40" fmla="*/ 115772 w 479"/>
                    <a:gd name="T41" fmla="*/ 97191 h 471"/>
                    <a:gd name="T42" fmla="*/ 139687 w 479"/>
                    <a:gd name="T43" fmla="*/ 68252 h 471"/>
                    <a:gd name="T44" fmla="*/ 159254 w 479"/>
                    <a:gd name="T45" fmla="*/ 68252 h 471"/>
                    <a:gd name="T46" fmla="*/ 159254 w 479"/>
                    <a:gd name="T47" fmla="*/ 87363 h 47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479" h="471">
                      <a:moveTo>
                        <a:pt x="240" y="0"/>
                      </a:moveTo>
                      <a:lnTo>
                        <a:pt x="240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40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40" y="0"/>
                      </a:cubicBezTo>
                      <a:close/>
                      <a:moveTo>
                        <a:pt x="293" y="160"/>
                      </a:moveTo>
                      <a:lnTo>
                        <a:pt x="293" y="160"/>
                      </a:lnTo>
                      <a:cubicBezTo>
                        <a:pt x="257" y="160"/>
                        <a:pt x="257" y="160"/>
                        <a:pt x="257" y="160"/>
                      </a:cubicBezTo>
                      <a:cubicBezTo>
                        <a:pt x="257" y="160"/>
                        <a:pt x="249" y="169"/>
                        <a:pt x="249" y="178"/>
                      </a:cubicBezTo>
                      <a:cubicBezTo>
                        <a:pt x="249" y="195"/>
                        <a:pt x="249" y="195"/>
                        <a:pt x="249" y="195"/>
                      </a:cubicBezTo>
                      <a:cubicBezTo>
                        <a:pt x="293" y="195"/>
                        <a:pt x="293" y="195"/>
                        <a:pt x="293" y="195"/>
                      </a:cubicBezTo>
                      <a:cubicBezTo>
                        <a:pt x="293" y="240"/>
                        <a:pt x="293" y="240"/>
                        <a:pt x="293" y="240"/>
                      </a:cubicBezTo>
                      <a:cubicBezTo>
                        <a:pt x="249" y="240"/>
                        <a:pt x="249" y="240"/>
                        <a:pt x="249" y="240"/>
                      </a:cubicBezTo>
                      <a:cubicBezTo>
                        <a:pt x="249" y="346"/>
                        <a:pt x="249" y="346"/>
                        <a:pt x="249" y="346"/>
                      </a:cubicBezTo>
                      <a:cubicBezTo>
                        <a:pt x="213" y="346"/>
                        <a:pt x="213" y="346"/>
                        <a:pt x="213" y="346"/>
                      </a:cubicBezTo>
                      <a:cubicBezTo>
                        <a:pt x="213" y="240"/>
                        <a:pt x="213" y="240"/>
                        <a:pt x="213" y="240"/>
                      </a:cubicBezTo>
                      <a:cubicBezTo>
                        <a:pt x="169" y="240"/>
                        <a:pt x="169" y="240"/>
                        <a:pt x="169" y="240"/>
                      </a:cubicBezTo>
                      <a:cubicBezTo>
                        <a:pt x="169" y="195"/>
                        <a:pt x="169" y="195"/>
                        <a:pt x="169" y="195"/>
                      </a:cubicBezTo>
                      <a:cubicBezTo>
                        <a:pt x="213" y="195"/>
                        <a:pt x="213" y="195"/>
                        <a:pt x="213" y="195"/>
                      </a:cubicBezTo>
                      <a:cubicBezTo>
                        <a:pt x="213" y="178"/>
                        <a:pt x="213" y="178"/>
                        <a:pt x="213" y="178"/>
                      </a:cubicBezTo>
                      <a:cubicBezTo>
                        <a:pt x="213" y="151"/>
                        <a:pt x="230" y="125"/>
                        <a:pt x="257" y="125"/>
                      </a:cubicBezTo>
                      <a:cubicBezTo>
                        <a:pt x="293" y="125"/>
                        <a:pt x="293" y="125"/>
                        <a:pt x="293" y="125"/>
                      </a:cubicBezTo>
                      <a:lnTo>
                        <a:pt x="293" y="16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10" name="Freeform 86">
                  <a:extLst>
                    <a:ext uri="{FF2B5EF4-FFF2-40B4-BE49-F238E27FC236}">
                      <a16:creationId xmlns:a16="http://schemas.microsoft.com/office/drawing/2014/main" id="{3AF5C3A0-FA8C-437B-A442-03B4A0EA14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13281" y="6450762"/>
                  <a:ext cx="171823" cy="168699"/>
                </a:xfrm>
                <a:custGeom>
                  <a:avLst/>
                  <a:gdLst>
                    <a:gd name="T0" fmla="*/ 130423 w 480"/>
                    <a:gd name="T1" fmla="*/ 0 h 471"/>
                    <a:gd name="T2" fmla="*/ 130423 w 480"/>
                    <a:gd name="T3" fmla="*/ 0 h 471"/>
                    <a:gd name="T4" fmla="*/ 0 w 480"/>
                    <a:gd name="T5" fmla="*/ 126130 h 471"/>
                    <a:gd name="T6" fmla="*/ 130423 w 480"/>
                    <a:gd name="T7" fmla="*/ 256629 h 471"/>
                    <a:gd name="T8" fmla="*/ 261391 w 480"/>
                    <a:gd name="T9" fmla="*/ 126130 h 471"/>
                    <a:gd name="T10" fmla="*/ 130423 w 480"/>
                    <a:gd name="T11" fmla="*/ 0 h 471"/>
                    <a:gd name="T12" fmla="*/ 183902 w 480"/>
                    <a:gd name="T13" fmla="*/ 106474 h 471"/>
                    <a:gd name="T14" fmla="*/ 183902 w 480"/>
                    <a:gd name="T15" fmla="*/ 106474 h 471"/>
                    <a:gd name="T16" fmla="*/ 183902 w 480"/>
                    <a:gd name="T17" fmla="*/ 106474 h 471"/>
                    <a:gd name="T18" fmla="*/ 111323 w 480"/>
                    <a:gd name="T19" fmla="*/ 179094 h 471"/>
                    <a:gd name="T20" fmla="*/ 72578 w 480"/>
                    <a:gd name="T21" fmla="*/ 169266 h 471"/>
                    <a:gd name="T22" fmla="*/ 77490 w 480"/>
                    <a:gd name="T23" fmla="*/ 169266 h 471"/>
                    <a:gd name="T24" fmla="*/ 111323 w 480"/>
                    <a:gd name="T25" fmla="*/ 159984 h 471"/>
                    <a:gd name="T26" fmla="*/ 87312 w 480"/>
                    <a:gd name="T27" fmla="*/ 140327 h 471"/>
                    <a:gd name="T28" fmla="*/ 92224 w 480"/>
                    <a:gd name="T29" fmla="*/ 140327 h 471"/>
                    <a:gd name="T30" fmla="*/ 97135 w 480"/>
                    <a:gd name="T31" fmla="*/ 140327 h 471"/>
                    <a:gd name="T32" fmla="*/ 77490 w 480"/>
                    <a:gd name="T33" fmla="*/ 116302 h 471"/>
                    <a:gd name="T34" fmla="*/ 77490 w 480"/>
                    <a:gd name="T35" fmla="*/ 116302 h 471"/>
                    <a:gd name="T36" fmla="*/ 87312 w 480"/>
                    <a:gd name="T37" fmla="*/ 116302 h 471"/>
                    <a:gd name="T38" fmla="*/ 77490 w 480"/>
                    <a:gd name="T39" fmla="*/ 97191 h 471"/>
                    <a:gd name="T40" fmla="*/ 82401 w 480"/>
                    <a:gd name="T41" fmla="*/ 82449 h 471"/>
                    <a:gd name="T42" fmla="*/ 130423 w 480"/>
                    <a:gd name="T43" fmla="*/ 111388 h 471"/>
                    <a:gd name="T44" fmla="*/ 130423 w 480"/>
                    <a:gd name="T45" fmla="*/ 106474 h 471"/>
                    <a:gd name="T46" fmla="*/ 159345 w 480"/>
                    <a:gd name="T47" fmla="*/ 77535 h 471"/>
                    <a:gd name="T48" fmla="*/ 174079 w 480"/>
                    <a:gd name="T49" fmla="*/ 87363 h 471"/>
                    <a:gd name="T50" fmla="*/ 193724 w 480"/>
                    <a:gd name="T51" fmla="*/ 82449 h 471"/>
                    <a:gd name="T52" fmla="*/ 183902 w 480"/>
                    <a:gd name="T53" fmla="*/ 97191 h 471"/>
                    <a:gd name="T54" fmla="*/ 198636 w 480"/>
                    <a:gd name="T55" fmla="*/ 92277 h 471"/>
                    <a:gd name="T56" fmla="*/ 183902 w 480"/>
                    <a:gd name="T57" fmla="*/ 106474 h 47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80" h="471">
                      <a:moveTo>
                        <a:pt x="239" y="0"/>
                      </a:moveTo>
                      <a:lnTo>
                        <a:pt x="239" y="0"/>
                      </a:lnTo>
                      <a:cubicBezTo>
                        <a:pt x="107" y="0"/>
                        <a:pt x="0" y="107"/>
                        <a:pt x="0" y="231"/>
                      </a:cubicBezTo>
                      <a:cubicBezTo>
                        <a:pt x="0" y="363"/>
                        <a:pt x="107" y="470"/>
                        <a:pt x="239" y="470"/>
                      </a:cubicBezTo>
                      <a:cubicBezTo>
                        <a:pt x="372" y="470"/>
                        <a:pt x="479" y="363"/>
                        <a:pt x="479" y="231"/>
                      </a:cubicBezTo>
                      <a:cubicBezTo>
                        <a:pt x="479" y="107"/>
                        <a:pt x="372" y="0"/>
                        <a:pt x="239" y="0"/>
                      </a:cubicBezTo>
                      <a:close/>
                      <a:moveTo>
                        <a:pt x="337" y="195"/>
                      </a:moveTo>
                      <a:lnTo>
                        <a:pt x="337" y="195"/>
                      </a:lnTo>
                      <a:cubicBezTo>
                        <a:pt x="337" y="257"/>
                        <a:pt x="292" y="328"/>
                        <a:pt x="204" y="328"/>
                      </a:cubicBezTo>
                      <a:cubicBezTo>
                        <a:pt x="178" y="328"/>
                        <a:pt x="151" y="319"/>
                        <a:pt x="133" y="310"/>
                      </a:cubicBezTo>
                      <a:lnTo>
                        <a:pt x="142" y="310"/>
                      </a:lnTo>
                      <a:cubicBezTo>
                        <a:pt x="160" y="310"/>
                        <a:pt x="186" y="301"/>
                        <a:pt x="204" y="293"/>
                      </a:cubicBezTo>
                      <a:cubicBezTo>
                        <a:pt x="178" y="293"/>
                        <a:pt x="160" y="275"/>
                        <a:pt x="160" y="257"/>
                      </a:cubicBezTo>
                      <a:cubicBezTo>
                        <a:pt x="160" y="257"/>
                        <a:pt x="160" y="257"/>
                        <a:pt x="169" y="257"/>
                      </a:cubicBezTo>
                      <a:lnTo>
                        <a:pt x="178" y="257"/>
                      </a:lnTo>
                      <a:cubicBezTo>
                        <a:pt x="160" y="248"/>
                        <a:pt x="142" y="231"/>
                        <a:pt x="142" y="213"/>
                      </a:cubicBezTo>
                      <a:cubicBezTo>
                        <a:pt x="142" y="213"/>
                        <a:pt x="151" y="213"/>
                        <a:pt x="160" y="213"/>
                      </a:cubicBezTo>
                      <a:cubicBezTo>
                        <a:pt x="151" y="204"/>
                        <a:pt x="142" y="195"/>
                        <a:pt x="142" y="178"/>
                      </a:cubicBezTo>
                      <a:cubicBezTo>
                        <a:pt x="142" y="169"/>
                        <a:pt x="142" y="160"/>
                        <a:pt x="151" y="151"/>
                      </a:cubicBezTo>
                      <a:cubicBezTo>
                        <a:pt x="169" y="178"/>
                        <a:pt x="204" y="204"/>
                        <a:pt x="239" y="204"/>
                      </a:cubicBezTo>
                      <a:cubicBezTo>
                        <a:pt x="239" y="195"/>
                        <a:pt x="239" y="195"/>
                        <a:pt x="239" y="195"/>
                      </a:cubicBezTo>
                      <a:cubicBezTo>
                        <a:pt x="239" y="169"/>
                        <a:pt x="266" y="142"/>
                        <a:pt x="292" y="142"/>
                      </a:cubicBezTo>
                      <a:cubicBezTo>
                        <a:pt x="301" y="142"/>
                        <a:pt x="319" y="151"/>
                        <a:pt x="319" y="160"/>
                      </a:cubicBezTo>
                      <a:cubicBezTo>
                        <a:pt x="337" y="160"/>
                        <a:pt x="346" y="151"/>
                        <a:pt x="355" y="151"/>
                      </a:cubicBezTo>
                      <a:cubicBezTo>
                        <a:pt x="346" y="160"/>
                        <a:pt x="346" y="169"/>
                        <a:pt x="337" y="178"/>
                      </a:cubicBezTo>
                      <a:cubicBezTo>
                        <a:pt x="346" y="178"/>
                        <a:pt x="355" y="169"/>
                        <a:pt x="364" y="169"/>
                      </a:cubicBezTo>
                      <a:cubicBezTo>
                        <a:pt x="355" y="178"/>
                        <a:pt x="346" y="187"/>
                        <a:pt x="337" y="19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24094D-5845-4CD5-A1FB-3502D87E1F30}"/>
                </a:ext>
              </a:extLst>
            </p:cNvPr>
            <p:cNvSpPr txBox="1"/>
            <p:nvPr userDrawn="1"/>
          </p:nvSpPr>
          <p:spPr>
            <a:xfrm>
              <a:off x="8613681" y="6311195"/>
              <a:ext cx="210026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solidFill>
                    <a:schemeClr val="bg1">
                      <a:alpha val="60000"/>
                    </a:schemeClr>
                  </a:solidFill>
                </a:defRPr>
              </a:lvl1pPr>
            </a:lstStyle>
            <a:p>
              <a:pPr lvl="0"/>
              <a:r>
                <a:rPr lang="en-US" dirty="0"/>
                <a:t>Copyright © </a:t>
              </a:r>
              <a:r>
                <a:rPr lang="en-US" b="1" dirty="0">
                  <a:latin typeface="Arial Nova" panose="020B0504020202020204" pitchFamily="34" charset="0"/>
                </a:rPr>
                <a:t>Up</a:t>
              </a:r>
              <a:r>
                <a:rPr lang="en-US" dirty="0">
                  <a:latin typeface="Arial Nova" panose="020B0504020202020204" pitchFamily="34" charset="0"/>
                </a:rPr>
                <a:t>Space</a:t>
              </a:r>
              <a:r>
                <a:rPr lang="en-US" dirty="0"/>
                <a:t>. All rights.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69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48E235B-E191-4D28-B6ED-043BE2112E29}"/>
              </a:ext>
            </a:extLst>
          </p:cNvPr>
          <p:cNvSpPr/>
          <p:nvPr userDrawn="1"/>
        </p:nvSpPr>
        <p:spPr>
          <a:xfrm flipV="1">
            <a:off x="0" y="388620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8C78866-3F33-4881-A462-50053A79900B}"/>
              </a:ext>
            </a:extLst>
          </p:cNvPr>
          <p:cNvSpPr/>
          <p:nvPr userDrawn="1"/>
        </p:nvSpPr>
        <p:spPr>
          <a:xfrm flipH="1">
            <a:off x="6280982" y="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6E63989-AEAA-41C4-9779-2DC1BA2EB97F}"/>
              </a:ext>
            </a:extLst>
          </p:cNvPr>
          <p:cNvSpPr/>
          <p:nvPr userDrawn="1"/>
        </p:nvSpPr>
        <p:spPr>
          <a:xfrm>
            <a:off x="1117442" y="1352550"/>
            <a:ext cx="9957116" cy="4645730"/>
          </a:xfrm>
          <a:prstGeom prst="roundRect">
            <a:avLst>
              <a:gd name="adj" fmla="val 1464"/>
            </a:avLst>
          </a:prstGeom>
          <a:solidFill>
            <a:schemeClr val="bg1"/>
          </a:solidFill>
          <a:ln>
            <a:noFill/>
          </a:ln>
          <a:effectLst>
            <a:outerShdw blurRad="965200" dist="368300" dir="5400000" sx="89000" sy="8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D0BD83B-336F-4550-A52E-AADF310603D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456565" y="1352550"/>
            <a:ext cx="4617993" cy="4645730"/>
          </a:xfrm>
          <a:custGeom>
            <a:avLst/>
            <a:gdLst>
              <a:gd name="connsiteX0" fmla="*/ 0 w 7249885"/>
              <a:gd name="connsiteY0" fmla="*/ 0 h 7293429"/>
              <a:gd name="connsiteX1" fmla="*/ 7167909 w 7249885"/>
              <a:gd name="connsiteY1" fmla="*/ 0 h 7293429"/>
              <a:gd name="connsiteX2" fmla="*/ 7249885 w 7249885"/>
              <a:gd name="connsiteY2" fmla="*/ 81978 h 7293429"/>
              <a:gd name="connsiteX3" fmla="*/ 7249885 w 7249885"/>
              <a:gd name="connsiteY3" fmla="*/ 7211451 h 7293429"/>
              <a:gd name="connsiteX4" fmla="*/ 7167909 w 7249885"/>
              <a:gd name="connsiteY4" fmla="*/ 7293429 h 7293429"/>
              <a:gd name="connsiteX5" fmla="*/ 0 w 7249885"/>
              <a:gd name="connsiteY5" fmla="*/ 7293429 h 729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9885" h="7293429">
                <a:moveTo>
                  <a:pt x="0" y="0"/>
                </a:moveTo>
                <a:lnTo>
                  <a:pt x="7167909" y="0"/>
                </a:lnTo>
                <a:cubicBezTo>
                  <a:pt x="7213183" y="0"/>
                  <a:pt x="7249885" y="36703"/>
                  <a:pt x="7249885" y="81978"/>
                </a:cubicBezTo>
                <a:lnTo>
                  <a:pt x="7249885" y="7211451"/>
                </a:lnTo>
                <a:cubicBezTo>
                  <a:pt x="7249885" y="7256726"/>
                  <a:pt x="7213183" y="7293429"/>
                  <a:pt x="7167909" y="7293429"/>
                </a:cubicBezTo>
                <a:lnTo>
                  <a:pt x="0" y="7293429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237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A483A7A-6045-457E-82F7-CC436EE162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247535" cy="2684206"/>
          </a:xfrm>
          <a:custGeom>
            <a:avLst/>
            <a:gdLst>
              <a:gd name="connsiteX0" fmla="*/ 0 w 4247535"/>
              <a:gd name="connsiteY0" fmla="*/ 0 h 2684206"/>
              <a:gd name="connsiteX1" fmla="*/ 4247535 w 4247535"/>
              <a:gd name="connsiteY1" fmla="*/ 0 h 2684206"/>
              <a:gd name="connsiteX2" fmla="*/ 4247535 w 4247535"/>
              <a:gd name="connsiteY2" fmla="*/ 2684206 h 2684206"/>
              <a:gd name="connsiteX3" fmla="*/ 0 w 4247535"/>
              <a:gd name="connsiteY3" fmla="*/ 2684206 h 268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7535" h="2684206">
                <a:moveTo>
                  <a:pt x="0" y="0"/>
                </a:moveTo>
                <a:lnTo>
                  <a:pt x="4247535" y="0"/>
                </a:lnTo>
                <a:lnTo>
                  <a:pt x="4247535" y="2684206"/>
                </a:lnTo>
                <a:lnTo>
                  <a:pt x="0" y="2684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CC35B8-243B-4F25-B835-61FBD66592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57252" y="0"/>
            <a:ext cx="7634748" cy="4752814"/>
          </a:xfrm>
          <a:custGeom>
            <a:avLst/>
            <a:gdLst>
              <a:gd name="connsiteX0" fmla="*/ 0 w 7634748"/>
              <a:gd name="connsiteY0" fmla="*/ 0 h 4752814"/>
              <a:gd name="connsiteX1" fmla="*/ 7634748 w 7634748"/>
              <a:gd name="connsiteY1" fmla="*/ 0 h 4752814"/>
              <a:gd name="connsiteX2" fmla="*/ 7634748 w 7634748"/>
              <a:gd name="connsiteY2" fmla="*/ 4752814 h 4752814"/>
              <a:gd name="connsiteX3" fmla="*/ 0 w 7634748"/>
              <a:gd name="connsiteY3" fmla="*/ 4752814 h 475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4748" h="4752814">
                <a:moveTo>
                  <a:pt x="0" y="0"/>
                </a:moveTo>
                <a:lnTo>
                  <a:pt x="7634748" y="0"/>
                </a:lnTo>
                <a:lnTo>
                  <a:pt x="7634748" y="4752814"/>
                </a:lnTo>
                <a:lnTo>
                  <a:pt x="0" y="47528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FBA946F-466F-436F-A52E-2A512E4FFE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793227"/>
            <a:ext cx="12192000" cy="2064774"/>
          </a:xfrm>
          <a:custGeom>
            <a:avLst/>
            <a:gdLst>
              <a:gd name="connsiteX0" fmla="*/ 0 w 12192000"/>
              <a:gd name="connsiteY0" fmla="*/ 0 h 2064774"/>
              <a:gd name="connsiteX1" fmla="*/ 12192000 w 12192000"/>
              <a:gd name="connsiteY1" fmla="*/ 0 h 2064774"/>
              <a:gd name="connsiteX2" fmla="*/ 12192000 w 12192000"/>
              <a:gd name="connsiteY2" fmla="*/ 2064774 h 2064774"/>
              <a:gd name="connsiteX3" fmla="*/ 0 w 12192000"/>
              <a:gd name="connsiteY3" fmla="*/ 2064774 h 206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064774">
                <a:moveTo>
                  <a:pt x="0" y="0"/>
                </a:moveTo>
                <a:lnTo>
                  <a:pt x="12192000" y="0"/>
                </a:lnTo>
                <a:lnTo>
                  <a:pt x="12192000" y="2064774"/>
                </a:lnTo>
                <a:lnTo>
                  <a:pt x="0" y="2064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3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14CE3E1-1038-4C80-A886-C1C6907BFC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10FA214-74E7-4D72-AA83-AFFAA852FB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E78A5DD-1436-4B19-B751-CD619A7C85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7241727-4E60-4292-B734-B52FA36EAF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4127" y="943265"/>
            <a:ext cx="4989869" cy="4971471"/>
          </a:xfrm>
          <a:custGeom>
            <a:avLst/>
            <a:gdLst>
              <a:gd name="connsiteX0" fmla="*/ 0 w 4989869"/>
              <a:gd name="connsiteY0" fmla="*/ 0 h 4971471"/>
              <a:gd name="connsiteX1" fmla="*/ 4989869 w 4989869"/>
              <a:gd name="connsiteY1" fmla="*/ 0 h 4971471"/>
              <a:gd name="connsiteX2" fmla="*/ 4989869 w 4989869"/>
              <a:gd name="connsiteY2" fmla="*/ 4971471 h 4971471"/>
              <a:gd name="connsiteX3" fmla="*/ 0 w 4989869"/>
              <a:gd name="connsiteY3" fmla="*/ 4971471 h 497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4971471">
                <a:moveTo>
                  <a:pt x="0" y="0"/>
                </a:moveTo>
                <a:lnTo>
                  <a:pt x="4989869" y="0"/>
                </a:lnTo>
                <a:lnTo>
                  <a:pt x="4989869" y="4971471"/>
                </a:lnTo>
                <a:lnTo>
                  <a:pt x="0" y="49714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2B30F71-6F65-4287-B114-2C70915F8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8005" y="3476627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6426398-D02F-4083-99AF-8826713BC3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48005" y="943266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3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7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737A85-6C28-4C85-9288-A3EB9644D9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9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5_Title Slide">
    <p:bg>
      <p:bgPr>
        <a:gradFill>
          <a:gsLst>
            <a:gs pos="4000">
              <a:schemeClr val="accent1"/>
            </a:gs>
            <a:gs pos="10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18D735-0165-4E6C-AA54-ECF6733EA2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73680" y="993434"/>
            <a:ext cx="6644640" cy="4871132"/>
          </a:xfrm>
          <a:custGeom>
            <a:avLst/>
            <a:gdLst>
              <a:gd name="connsiteX0" fmla="*/ 3322320 w 6644640"/>
              <a:gd name="connsiteY0" fmla="*/ 0 h 4871132"/>
              <a:gd name="connsiteX1" fmla="*/ 4974905 w 6644640"/>
              <a:gd name="connsiteY1" fmla="*/ 1491316 h 4871132"/>
              <a:gd name="connsiteX2" fmla="*/ 4977822 w 6644640"/>
              <a:gd name="connsiteY2" fmla="*/ 1549097 h 4871132"/>
              <a:gd name="connsiteX3" fmla="*/ 4983480 w 6644640"/>
              <a:gd name="connsiteY3" fmla="*/ 1548812 h 4871132"/>
              <a:gd name="connsiteX4" fmla="*/ 6644640 w 6644640"/>
              <a:gd name="connsiteY4" fmla="*/ 3209972 h 4871132"/>
              <a:gd name="connsiteX5" fmla="*/ 4983480 w 6644640"/>
              <a:gd name="connsiteY5" fmla="*/ 4871132 h 4871132"/>
              <a:gd name="connsiteX6" fmla="*/ 3664385 w 6644640"/>
              <a:gd name="connsiteY6" fmla="*/ 4219786 h 4871132"/>
              <a:gd name="connsiteX7" fmla="*/ 3609030 w 6644640"/>
              <a:gd name="connsiteY7" fmla="*/ 4140435 h 4871132"/>
              <a:gd name="connsiteX8" fmla="*/ 3611218 w 6644640"/>
              <a:gd name="connsiteY8" fmla="*/ 4140435 h 4871132"/>
              <a:gd name="connsiteX9" fmla="*/ 3611218 w 6644640"/>
              <a:gd name="connsiteY9" fmla="*/ 2951837 h 4871132"/>
              <a:gd name="connsiteX10" fmla="*/ 3900115 w 6644640"/>
              <a:gd name="connsiteY10" fmla="*/ 2951837 h 4871132"/>
              <a:gd name="connsiteX11" fmla="*/ 3322320 w 6644640"/>
              <a:gd name="connsiteY11" fmla="*/ 2374042 h 4871132"/>
              <a:gd name="connsiteX12" fmla="*/ 2744525 w 6644640"/>
              <a:gd name="connsiteY12" fmla="*/ 2951837 h 4871132"/>
              <a:gd name="connsiteX13" fmla="*/ 3033423 w 6644640"/>
              <a:gd name="connsiteY13" fmla="*/ 2951837 h 4871132"/>
              <a:gd name="connsiteX14" fmla="*/ 3033423 w 6644640"/>
              <a:gd name="connsiteY14" fmla="*/ 4140435 h 4871132"/>
              <a:gd name="connsiteX15" fmla="*/ 3035611 w 6644640"/>
              <a:gd name="connsiteY15" fmla="*/ 4140435 h 4871132"/>
              <a:gd name="connsiteX16" fmla="*/ 2980256 w 6644640"/>
              <a:gd name="connsiteY16" fmla="*/ 4219786 h 4871132"/>
              <a:gd name="connsiteX17" fmla="*/ 1661160 w 6644640"/>
              <a:gd name="connsiteY17" fmla="*/ 4871132 h 4871132"/>
              <a:gd name="connsiteX18" fmla="*/ 0 w 6644640"/>
              <a:gd name="connsiteY18" fmla="*/ 3209972 h 4871132"/>
              <a:gd name="connsiteX19" fmla="*/ 1661160 w 6644640"/>
              <a:gd name="connsiteY19" fmla="*/ 1548812 h 4871132"/>
              <a:gd name="connsiteX20" fmla="*/ 1666819 w 6644640"/>
              <a:gd name="connsiteY20" fmla="*/ 1549097 h 4871132"/>
              <a:gd name="connsiteX21" fmla="*/ 1669737 w 6644640"/>
              <a:gd name="connsiteY21" fmla="*/ 1491316 h 4871132"/>
              <a:gd name="connsiteX22" fmla="*/ 3322320 w 6644640"/>
              <a:gd name="connsiteY22" fmla="*/ 0 h 487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44640" h="4871132">
                <a:moveTo>
                  <a:pt x="3322320" y="0"/>
                </a:moveTo>
                <a:cubicBezTo>
                  <a:pt x="4182414" y="0"/>
                  <a:pt x="4889836" y="653666"/>
                  <a:pt x="4974905" y="1491316"/>
                </a:cubicBezTo>
                <a:lnTo>
                  <a:pt x="4977822" y="1549097"/>
                </a:lnTo>
                <a:lnTo>
                  <a:pt x="4983480" y="1548812"/>
                </a:lnTo>
                <a:cubicBezTo>
                  <a:pt x="5900914" y="1548812"/>
                  <a:pt x="6644640" y="2292538"/>
                  <a:pt x="6644640" y="3209972"/>
                </a:cubicBezTo>
                <a:cubicBezTo>
                  <a:pt x="6644640" y="4127405"/>
                  <a:pt x="5900914" y="4871132"/>
                  <a:pt x="4983480" y="4871132"/>
                </a:cubicBezTo>
                <a:cubicBezTo>
                  <a:pt x="4445922" y="4871132"/>
                  <a:pt x="3968000" y="4615794"/>
                  <a:pt x="3664385" y="4219786"/>
                </a:cubicBezTo>
                <a:lnTo>
                  <a:pt x="3609030" y="4140435"/>
                </a:lnTo>
                <a:lnTo>
                  <a:pt x="3611218" y="4140435"/>
                </a:lnTo>
                <a:lnTo>
                  <a:pt x="3611218" y="2951837"/>
                </a:lnTo>
                <a:lnTo>
                  <a:pt x="3900115" y="2951837"/>
                </a:lnTo>
                <a:lnTo>
                  <a:pt x="3322320" y="2374042"/>
                </a:lnTo>
                <a:lnTo>
                  <a:pt x="2744525" y="2951837"/>
                </a:lnTo>
                <a:lnTo>
                  <a:pt x="3033423" y="2951837"/>
                </a:lnTo>
                <a:lnTo>
                  <a:pt x="3033423" y="4140435"/>
                </a:lnTo>
                <a:lnTo>
                  <a:pt x="3035611" y="4140435"/>
                </a:lnTo>
                <a:lnTo>
                  <a:pt x="2980256" y="4219786"/>
                </a:lnTo>
                <a:cubicBezTo>
                  <a:pt x="2676641" y="4615794"/>
                  <a:pt x="2198720" y="4871132"/>
                  <a:pt x="1661160" y="4871132"/>
                </a:cubicBezTo>
                <a:cubicBezTo>
                  <a:pt x="743727" y="4871132"/>
                  <a:pt x="0" y="4127405"/>
                  <a:pt x="0" y="3209972"/>
                </a:cubicBezTo>
                <a:cubicBezTo>
                  <a:pt x="0" y="2292538"/>
                  <a:pt x="743727" y="1548812"/>
                  <a:pt x="1661160" y="1548812"/>
                </a:cubicBezTo>
                <a:lnTo>
                  <a:pt x="1666819" y="1549097"/>
                </a:lnTo>
                <a:lnTo>
                  <a:pt x="1669737" y="1491316"/>
                </a:lnTo>
                <a:cubicBezTo>
                  <a:pt x="1754805" y="653666"/>
                  <a:pt x="2462227" y="0"/>
                  <a:pt x="33223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B1402E-0A97-4F42-A034-A7A9121442B1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F1861-1E14-4B50-BD4A-A5781D3FA324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C2F3322-4EC5-403D-BE62-FDB8CE086858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ACEE00EE-BE3E-4EDF-B29B-A1AA9E70A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id="{82714FB6-156C-41FB-85F5-E5E407FA9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06A9C2F6-F47F-44B4-A819-2E024D5CD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CA98F500-4FA8-4945-BC65-E0052E73E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1BE7171-9726-4A7A-AFC4-E3FFB4FB1B7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C57D71-DF8F-425E-8CB7-D8C2A04E5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D434C6-EB8B-4F25-9F5B-A6D3820BAA0F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C8ECC09-10D2-40E3-B05C-DD4C5CA9502E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AEC3A1-8F0E-4957-A366-37AA16F82A96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FA49C7-E5F1-41AB-AF99-7F10FB4F0CB0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505F75B-2298-487A-A02E-149E22330C9C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0" name="Freeform 78">
                <a:extLst>
                  <a:ext uri="{FF2B5EF4-FFF2-40B4-BE49-F238E27FC236}">
                    <a16:creationId xmlns:a16="http://schemas.microsoft.com/office/drawing/2014/main" id="{CE05FAF9-79D2-4A9D-AE2B-AD5709B45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1" name="Freeform 79">
                <a:extLst>
                  <a:ext uri="{FF2B5EF4-FFF2-40B4-BE49-F238E27FC236}">
                    <a16:creationId xmlns:a16="http://schemas.microsoft.com/office/drawing/2014/main" id="{DFF69B5D-6C51-43AD-A935-16F06B8C8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2" name="Freeform 86">
                <a:extLst>
                  <a:ext uri="{FF2B5EF4-FFF2-40B4-BE49-F238E27FC236}">
                    <a16:creationId xmlns:a16="http://schemas.microsoft.com/office/drawing/2014/main" id="{9B83B29F-7E25-4085-AB89-947A69F66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D253821-A027-49CC-A795-A554C113EAEE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2875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3FD7F4-8925-4C20-9882-D2FCF5E52B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2E9B88E-0847-4497-BF13-263EC97183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99419" y="3429000"/>
            <a:ext cx="9193162" cy="3679723"/>
          </a:xfrm>
          <a:custGeom>
            <a:avLst/>
            <a:gdLst>
              <a:gd name="connsiteX0" fmla="*/ 80218 w 9193162"/>
              <a:gd name="connsiteY0" fmla="*/ 0 h 3679723"/>
              <a:gd name="connsiteX1" fmla="*/ 9112944 w 9193162"/>
              <a:gd name="connsiteY1" fmla="*/ 0 h 3679723"/>
              <a:gd name="connsiteX2" fmla="*/ 9193162 w 9193162"/>
              <a:gd name="connsiteY2" fmla="*/ 80218 h 3679723"/>
              <a:gd name="connsiteX3" fmla="*/ 9193162 w 9193162"/>
              <a:gd name="connsiteY3" fmla="*/ 3599505 h 3679723"/>
              <a:gd name="connsiteX4" fmla="*/ 9112944 w 9193162"/>
              <a:gd name="connsiteY4" fmla="*/ 3679723 h 3679723"/>
              <a:gd name="connsiteX5" fmla="*/ 80218 w 9193162"/>
              <a:gd name="connsiteY5" fmla="*/ 3679723 h 3679723"/>
              <a:gd name="connsiteX6" fmla="*/ 0 w 9193162"/>
              <a:gd name="connsiteY6" fmla="*/ 3599505 h 3679723"/>
              <a:gd name="connsiteX7" fmla="*/ 0 w 9193162"/>
              <a:gd name="connsiteY7" fmla="*/ 80218 h 3679723"/>
              <a:gd name="connsiteX8" fmla="*/ 80218 w 9193162"/>
              <a:gd name="connsiteY8" fmla="*/ 0 h 3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93162" h="3679723">
                <a:moveTo>
                  <a:pt x="80218" y="0"/>
                </a:moveTo>
                <a:lnTo>
                  <a:pt x="9112944" y="0"/>
                </a:lnTo>
                <a:cubicBezTo>
                  <a:pt x="9157247" y="0"/>
                  <a:pt x="9193162" y="35915"/>
                  <a:pt x="9193162" y="80218"/>
                </a:cubicBezTo>
                <a:lnTo>
                  <a:pt x="9193162" y="3599505"/>
                </a:lnTo>
                <a:cubicBezTo>
                  <a:pt x="9193162" y="3643808"/>
                  <a:pt x="9157247" y="3679723"/>
                  <a:pt x="9112944" y="3679723"/>
                </a:cubicBezTo>
                <a:lnTo>
                  <a:pt x="80218" y="3679723"/>
                </a:lnTo>
                <a:cubicBezTo>
                  <a:pt x="35915" y="3679723"/>
                  <a:pt x="0" y="3643808"/>
                  <a:pt x="0" y="3599505"/>
                </a:cubicBezTo>
                <a:lnTo>
                  <a:pt x="0" y="80218"/>
                </a:lnTo>
                <a:cubicBezTo>
                  <a:pt x="0" y="35915"/>
                  <a:pt x="35915" y="0"/>
                  <a:pt x="8021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939800" dist="127000" dir="5400000" sx="93000" sy="9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4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36CB0B6-9BC7-4956-8992-C2FBF15134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44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A43F43B-4F4F-42EE-B486-E0F953F1B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190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EA4F2CE-2770-4863-9A47-6ECF0E9970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336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8DADE66-A5C7-4BF7-AE53-F9C1F299A0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48252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96DE6ED-034A-4534-AAF2-8BF50E7BC0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6181" y="0"/>
            <a:ext cx="6985818" cy="6858000"/>
          </a:xfrm>
          <a:custGeom>
            <a:avLst/>
            <a:gdLst>
              <a:gd name="connsiteX0" fmla="*/ 4528778 w 6985818"/>
              <a:gd name="connsiteY0" fmla="*/ 2203746 h 6858000"/>
              <a:gd name="connsiteX1" fmla="*/ 4532176 w 6985818"/>
              <a:gd name="connsiteY1" fmla="*/ 2204072 h 6858000"/>
              <a:gd name="connsiteX2" fmla="*/ 4535574 w 6985818"/>
              <a:gd name="connsiteY2" fmla="*/ 2203746 h 6858000"/>
              <a:gd name="connsiteX3" fmla="*/ 5085212 w 6985818"/>
              <a:gd name="connsiteY3" fmla="*/ 2431413 h 6858000"/>
              <a:gd name="connsiteX4" fmla="*/ 5858637 w 6985818"/>
              <a:gd name="connsiteY4" fmla="*/ 3204838 h 6858000"/>
              <a:gd name="connsiteX5" fmla="*/ 5888948 w 6985818"/>
              <a:gd name="connsiteY5" fmla="*/ 3241946 h 6858000"/>
              <a:gd name="connsiteX6" fmla="*/ 6985818 w 6985818"/>
              <a:gd name="connsiteY6" fmla="*/ 4338816 h 6858000"/>
              <a:gd name="connsiteX7" fmla="*/ 6985818 w 6985818"/>
              <a:gd name="connsiteY7" fmla="*/ 6858000 h 6858000"/>
              <a:gd name="connsiteX8" fmla="*/ 5759602 w 6985818"/>
              <a:gd name="connsiteY8" fmla="*/ 6858000 h 6858000"/>
              <a:gd name="connsiteX9" fmla="*/ 4532176 w 6985818"/>
              <a:gd name="connsiteY9" fmla="*/ 5630574 h 6858000"/>
              <a:gd name="connsiteX10" fmla="*/ 3304750 w 6985818"/>
              <a:gd name="connsiteY10" fmla="*/ 6858000 h 6858000"/>
              <a:gd name="connsiteX11" fmla="*/ 11375 w 6985818"/>
              <a:gd name="connsiteY11" fmla="*/ 6858000 h 6858000"/>
              <a:gd name="connsiteX12" fmla="*/ 0 w 6985818"/>
              <a:gd name="connsiteY12" fmla="*/ 6739321 h 6858000"/>
              <a:gd name="connsiteX13" fmla="*/ 227667 w 6985818"/>
              <a:gd name="connsiteY13" fmla="*/ 6189683 h 6858000"/>
              <a:gd name="connsiteX14" fmla="*/ 3175405 w 6985818"/>
              <a:gd name="connsiteY14" fmla="*/ 3241946 h 6858000"/>
              <a:gd name="connsiteX15" fmla="*/ 3205715 w 6985818"/>
              <a:gd name="connsiteY15" fmla="*/ 3204838 h 6858000"/>
              <a:gd name="connsiteX16" fmla="*/ 3979139 w 6985818"/>
              <a:gd name="connsiteY16" fmla="*/ 2431413 h 6858000"/>
              <a:gd name="connsiteX17" fmla="*/ 4528778 w 6985818"/>
              <a:gd name="connsiteY17" fmla="*/ 2203746 h 6858000"/>
              <a:gd name="connsiteX18" fmla="*/ 6955131 w 6985818"/>
              <a:gd name="connsiteY18" fmla="*/ 0 h 6858000"/>
              <a:gd name="connsiteX19" fmla="*/ 6955173 w 6985818"/>
              <a:gd name="connsiteY19" fmla="*/ 0 h 6858000"/>
              <a:gd name="connsiteX20" fmla="*/ 6985818 w 6985818"/>
              <a:gd name="connsiteY20" fmla="*/ 2939 h 6858000"/>
              <a:gd name="connsiteX21" fmla="*/ 6985818 w 6985818"/>
              <a:gd name="connsiteY21" fmla="*/ 3454095 h 6858000"/>
              <a:gd name="connsiteX22" fmla="*/ 5632089 w 6985818"/>
              <a:gd name="connsiteY22" fmla="*/ 2100366 h 6858000"/>
              <a:gd name="connsiteX23" fmla="*/ 5632089 w 6985818"/>
              <a:gd name="connsiteY23" fmla="*/ 1001091 h 6858000"/>
              <a:gd name="connsiteX24" fmla="*/ 6405514 w 6985818"/>
              <a:gd name="connsiteY24" fmla="*/ 227666 h 6858000"/>
              <a:gd name="connsiteX25" fmla="*/ 6806691 w 6985818"/>
              <a:gd name="connsiteY25" fmla="*/ 142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985818" h="6858000">
                <a:moveTo>
                  <a:pt x="4528778" y="2203746"/>
                </a:moveTo>
                <a:lnTo>
                  <a:pt x="4532176" y="2204072"/>
                </a:lnTo>
                <a:lnTo>
                  <a:pt x="4535574" y="2203746"/>
                </a:lnTo>
                <a:cubicBezTo>
                  <a:pt x="4734505" y="2203747"/>
                  <a:pt x="4933433" y="2279635"/>
                  <a:pt x="5085212" y="2431413"/>
                </a:cubicBezTo>
                <a:lnTo>
                  <a:pt x="5858637" y="3204838"/>
                </a:lnTo>
                <a:lnTo>
                  <a:pt x="5888948" y="3241946"/>
                </a:lnTo>
                <a:lnTo>
                  <a:pt x="6985818" y="4338816"/>
                </a:lnTo>
                <a:lnTo>
                  <a:pt x="6985818" y="6858000"/>
                </a:lnTo>
                <a:lnTo>
                  <a:pt x="5759602" y="6858000"/>
                </a:lnTo>
                <a:lnTo>
                  <a:pt x="4532176" y="5630574"/>
                </a:lnTo>
                <a:lnTo>
                  <a:pt x="3304750" y="6858000"/>
                </a:lnTo>
                <a:lnTo>
                  <a:pt x="11375" y="6858000"/>
                </a:lnTo>
                <a:lnTo>
                  <a:pt x="0" y="6739321"/>
                </a:lnTo>
                <a:cubicBezTo>
                  <a:pt x="0" y="6540392"/>
                  <a:pt x="75889" y="6341462"/>
                  <a:pt x="227667" y="6189683"/>
                </a:cubicBezTo>
                <a:lnTo>
                  <a:pt x="3175405" y="3241946"/>
                </a:lnTo>
                <a:lnTo>
                  <a:pt x="3205715" y="3204838"/>
                </a:lnTo>
                <a:lnTo>
                  <a:pt x="3979139" y="2431413"/>
                </a:lnTo>
                <a:cubicBezTo>
                  <a:pt x="4130918" y="2279635"/>
                  <a:pt x="4329848" y="2203747"/>
                  <a:pt x="4528778" y="2203746"/>
                </a:cubicBezTo>
                <a:close/>
                <a:moveTo>
                  <a:pt x="6955131" y="0"/>
                </a:moveTo>
                <a:lnTo>
                  <a:pt x="6955173" y="0"/>
                </a:lnTo>
                <a:lnTo>
                  <a:pt x="6985818" y="2939"/>
                </a:lnTo>
                <a:lnTo>
                  <a:pt x="6985818" y="3454095"/>
                </a:lnTo>
                <a:lnTo>
                  <a:pt x="5632089" y="2100366"/>
                </a:lnTo>
                <a:cubicBezTo>
                  <a:pt x="5328533" y="1796810"/>
                  <a:pt x="5328533" y="1304647"/>
                  <a:pt x="5632089" y="1001091"/>
                </a:cubicBezTo>
                <a:lnTo>
                  <a:pt x="6405514" y="227666"/>
                </a:lnTo>
                <a:cubicBezTo>
                  <a:pt x="6519347" y="113832"/>
                  <a:pt x="6659703" y="42686"/>
                  <a:pt x="6806691" y="142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2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24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46B4AF0-B450-414D-A865-7B4A40990A0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-1"/>
            <a:ext cx="12191999" cy="5582028"/>
          </a:xfrm>
          <a:custGeom>
            <a:avLst/>
            <a:gdLst>
              <a:gd name="connsiteX0" fmla="*/ 0 w 12191999"/>
              <a:gd name="connsiteY0" fmla="*/ 0 h 5582028"/>
              <a:gd name="connsiteX1" fmla="*/ 12191999 w 12191999"/>
              <a:gd name="connsiteY1" fmla="*/ 0 h 5582028"/>
              <a:gd name="connsiteX2" fmla="*/ 12009932 w 12191999"/>
              <a:gd name="connsiteY2" fmla="*/ 411902 h 5582028"/>
              <a:gd name="connsiteX3" fmla="*/ 4026180 w 12191999"/>
              <a:gd name="connsiteY3" fmla="*/ 5578967 h 5582028"/>
              <a:gd name="connsiteX4" fmla="*/ 305218 w 12191999"/>
              <a:gd name="connsiteY4" fmla="*/ 4900573 h 5582028"/>
              <a:gd name="connsiteX5" fmla="*/ 0 w 12191999"/>
              <a:gd name="connsiteY5" fmla="*/ 4778735 h 558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5582028">
                <a:moveTo>
                  <a:pt x="0" y="0"/>
                </a:moveTo>
                <a:lnTo>
                  <a:pt x="12191999" y="0"/>
                </a:lnTo>
                <a:lnTo>
                  <a:pt x="12009932" y="411902"/>
                </a:lnTo>
                <a:cubicBezTo>
                  <a:pt x="10119621" y="4509430"/>
                  <a:pt x="7716904" y="5476260"/>
                  <a:pt x="4026180" y="5578967"/>
                </a:cubicBezTo>
                <a:cubicBezTo>
                  <a:pt x="2795939" y="5613202"/>
                  <a:pt x="1522779" y="5358632"/>
                  <a:pt x="305218" y="4900573"/>
                </a:cubicBezTo>
                <a:lnTo>
                  <a:pt x="0" y="47787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F04F367-4D90-49D0-8825-A3E23857E1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000407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B096E84-DF8B-483B-AABA-491DBF700506}"/>
              </a:ext>
            </a:extLst>
          </p:cNvPr>
          <p:cNvSpPr/>
          <p:nvPr userDrawn="1"/>
        </p:nvSpPr>
        <p:spPr>
          <a:xfrm flipH="1" flipV="1">
            <a:off x="1" y="333811"/>
            <a:ext cx="12192000" cy="6524189"/>
          </a:xfrm>
          <a:custGeom>
            <a:avLst/>
            <a:gdLst>
              <a:gd name="connsiteX0" fmla="*/ 0 w 12192000"/>
              <a:gd name="connsiteY0" fmla="*/ 0 h 6524189"/>
              <a:gd name="connsiteX1" fmla="*/ 12192000 w 12192000"/>
              <a:gd name="connsiteY1" fmla="*/ 0 h 6524189"/>
              <a:gd name="connsiteX2" fmla="*/ 12192000 w 12192000"/>
              <a:gd name="connsiteY2" fmla="*/ 520376 h 6524189"/>
              <a:gd name="connsiteX3" fmla="*/ 12158275 w 12192000"/>
              <a:gd name="connsiteY3" fmla="*/ 525151 h 6524189"/>
              <a:gd name="connsiteX4" fmla="*/ 504422 w 12192000"/>
              <a:gd name="connsiteY4" fmla="*/ 6000075 h 6524189"/>
              <a:gd name="connsiteX5" fmla="*/ 0 w 12192000"/>
              <a:gd name="connsiteY5" fmla="*/ 6524189 h 6524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524189">
                <a:moveTo>
                  <a:pt x="0" y="0"/>
                </a:moveTo>
                <a:lnTo>
                  <a:pt x="12192000" y="0"/>
                </a:lnTo>
                <a:lnTo>
                  <a:pt x="12192000" y="520376"/>
                </a:lnTo>
                <a:lnTo>
                  <a:pt x="12158275" y="525151"/>
                </a:lnTo>
                <a:cubicBezTo>
                  <a:pt x="7415213" y="1242283"/>
                  <a:pt x="3301696" y="3236385"/>
                  <a:pt x="504422" y="6000075"/>
                </a:cubicBezTo>
                <a:lnTo>
                  <a:pt x="0" y="652418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0B1F1AB-E945-44C9-8A2F-DD71593C25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48686" y="798673"/>
            <a:ext cx="10443314" cy="6059327"/>
          </a:xfrm>
          <a:custGeom>
            <a:avLst/>
            <a:gdLst>
              <a:gd name="connsiteX0" fmla="*/ 10443314 w 10443314"/>
              <a:gd name="connsiteY0" fmla="*/ 0 h 6059327"/>
              <a:gd name="connsiteX1" fmla="*/ 10443314 w 10443314"/>
              <a:gd name="connsiteY1" fmla="*/ 6059327 h 6059327"/>
              <a:gd name="connsiteX2" fmla="*/ 0 w 10443314"/>
              <a:gd name="connsiteY2" fmla="*/ 6059327 h 605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314" h="6059327">
                <a:moveTo>
                  <a:pt x="10443314" y="0"/>
                </a:moveTo>
                <a:lnTo>
                  <a:pt x="10443314" y="6059327"/>
                </a:lnTo>
                <a:lnTo>
                  <a:pt x="0" y="605932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4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97C3A66-790A-46D8-8302-2F9F2F304219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17C05A-EDF1-43E3-95AB-FF6615AE9022}"/>
              </a:ext>
            </a:extLst>
          </p:cNvPr>
          <p:cNvGrpSpPr/>
          <p:nvPr/>
        </p:nvGrpSpPr>
        <p:grpSpPr>
          <a:xfrm>
            <a:off x="593878" y="373384"/>
            <a:ext cx="264773" cy="244908"/>
            <a:chOff x="2390410" y="3175"/>
            <a:chExt cx="7410815" cy="6854825"/>
          </a:xfrm>
          <a:effectLst/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1AF72D1-3ED1-4B71-9A83-2C975D428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5733DBC-486A-4DC2-836C-D515134EB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3842367-7D2B-4A2B-AD00-F93F6D7E3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4DC6BEE-99F1-4DCB-BC67-1FE95914A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3FBA2A-C343-4D4D-9B8C-2556BA060857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F5B43F2-8ADB-4D21-883F-30C229BD63EB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CB0D8AA-E457-44A6-89E2-A3D48C4581D0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16" name="Freeform 78">
                <a:extLst>
                  <a:ext uri="{FF2B5EF4-FFF2-40B4-BE49-F238E27FC236}">
                    <a16:creationId xmlns:a16="http://schemas.microsoft.com/office/drawing/2014/main" id="{A092E8F9-834B-48E9-B2C4-080F1395B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7" name="Freeform 79">
                <a:extLst>
                  <a:ext uri="{FF2B5EF4-FFF2-40B4-BE49-F238E27FC236}">
                    <a16:creationId xmlns:a16="http://schemas.microsoft.com/office/drawing/2014/main" id="{2050BBF1-8036-4B9F-98B8-AE8BACA56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8" name="Freeform 86">
                <a:extLst>
                  <a:ext uri="{FF2B5EF4-FFF2-40B4-BE49-F238E27FC236}">
                    <a16:creationId xmlns:a16="http://schemas.microsoft.com/office/drawing/2014/main" id="{1ABFB1D8-BA2D-45E0-9A34-D9C549936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DF317D6-1AEB-40E6-A94B-843177FE002D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A40C194-5F75-4EFA-B989-2A0CF55A2743}"/>
              </a:ext>
            </a:extLst>
          </p:cNvPr>
          <p:cNvSpPr txBox="1"/>
          <p:nvPr userDrawn="1"/>
        </p:nvSpPr>
        <p:spPr>
          <a:xfrm>
            <a:off x="909865" y="3185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商业计划书</a:t>
            </a: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69" r:id="rId4"/>
    <p:sldLayoutId id="2147483649" r:id="rId5"/>
    <p:sldLayoutId id="2147483651" r:id="rId6"/>
    <p:sldLayoutId id="2147483652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8" r:id="rId38"/>
    <p:sldLayoutId id="2147483689" r:id="rId39"/>
    <p:sldLayoutId id="2147483687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0" r:id="rId61"/>
    <p:sldLayoutId id="2147483711" r:id="rId62"/>
    <p:sldLayoutId id="2147483712" r:id="rId63"/>
    <p:sldLayoutId id="2147483713" r:id="rId64"/>
    <p:sldLayoutId id="2147483714" r:id="rId65"/>
    <p:sldLayoutId id="2147483715" r:id="rId66"/>
    <p:sldLayoutId id="2147483716" r:id="rId67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:a16="http://schemas.microsoft.com/office/drawing/2014/main" id="{731019D9-C473-449F-87C7-0F70DAF85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4BE0C57-3200-4733-8F6A-98245178177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35">
            <a:extLst>
              <a:ext uri="{FF2B5EF4-FFF2-40B4-BE49-F238E27FC236}">
                <a16:creationId xmlns:a16="http://schemas.microsoft.com/office/drawing/2014/main" id="{A4251476-4C8E-462A-A328-989F6D268281}"/>
              </a:ext>
            </a:extLst>
          </p:cNvPr>
          <p:cNvSpPr/>
          <p:nvPr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Freeform: Shape 7">
            <a:extLst>
              <a:ext uri="{FF2B5EF4-FFF2-40B4-BE49-F238E27FC236}">
                <a16:creationId xmlns:a16="http://schemas.microsoft.com/office/drawing/2014/main" id="{4BE90EA8-E553-451F-AB8B-8EC0F82DF293}"/>
              </a:ext>
            </a:extLst>
          </p:cNvPr>
          <p:cNvSpPr/>
          <p:nvPr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4" name="Freeform: Shape 6">
            <a:extLst>
              <a:ext uri="{FF2B5EF4-FFF2-40B4-BE49-F238E27FC236}">
                <a16:creationId xmlns:a16="http://schemas.microsoft.com/office/drawing/2014/main" id="{45323465-BACA-4B56-9175-323411088AD9}"/>
              </a:ext>
            </a:extLst>
          </p:cNvPr>
          <p:cNvSpPr/>
          <p:nvPr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5" name="Freeform: Shape 5">
            <a:extLst>
              <a:ext uri="{FF2B5EF4-FFF2-40B4-BE49-F238E27FC236}">
                <a16:creationId xmlns:a16="http://schemas.microsoft.com/office/drawing/2014/main" id="{18654450-15D8-47C4-9FF3-E3F6AB05E6C1}"/>
              </a:ext>
            </a:extLst>
          </p:cNvPr>
          <p:cNvSpPr/>
          <p:nvPr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12">
            <a:extLst>
              <a:ext uri="{FF2B5EF4-FFF2-40B4-BE49-F238E27FC236}">
                <a16:creationId xmlns:a16="http://schemas.microsoft.com/office/drawing/2014/main" id="{C63506B7-79F4-4060-9195-BEDE0F85147D}"/>
              </a:ext>
            </a:extLst>
          </p:cNvPr>
          <p:cNvGrpSpPr/>
          <p:nvPr/>
        </p:nvGrpSpPr>
        <p:grpSpPr>
          <a:xfrm>
            <a:off x="5682711" y="1603831"/>
            <a:ext cx="826578" cy="928457"/>
            <a:chOff x="5530679" y="1255488"/>
            <a:chExt cx="1130642" cy="1269998"/>
          </a:xfrm>
        </p:grpSpPr>
        <p:sp>
          <p:nvSpPr>
            <p:cNvPr id="29" name="Freeform: Shape 4">
              <a:extLst>
                <a:ext uri="{FF2B5EF4-FFF2-40B4-BE49-F238E27FC236}">
                  <a16:creationId xmlns:a16="http://schemas.microsoft.com/office/drawing/2014/main" id="{80F5E52C-D3DB-426A-9278-A1776708C87F}"/>
                </a:ext>
              </a:extLst>
            </p:cNvPr>
            <p:cNvSpPr/>
            <p:nvPr/>
          </p:nvSpPr>
          <p:spPr>
            <a:xfrm>
              <a:off x="5530679" y="1255488"/>
              <a:ext cx="1130642" cy="126999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0" name="Group 5">
              <a:extLst>
                <a:ext uri="{FF2B5EF4-FFF2-40B4-BE49-F238E27FC236}">
                  <a16:creationId xmlns:a16="http://schemas.microsoft.com/office/drawing/2014/main" id="{B1D6102B-E7BA-452A-8E15-2332FE9B8B4C}"/>
                </a:ext>
              </a:extLst>
            </p:cNvPr>
            <p:cNvGrpSpPr/>
            <p:nvPr/>
          </p:nvGrpSpPr>
          <p:grpSpPr>
            <a:xfrm>
              <a:off x="5772151" y="1590935"/>
              <a:ext cx="647700" cy="599104"/>
              <a:chOff x="2390410" y="3175"/>
              <a:chExt cx="7410815" cy="6854825"/>
            </a:xfrm>
            <a:effectLst/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id="{F0DCBA35-3C1B-4AD8-9467-34A9C6654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id="{788F0126-A5A0-402A-AF69-A4E5ADEF5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id="{D2AF9E8D-DB05-47D8-B06B-40F29715D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id="{1EF0555D-269E-4612-BA59-F8469A0C4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8" name="Group 1">
            <a:extLst>
              <a:ext uri="{FF2B5EF4-FFF2-40B4-BE49-F238E27FC236}">
                <a16:creationId xmlns:a16="http://schemas.microsoft.com/office/drawing/2014/main" id="{1FE183DE-C7D8-49DB-BB65-F4F3281CF313}"/>
              </a:ext>
            </a:extLst>
          </p:cNvPr>
          <p:cNvGrpSpPr/>
          <p:nvPr/>
        </p:nvGrpSpPr>
        <p:grpSpPr>
          <a:xfrm>
            <a:off x="2452914" y="4124877"/>
            <a:ext cx="7286172" cy="830611"/>
            <a:chOff x="2452914" y="4124877"/>
            <a:chExt cx="7286172" cy="830611"/>
          </a:xfrm>
        </p:grpSpPr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id="{8023EBCA-68D3-4257-B22E-97C563B3159C}"/>
                </a:ext>
              </a:extLst>
            </p:cNvPr>
            <p:cNvSpPr txBox="1"/>
            <p:nvPr/>
          </p:nvSpPr>
          <p:spPr>
            <a:xfrm>
              <a:off x="2452914" y="4419957"/>
              <a:ext cx="72861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id="{7BB14AA9-128F-4165-BD4C-66D7D30A8D82}"/>
                </a:ext>
              </a:extLst>
            </p:cNvPr>
            <p:cNvSpPr txBox="1"/>
            <p:nvPr/>
          </p:nvSpPr>
          <p:spPr>
            <a:xfrm>
              <a:off x="3868058" y="4124877"/>
              <a:ext cx="4455884" cy="333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ova" panose="020B0504020202020204" pitchFamily="34" charset="0"/>
                </a:rPr>
                <a:t>A Business Startup PowerPoint Presentation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23EED-78D0-4D56-BC1B-68FCF8C1F405}"/>
              </a:ext>
            </a:extLst>
          </p:cNvPr>
          <p:cNvSpPr txBox="1"/>
          <p:nvPr/>
        </p:nvSpPr>
        <p:spPr>
          <a:xfrm>
            <a:off x="1920615" y="2757963"/>
            <a:ext cx="83503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学校证书汇报</a:t>
            </a:r>
            <a:r>
              <a:rPr lang="en-US" altLang="zh-CN" sz="6600" dirty="0" err="1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ppt</a:t>
            </a:r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模板</a:t>
            </a:r>
            <a:endParaRPr lang="zh-CN" altLang="en-US" sz="6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136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5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id="{8462BB57-C4CF-44DA-A5D5-C56558A6FD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4221C74-39C5-4141-A33C-EF5C3DEADA56}"/>
              </a:ext>
            </a:extLst>
          </p:cNvPr>
          <p:cNvSpPr/>
          <p:nvPr/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372A090-54A8-4716-8E62-9B84A49C1274}"/>
              </a:ext>
            </a:extLst>
          </p:cNvPr>
          <p:cNvSpPr/>
          <p:nvPr/>
        </p:nvSpPr>
        <p:spPr>
          <a:xfrm>
            <a:off x="9410700" y="304894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911D0D-8503-412B-A4A1-219D97279B80}"/>
              </a:ext>
            </a:extLst>
          </p:cNvPr>
          <p:cNvSpPr txBox="1"/>
          <p:nvPr/>
        </p:nvSpPr>
        <p:spPr>
          <a:xfrm>
            <a:off x="1445575" y="1338171"/>
            <a:ext cx="499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目录</a:t>
            </a:r>
            <a:endParaRPr lang="en-US" altLang="zh-CN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en-US" altLang="zh-CN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CONTENTS</a:t>
            </a:r>
            <a:endParaRPr lang="zh-CN" altLang="en-US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1CA4DA-24A7-4F2C-9F14-8A939D99AFC7}"/>
              </a:ext>
            </a:extLst>
          </p:cNvPr>
          <p:cNvGrpSpPr/>
          <p:nvPr/>
        </p:nvGrpSpPr>
        <p:grpSpPr>
          <a:xfrm>
            <a:off x="1563341" y="4015725"/>
            <a:ext cx="4532656" cy="516179"/>
            <a:chOff x="1563341" y="4015725"/>
            <a:chExt cx="4532656" cy="51617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7EE2871-83BD-4498-9917-7C2487432F39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F2A36E9-0886-4B4E-B4D4-68DE4582DAC4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4621C56-D09A-4D09-855C-31B563B06CF9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id="{409D3799-9BDF-4885-915E-20E5F030A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681CDF-4E7A-431C-9B13-DFF30188F18F}"/>
              </a:ext>
            </a:extLst>
          </p:cNvPr>
          <p:cNvGrpSpPr/>
          <p:nvPr/>
        </p:nvGrpSpPr>
        <p:grpSpPr>
          <a:xfrm>
            <a:off x="1563341" y="3129202"/>
            <a:ext cx="4532657" cy="516179"/>
            <a:chOff x="1563341" y="3129202"/>
            <a:chExt cx="4532657" cy="51617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5586C5-7EE8-4316-9983-5C512D830A0D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6120992-1F4E-49B5-A5E5-3A903C816818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AC4874E-AE22-4DEB-BA6F-09D8A4B34032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110">
                <a:extLst>
                  <a:ext uri="{FF2B5EF4-FFF2-40B4-BE49-F238E27FC236}">
                    <a16:creationId xmlns:a16="http://schemas.microsoft.com/office/drawing/2014/main" id="{BBA61866-864F-498A-AC3D-B73A18D90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DAD39B4-18F7-403C-82F7-28F8D7076EB2}"/>
              </a:ext>
            </a:extLst>
          </p:cNvPr>
          <p:cNvGrpSpPr/>
          <p:nvPr/>
        </p:nvGrpSpPr>
        <p:grpSpPr>
          <a:xfrm>
            <a:off x="1563341" y="4902248"/>
            <a:ext cx="4532658" cy="516179"/>
            <a:chOff x="1563341" y="4902248"/>
            <a:chExt cx="4532658" cy="51617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08A74F-DB42-40B9-B508-A7FD71A46AD7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商业配置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F0570CC-7243-4F74-998D-889286D48B33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7FFCD27D-C357-4537-AD51-5C93D64EB4B1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166">
                <a:extLst>
                  <a:ext uri="{FF2B5EF4-FFF2-40B4-BE49-F238E27FC236}">
                    <a16:creationId xmlns:a16="http://schemas.microsoft.com/office/drawing/2014/main" id="{C2E4F411-8A6F-4E42-9F44-CB08D793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562AE9F-0D10-497F-B1FF-4DC0C74D4779}"/>
              </a:ext>
            </a:extLst>
          </p:cNvPr>
          <p:cNvGrpSpPr/>
          <p:nvPr/>
        </p:nvGrpSpPr>
        <p:grpSpPr>
          <a:xfrm>
            <a:off x="9666514" y="2754876"/>
            <a:ext cx="1901372" cy="1348251"/>
            <a:chOff x="9666514" y="2427028"/>
            <a:chExt cx="1901372" cy="13482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6A21F18-5146-4917-8C80-B19515A592F1}"/>
                </a:ext>
              </a:extLst>
            </p:cNvPr>
            <p:cNvSpPr txBox="1"/>
            <p:nvPr/>
          </p:nvSpPr>
          <p:spPr>
            <a:xfrm>
              <a:off x="9666514" y="2999303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7E8F1C3-14B0-4F13-91F8-20A7639529BF}"/>
                </a:ext>
              </a:extLst>
            </p:cNvPr>
            <p:cNvSpPr txBox="1"/>
            <p:nvPr/>
          </p:nvSpPr>
          <p:spPr>
            <a:xfrm>
              <a:off x="9666514" y="3239748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3D8643D-8121-4D86-A9B1-A7252F32560C}"/>
                </a:ext>
              </a:extLst>
            </p:cNvPr>
            <p:cNvSpPr txBox="1"/>
            <p:nvPr/>
          </p:nvSpPr>
          <p:spPr>
            <a:xfrm>
              <a:off x="10276114" y="2427028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1250</a:t>
              </a: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:a16="http://schemas.microsoft.com/office/drawing/2014/main" id="{A157C6B9-5267-40C6-B463-D4B3E22648BB}"/>
              </a:ext>
            </a:extLst>
          </p:cNvPr>
          <p:cNvGrpSpPr/>
          <p:nvPr/>
        </p:nvGrpSpPr>
        <p:grpSpPr>
          <a:xfrm>
            <a:off x="4390906" y="3966797"/>
            <a:ext cx="4532656" cy="516179"/>
            <a:chOff x="1563341" y="4015725"/>
            <a:chExt cx="4532656" cy="516179"/>
          </a:xfrm>
        </p:grpSpPr>
        <p:sp>
          <p:nvSpPr>
            <p:cNvPr id="42" name="TextBox 22">
              <a:extLst>
                <a:ext uri="{FF2B5EF4-FFF2-40B4-BE49-F238E27FC236}">
                  <a16:creationId xmlns:a16="http://schemas.microsoft.com/office/drawing/2014/main" id="{14424777-EC48-4912-85C0-93C08A91D443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grpSp>
          <p:nvGrpSpPr>
            <p:cNvPr id="43" name="Group 33">
              <a:extLst>
                <a:ext uri="{FF2B5EF4-FFF2-40B4-BE49-F238E27FC236}">
                  <a16:creationId xmlns:a16="http://schemas.microsoft.com/office/drawing/2014/main" id="{DE4C4584-F4C9-42ED-A355-3080AC509276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44" name="Oval 24">
                <a:extLst>
                  <a:ext uri="{FF2B5EF4-FFF2-40B4-BE49-F238E27FC236}">
                    <a16:creationId xmlns:a16="http://schemas.microsoft.com/office/drawing/2014/main" id="{5FAEF9DB-F589-4AE3-A102-CF10D5C1847E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504639F5-8E80-444E-89CC-134D68A7E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1">
            <a:extLst>
              <a:ext uri="{FF2B5EF4-FFF2-40B4-BE49-F238E27FC236}">
                <a16:creationId xmlns:a16="http://schemas.microsoft.com/office/drawing/2014/main" id="{41F2E690-7058-41F6-AF02-A44E3354B8DF}"/>
              </a:ext>
            </a:extLst>
          </p:cNvPr>
          <p:cNvGrpSpPr/>
          <p:nvPr/>
        </p:nvGrpSpPr>
        <p:grpSpPr>
          <a:xfrm>
            <a:off x="4390906" y="3080274"/>
            <a:ext cx="4532657" cy="516179"/>
            <a:chOff x="1563341" y="3129202"/>
            <a:chExt cx="4532657" cy="516179"/>
          </a:xfrm>
        </p:grpSpPr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id="{C49CB3FD-B54A-4971-A60C-98A2A355DE63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商业分析</a:t>
              </a:r>
            </a:p>
          </p:txBody>
        </p:sp>
        <p:grpSp>
          <p:nvGrpSpPr>
            <p:cNvPr id="48" name="Group 34">
              <a:extLst>
                <a:ext uri="{FF2B5EF4-FFF2-40B4-BE49-F238E27FC236}">
                  <a16:creationId xmlns:a16="http://schemas.microsoft.com/office/drawing/2014/main" id="{07E53FE6-0FA1-4FDB-BC47-343BAAE56F85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49" name="Oval 19">
                <a:extLst>
                  <a:ext uri="{FF2B5EF4-FFF2-40B4-BE49-F238E27FC236}">
                    <a16:creationId xmlns:a16="http://schemas.microsoft.com/office/drawing/2014/main" id="{FB2A6B25-76AA-42F3-A730-AB579B8871BE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110">
                <a:extLst>
                  <a:ext uri="{FF2B5EF4-FFF2-40B4-BE49-F238E27FC236}">
                    <a16:creationId xmlns:a16="http://schemas.microsoft.com/office/drawing/2014/main" id="{3F0E60DE-EAFA-4523-BE05-FBFD979ED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1" name="Group 4">
            <a:extLst>
              <a:ext uri="{FF2B5EF4-FFF2-40B4-BE49-F238E27FC236}">
                <a16:creationId xmlns:a16="http://schemas.microsoft.com/office/drawing/2014/main" id="{7E5A4D66-C0B1-4FF4-96AE-5A454EDA803B}"/>
              </a:ext>
            </a:extLst>
          </p:cNvPr>
          <p:cNvGrpSpPr/>
          <p:nvPr/>
        </p:nvGrpSpPr>
        <p:grpSpPr>
          <a:xfrm>
            <a:off x="4390906" y="4853320"/>
            <a:ext cx="4532658" cy="516179"/>
            <a:chOff x="1563341" y="4902248"/>
            <a:chExt cx="4532658" cy="516179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id="{6DA5881F-41AB-4F3A-AECB-ACFC4100B539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商业合作</a:t>
              </a:r>
            </a:p>
          </p:txBody>
        </p:sp>
        <p:grpSp>
          <p:nvGrpSpPr>
            <p:cNvPr id="53" name="Group 32">
              <a:extLst>
                <a:ext uri="{FF2B5EF4-FFF2-40B4-BE49-F238E27FC236}">
                  <a16:creationId xmlns:a16="http://schemas.microsoft.com/office/drawing/2014/main" id="{5CB03A3B-E1F8-431D-83DF-6A19CC3D0431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54" name="Oval 28">
                <a:extLst>
                  <a:ext uri="{FF2B5EF4-FFF2-40B4-BE49-F238E27FC236}">
                    <a16:creationId xmlns:a16="http://schemas.microsoft.com/office/drawing/2014/main" id="{F3FC5D35-D2C9-4EAA-B22E-11880AC23AA5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166">
                <a:extLst>
                  <a:ext uri="{FF2B5EF4-FFF2-40B4-BE49-F238E27FC236}">
                    <a16:creationId xmlns:a16="http://schemas.microsoft.com/office/drawing/2014/main" id="{1033F71D-08B9-4664-8560-3B3889A9C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0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id="{BD2280A0-2C9C-4003-8CCA-BCB8646309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5D7C66D-6811-4616-B80E-5B35E2F685B4}"/>
              </a:ext>
            </a:extLst>
          </p:cNvPr>
          <p:cNvSpPr/>
          <p:nvPr/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F328F67-9FED-47E3-B661-6B6091A554CF}"/>
              </a:ext>
            </a:extLst>
          </p:cNvPr>
          <p:cNvSpPr/>
          <p:nvPr/>
        </p:nvSpPr>
        <p:spPr>
          <a:xfrm>
            <a:off x="-2781300" y="304895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A159B7-E3C6-4BE2-9558-D0B8983BAE06}"/>
              </a:ext>
            </a:extLst>
          </p:cNvPr>
          <p:cNvGrpSpPr/>
          <p:nvPr/>
        </p:nvGrpSpPr>
        <p:grpSpPr>
          <a:xfrm>
            <a:off x="672192" y="2754877"/>
            <a:ext cx="1901372" cy="1348251"/>
            <a:chOff x="-950686" y="2754877"/>
            <a:chExt cx="1901372" cy="13482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CC9F36-4D7B-4DE0-9E60-8265CBE3889B}"/>
                </a:ext>
              </a:extLst>
            </p:cNvPr>
            <p:cNvSpPr txBox="1"/>
            <p:nvPr/>
          </p:nvSpPr>
          <p:spPr>
            <a:xfrm>
              <a:off x="-950686" y="3327152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47156E-0E2E-4BFA-9F12-4A389C405135}"/>
                </a:ext>
              </a:extLst>
            </p:cNvPr>
            <p:cNvSpPr txBox="1"/>
            <p:nvPr/>
          </p:nvSpPr>
          <p:spPr>
            <a:xfrm>
              <a:off x="-950686" y="3567597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9BF559-2F33-4528-B811-7D434C06D2E0}"/>
                </a:ext>
              </a:extLst>
            </p:cNvPr>
            <p:cNvSpPr txBox="1"/>
            <p:nvPr/>
          </p:nvSpPr>
          <p:spPr>
            <a:xfrm>
              <a:off x="-950686" y="2754877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2500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BE4AB5D-9DCB-4E3D-A00F-9D8F825C0973}"/>
              </a:ext>
            </a:extLst>
          </p:cNvPr>
          <p:cNvSpPr txBox="1"/>
          <p:nvPr/>
        </p:nvSpPr>
        <p:spPr>
          <a:xfrm>
            <a:off x="5753100" y="2011346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商业模式概述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4578F14-1B6E-4827-B202-4C17258F0738}"/>
              </a:ext>
            </a:extLst>
          </p:cNvPr>
          <p:cNvSpPr/>
          <p:nvPr/>
        </p:nvSpPr>
        <p:spPr>
          <a:xfrm>
            <a:off x="5799467" y="488688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768AAA-4D86-416C-96A3-D4F01DD06935}"/>
              </a:ext>
            </a:extLst>
          </p:cNvPr>
          <p:cNvSpPr txBox="1"/>
          <p:nvPr/>
        </p:nvSpPr>
        <p:spPr>
          <a:xfrm>
            <a:off x="7190450" y="4942480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3FC75B-A62F-4EF6-969C-23EAD7B7F9E8}"/>
              </a:ext>
            </a:extLst>
          </p:cNvPr>
          <p:cNvSpPr txBox="1"/>
          <p:nvPr/>
        </p:nvSpPr>
        <p:spPr>
          <a:xfrm>
            <a:off x="5753100" y="3529286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A164E9-F575-4948-AC5F-CA6A7B1C5C6B}"/>
              </a:ext>
            </a:extLst>
          </p:cNvPr>
          <p:cNvSpPr txBox="1"/>
          <p:nvPr/>
        </p:nvSpPr>
        <p:spPr>
          <a:xfrm>
            <a:off x="5753100" y="2874910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</p:spTree>
    <p:extLst>
      <p:ext uri="{BB962C8B-B14F-4D97-AF65-F5344CB8AC3E}">
        <p14:creationId xmlns:p14="http://schemas.microsoft.com/office/powerpoint/2010/main" val="6601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 animBg="1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4FB74DD-7AC8-4A78-BB58-5605AD972C6D}"/>
              </a:ext>
            </a:extLst>
          </p:cNvPr>
          <p:cNvSpPr/>
          <p:nvPr/>
        </p:nvSpPr>
        <p:spPr>
          <a:xfrm>
            <a:off x="2" y="2510524"/>
            <a:ext cx="12191998" cy="183695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C8AE0E9-0796-410A-A9F4-2A7D687CAC70}"/>
              </a:ext>
            </a:extLst>
          </p:cNvPr>
          <p:cNvSpPr/>
          <p:nvPr/>
        </p:nvSpPr>
        <p:spPr>
          <a:xfrm>
            <a:off x="4702629" y="1863891"/>
            <a:ext cx="2786742" cy="313022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283A3F-530C-471D-9835-C85B0F09771F}"/>
              </a:ext>
            </a:extLst>
          </p:cNvPr>
          <p:cNvGrpSpPr/>
          <p:nvPr/>
        </p:nvGrpSpPr>
        <p:grpSpPr>
          <a:xfrm>
            <a:off x="5442858" y="2824861"/>
            <a:ext cx="1306286" cy="1208282"/>
            <a:chOff x="2390410" y="3175"/>
            <a:chExt cx="7410815" cy="6854825"/>
          </a:xfrm>
          <a:effectLst/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0D130655-BB5F-49A2-B8DE-A0D4764F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4D46BDD9-3103-4564-BAE5-1485DDC69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885050EC-FA4C-45AC-B51C-C32670449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4540761C-9AF0-4773-9BB7-A51D1526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51067C5-B987-4522-B149-B7E003FD37BE}"/>
              </a:ext>
            </a:extLst>
          </p:cNvPr>
          <p:cNvGrpSpPr/>
          <p:nvPr/>
        </p:nvGrpSpPr>
        <p:grpSpPr>
          <a:xfrm>
            <a:off x="8788759" y="2784256"/>
            <a:ext cx="2822671" cy="1271860"/>
            <a:chOff x="8788759" y="2784256"/>
            <a:chExt cx="2822671" cy="127186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261E386-6A72-474E-B1D7-D0F8660FE6E5}"/>
                </a:ext>
              </a:extLst>
            </p:cNvPr>
            <p:cNvSpPr txBox="1"/>
            <p:nvPr/>
          </p:nvSpPr>
          <p:spPr>
            <a:xfrm>
              <a:off x="8788759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02</a:t>
              </a: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7880C98-29BF-4C18-A0B4-9AC61FB1CDFA}"/>
                </a:ext>
              </a:extLst>
            </p:cNvPr>
            <p:cNvSpPr txBox="1"/>
            <p:nvPr/>
          </p:nvSpPr>
          <p:spPr>
            <a:xfrm>
              <a:off x="8788760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F2313E6-39F8-4896-AB29-D90CE96A4572}"/>
              </a:ext>
            </a:extLst>
          </p:cNvPr>
          <p:cNvGrpSpPr/>
          <p:nvPr/>
        </p:nvGrpSpPr>
        <p:grpSpPr>
          <a:xfrm>
            <a:off x="580571" y="2784256"/>
            <a:ext cx="2822670" cy="1271860"/>
            <a:chOff x="580571" y="2784256"/>
            <a:chExt cx="2822670" cy="127186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46C162F-65A7-483B-8E55-F39976414927}"/>
                </a:ext>
              </a:extLst>
            </p:cNvPr>
            <p:cNvSpPr txBox="1"/>
            <p:nvPr/>
          </p:nvSpPr>
          <p:spPr>
            <a:xfrm>
              <a:off x="580571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01</a:t>
              </a:r>
            </a:p>
            <a:p>
              <a:pPr algn="r"/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E58001B-7DC9-4614-9971-6679DEED5F85}"/>
                </a:ext>
              </a:extLst>
            </p:cNvPr>
            <p:cNvSpPr txBox="1"/>
            <p:nvPr/>
          </p:nvSpPr>
          <p:spPr>
            <a:xfrm>
              <a:off x="580571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76C0E27-B702-4E37-B4A1-3E835DC769F6}"/>
              </a:ext>
            </a:extLst>
          </p:cNvPr>
          <p:cNvGrpSpPr/>
          <p:nvPr/>
        </p:nvGrpSpPr>
        <p:grpSpPr>
          <a:xfrm>
            <a:off x="8900494" y="4188522"/>
            <a:ext cx="2710935" cy="1169015"/>
            <a:chOff x="8900494" y="4188522"/>
            <a:chExt cx="2710935" cy="116901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E7C804B7-3C26-4E3E-99C5-DCF0E58B64E2}"/>
                </a:ext>
              </a:extLst>
            </p:cNvPr>
            <p:cNvSpPr/>
            <p:nvPr/>
          </p:nvSpPr>
          <p:spPr>
            <a:xfrm>
              <a:off x="8900494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18E32BB-29E9-4895-9110-D43511AEBBC2}"/>
                </a:ext>
              </a:extLst>
            </p:cNvPr>
            <p:cNvGrpSpPr/>
            <p:nvPr/>
          </p:nvGrpSpPr>
          <p:grpSpPr>
            <a:xfrm>
              <a:off x="9085524" y="4385041"/>
              <a:ext cx="2340875" cy="775976"/>
              <a:chOff x="9085524" y="4385041"/>
              <a:chExt cx="2340875" cy="77597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7F857B4-8D70-4AD4-B1A0-40A7643639E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Startup Plan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0975A1A-72B8-471B-8615-C9D1E7B39C87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78DDE22-6801-4900-B877-2E4E8E86659A}"/>
              </a:ext>
            </a:extLst>
          </p:cNvPr>
          <p:cNvGrpSpPr/>
          <p:nvPr/>
        </p:nvGrpSpPr>
        <p:grpSpPr>
          <a:xfrm>
            <a:off x="580571" y="4188522"/>
            <a:ext cx="2710935" cy="1169015"/>
            <a:chOff x="580571" y="4188522"/>
            <a:chExt cx="2710935" cy="116901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5B84B670-9E32-427A-A5F1-C1B9B2680EA2}"/>
                </a:ext>
              </a:extLst>
            </p:cNvPr>
            <p:cNvSpPr/>
            <p:nvPr/>
          </p:nvSpPr>
          <p:spPr>
            <a:xfrm>
              <a:off x="580571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7ACEB0F-0409-4E19-9CA9-2AEBA779A01D}"/>
                </a:ext>
              </a:extLst>
            </p:cNvPr>
            <p:cNvGrpSpPr/>
            <p:nvPr/>
          </p:nvGrpSpPr>
          <p:grpSpPr>
            <a:xfrm>
              <a:off x="765601" y="4385041"/>
              <a:ext cx="2340875" cy="775976"/>
              <a:chOff x="9085524" y="4385041"/>
              <a:chExt cx="2340875" cy="775976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D63A312-E410-481E-9F3D-4758BCDBFBF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Project Analysis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4D330F2-302B-4E7B-9885-5E4665C17576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92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EAB22428-8AF1-4C7A-9938-3EF0F2804151}"/>
              </a:ext>
            </a:extLst>
          </p:cNvPr>
          <p:cNvSpPr txBox="1"/>
          <p:nvPr/>
        </p:nvSpPr>
        <p:spPr>
          <a:xfrm>
            <a:off x="6604939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01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46344E3-1D22-43F0-9325-865D21A65EF6}"/>
              </a:ext>
            </a:extLst>
          </p:cNvPr>
          <p:cNvSpPr/>
          <p:nvPr/>
        </p:nvSpPr>
        <p:spPr>
          <a:xfrm>
            <a:off x="685733" y="1153861"/>
            <a:ext cx="1916911" cy="21531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60AE666-330C-4247-83F2-8728F8E78E93}"/>
              </a:ext>
            </a:extLst>
          </p:cNvPr>
          <p:cNvSpPr/>
          <p:nvPr/>
        </p:nvSpPr>
        <p:spPr>
          <a:xfrm>
            <a:off x="2553432" y="5512619"/>
            <a:ext cx="3253914" cy="1330633"/>
          </a:xfrm>
          <a:custGeom>
            <a:avLst/>
            <a:gdLst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95716 w 3185651"/>
              <a:gd name="connsiteY2" fmla="*/ 943897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192001"/>
              <a:gd name="connsiteY0" fmla="*/ 0 h 1463983"/>
              <a:gd name="connsiteX1" fmla="*/ 578833 w 3192001"/>
              <a:gd name="connsiteY1" fmla="*/ 772283 h 1463983"/>
              <a:gd name="connsiteX2" fmla="*/ 2558523 w 3192001"/>
              <a:gd name="connsiteY2" fmla="*/ 1004675 h 1463983"/>
              <a:gd name="connsiteX3" fmla="*/ 3192001 w 3192001"/>
              <a:gd name="connsiteY3" fmla="*/ 1463983 h 1463983"/>
              <a:gd name="connsiteX0" fmla="*/ 5702 w 3197703"/>
              <a:gd name="connsiteY0" fmla="*/ 0 h 1463983"/>
              <a:gd name="connsiteX1" fmla="*/ 584535 w 3197703"/>
              <a:gd name="connsiteY1" fmla="*/ 772283 h 1463983"/>
              <a:gd name="connsiteX2" fmla="*/ 2564225 w 3197703"/>
              <a:gd name="connsiteY2" fmla="*/ 1004675 h 1463983"/>
              <a:gd name="connsiteX3" fmla="*/ 3197703 w 3197703"/>
              <a:gd name="connsiteY3" fmla="*/ 1463983 h 1463983"/>
              <a:gd name="connsiteX0" fmla="*/ 5428 w 3197429"/>
              <a:gd name="connsiteY0" fmla="*/ 0 h 1463983"/>
              <a:gd name="connsiteX1" fmla="*/ 596961 w 3197429"/>
              <a:gd name="connsiteY1" fmla="*/ 854833 h 1463983"/>
              <a:gd name="connsiteX2" fmla="*/ 2563951 w 3197429"/>
              <a:gd name="connsiteY2" fmla="*/ 1004675 h 1463983"/>
              <a:gd name="connsiteX3" fmla="*/ 3197429 w 3197429"/>
              <a:gd name="connsiteY3" fmla="*/ 1463983 h 1463983"/>
              <a:gd name="connsiteX0" fmla="*/ 4527 w 3258441"/>
              <a:gd name="connsiteY0" fmla="*/ 0 h 1330633"/>
              <a:gd name="connsiteX1" fmla="*/ 657973 w 3258441"/>
              <a:gd name="connsiteY1" fmla="*/ 721483 h 1330633"/>
              <a:gd name="connsiteX2" fmla="*/ 2624963 w 3258441"/>
              <a:gd name="connsiteY2" fmla="*/ 871325 h 1330633"/>
              <a:gd name="connsiteX3" fmla="*/ 3258441 w 3258441"/>
              <a:gd name="connsiteY3" fmla="*/ 1330633 h 1330633"/>
              <a:gd name="connsiteX0" fmla="*/ 0 w 3253914"/>
              <a:gd name="connsiteY0" fmla="*/ 0 h 1330633"/>
              <a:gd name="connsiteX1" fmla="*/ 653446 w 3253914"/>
              <a:gd name="connsiteY1" fmla="*/ 721483 h 1330633"/>
              <a:gd name="connsiteX2" fmla="*/ 2620436 w 3253914"/>
              <a:gd name="connsiteY2" fmla="*/ 871325 h 1330633"/>
              <a:gd name="connsiteX3" fmla="*/ 3253914 w 3253914"/>
              <a:gd name="connsiteY3" fmla="*/ 1330633 h 133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3914" h="1330633">
                <a:moveTo>
                  <a:pt x="0" y="0"/>
                </a:moveTo>
                <a:cubicBezTo>
                  <a:pt x="52787" y="368443"/>
                  <a:pt x="216707" y="576262"/>
                  <a:pt x="653446" y="721483"/>
                </a:cubicBezTo>
                <a:cubicBezTo>
                  <a:pt x="1090185" y="866704"/>
                  <a:pt x="2187025" y="769800"/>
                  <a:pt x="2620436" y="871325"/>
                </a:cubicBezTo>
                <a:cubicBezTo>
                  <a:pt x="3053847" y="972850"/>
                  <a:pt x="3173535" y="1127596"/>
                  <a:pt x="3253914" y="133063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1FE1ED-C2B0-4540-B959-AD281E97DA9C}"/>
              </a:ext>
            </a:extLst>
          </p:cNvPr>
          <p:cNvSpPr txBox="1"/>
          <p:nvPr/>
        </p:nvSpPr>
        <p:spPr>
          <a:xfrm>
            <a:off x="6604939" y="359614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14739E-9ECB-452D-8561-47B2C269DD56}"/>
              </a:ext>
            </a:extLst>
          </p:cNvPr>
          <p:cNvSpPr txBox="1"/>
          <p:nvPr/>
        </p:nvSpPr>
        <p:spPr>
          <a:xfrm>
            <a:off x="6604939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grpSp>
        <p:nvGrpSpPr>
          <p:cNvPr id="26" name="Group 1">
            <a:extLst>
              <a:ext uri="{FF2B5EF4-FFF2-40B4-BE49-F238E27FC236}">
                <a16:creationId xmlns:a16="http://schemas.microsoft.com/office/drawing/2014/main" id="{9455A59F-4B14-4DA7-86DB-72D7DD1DE6C5}"/>
              </a:ext>
            </a:extLst>
          </p:cNvPr>
          <p:cNvGrpSpPr>
            <a:grpSpLocks/>
          </p:cNvGrpSpPr>
          <p:nvPr/>
        </p:nvGrpSpPr>
        <p:grpSpPr bwMode="auto">
          <a:xfrm>
            <a:off x="999832" y="1702521"/>
            <a:ext cx="422568" cy="416117"/>
            <a:chOff x="7197121" y="8332916"/>
            <a:chExt cx="553830" cy="543285"/>
          </a:xfrm>
          <a:solidFill>
            <a:schemeClr val="bg1"/>
          </a:solidFill>
        </p:grpSpPr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B1B7EBB8-FBF8-41AF-A5E4-9A0026663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F67C5161-76B1-4B8C-8EC1-133153BBE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157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  <p:bldP spid="22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C6DA717-B7EF-41FC-B361-38233A14A8CC}"/>
              </a:ext>
            </a:extLst>
          </p:cNvPr>
          <p:cNvSpPr txBox="1"/>
          <p:nvPr/>
        </p:nvSpPr>
        <p:spPr>
          <a:xfrm>
            <a:off x="1110168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AEC49B-685F-4746-9778-7DA12EB66657}"/>
              </a:ext>
            </a:extLst>
          </p:cNvPr>
          <p:cNvSpPr txBox="1"/>
          <p:nvPr/>
        </p:nvSpPr>
        <p:spPr>
          <a:xfrm>
            <a:off x="1110168" y="3596146"/>
            <a:ext cx="3984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7C7B09-25FB-44A5-B2D8-B15695DBA742}"/>
              </a:ext>
            </a:extLst>
          </p:cNvPr>
          <p:cNvSpPr txBox="1"/>
          <p:nvPr/>
        </p:nvSpPr>
        <p:spPr>
          <a:xfrm>
            <a:off x="1110168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A8E6DFF-1142-4720-8D49-AE951CC11282}"/>
              </a:ext>
            </a:extLst>
          </p:cNvPr>
          <p:cNvSpPr/>
          <p:nvPr/>
        </p:nvSpPr>
        <p:spPr>
          <a:xfrm>
            <a:off x="5820048" y="0"/>
            <a:ext cx="3109740" cy="1260823"/>
          </a:xfrm>
          <a:custGeom>
            <a:avLst/>
            <a:gdLst>
              <a:gd name="connsiteX0" fmla="*/ 0 w 2654710"/>
              <a:gd name="connsiteY0" fmla="*/ 0 h 884903"/>
              <a:gd name="connsiteX1" fmla="*/ 678426 w 2654710"/>
              <a:gd name="connsiteY1" fmla="*/ 383458 h 884903"/>
              <a:gd name="connsiteX2" fmla="*/ 2241755 w 2654710"/>
              <a:gd name="connsiteY2" fmla="*/ 353962 h 884903"/>
              <a:gd name="connsiteX3" fmla="*/ 2654710 w 2654710"/>
              <a:gd name="connsiteY3" fmla="*/ 884903 h 884903"/>
              <a:gd name="connsiteX0" fmla="*/ 0 w 2686460"/>
              <a:gd name="connsiteY0" fmla="*/ 0 h 865853"/>
              <a:gd name="connsiteX1" fmla="*/ 710176 w 2686460"/>
              <a:gd name="connsiteY1" fmla="*/ 364408 h 865853"/>
              <a:gd name="connsiteX2" fmla="*/ 2273505 w 2686460"/>
              <a:gd name="connsiteY2" fmla="*/ 334912 h 865853"/>
              <a:gd name="connsiteX3" fmla="*/ 2686460 w 2686460"/>
              <a:gd name="connsiteY3" fmla="*/ 865853 h 8658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73760"/>
              <a:gd name="connsiteY0" fmla="*/ 0 h 980153"/>
              <a:gd name="connsiteX1" fmla="*/ 710176 w 2673760"/>
              <a:gd name="connsiteY1" fmla="*/ 351708 h 980153"/>
              <a:gd name="connsiteX2" fmla="*/ 2273505 w 2673760"/>
              <a:gd name="connsiteY2" fmla="*/ 322212 h 980153"/>
              <a:gd name="connsiteX3" fmla="*/ 2673760 w 2673760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40"/>
              <a:gd name="connsiteY0" fmla="*/ 0 h 980153"/>
              <a:gd name="connsiteX1" fmla="*/ 684776 w 2674440"/>
              <a:gd name="connsiteY1" fmla="*/ 402508 h 980153"/>
              <a:gd name="connsiteX2" fmla="*/ 2273505 w 2674440"/>
              <a:gd name="connsiteY2" fmla="*/ 322212 h 980153"/>
              <a:gd name="connsiteX3" fmla="*/ 2673760 w 267444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743921"/>
              <a:gd name="connsiteY0" fmla="*/ 0 h 948403"/>
              <a:gd name="connsiteX1" fmla="*/ 684776 w 2743921"/>
              <a:gd name="connsiteY1" fmla="*/ 402508 h 948403"/>
              <a:gd name="connsiteX2" fmla="*/ 2222705 w 2743921"/>
              <a:gd name="connsiteY2" fmla="*/ 449212 h 948403"/>
              <a:gd name="connsiteX3" fmla="*/ 2743610 w 2743921"/>
              <a:gd name="connsiteY3" fmla="*/ 948403 h 948403"/>
              <a:gd name="connsiteX0" fmla="*/ 0 w 2743830"/>
              <a:gd name="connsiteY0" fmla="*/ 0 h 948403"/>
              <a:gd name="connsiteX1" fmla="*/ 684776 w 2743830"/>
              <a:gd name="connsiteY1" fmla="*/ 402508 h 948403"/>
              <a:gd name="connsiteX2" fmla="*/ 2222705 w 2743830"/>
              <a:gd name="connsiteY2" fmla="*/ 449212 h 948403"/>
              <a:gd name="connsiteX3" fmla="*/ 2743610 w 2743830"/>
              <a:gd name="connsiteY3" fmla="*/ 948403 h 948403"/>
              <a:gd name="connsiteX0" fmla="*/ 0 w 2745065"/>
              <a:gd name="connsiteY0" fmla="*/ 0 h 948403"/>
              <a:gd name="connsiteX1" fmla="*/ 684776 w 2745065"/>
              <a:gd name="connsiteY1" fmla="*/ 402508 h 948403"/>
              <a:gd name="connsiteX2" fmla="*/ 2222705 w 2745065"/>
              <a:gd name="connsiteY2" fmla="*/ 449212 h 948403"/>
              <a:gd name="connsiteX3" fmla="*/ 2743610 w 2745065"/>
              <a:gd name="connsiteY3" fmla="*/ 948403 h 948403"/>
              <a:gd name="connsiteX0" fmla="*/ 0 w 2744219"/>
              <a:gd name="connsiteY0" fmla="*/ 0 h 948403"/>
              <a:gd name="connsiteX1" fmla="*/ 684776 w 2744219"/>
              <a:gd name="connsiteY1" fmla="*/ 402508 h 948403"/>
              <a:gd name="connsiteX2" fmla="*/ 2222705 w 2744219"/>
              <a:gd name="connsiteY2" fmla="*/ 449212 h 948403"/>
              <a:gd name="connsiteX3" fmla="*/ 2743610 w 2744219"/>
              <a:gd name="connsiteY3" fmla="*/ 948403 h 948403"/>
              <a:gd name="connsiteX0" fmla="*/ 0 w 2756829"/>
              <a:gd name="connsiteY0" fmla="*/ 0 h 948403"/>
              <a:gd name="connsiteX1" fmla="*/ 684776 w 2756829"/>
              <a:gd name="connsiteY1" fmla="*/ 402508 h 948403"/>
              <a:gd name="connsiteX2" fmla="*/ 2222705 w 2756829"/>
              <a:gd name="connsiteY2" fmla="*/ 449212 h 948403"/>
              <a:gd name="connsiteX3" fmla="*/ 2743610 w 2756829"/>
              <a:gd name="connsiteY3" fmla="*/ 948403 h 948403"/>
              <a:gd name="connsiteX0" fmla="*/ 0 w 3113920"/>
              <a:gd name="connsiteY0" fmla="*/ 0 h 1260823"/>
              <a:gd name="connsiteX1" fmla="*/ 684776 w 3113920"/>
              <a:gd name="connsiteY1" fmla="*/ 402508 h 1260823"/>
              <a:gd name="connsiteX2" fmla="*/ 2222705 w 3113920"/>
              <a:gd name="connsiteY2" fmla="*/ 449212 h 1260823"/>
              <a:gd name="connsiteX3" fmla="*/ 3109370 w 3113920"/>
              <a:gd name="connsiteY3" fmla="*/ 1260823 h 1260823"/>
              <a:gd name="connsiteX0" fmla="*/ 0 w 3109663"/>
              <a:gd name="connsiteY0" fmla="*/ 0 h 1260823"/>
              <a:gd name="connsiteX1" fmla="*/ 684776 w 3109663"/>
              <a:gd name="connsiteY1" fmla="*/ 402508 h 1260823"/>
              <a:gd name="connsiteX2" fmla="*/ 2222705 w 3109663"/>
              <a:gd name="connsiteY2" fmla="*/ 449212 h 1260823"/>
              <a:gd name="connsiteX3" fmla="*/ 3109370 w 3109663"/>
              <a:gd name="connsiteY3" fmla="*/ 1260823 h 1260823"/>
              <a:gd name="connsiteX0" fmla="*/ 0 w 3109740"/>
              <a:gd name="connsiteY0" fmla="*/ 0 h 1260823"/>
              <a:gd name="connsiteX1" fmla="*/ 684776 w 3109740"/>
              <a:gd name="connsiteY1" fmla="*/ 402508 h 1260823"/>
              <a:gd name="connsiteX2" fmla="*/ 2222705 w 3109740"/>
              <a:gd name="connsiteY2" fmla="*/ 449212 h 1260823"/>
              <a:gd name="connsiteX3" fmla="*/ 3109370 w 3109740"/>
              <a:gd name="connsiteY3" fmla="*/ 1260823 h 126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740" h="1260823">
                <a:moveTo>
                  <a:pt x="0" y="0"/>
                </a:moveTo>
                <a:cubicBezTo>
                  <a:pt x="57150" y="200332"/>
                  <a:pt x="250825" y="391139"/>
                  <a:pt x="684776" y="402508"/>
                </a:cubicBezTo>
                <a:cubicBezTo>
                  <a:pt x="1197419" y="418076"/>
                  <a:pt x="1711926" y="344260"/>
                  <a:pt x="2222705" y="449212"/>
                </a:cubicBezTo>
                <a:cubicBezTo>
                  <a:pt x="2733484" y="554164"/>
                  <a:pt x="3123463" y="845369"/>
                  <a:pt x="3109370" y="126082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242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D6AC25E-4B4C-487B-878E-68CC66EE57D6}"/>
              </a:ext>
            </a:extLst>
          </p:cNvPr>
          <p:cNvSpPr txBox="1"/>
          <p:nvPr/>
        </p:nvSpPr>
        <p:spPr>
          <a:xfrm>
            <a:off x="6764596" y="305352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BA299F-A787-474E-98BF-C15D2BB70287}"/>
              </a:ext>
            </a:extLst>
          </p:cNvPr>
          <p:cNvSpPr txBox="1"/>
          <p:nvPr/>
        </p:nvSpPr>
        <p:spPr>
          <a:xfrm>
            <a:off x="6764596" y="1571815"/>
            <a:ext cx="389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CF75D00-DD4B-497B-BAC5-C153DB5D2AA5}"/>
              </a:ext>
            </a:extLst>
          </p:cNvPr>
          <p:cNvSpPr/>
          <p:nvPr/>
        </p:nvSpPr>
        <p:spPr>
          <a:xfrm>
            <a:off x="6810963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2504C6-177A-42DA-95B7-34AE888C8D92}"/>
              </a:ext>
            </a:extLst>
          </p:cNvPr>
          <p:cNvSpPr txBox="1"/>
          <p:nvPr/>
        </p:nvSpPr>
        <p:spPr>
          <a:xfrm>
            <a:off x="8201946" y="4618176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pic>
        <p:nvPicPr>
          <p:cNvPr id="22" name="图片占位符 21" descr="图片包含 物体&#10;&#10;描述已自动生成">
            <a:extLst>
              <a:ext uri="{FF2B5EF4-FFF2-40B4-BE49-F238E27FC236}">
                <a16:creationId xmlns:a16="http://schemas.microsoft.com/office/drawing/2014/main" id="{1C793E1D-9273-45D5-BC60-BF7F1233FE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图片占位符 30">
            <a:extLst>
              <a:ext uri="{FF2B5EF4-FFF2-40B4-BE49-F238E27FC236}">
                <a16:creationId xmlns:a16="http://schemas.microsoft.com/office/drawing/2014/main" id="{E5E4ED49-6D3C-4814-B69D-2B06539F31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E69C0ED-5C25-42AF-8795-180BD4A5B098}"/>
              </a:ext>
            </a:extLst>
          </p:cNvPr>
          <p:cNvGrpSpPr/>
          <p:nvPr/>
        </p:nvGrpSpPr>
        <p:grpSpPr>
          <a:xfrm>
            <a:off x="1154894" y="3215148"/>
            <a:ext cx="4651450" cy="2644878"/>
            <a:chOff x="1154894" y="3215148"/>
            <a:chExt cx="4651450" cy="264487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70F743E-CA05-4262-A413-C112B23E8B90}"/>
                </a:ext>
              </a:extLst>
            </p:cNvPr>
            <p:cNvSpPr/>
            <p:nvPr/>
          </p:nvSpPr>
          <p:spPr>
            <a:xfrm>
              <a:off x="1154894" y="3215148"/>
              <a:ext cx="4651450" cy="264487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914400" dist="495300" dir="5400000" sx="89000" sy="89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4ABCA1F-19A3-4324-813A-E7E90E15FBFF}"/>
                </a:ext>
              </a:extLst>
            </p:cNvPr>
            <p:cNvGrpSpPr/>
            <p:nvPr/>
          </p:nvGrpSpPr>
          <p:grpSpPr>
            <a:xfrm>
              <a:off x="1533833" y="4211371"/>
              <a:ext cx="3893573" cy="105087"/>
              <a:chOff x="1533833" y="4924112"/>
              <a:chExt cx="3893573" cy="105087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82E6E115-A716-4224-9A46-C43D83AEC5F0}"/>
                  </a:ext>
                </a:extLst>
              </p:cNvPr>
              <p:cNvSpPr/>
              <p:nvPr/>
            </p:nvSpPr>
            <p:spPr>
              <a:xfrm>
                <a:off x="1533833" y="4924112"/>
                <a:ext cx="3893573" cy="1050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7082C064-4AA5-48E3-BCE8-15A457105F19}"/>
                  </a:ext>
                </a:extLst>
              </p:cNvPr>
              <p:cNvSpPr/>
              <p:nvPr/>
            </p:nvSpPr>
            <p:spPr>
              <a:xfrm>
                <a:off x="3859315" y="4924112"/>
                <a:ext cx="548380" cy="10508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>
                <a:outerShdw blurRad="127000" dist="25400" dir="5400000" sx="97000" sy="97000" algn="t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48B7E7-FF96-4992-9496-9F8044E0E86D}"/>
                </a:ext>
              </a:extLst>
            </p:cNvPr>
            <p:cNvSpPr txBox="1"/>
            <p:nvPr/>
          </p:nvSpPr>
          <p:spPr>
            <a:xfrm>
              <a:off x="3333871" y="3409641"/>
              <a:ext cx="1599267" cy="695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250K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D8A5887-7BA2-4C57-86C0-6F1586BF4B27}"/>
                </a:ext>
              </a:extLst>
            </p:cNvPr>
            <p:cNvSpPr txBox="1"/>
            <p:nvPr/>
          </p:nvSpPr>
          <p:spPr>
            <a:xfrm>
              <a:off x="1533833" y="4678798"/>
              <a:ext cx="3893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Startup data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3C1D2B1-2F37-4081-9499-B33BDC770475}"/>
                </a:ext>
              </a:extLst>
            </p:cNvPr>
            <p:cNvSpPr txBox="1"/>
            <p:nvPr/>
          </p:nvSpPr>
          <p:spPr>
            <a:xfrm>
              <a:off x="1533833" y="4919243"/>
              <a:ext cx="3893573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spring.</a:t>
              </a: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727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9888DC-22D9-4F86-B49C-FEC4A96EF10C}"/>
              </a:ext>
            </a:extLst>
          </p:cNvPr>
          <p:cNvSpPr txBox="1"/>
          <p:nvPr/>
        </p:nvSpPr>
        <p:spPr>
          <a:xfrm>
            <a:off x="9701984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28CCD-DFB6-4785-A61F-BB5AE9778F46}"/>
              </a:ext>
            </a:extLst>
          </p:cNvPr>
          <p:cNvSpPr txBox="1"/>
          <p:nvPr/>
        </p:nvSpPr>
        <p:spPr>
          <a:xfrm>
            <a:off x="7391402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4DD3A5-B7A6-4354-B3C4-54DD863D3462}"/>
              </a:ext>
            </a:extLst>
          </p:cNvPr>
          <p:cNvSpPr txBox="1"/>
          <p:nvPr/>
        </p:nvSpPr>
        <p:spPr>
          <a:xfrm>
            <a:off x="5080820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DBD614-3758-48EC-877F-08791BD0D789}"/>
              </a:ext>
            </a:extLst>
          </p:cNvPr>
          <p:cNvSpPr txBox="1"/>
          <p:nvPr/>
        </p:nvSpPr>
        <p:spPr>
          <a:xfrm>
            <a:off x="2770238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A30524-2445-4752-962C-E8C96853835B}"/>
              </a:ext>
            </a:extLst>
          </p:cNvPr>
          <p:cNvSpPr txBox="1"/>
          <p:nvPr/>
        </p:nvSpPr>
        <p:spPr>
          <a:xfrm>
            <a:off x="459656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7CFD29-F9BB-4A40-A863-562EE19472DC}"/>
              </a:ext>
            </a:extLst>
          </p:cNvPr>
          <p:cNvGrpSpPr/>
          <p:nvPr/>
        </p:nvGrpSpPr>
        <p:grpSpPr>
          <a:xfrm>
            <a:off x="0" y="1997612"/>
            <a:ext cx="8448674" cy="84182"/>
            <a:chOff x="0" y="1757212"/>
            <a:chExt cx="8448674" cy="8418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3BA1C95-B359-44D2-95CF-080DB69265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1799303"/>
              <a:ext cx="8406582" cy="1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85B7641-8F57-4DF2-9B58-178C15FD41DF}"/>
                </a:ext>
              </a:extLst>
            </p:cNvPr>
            <p:cNvSpPr/>
            <p:nvPr/>
          </p:nvSpPr>
          <p:spPr>
            <a:xfrm>
              <a:off x="8364490" y="1757212"/>
              <a:ext cx="84184" cy="8418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83B5BF7-DA22-41DA-81AB-84D6192BB837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2CFDF7-B601-4775-951D-DE8154E28228}"/>
              </a:ext>
            </a:extLst>
          </p:cNvPr>
          <p:cNvCxnSpPr/>
          <p:nvPr/>
        </p:nvCxnSpPr>
        <p:spPr>
          <a:xfrm flipH="1">
            <a:off x="0" y="1465943"/>
            <a:ext cx="12192000" cy="0"/>
          </a:xfrm>
          <a:prstGeom prst="line">
            <a:avLst/>
          </a:prstGeom>
          <a:ln w="127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EC10F5F-FA6C-447D-879C-6185964E0C76}"/>
              </a:ext>
            </a:extLst>
          </p:cNvPr>
          <p:cNvSpPr/>
          <p:nvPr/>
        </p:nvSpPr>
        <p:spPr>
          <a:xfrm>
            <a:off x="1103334" y="486194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C350E0-9106-4124-A3A0-EE11D033C376}"/>
              </a:ext>
            </a:extLst>
          </p:cNvPr>
          <p:cNvSpPr txBox="1"/>
          <p:nvPr/>
        </p:nvSpPr>
        <p:spPr>
          <a:xfrm>
            <a:off x="2494317" y="4917537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D8D085-6919-47DF-B8F9-219122CF8920}"/>
              </a:ext>
            </a:extLst>
          </p:cNvPr>
          <p:cNvSpPr txBox="1"/>
          <p:nvPr/>
        </p:nvSpPr>
        <p:spPr>
          <a:xfrm>
            <a:off x="1056967" y="3504343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1B4677-41FE-4E9E-B78E-F705E883B327}"/>
              </a:ext>
            </a:extLst>
          </p:cNvPr>
          <p:cNvSpPr txBox="1"/>
          <p:nvPr/>
        </p:nvSpPr>
        <p:spPr>
          <a:xfrm>
            <a:off x="1056967" y="2849967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A668936-BAE5-4218-AB6E-C43C48BC5BEA}"/>
              </a:ext>
            </a:extLst>
          </p:cNvPr>
          <p:cNvGrpSpPr/>
          <p:nvPr/>
        </p:nvGrpSpPr>
        <p:grpSpPr>
          <a:xfrm>
            <a:off x="10880122" y="2644537"/>
            <a:ext cx="509822" cy="572658"/>
            <a:chOff x="10880122" y="2644537"/>
            <a:chExt cx="509822" cy="57265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CDBBD11-53EE-45D4-ADB8-BAD4B2CDD73C}"/>
                </a:ext>
              </a:extLst>
            </p:cNvPr>
            <p:cNvSpPr/>
            <p:nvPr/>
          </p:nvSpPr>
          <p:spPr>
            <a:xfrm>
              <a:off x="10880122" y="264453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34" name="Freeform 166">
              <a:extLst>
                <a:ext uri="{FF2B5EF4-FFF2-40B4-BE49-F238E27FC236}">
                  <a16:creationId xmlns:a16="http://schemas.microsoft.com/office/drawing/2014/main" id="{30B58DCD-A116-4768-B69B-9A8F2D4C4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1055" y="2823218"/>
              <a:ext cx="187956" cy="215296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915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9" grpId="0"/>
      <p:bldP spid="27" grpId="0" animBg="1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B8D98C5F-4F66-4019-A91A-C379C66A4A2F}"/>
              </a:ext>
            </a:extLst>
          </p:cNvPr>
          <p:cNvSpPr txBox="1"/>
          <p:nvPr/>
        </p:nvSpPr>
        <p:spPr>
          <a:xfrm>
            <a:off x="1099897" y="2566830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EAEB820-6A06-452F-8D1B-E3BBE79DCCDF}"/>
              </a:ext>
            </a:extLst>
          </p:cNvPr>
          <p:cNvSpPr txBox="1"/>
          <p:nvPr/>
        </p:nvSpPr>
        <p:spPr>
          <a:xfrm>
            <a:off x="1099897" y="1710418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B5199E7E-253F-4420-A2AE-C6CE75FD34FA}"/>
              </a:ext>
            </a:extLst>
          </p:cNvPr>
          <p:cNvSpPr/>
          <p:nvPr/>
        </p:nvSpPr>
        <p:spPr>
          <a:xfrm>
            <a:off x="1146264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9D4116A-54CE-48C9-9CCD-2029D4AFE5AC}"/>
              </a:ext>
            </a:extLst>
          </p:cNvPr>
          <p:cNvSpPr/>
          <p:nvPr/>
        </p:nvSpPr>
        <p:spPr>
          <a:xfrm>
            <a:off x="2719726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pic>
        <p:nvPicPr>
          <p:cNvPr id="5" name="图片占位符 4" descr="图片包含 物体&#10;&#10;描述已自动生成">
            <a:extLst>
              <a:ext uri="{FF2B5EF4-FFF2-40B4-BE49-F238E27FC236}">
                <a16:creationId xmlns:a16="http://schemas.microsoft.com/office/drawing/2014/main" id="{DD6B6225-25BD-44EA-9161-964F868A91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72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776F1AA-B0C9-41D4-9670-394344FE3F43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CCA0C1-5B3D-4A82-B907-DF53447FAD20}"/>
              </a:ext>
            </a:extLst>
          </p:cNvPr>
          <p:cNvGrpSpPr/>
          <p:nvPr/>
        </p:nvGrpSpPr>
        <p:grpSpPr>
          <a:xfrm>
            <a:off x="2431189" y="1520166"/>
            <a:ext cx="7329622" cy="474710"/>
            <a:chOff x="3179886" y="2083564"/>
            <a:chExt cx="5702858" cy="369350"/>
          </a:xfrm>
        </p:grpSpPr>
        <p:sp>
          <p:nvSpPr>
            <p:cNvPr id="6" name="Round Same Side Corner Rectangle 1">
              <a:extLst>
                <a:ext uri="{FF2B5EF4-FFF2-40B4-BE49-F238E27FC236}">
                  <a16:creationId xmlns:a16="http://schemas.microsoft.com/office/drawing/2014/main" id="{4C7EC5E8-4C34-44AC-A83C-66199C894CB2}"/>
                </a:ext>
              </a:extLst>
            </p:cNvPr>
            <p:cNvSpPr/>
            <p:nvPr/>
          </p:nvSpPr>
          <p:spPr>
            <a:xfrm>
              <a:off x="3179886" y="2083564"/>
              <a:ext cx="5702858" cy="369350"/>
            </a:xfrm>
            <a:prstGeom prst="round2SameRect">
              <a:avLst>
                <a:gd name="adj1" fmla="val 14928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5F9E3DF-4B33-436C-903E-5DDFE2CFC153}"/>
                </a:ext>
              </a:extLst>
            </p:cNvPr>
            <p:cNvGrpSpPr/>
            <p:nvPr/>
          </p:nvGrpSpPr>
          <p:grpSpPr>
            <a:xfrm>
              <a:off x="3382010" y="2233949"/>
              <a:ext cx="341854" cy="82531"/>
              <a:chOff x="3382010" y="2233949"/>
              <a:chExt cx="341854" cy="8253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0AB7C96-38E9-459C-8BF6-644B86661A7D}"/>
                  </a:ext>
                </a:extLst>
              </p:cNvPr>
              <p:cNvSpPr/>
              <p:nvPr/>
            </p:nvSpPr>
            <p:spPr>
              <a:xfrm>
                <a:off x="3382010" y="2233949"/>
                <a:ext cx="82531" cy="82531"/>
              </a:xfrm>
              <a:prstGeom prst="ellipse">
                <a:avLst/>
              </a:prstGeom>
              <a:gradFill>
                <a:gsLst>
                  <a:gs pos="10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B9FC696-B806-4057-9F43-A0529C1C58FD}"/>
                  </a:ext>
                </a:extLst>
              </p:cNvPr>
              <p:cNvSpPr/>
              <p:nvPr/>
            </p:nvSpPr>
            <p:spPr>
              <a:xfrm>
                <a:off x="3511671" y="2233949"/>
                <a:ext cx="82531" cy="82531"/>
              </a:xfrm>
              <a:prstGeom prst="ellipse">
                <a:avLst/>
              </a:prstGeom>
              <a:gradFill>
                <a:gsLst>
                  <a:gs pos="100000">
                    <a:schemeClr val="accent2">
                      <a:lumMod val="75000"/>
                    </a:schemeClr>
                  </a:gs>
                  <a:gs pos="0">
                    <a:schemeClr val="accent2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3AA17E5-AC7F-4F55-9494-2E3CEDE0EC79}"/>
                  </a:ext>
                </a:extLst>
              </p:cNvPr>
              <p:cNvSpPr/>
              <p:nvPr/>
            </p:nvSpPr>
            <p:spPr>
              <a:xfrm>
                <a:off x="3641333" y="2233949"/>
                <a:ext cx="82531" cy="82531"/>
              </a:xfrm>
              <a:prstGeom prst="ellipse">
                <a:avLst/>
              </a:prstGeom>
              <a:gradFill>
                <a:gsLst>
                  <a:gs pos="100000">
                    <a:schemeClr val="accent4">
                      <a:lumMod val="75000"/>
                    </a:schemeClr>
                  </a:gs>
                  <a:gs pos="0">
                    <a:schemeClr val="accent4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pic>
        <p:nvPicPr>
          <p:cNvPr id="19" name="图片占位符 18">
            <a:extLst>
              <a:ext uri="{FF2B5EF4-FFF2-40B4-BE49-F238E27FC236}">
                <a16:creationId xmlns:a16="http://schemas.microsoft.com/office/drawing/2014/main" id="{A7A9577A-102D-4BB0-AFDF-0A4EA12CC4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07473AB-377C-4639-9D80-F9C355F9F197}"/>
              </a:ext>
            </a:extLst>
          </p:cNvPr>
          <p:cNvSpPr/>
          <p:nvPr/>
        </p:nvSpPr>
        <p:spPr>
          <a:xfrm>
            <a:off x="1759975" y="4132061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B55C48-9789-4EDA-BE5A-87A05854BD60}"/>
              </a:ext>
            </a:extLst>
          </p:cNvPr>
          <p:cNvSpPr/>
          <p:nvPr/>
        </p:nvSpPr>
        <p:spPr>
          <a:xfrm>
            <a:off x="9314960" y="2751941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F41DB2C-87FA-487A-AD2B-7A627205FCE9}"/>
              </a:ext>
            </a:extLst>
          </p:cNvPr>
          <p:cNvSpPr/>
          <p:nvPr/>
        </p:nvSpPr>
        <p:spPr>
          <a:xfrm>
            <a:off x="10884001" y="4953471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B139D0A-0D34-41CD-BD77-7348F2C28FB5}"/>
              </a:ext>
            </a:extLst>
          </p:cNvPr>
          <p:cNvSpPr/>
          <p:nvPr/>
        </p:nvSpPr>
        <p:spPr>
          <a:xfrm>
            <a:off x="855904" y="2543501"/>
            <a:ext cx="313133" cy="35172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7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4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1">
            <a:extLst>
              <a:ext uri="{FF2B5EF4-FFF2-40B4-BE49-F238E27FC236}">
                <a16:creationId xmlns:a16="http://schemas.microsoft.com/office/drawing/2014/main" id="{AAD590E8-8362-4469-84AE-4F48A7EF34F3}"/>
              </a:ext>
            </a:extLst>
          </p:cNvPr>
          <p:cNvSpPr>
            <a:spLocks noEditPoints="1"/>
          </p:cNvSpPr>
          <p:nvPr/>
        </p:nvSpPr>
        <p:spPr bwMode="auto">
          <a:xfrm>
            <a:off x="4348909" y="1809029"/>
            <a:ext cx="3494182" cy="3494178"/>
          </a:xfrm>
          <a:custGeom>
            <a:avLst/>
            <a:gdLst>
              <a:gd name="T0" fmla="*/ 1115 w 2180"/>
              <a:gd name="T1" fmla="*/ 2180 h 2180"/>
              <a:gd name="T2" fmla="*/ 922 w 2180"/>
              <a:gd name="T3" fmla="*/ 2168 h 2180"/>
              <a:gd name="T4" fmla="*/ 1256 w 2180"/>
              <a:gd name="T5" fmla="*/ 2152 h 2180"/>
              <a:gd name="T6" fmla="*/ 878 w 2180"/>
              <a:gd name="T7" fmla="*/ 2144 h 2180"/>
              <a:gd name="T8" fmla="*/ 1306 w 2180"/>
              <a:gd name="T9" fmla="*/ 2159 h 2180"/>
              <a:gd name="T10" fmla="*/ 1400 w 2180"/>
              <a:gd name="T11" fmla="*/ 2136 h 2180"/>
              <a:gd name="T12" fmla="*/ 645 w 2180"/>
              <a:gd name="T13" fmla="*/ 2086 h 2180"/>
              <a:gd name="T14" fmla="*/ 1529 w 2180"/>
              <a:gd name="T15" fmla="*/ 2071 h 2180"/>
              <a:gd name="T16" fmla="*/ 609 w 2180"/>
              <a:gd name="T17" fmla="*/ 2051 h 2180"/>
              <a:gd name="T18" fmla="*/ 1579 w 2180"/>
              <a:gd name="T19" fmla="*/ 2065 h 2180"/>
              <a:gd name="T20" fmla="*/ 1663 w 2180"/>
              <a:gd name="T21" fmla="*/ 2018 h 2180"/>
              <a:gd name="T22" fmla="*/ 400 w 2180"/>
              <a:gd name="T23" fmla="*/ 1934 h 2180"/>
              <a:gd name="T24" fmla="*/ 1770 w 2180"/>
              <a:gd name="T25" fmla="*/ 1922 h 2180"/>
              <a:gd name="T26" fmla="*/ 1852 w 2180"/>
              <a:gd name="T27" fmla="*/ 1870 h 2180"/>
              <a:gd name="T28" fmla="*/ 363 w 2180"/>
              <a:gd name="T29" fmla="*/ 1903 h 2180"/>
              <a:gd name="T30" fmla="*/ 294 w 2180"/>
              <a:gd name="T31" fmla="*/ 1835 h 2180"/>
              <a:gd name="T32" fmla="*/ 202 w 2180"/>
              <a:gd name="T33" fmla="*/ 1724 h 2180"/>
              <a:gd name="T34" fmla="*/ 1965 w 2180"/>
              <a:gd name="T35" fmla="*/ 1714 h 2180"/>
              <a:gd name="T36" fmla="*/ 189 w 2180"/>
              <a:gd name="T37" fmla="*/ 1675 h 2180"/>
              <a:gd name="T38" fmla="*/ 2005 w 2180"/>
              <a:gd name="T39" fmla="*/ 1684 h 2180"/>
              <a:gd name="T40" fmla="*/ 2054 w 2180"/>
              <a:gd name="T41" fmla="*/ 1600 h 2180"/>
              <a:gd name="T42" fmla="*/ 67 w 2180"/>
              <a:gd name="T43" fmla="*/ 1469 h 2180"/>
              <a:gd name="T44" fmla="*/ 2098 w 2180"/>
              <a:gd name="T45" fmla="*/ 1463 h 2180"/>
              <a:gd name="T46" fmla="*/ 67 w 2180"/>
              <a:gd name="T47" fmla="*/ 1419 h 2180"/>
              <a:gd name="T48" fmla="*/ 2129 w 2180"/>
              <a:gd name="T49" fmla="*/ 1423 h 2180"/>
              <a:gd name="T50" fmla="*/ 2154 w 2180"/>
              <a:gd name="T51" fmla="*/ 1329 h 2180"/>
              <a:gd name="T52" fmla="*/ 4 w 2180"/>
              <a:gd name="T53" fmla="*/ 1188 h 2180"/>
              <a:gd name="T54" fmla="*/ 2160 w 2180"/>
              <a:gd name="T55" fmla="*/ 1185 h 2180"/>
              <a:gd name="T56" fmla="*/ 17 w 2180"/>
              <a:gd name="T57" fmla="*/ 1139 h 2180"/>
              <a:gd name="T58" fmla="*/ 2180 w 2180"/>
              <a:gd name="T59" fmla="*/ 1088 h 2180"/>
              <a:gd name="T60" fmla="*/ 20 w 2180"/>
              <a:gd name="T61" fmla="*/ 996 h 2180"/>
              <a:gd name="T62" fmla="*/ 2163 w 2180"/>
              <a:gd name="T63" fmla="*/ 1040 h 2180"/>
              <a:gd name="T64" fmla="*/ 2155 w 2180"/>
              <a:gd name="T65" fmla="*/ 946 h 2180"/>
              <a:gd name="T66" fmla="*/ 26 w 2180"/>
              <a:gd name="T67" fmla="*/ 852 h 2180"/>
              <a:gd name="T68" fmla="*/ 2142 w 2180"/>
              <a:gd name="T69" fmla="*/ 802 h 2180"/>
              <a:gd name="T70" fmla="*/ 82 w 2180"/>
              <a:gd name="T71" fmla="*/ 719 h 2180"/>
              <a:gd name="T72" fmla="*/ 2113 w 2180"/>
              <a:gd name="T73" fmla="*/ 761 h 2180"/>
              <a:gd name="T74" fmla="*/ 2080 w 2180"/>
              <a:gd name="T75" fmla="*/ 672 h 2180"/>
              <a:gd name="T76" fmla="*/ 126 w 2180"/>
              <a:gd name="T77" fmla="*/ 581 h 2180"/>
              <a:gd name="T78" fmla="*/ 2029 w 2180"/>
              <a:gd name="T79" fmla="*/ 537 h 2180"/>
              <a:gd name="T80" fmla="*/ 215 w 2180"/>
              <a:gd name="T81" fmla="*/ 467 h 2180"/>
              <a:gd name="T82" fmla="*/ 1991 w 2180"/>
              <a:gd name="T83" fmla="*/ 504 h 2180"/>
              <a:gd name="T84" fmla="*/ 1935 w 2180"/>
              <a:gd name="T85" fmla="*/ 427 h 2180"/>
              <a:gd name="T86" fmla="*/ 293 w 2180"/>
              <a:gd name="T87" fmla="*/ 346 h 2180"/>
              <a:gd name="T88" fmla="*/ 1851 w 2180"/>
              <a:gd name="T89" fmla="*/ 310 h 2180"/>
              <a:gd name="T90" fmla="*/ 409 w 2180"/>
              <a:gd name="T91" fmla="*/ 259 h 2180"/>
              <a:gd name="T92" fmla="*/ 1805 w 2180"/>
              <a:gd name="T93" fmla="*/ 289 h 2180"/>
              <a:gd name="T94" fmla="*/ 1732 w 2180"/>
              <a:gd name="T95" fmla="*/ 229 h 2180"/>
              <a:gd name="T96" fmla="*/ 516 w 2180"/>
              <a:gd name="T97" fmla="*/ 163 h 2180"/>
              <a:gd name="T98" fmla="*/ 1620 w 2180"/>
              <a:gd name="T99" fmla="*/ 137 h 2180"/>
              <a:gd name="T100" fmla="*/ 650 w 2180"/>
              <a:gd name="T101" fmla="*/ 110 h 2180"/>
              <a:gd name="T102" fmla="*/ 1570 w 2180"/>
              <a:gd name="T103" fmla="*/ 129 h 2180"/>
              <a:gd name="T104" fmla="*/ 1483 w 2180"/>
              <a:gd name="T105" fmla="*/ 90 h 2180"/>
              <a:gd name="T106" fmla="*/ 779 w 2180"/>
              <a:gd name="T107" fmla="*/ 45 h 2180"/>
              <a:gd name="T108" fmla="*/ 1351 w 2180"/>
              <a:gd name="T109" fmla="*/ 31 h 2180"/>
              <a:gd name="T110" fmla="*/ 923 w 2180"/>
              <a:gd name="T111" fmla="*/ 29 h 2180"/>
              <a:gd name="T112" fmla="*/ 1301 w 2180"/>
              <a:gd name="T113" fmla="*/ 37 h 2180"/>
              <a:gd name="T114" fmla="*/ 1207 w 2180"/>
              <a:gd name="T115" fmla="*/ 22 h 2180"/>
              <a:gd name="T116" fmla="*/ 1064 w 2180"/>
              <a:gd name="T117" fmla="*/ 0 h 2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80" h="2180">
                <a:moveTo>
                  <a:pt x="1066" y="2180"/>
                </a:moveTo>
                <a:cubicBezTo>
                  <a:pt x="1050" y="2180"/>
                  <a:pt x="1034" y="2179"/>
                  <a:pt x="1018" y="2178"/>
                </a:cubicBezTo>
                <a:cubicBezTo>
                  <a:pt x="1019" y="2162"/>
                  <a:pt x="1019" y="2162"/>
                  <a:pt x="1019" y="2162"/>
                </a:cubicBezTo>
                <a:cubicBezTo>
                  <a:pt x="1035" y="2163"/>
                  <a:pt x="1051" y="2164"/>
                  <a:pt x="1067" y="2164"/>
                </a:cubicBezTo>
                <a:lnTo>
                  <a:pt x="1066" y="2180"/>
                </a:lnTo>
                <a:close/>
                <a:moveTo>
                  <a:pt x="1115" y="2180"/>
                </a:moveTo>
                <a:cubicBezTo>
                  <a:pt x="1114" y="2164"/>
                  <a:pt x="1114" y="2164"/>
                  <a:pt x="1114" y="2164"/>
                </a:cubicBezTo>
                <a:cubicBezTo>
                  <a:pt x="1130" y="2164"/>
                  <a:pt x="1146" y="2163"/>
                  <a:pt x="1162" y="2162"/>
                </a:cubicBezTo>
                <a:cubicBezTo>
                  <a:pt x="1163" y="2178"/>
                  <a:pt x="1163" y="2178"/>
                  <a:pt x="1163" y="2178"/>
                </a:cubicBezTo>
                <a:cubicBezTo>
                  <a:pt x="1147" y="2179"/>
                  <a:pt x="1131" y="2180"/>
                  <a:pt x="1115" y="2180"/>
                </a:cubicBezTo>
                <a:close/>
                <a:moveTo>
                  <a:pt x="970" y="2174"/>
                </a:moveTo>
                <a:cubicBezTo>
                  <a:pt x="954" y="2172"/>
                  <a:pt x="938" y="2170"/>
                  <a:pt x="922" y="2168"/>
                </a:cubicBezTo>
                <a:cubicBezTo>
                  <a:pt x="925" y="2152"/>
                  <a:pt x="925" y="2152"/>
                  <a:pt x="925" y="2152"/>
                </a:cubicBezTo>
                <a:cubicBezTo>
                  <a:pt x="940" y="2154"/>
                  <a:pt x="956" y="2156"/>
                  <a:pt x="972" y="2158"/>
                </a:cubicBezTo>
                <a:lnTo>
                  <a:pt x="970" y="2174"/>
                </a:lnTo>
                <a:close/>
                <a:moveTo>
                  <a:pt x="1211" y="2174"/>
                </a:moveTo>
                <a:cubicBezTo>
                  <a:pt x="1209" y="2158"/>
                  <a:pt x="1209" y="2158"/>
                  <a:pt x="1209" y="2158"/>
                </a:cubicBezTo>
                <a:cubicBezTo>
                  <a:pt x="1225" y="2156"/>
                  <a:pt x="1241" y="2154"/>
                  <a:pt x="1256" y="2152"/>
                </a:cubicBezTo>
                <a:cubicBezTo>
                  <a:pt x="1259" y="2168"/>
                  <a:pt x="1259" y="2168"/>
                  <a:pt x="1259" y="2168"/>
                </a:cubicBezTo>
                <a:cubicBezTo>
                  <a:pt x="1243" y="2170"/>
                  <a:pt x="1227" y="2172"/>
                  <a:pt x="1211" y="2174"/>
                </a:cubicBezTo>
                <a:close/>
                <a:moveTo>
                  <a:pt x="875" y="2159"/>
                </a:moveTo>
                <a:cubicBezTo>
                  <a:pt x="859" y="2156"/>
                  <a:pt x="843" y="2153"/>
                  <a:pt x="828" y="2149"/>
                </a:cubicBezTo>
                <a:cubicBezTo>
                  <a:pt x="832" y="2133"/>
                  <a:pt x="832" y="2133"/>
                  <a:pt x="832" y="2133"/>
                </a:cubicBezTo>
                <a:cubicBezTo>
                  <a:pt x="847" y="2137"/>
                  <a:pt x="863" y="2141"/>
                  <a:pt x="878" y="2144"/>
                </a:cubicBezTo>
                <a:lnTo>
                  <a:pt x="875" y="2159"/>
                </a:lnTo>
                <a:close/>
                <a:moveTo>
                  <a:pt x="1306" y="2159"/>
                </a:moveTo>
                <a:cubicBezTo>
                  <a:pt x="1303" y="2143"/>
                  <a:pt x="1303" y="2143"/>
                  <a:pt x="1303" y="2143"/>
                </a:cubicBezTo>
                <a:cubicBezTo>
                  <a:pt x="1318" y="2140"/>
                  <a:pt x="1334" y="2137"/>
                  <a:pt x="1349" y="2133"/>
                </a:cubicBezTo>
                <a:cubicBezTo>
                  <a:pt x="1353" y="2149"/>
                  <a:pt x="1353" y="2149"/>
                  <a:pt x="1353" y="2149"/>
                </a:cubicBezTo>
                <a:cubicBezTo>
                  <a:pt x="1338" y="2152"/>
                  <a:pt x="1322" y="2156"/>
                  <a:pt x="1306" y="2159"/>
                </a:cubicBezTo>
                <a:close/>
                <a:moveTo>
                  <a:pt x="781" y="2136"/>
                </a:moveTo>
                <a:cubicBezTo>
                  <a:pt x="766" y="2132"/>
                  <a:pt x="750" y="2127"/>
                  <a:pt x="735" y="2122"/>
                </a:cubicBezTo>
                <a:cubicBezTo>
                  <a:pt x="741" y="2106"/>
                  <a:pt x="741" y="2106"/>
                  <a:pt x="741" y="2106"/>
                </a:cubicBezTo>
                <a:cubicBezTo>
                  <a:pt x="755" y="2112"/>
                  <a:pt x="771" y="2116"/>
                  <a:pt x="786" y="2121"/>
                </a:cubicBezTo>
                <a:lnTo>
                  <a:pt x="781" y="2136"/>
                </a:lnTo>
                <a:close/>
                <a:moveTo>
                  <a:pt x="1400" y="2136"/>
                </a:moveTo>
                <a:cubicBezTo>
                  <a:pt x="1395" y="2121"/>
                  <a:pt x="1395" y="2121"/>
                  <a:pt x="1395" y="2121"/>
                </a:cubicBezTo>
                <a:cubicBezTo>
                  <a:pt x="1410" y="2116"/>
                  <a:pt x="1426" y="2111"/>
                  <a:pt x="1440" y="2106"/>
                </a:cubicBezTo>
                <a:cubicBezTo>
                  <a:pt x="1446" y="2121"/>
                  <a:pt x="1446" y="2121"/>
                  <a:pt x="1446" y="2121"/>
                </a:cubicBezTo>
                <a:cubicBezTo>
                  <a:pt x="1431" y="2126"/>
                  <a:pt x="1415" y="2131"/>
                  <a:pt x="1400" y="2136"/>
                </a:cubicBezTo>
                <a:close/>
                <a:moveTo>
                  <a:pt x="690" y="2105"/>
                </a:moveTo>
                <a:cubicBezTo>
                  <a:pt x="675" y="2099"/>
                  <a:pt x="660" y="2093"/>
                  <a:pt x="645" y="2086"/>
                </a:cubicBezTo>
                <a:cubicBezTo>
                  <a:pt x="652" y="2071"/>
                  <a:pt x="652" y="2071"/>
                  <a:pt x="652" y="2071"/>
                </a:cubicBezTo>
                <a:cubicBezTo>
                  <a:pt x="666" y="2078"/>
                  <a:pt x="681" y="2084"/>
                  <a:pt x="696" y="2090"/>
                </a:cubicBezTo>
                <a:lnTo>
                  <a:pt x="690" y="2105"/>
                </a:lnTo>
                <a:close/>
                <a:moveTo>
                  <a:pt x="1491" y="2104"/>
                </a:moveTo>
                <a:cubicBezTo>
                  <a:pt x="1485" y="2090"/>
                  <a:pt x="1485" y="2090"/>
                  <a:pt x="1485" y="2090"/>
                </a:cubicBezTo>
                <a:cubicBezTo>
                  <a:pt x="1500" y="2084"/>
                  <a:pt x="1514" y="2078"/>
                  <a:pt x="1529" y="2071"/>
                </a:cubicBezTo>
                <a:cubicBezTo>
                  <a:pt x="1535" y="2086"/>
                  <a:pt x="1535" y="2086"/>
                  <a:pt x="1535" y="2086"/>
                </a:cubicBezTo>
                <a:cubicBezTo>
                  <a:pt x="1521" y="2092"/>
                  <a:pt x="1506" y="2099"/>
                  <a:pt x="1491" y="2104"/>
                </a:cubicBezTo>
                <a:close/>
                <a:moveTo>
                  <a:pt x="602" y="2065"/>
                </a:moveTo>
                <a:cubicBezTo>
                  <a:pt x="587" y="2058"/>
                  <a:pt x="573" y="2051"/>
                  <a:pt x="559" y="2043"/>
                </a:cubicBezTo>
                <a:cubicBezTo>
                  <a:pt x="567" y="2029"/>
                  <a:pt x="567" y="2029"/>
                  <a:pt x="567" y="2029"/>
                </a:cubicBezTo>
                <a:cubicBezTo>
                  <a:pt x="581" y="2037"/>
                  <a:pt x="595" y="2044"/>
                  <a:pt x="609" y="2051"/>
                </a:cubicBezTo>
                <a:lnTo>
                  <a:pt x="602" y="2065"/>
                </a:lnTo>
                <a:close/>
                <a:moveTo>
                  <a:pt x="1579" y="2065"/>
                </a:moveTo>
                <a:cubicBezTo>
                  <a:pt x="1572" y="2051"/>
                  <a:pt x="1572" y="2051"/>
                  <a:pt x="1572" y="2051"/>
                </a:cubicBezTo>
                <a:cubicBezTo>
                  <a:pt x="1586" y="2044"/>
                  <a:pt x="1600" y="2036"/>
                  <a:pt x="1613" y="2029"/>
                </a:cubicBezTo>
                <a:cubicBezTo>
                  <a:pt x="1621" y="2043"/>
                  <a:pt x="1621" y="2043"/>
                  <a:pt x="1621" y="2043"/>
                </a:cubicBezTo>
                <a:cubicBezTo>
                  <a:pt x="1607" y="2050"/>
                  <a:pt x="1593" y="2058"/>
                  <a:pt x="1579" y="2065"/>
                </a:cubicBezTo>
                <a:close/>
                <a:moveTo>
                  <a:pt x="517" y="2018"/>
                </a:moveTo>
                <a:cubicBezTo>
                  <a:pt x="504" y="2010"/>
                  <a:pt x="490" y="2001"/>
                  <a:pt x="477" y="1992"/>
                </a:cubicBezTo>
                <a:cubicBezTo>
                  <a:pt x="486" y="1979"/>
                  <a:pt x="486" y="1979"/>
                  <a:pt x="486" y="1979"/>
                </a:cubicBezTo>
                <a:cubicBezTo>
                  <a:pt x="499" y="1988"/>
                  <a:pt x="512" y="1996"/>
                  <a:pt x="526" y="2005"/>
                </a:cubicBezTo>
                <a:lnTo>
                  <a:pt x="517" y="2018"/>
                </a:lnTo>
                <a:close/>
                <a:moveTo>
                  <a:pt x="1663" y="2018"/>
                </a:moveTo>
                <a:cubicBezTo>
                  <a:pt x="1654" y="2005"/>
                  <a:pt x="1654" y="2005"/>
                  <a:pt x="1654" y="2005"/>
                </a:cubicBezTo>
                <a:cubicBezTo>
                  <a:pt x="1668" y="1996"/>
                  <a:pt x="1681" y="1988"/>
                  <a:pt x="1694" y="1979"/>
                </a:cubicBezTo>
                <a:cubicBezTo>
                  <a:pt x="1703" y="1992"/>
                  <a:pt x="1703" y="1992"/>
                  <a:pt x="1703" y="1992"/>
                </a:cubicBezTo>
                <a:cubicBezTo>
                  <a:pt x="1690" y="2001"/>
                  <a:pt x="1676" y="2010"/>
                  <a:pt x="1663" y="2018"/>
                </a:cubicBezTo>
                <a:close/>
                <a:moveTo>
                  <a:pt x="438" y="1964"/>
                </a:moveTo>
                <a:cubicBezTo>
                  <a:pt x="425" y="1954"/>
                  <a:pt x="412" y="1944"/>
                  <a:pt x="400" y="1934"/>
                </a:cubicBezTo>
                <a:cubicBezTo>
                  <a:pt x="410" y="1922"/>
                  <a:pt x="410" y="1922"/>
                  <a:pt x="410" y="1922"/>
                </a:cubicBezTo>
                <a:cubicBezTo>
                  <a:pt x="422" y="1932"/>
                  <a:pt x="435" y="1942"/>
                  <a:pt x="447" y="1951"/>
                </a:cubicBezTo>
                <a:lnTo>
                  <a:pt x="438" y="1964"/>
                </a:lnTo>
                <a:close/>
                <a:moveTo>
                  <a:pt x="1742" y="1964"/>
                </a:moveTo>
                <a:cubicBezTo>
                  <a:pt x="1733" y="1951"/>
                  <a:pt x="1733" y="1951"/>
                  <a:pt x="1733" y="1951"/>
                </a:cubicBezTo>
                <a:cubicBezTo>
                  <a:pt x="1745" y="1942"/>
                  <a:pt x="1758" y="1932"/>
                  <a:pt x="1770" y="1922"/>
                </a:cubicBezTo>
                <a:cubicBezTo>
                  <a:pt x="1780" y="1934"/>
                  <a:pt x="1780" y="1934"/>
                  <a:pt x="1780" y="1934"/>
                </a:cubicBezTo>
                <a:cubicBezTo>
                  <a:pt x="1768" y="1944"/>
                  <a:pt x="1755" y="1954"/>
                  <a:pt x="1742" y="1964"/>
                </a:cubicBezTo>
                <a:close/>
                <a:moveTo>
                  <a:pt x="1817" y="1903"/>
                </a:moveTo>
                <a:cubicBezTo>
                  <a:pt x="1806" y="1891"/>
                  <a:pt x="1806" y="1891"/>
                  <a:pt x="1806" y="1891"/>
                </a:cubicBezTo>
                <a:cubicBezTo>
                  <a:pt x="1818" y="1880"/>
                  <a:pt x="1830" y="1870"/>
                  <a:pt x="1841" y="1858"/>
                </a:cubicBezTo>
                <a:cubicBezTo>
                  <a:pt x="1852" y="1870"/>
                  <a:pt x="1852" y="1870"/>
                  <a:pt x="1852" y="1870"/>
                </a:cubicBezTo>
                <a:cubicBezTo>
                  <a:pt x="1841" y="1881"/>
                  <a:pt x="1829" y="1892"/>
                  <a:pt x="1817" y="1903"/>
                </a:cubicBezTo>
                <a:close/>
                <a:moveTo>
                  <a:pt x="363" y="1903"/>
                </a:moveTo>
                <a:cubicBezTo>
                  <a:pt x="351" y="1892"/>
                  <a:pt x="339" y="1881"/>
                  <a:pt x="328" y="1870"/>
                </a:cubicBezTo>
                <a:cubicBezTo>
                  <a:pt x="339" y="1858"/>
                  <a:pt x="339" y="1858"/>
                  <a:pt x="339" y="1858"/>
                </a:cubicBezTo>
                <a:cubicBezTo>
                  <a:pt x="350" y="1869"/>
                  <a:pt x="362" y="1880"/>
                  <a:pt x="374" y="1891"/>
                </a:cubicBezTo>
                <a:lnTo>
                  <a:pt x="363" y="1903"/>
                </a:lnTo>
                <a:close/>
                <a:moveTo>
                  <a:pt x="1886" y="1835"/>
                </a:moveTo>
                <a:cubicBezTo>
                  <a:pt x="1874" y="1825"/>
                  <a:pt x="1874" y="1825"/>
                  <a:pt x="1874" y="1825"/>
                </a:cubicBezTo>
                <a:cubicBezTo>
                  <a:pt x="1885" y="1813"/>
                  <a:pt x="1896" y="1801"/>
                  <a:pt x="1906" y="1789"/>
                </a:cubicBezTo>
                <a:cubicBezTo>
                  <a:pt x="1918" y="1800"/>
                  <a:pt x="1918" y="1800"/>
                  <a:pt x="1918" y="1800"/>
                </a:cubicBezTo>
                <a:cubicBezTo>
                  <a:pt x="1908" y="1812"/>
                  <a:pt x="1897" y="1824"/>
                  <a:pt x="1886" y="1835"/>
                </a:cubicBezTo>
                <a:close/>
                <a:moveTo>
                  <a:pt x="294" y="1835"/>
                </a:moveTo>
                <a:cubicBezTo>
                  <a:pt x="283" y="1824"/>
                  <a:pt x="272" y="1812"/>
                  <a:pt x="262" y="1800"/>
                </a:cubicBezTo>
                <a:cubicBezTo>
                  <a:pt x="274" y="1789"/>
                  <a:pt x="274" y="1789"/>
                  <a:pt x="274" y="1789"/>
                </a:cubicBezTo>
                <a:cubicBezTo>
                  <a:pt x="284" y="1801"/>
                  <a:pt x="295" y="1813"/>
                  <a:pt x="306" y="1824"/>
                </a:cubicBezTo>
                <a:lnTo>
                  <a:pt x="294" y="1835"/>
                </a:lnTo>
                <a:close/>
                <a:moveTo>
                  <a:pt x="231" y="1762"/>
                </a:moveTo>
                <a:cubicBezTo>
                  <a:pt x="221" y="1750"/>
                  <a:pt x="212" y="1737"/>
                  <a:pt x="202" y="1724"/>
                </a:cubicBezTo>
                <a:cubicBezTo>
                  <a:pt x="215" y="1714"/>
                  <a:pt x="215" y="1714"/>
                  <a:pt x="215" y="1714"/>
                </a:cubicBezTo>
                <a:cubicBezTo>
                  <a:pt x="225" y="1727"/>
                  <a:pt x="234" y="1740"/>
                  <a:pt x="244" y="1752"/>
                </a:cubicBezTo>
                <a:lnTo>
                  <a:pt x="231" y="1762"/>
                </a:lnTo>
                <a:close/>
                <a:moveTo>
                  <a:pt x="1949" y="1762"/>
                </a:moveTo>
                <a:cubicBezTo>
                  <a:pt x="1936" y="1752"/>
                  <a:pt x="1936" y="1752"/>
                  <a:pt x="1936" y="1752"/>
                </a:cubicBezTo>
                <a:cubicBezTo>
                  <a:pt x="1946" y="1740"/>
                  <a:pt x="1955" y="1727"/>
                  <a:pt x="1965" y="1714"/>
                </a:cubicBezTo>
                <a:cubicBezTo>
                  <a:pt x="1978" y="1724"/>
                  <a:pt x="1978" y="1724"/>
                  <a:pt x="1978" y="1724"/>
                </a:cubicBezTo>
                <a:cubicBezTo>
                  <a:pt x="1968" y="1737"/>
                  <a:pt x="1959" y="1750"/>
                  <a:pt x="1949" y="1762"/>
                </a:cubicBezTo>
                <a:close/>
                <a:moveTo>
                  <a:pt x="175" y="1684"/>
                </a:moveTo>
                <a:cubicBezTo>
                  <a:pt x="167" y="1670"/>
                  <a:pt x="158" y="1657"/>
                  <a:pt x="150" y="1643"/>
                </a:cubicBezTo>
                <a:cubicBezTo>
                  <a:pt x="164" y="1635"/>
                  <a:pt x="164" y="1635"/>
                  <a:pt x="164" y="1635"/>
                </a:cubicBezTo>
                <a:cubicBezTo>
                  <a:pt x="172" y="1648"/>
                  <a:pt x="180" y="1662"/>
                  <a:pt x="189" y="1675"/>
                </a:cubicBezTo>
                <a:lnTo>
                  <a:pt x="175" y="1684"/>
                </a:lnTo>
                <a:close/>
                <a:moveTo>
                  <a:pt x="2005" y="1684"/>
                </a:moveTo>
                <a:cubicBezTo>
                  <a:pt x="1991" y="1675"/>
                  <a:pt x="1991" y="1675"/>
                  <a:pt x="1991" y="1675"/>
                </a:cubicBezTo>
                <a:cubicBezTo>
                  <a:pt x="2000" y="1662"/>
                  <a:pt x="2008" y="1648"/>
                  <a:pt x="2016" y="1635"/>
                </a:cubicBezTo>
                <a:cubicBezTo>
                  <a:pt x="2030" y="1643"/>
                  <a:pt x="2030" y="1643"/>
                  <a:pt x="2030" y="1643"/>
                </a:cubicBezTo>
                <a:cubicBezTo>
                  <a:pt x="2022" y="1656"/>
                  <a:pt x="2014" y="1670"/>
                  <a:pt x="2005" y="1684"/>
                </a:cubicBezTo>
                <a:close/>
                <a:moveTo>
                  <a:pt x="126" y="1601"/>
                </a:moveTo>
                <a:cubicBezTo>
                  <a:pt x="119" y="1587"/>
                  <a:pt x="112" y="1572"/>
                  <a:pt x="105" y="1558"/>
                </a:cubicBezTo>
                <a:cubicBezTo>
                  <a:pt x="119" y="1551"/>
                  <a:pt x="119" y="1551"/>
                  <a:pt x="119" y="1551"/>
                </a:cubicBezTo>
                <a:cubicBezTo>
                  <a:pt x="126" y="1565"/>
                  <a:pt x="133" y="1579"/>
                  <a:pt x="141" y="1593"/>
                </a:cubicBezTo>
                <a:lnTo>
                  <a:pt x="126" y="1601"/>
                </a:lnTo>
                <a:close/>
                <a:moveTo>
                  <a:pt x="2054" y="1600"/>
                </a:moveTo>
                <a:cubicBezTo>
                  <a:pt x="2040" y="1593"/>
                  <a:pt x="2040" y="1593"/>
                  <a:pt x="2040" y="1593"/>
                </a:cubicBezTo>
                <a:cubicBezTo>
                  <a:pt x="2047" y="1579"/>
                  <a:pt x="2054" y="1565"/>
                  <a:pt x="2061" y="1550"/>
                </a:cubicBezTo>
                <a:cubicBezTo>
                  <a:pt x="2076" y="1557"/>
                  <a:pt x="2076" y="1557"/>
                  <a:pt x="2076" y="1557"/>
                </a:cubicBezTo>
                <a:cubicBezTo>
                  <a:pt x="2069" y="1572"/>
                  <a:pt x="2061" y="1586"/>
                  <a:pt x="2054" y="1600"/>
                </a:cubicBezTo>
                <a:close/>
                <a:moveTo>
                  <a:pt x="85" y="1514"/>
                </a:moveTo>
                <a:cubicBezTo>
                  <a:pt x="79" y="1499"/>
                  <a:pt x="73" y="1484"/>
                  <a:pt x="67" y="1469"/>
                </a:cubicBezTo>
                <a:cubicBezTo>
                  <a:pt x="82" y="1464"/>
                  <a:pt x="82" y="1464"/>
                  <a:pt x="82" y="1464"/>
                </a:cubicBezTo>
                <a:cubicBezTo>
                  <a:pt x="88" y="1478"/>
                  <a:pt x="94" y="1493"/>
                  <a:pt x="100" y="1508"/>
                </a:cubicBezTo>
                <a:lnTo>
                  <a:pt x="85" y="1514"/>
                </a:lnTo>
                <a:close/>
                <a:moveTo>
                  <a:pt x="2095" y="1513"/>
                </a:moveTo>
                <a:cubicBezTo>
                  <a:pt x="2081" y="1507"/>
                  <a:pt x="2081" y="1507"/>
                  <a:pt x="2081" y="1507"/>
                </a:cubicBezTo>
                <a:cubicBezTo>
                  <a:pt x="2087" y="1492"/>
                  <a:pt x="2093" y="1477"/>
                  <a:pt x="2098" y="1463"/>
                </a:cubicBezTo>
                <a:cubicBezTo>
                  <a:pt x="2113" y="1468"/>
                  <a:pt x="2113" y="1468"/>
                  <a:pt x="2113" y="1468"/>
                </a:cubicBezTo>
                <a:cubicBezTo>
                  <a:pt x="2107" y="1483"/>
                  <a:pt x="2101" y="1498"/>
                  <a:pt x="2095" y="1513"/>
                </a:cubicBezTo>
                <a:close/>
                <a:moveTo>
                  <a:pt x="52" y="1424"/>
                </a:moveTo>
                <a:cubicBezTo>
                  <a:pt x="47" y="1408"/>
                  <a:pt x="42" y="1393"/>
                  <a:pt x="38" y="1377"/>
                </a:cubicBezTo>
                <a:cubicBezTo>
                  <a:pt x="53" y="1373"/>
                  <a:pt x="53" y="1373"/>
                  <a:pt x="53" y="1373"/>
                </a:cubicBezTo>
                <a:cubicBezTo>
                  <a:pt x="57" y="1388"/>
                  <a:pt x="62" y="1404"/>
                  <a:pt x="67" y="1419"/>
                </a:cubicBezTo>
                <a:lnTo>
                  <a:pt x="52" y="1424"/>
                </a:lnTo>
                <a:close/>
                <a:moveTo>
                  <a:pt x="2129" y="1423"/>
                </a:moveTo>
                <a:cubicBezTo>
                  <a:pt x="2114" y="1418"/>
                  <a:pt x="2114" y="1418"/>
                  <a:pt x="2114" y="1418"/>
                </a:cubicBezTo>
                <a:cubicBezTo>
                  <a:pt x="2118" y="1403"/>
                  <a:pt x="2123" y="1387"/>
                  <a:pt x="2127" y="1372"/>
                </a:cubicBezTo>
                <a:cubicBezTo>
                  <a:pt x="2142" y="1376"/>
                  <a:pt x="2142" y="1376"/>
                  <a:pt x="2142" y="1376"/>
                </a:cubicBezTo>
                <a:cubicBezTo>
                  <a:pt x="2138" y="1392"/>
                  <a:pt x="2134" y="1407"/>
                  <a:pt x="2129" y="1423"/>
                </a:cubicBezTo>
                <a:close/>
                <a:moveTo>
                  <a:pt x="26" y="1331"/>
                </a:moveTo>
                <a:cubicBezTo>
                  <a:pt x="23" y="1315"/>
                  <a:pt x="20" y="1299"/>
                  <a:pt x="17" y="1283"/>
                </a:cubicBezTo>
                <a:cubicBezTo>
                  <a:pt x="32" y="1281"/>
                  <a:pt x="32" y="1281"/>
                  <a:pt x="32" y="1281"/>
                </a:cubicBezTo>
                <a:cubicBezTo>
                  <a:pt x="35" y="1296"/>
                  <a:pt x="38" y="1312"/>
                  <a:pt x="42" y="1327"/>
                </a:cubicBezTo>
                <a:lnTo>
                  <a:pt x="26" y="1331"/>
                </a:lnTo>
                <a:close/>
                <a:moveTo>
                  <a:pt x="2154" y="1329"/>
                </a:moveTo>
                <a:cubicBezTo>
                  <a:pt x="2138" y="1326"/>
                  <a:pt x="2138" y="1326"/>
                  <a:pt x="2138" y="1326"/>
                </a:cubicBezTo>
                <a:cubicBezTo>
                  <a:pt x="2142" y="1311"/>
                  <a:pt x="2145" y="1295"/>
                  <a:pt x="2148" y="1279"/>
                </a:cubicBezTo>
                <a:cubicBezTo>
                  <a:pt x="2164" y="1282"/>
                  <a:pt x="2164" y="1282"/>
                  <a:pt x="2164" y="1282"/>
                </a:cubicBezTo>
                <a:cubicBezTo>
                  <a:pt x="2161" y="1298"/>
                  <a:pt x="2158" y="1314"/>
                  <a:pt x="2154" y="1329"/>
                </a:cubicBezTo>
                <a:close/>
                <a:moveTo>
                  <a:pt x="9" y="1236"/>
                </a:moveTo>
                <a:cubicBezTo>
                  <a:pt x="7" y="1220"/>
                  <a:pt x="5" y="1204"/>
                  <a:pt x="4" y="1188"/>
                </a:cubicBezTo>
                <a:cubicBezTo>
                  <a:pt x="20" y="1186"/>
                  <a:pt x="20" y="1186"/>
                  <a:pt x="20" y="1186"/>
                </a:cubicBezTo>
                <a:cubicBezTo>
                  <a:pt x="21" y="1202"/>
                  <a:pt x="23" y="1218"/>
                  <a:pt x="25" y="1234"/>
                </a:cubicBezTo>
                <a:lnTo>
                  <a:pt x="9" y="1236"/>
                </a:lnTo>
                <a:close/>
                <a:moveTo>
                  <a:pt x="2171" y="1234"/>
                </a:moveTo>
                <a:cubicBezTo>
                  <a:pt x="2155" y="1232"/>
                  <a:pt x="2155" y="1232"/>
                  <a:pt x="2155" y="1232"/>
                </a:cubicBezTo>
                <a:cubicBezTo>
                  <a:pt x="2157" y="1217"/>
                  <a:pt x="2159" y="1201"/>
                  <a:pt x="2160" y="1185"/>
                </a:cubicBezTo>
                <a:cubicBezTo>
                  <a:pt x="2176" y="1187"/>
                  <a:pt x="2176" y="1187"/>
                  <a:pt x="2176" y="1187"/>
                </a:cubicBezTo>
                <a:cubicBezTo>
                  <a:pt x="2175" y="1203"/>
                  <a:pt x="2173" y="1219"/>
                  <a:pt x="2171" y="1234"/>
                </a:cubicBezTo>
                <a:close/>
                <a:moveTo>
                  <a:pt x="1" y="1140"/>
                </a:moveTo>
                <a:cubicBezTo>
                  <a:pt x="0" y="1124"/>
                  <a:pt x="0" y="1107"/>
                  <a:pt x="0" y="1091"/>
                </a:cubicBezTo>
                <a:cubicBezTo>
                  <a:pt x="16" y="1091"/>
                  <a:pt x="16" y="1091"/>
                  <a:pt x="16" y="1091"/>
                </a:cubicBezTo>
                <a:cubicBezTo>
                  <a:pt x="16" y="1107"/>
                  <a:pt x="16" y="1123"/>
                  <a:pt x="17" y="1139"/>
                </a:cubicBezTo>
                <a:lnTo>
                  <a:pt x="1" y="1140"/>
                </a:lnTo>
                <a:close/>
                <a:moveTo>
                  <a:pt x="2179" y="1138"/>
                </a:moveTo>
                <a:cubicBezTo>
                  <a:pt x="2163" y="1138"/>
                  <a:pt x="2163" y="1138"/>
                  <a:pt x="2163" y="1138"/>
                </a:cubicBezTo>
                <a:cubicBezTo>
                  <a:pt x="2164" y="1122"/>
                  <a:pt x="2164" y="1106"/>
                  <a:pt x="2164" y="1090"/>
                </a:cubicBezTo>
                <a:cubicBezTo>
                  <a:pt x="2164" y="1088"/>
                  <a:pt x="2164" y="1088"/>
                  <a:pt x="2164" y="1088"/>
                </a:cubicBezTo>
                <a:cubicBezTo>
                  <a:pt x="2180" y="1088"/>
                  <a:pt x="2180" y="1088"/>
                  <a:pt x="2180" y="1088"/>
                </a:cubicBezTo>
                <a:cubicBezTo>
                  <a:pt x="2180" y="1090"/>
                  <a:pt x="2180" y="1090"/>
                  <a:pt x="2180" y="1090"/>
                </a:cubicBezTo>
                <a:cubicBezTo>
                  <a:pt x="2180" y="1106"/>
                  <a:pt x="2180" y="1122"/>
                  <a:pt x="2179" y="1138"/>
                </a:cubicBezTo>
                <a:close/>
                <a:moveTo>
                  <a:pt x="17" y="1044"/>
                </a:moveTo>
                <a:cubicBezTo>
                  <a:pt x="1" y="1043"/>
                  <a:pt x="1" y="1043"/>
                  <a:pt x="1" y="1043"/>
                </a:cubicBezTo>
                <a:cubicBezTo>
                  <a:pt x="1" y="1027"/>
                  <a:pt x="2" y="1011"/>
                  <a:pt x="4" y="995"/>
                </a:cubicBezTo>
                <a:cubicBezTo>
                  <a:pt x="20" y="996"/>
                  <a:pt x="20" y="996"/>
                  <a:pt x="20" y="996"/>
                </a:cubicBezTo>
                <a:cubicBezTo>
                  <a:pt x="18" y="1012"/>
                  <a:pt x="17" y="1028"/>
                  <a:pt x="17" y="1044"/>
                </a:cubicBezTo>
                <a:close/>
                <a:moveTo>
                  <a:pt x="2163" y="1040"/>
                </a:moveTo>
                <a:cubicBezTo>
                  <a:pt x="2162" y="1025"/>
                  <a:pt x="2161" y="1009"/>
                  <a:pt x="2160" y="993"/>
                </a:cubicBezTo>
                <a:cubicBezTo>
                  <a:pt x="2176" y="992"/>
                  <a:pt x="2176" y="992"/>
                  <a:pt x="2176" y="992"/>
                </a:cubicBezTo>
                <a:cubicBezTo>
                  <a:pt x="2177" y="1007"/>
                  <a:pt x="2178" y="1024"/>
                  <a:pt x="2179" y="1040"/>
                </a:cubicBezTo>
                <a:lnTo>
                  <a:pt x="2163" y="1040"/>
                </a:lnTo>
                <a:close/>
                <a:moveTo>
                  <a:pt x="25" y="949"/>
                </a:moveTo>
                <a:cubicBezTo>
                  <a:pt x="9" y="947"/>
                  <a:pt x="9" y="947"/>
                  <a:pt x="9" y="947"/>
                </a:cubicBezTo>
                <a:cubicBezTo>
                  <a:pt x="11" y="931"/>
                  <a:pt x="14" y="915"/>
                  <a:pt x="16" y="899"/>
                </a:cubicBezTo>
                <a:cubicBezTo>
                  <a:pt x="32" y="902"/>
                  <a:pt x="32" y="902"/>
                  <a:pt x="32" y="902"/>
                </a:cubicBezTo>
                <a:cubicBezTo>
                  <a:pt x="29" y="918"/>
                  <a:pt x="27" y="934"/>
                  <a:pt x="25" y="949"/>
                </a:cubicBezTo>
                <a:close/>
                <a:moveTo>
                  <a:pt x="2155" y="946"/>
                </a:moveTo>
                <a:cubicBezTo>
                  <a:pt x="2153" y="930"/>
                  <a:pt x="2150" y="914"/>
                  <a:pt x="2147" y="899"/>
                </a:cubicBezTo>
                <a:cubicBezTo>
                  <a:pt x="2163" y="896"/>
                  <a:pt x="2163" y="896"/>
                  <a:pt x="2163" y="896"/>
                </a:cubicBezTo>
                <a:cubicBezTo>
                  <a:pt x="2166" y="912"/>
                  <a:pt x="2168" y="928"/>
                  <a:pt x="2171" y="944"/>
                </a:cubicBezTo>
                <a:lnTo>
                  <a:pt x="2155" y="946"/>
                </a:lnTo>
                <a:close/>
                <a:moveTo>
                  <a:pt x="41" y="856"/>
                </a:moveTo>
                <a:cubicBezTo>
                  <a:pt x="26" y="852"/>
                  <a:pt x="26" y="852"/>
                  <a:pt x="26" y="852"/>
                </a:cubicBezTo>
                <a:cubicBezTo>
                  <a:pt x="29" y="837"/>
                  <a:pt x="33" y="821"/>
                  <a:pt x="37" y="805"/>
                </a:cubicBezTo>
                <a:cubicBezTo>
                  <a:pt x="53" y="810"/>
                  <a:pt x="53" y="810"/>
                  <a:pt x="53" y="810"/>
                </a:cubicBezTo>
                <a:cubicBezTo>
                  <a:pt x="49" y="825"/>
                  <a:pt x="45" y="840"/>
                  <a:pt x="41" y="856"/>
                </a:cubicBezTo>
                <a:close/>
                <a:moveTo>
                  <a:pt x="2138" y="852"/>
                </a:moveTo>
                <a:cubicBezTo>
                  <a:pt x="2134" y="837"/>
                  <a:pt x="2131" y="821"/>
                  <a:pt x="2126" y="806"/>
                </a:cubicBezTo>
                <a:cubicBezTo>
                  <a:pt x="2142" y="802"/>
                  <a:pt x="2142" y="802"/>
                  <a:pt x="2142" y="802"/>
                </a:cubicBezTo>
                <a:cubicBezTo>
                  <a:pt x="2146" y="817"/>
                  <a:pt x="2150" y="833"/>
                  <a:pt x="2153" y="849"/>
                </a:cubicBezTo>
                <a:lnTo>
                  <a:pt x="2138" y="852"/>
                </a:lnTo>
                <a:close/>
                <a:moveTo>
                  <a:pt x="66" y="764"/>
                </a:moveTo>
                <a:cubicBezTo>
                  <a:pt x="51" y="759"/>
                  <a:pt x="51" y="759"/>
                  <a:pt x="51" y="759"/>
                </a:cubicBezTo>
                <a:cubicBezTo>
                  <a:pt x="56" y="744"/>
                  <a:pt x="61" y="728"/>
                  <a:pt x="67" y="713"/>
                </a:cubicBezTo>
                <a:cubicBezTo>
                  <a:pt x="82" y="719"/>
                  <a:pt x="82" y="719"/>
                  <a:pt x="82" y="719"/>
                </a:cubicBezTo>
                <a:cubicBezTo>
                  <a:pt x="76" y="734"/>
                  <a:pt x="71" y="749"/>
                  <a:pt x="66" y="764"/>
                </a:cubicBezTo>
                <a:close/>
                <a:moveTo>
                  <a:pt x="2113" y="761"/>
                </a:moveTo>
                <a:cubicBezTo>
                  <a:pt x="2108" y="746"/>
                  <a:pt x="2103" y="730"/>
                  <a:pt x="2097" y="716"/>
                </a:cubicBezTo>
                <a:cubicBezTo>
                  <a:pt x="2112" y="710"/>
                  <a:pt x="2112" y="710"/>
                  <a:pt x="2112" y="710"/>
                </a:cubicBezTo>
                <a:cubicBezTo>
                  <a:pt x="2118" y="725"/>
                  <a:pt x="2123" y="740"/>
                  <a:pt x="2128" y="756"/>
                </a:cubicBezTo>
                <a:lnTo>
                  <a:pt x="2113" y="761"/>
                </a:lnTo>
                <a:close/>
                <a:moveTo>
                  <a:pt x="99" y="675"/>
                </a:moveTo>
                <a:cubicBezTo>
                  <a:pt x="84" y="668"/>
                  <a:pt x="84" y="668"/>
                  <a:pt x="84" y="668"/>
                </a:cubicBezTo>
                <a:cubicBezTo>
                  <a:pt x="90" y="654"/>
                  <a:pt x="97" y="639"/>
                  <a:pt x="104" y="624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112" y="645"/>
                  <a:pt x="105" y="660"/>
                  <a:pt x="99" y="675"/>
                </a:cubicBezTo>
                <a:close/>
                <a:moveTo>
                  <a:pt x="2080" y="672"/>
                </a:moveTo>
                <a:cubicBezTo>
                  <a:pt x="2074" y="657"/>
                  <a:pt x="2067" y="643"/>
                  <a:pt x="2060" y="628"/>
                </a:cubicBezTo>
                <a:cubicBezTo>
                  <a:pt x="2075" y="622"/>
                  <a:pt x="2075" y="622"/>
                  <a:pt x="2075" y="622"/>
                </a:cubicBezTo>
                <a:cubicBezTo>
                  <a:pt x="2082" y="636"/>
                  <a:pt x="2088" y="651"/>
                  <a:pt x="2094" y="665"/>
                </a:cubicBezTo>
                <a:lnTo>
                  <a:pt x="2080" y="672"/>
                </a:lnTo>
                <a:close/>
                <a:moveTo>
                  <a:pt x="140" y="589"/>
                </a:moveTo>
                <a:cubicBezTo>
                  <a:pt x="126" y="581"/>
                  <a:pt x="126" y="581"/>
                  <a:pt x="126" y="581"/>
                </a:cubicBezTo>
                <a:cubicBezTo>
                  <a:pt x="133" y="567"/>
                  <a:pt x="141" y="553"/>
                  <a:pt x="149" y="539"/>
                </a:cubicBezTo>
                <a:cubicBezTo>
                  <a:pt x="163" y="547"/>
                  <a:pt x="163" y="547"/>
                  <a:pt x="163" y="547"/>
                </a:cubicBezTo>
                <a:cubicBezTo>
                  <a:pt x="155" y="561"/>
                  <a:pt x="147" y="575"/>
                  <a:pt x="140" y="589"/>
                </a:cubicBezTo>
                <a:close/>
                <a:moveTo>
                  <a:pt x="2039" y="586"/>
                </a:moveTo>
                <a:cubicBezTo>
                  <a:pt x="2032" y="572"/>
                  <a:pt x="2024" y="558"/>
                  <a:pt x="2016" y="545"/>
                </a:cubicBezTo>
                <a:cubicBezTo>
                  <a:pt x="2029" y="537"/>
                  <a:pt x="2029" y="537"/>
                  <a:pt x="2029" y="537"/>
                </a:cubicBezTo>
                <a:cubicBezTo>
                  <a:pt x="2038" y="550"/>
                  <a:pt x="2046" y="564"/>
                  <a:pt x="2053" y="579"/>
                </a:cubicBezTo>
                <a:lnTo>
                  <a:pt x="2039" y="586"/>
                </a:lnTo>
                <a:close/>
                <a:moveTo>
                  <a:pt x="188" y="506"/>
                </a:moveTo>
                <a:cubicBezTo>
                  <a:pt x="175" y="498"/>
                  <a:pt x="175" y="498"/>
                  <a:pt x="175" y="498"/>
                </a:cubicBezTo>
                <a:cubicBezTo>
                  <a:pt x="183" y="484"/>
                  <a:pt x="192" y="471"/>
                  <a:pt x="202" y="458"/>
                </a:cubicBezTo>
                <a:cubicBezTo>
                  <a:pt x="215" y="467"/>
                  <a:pt x="215" y="467"/>
                  <a:pt x="215" y="467"/>
                </a:cubicBezTo>
                <a:cubicBezTo>
                  <a:pt x="206" y="480"/>
                  <a:pt x="197" y="493"/>
                  <a:pt x="188" y="506"/>
                </a:cubicBezTo>
                <a:close/>
                <a:moveTo>
                  <a:pt x="1991" y="504"/>
                </a:moveTo>
                <a:cubicBezTo>
                  <a:pt x="1982" y="491"/>
                  <a:pt x="1973" y="478"/>
                  <a:pt x="1964" y="465"/>
                </a:cubicBezTo>
                <a:cubicBezTo>
                  <a:pt x="1977" y="456"/>
                  <a:pt x="1977" y="456"/>
                  <a:pt x="1977" y="456"/>
                </a:cubicBezTo>
                <a:cubicBezTo>
                  <a:pt x="1986" y="469"/>
                  <a:pt x="1995" y="482"/>
                  <a:pt x="2004" y="496"/>
                </a:cubicBezTo>
                <a:lnTo>
                  <a:pt x="1991" y="504"/>
                </a:lnTo>
                <a:close/>
                <a:moveTo>
                  <a:pt x="243" y="429"/>
                </a:moveTo>
                <a:cubicBezTo>
                  <a:pt x="231" y="419"/>
                  <a:pt x="231" y="419"/>
                  <a:pt x="231" y="419"/>
                </a:cubicBezTo>
                <a:cubicBezTo>
                  <a:pt x="240" y="407"/>
                  <a:pt x="251" y="394"/>
                  <a:pt x="261" y="382"/>
                </a:cubicBezTo>
                <a:cubicBezTo>
                  <a:pt x="273" y="392"/>
                  <a:pt x="273" y="392"/>
                  <a:pt x="273" y="392"/>
                </a:cubicBezTo>
                <a:cubicBezTo>
                  <a:pt x="263" y="404"/>
                  <a:pt x="253" y="417"/>
                  <a:pt x="243" y="429"/>
                </a:cubicBezTo>
                <a:close/>
                <a:moveTo>
                  <a:pt x="1935" y="427"/>
                </a:moveTo>
                <a:cubicBezTo>
                  <a:pt x="1926" y="415"/>
                  <a:pt x="1915" y="402"/>
                  <a:pt x="1905" y="390"/>
                </a:cubicBezTo>
                <a:cubicBezTo>
                  <a:pt x="1917" y="380"/>
                  <a:pt x="1917" y="380"/>
                  <a:pt x="1917" y="380"/>
                </a:cubicBezTo>
                <a:cubicBezTo>
                  <a:pt x="1928" y="392"/>
                  <a:pt x="1938" y="405"/>
                  <a:pt x="1948" y="417"/>
                </a:cubicBezTo>
                <a:lnTo>
                  <a:pt x="1935" y="427"/>
                </a:lnTo>
                <a:close/>
                <a:moveTo>
                  <a:pt x="305" y="357"/>
                </a:moveTo>
                <a:cubicBezTo>
                  <a:pt x="293" y="346"/>
                  <a:pt x="293" y="346"/>
                  <a:pt x="293" y="346"/>
                </a:cubicBezTo>
                <a:cubicBezTo>
                  <a:pt x="304" y="334"/>
                  <a:pt x="316" y="323"/>
                  <a:pt x="327" y="311"/>
                </a:cubicBezTo>
                <a:cubicBezTo>
                  <a:pt x="338" y="323"/>
                  <a:pt x="338" y="323"/>
                  <a:pt x="338" y="323"/>
                </a:cubicBezTo>
                <a:cubicBezTo>
                  <a:pt x="327" y="334"/>
                  <a:pt x="316" y="345"/>
                  <a:pt x="305" y="357"/>
                </a:cubicBezTo>
                <a:close/>
                <a:moveTo>
                  <a:pt x="1873" y="355"/>
                </a:moveTo>
                <a:cubicBezTo>
                  <a:pt x="1863" y="344"/>
                  <a:pt x="1851" y="332"/>
                  <a:pt x="1840" y="321"/>
                </a:cubicBezTo>
                <a:cubicBezTo>
                  <a:pt x="1851" y="310"/>
                  <a:pt x="1851" y="310"/>
                  <a:pt x="1851" y="310"/>
                </a:cubicBezTo>
                <a:cubicBezTo>
                  <a:pt x="1863" y="321"/>
                  <a:pt x="1874" y="332"/>
                  <a:pt x="1885" y="344"/>
                </a:cubicBezTo>
                <a:lnTo>
                  <a:pt x="1873" y="355"/>
                </a:lnTo>
                <a:close/>
                <a:moveTo>
                  <a:pt x="373" y="290"/>
                </a:moveTo>
                <a:cubicBezTo>
                  <a:pt x="362" y="278"/>
                  <a:pt x="362" y="278"/>
                  <a:pt x="362" y="278"/>
                </a:cubicBezTo>
                <a:cubicBezTo>
                  <a:pt x="374" y="268"/>
                  <a:pt x="386" y="257"/>
                  <a:pt x="399" y="247"/>
                </a:cubicBezTo>
                <a:cubicBezTo>
                  <a:pt x="409" y="259"/>
                  <a:pt x="409" y="259"/>
                  <a:pt x="409" y="259"/>
                </a:cubicBezTo>
                <a:cubicBezTo>
                  <a:pt x="397" y="269"/>
                  <a:pt x="385" y="280"/>
                  <a:pt x="373" y="290"/>
                </a:cubicBezTo>
                <a:close/>
                <a:moveTo>
                  <a:pt x="1805" y="289"/>
                </a:moveTo>
                <a:cubicBezTo>
                  <a:pt x="1794" y="278"/>
                  <a:pt x="1782" y="268"/>
                  <a:pt x="1769" y="258"/>
                </a:cubicBezTo>
                <a:cubicBezTo>
                  <a:pt x="1779" y="245"/>
                  <a:pt x="1779" y="245"/>
                  <a:pt x="1779" y="245"/>
                </a:cubicBezTo>
                <a:cubicBezTo>
                  <a:pt x="1792" y="256"/>
                  <a:pt x="1804" y="266"/>
                  <a:pt x="1816" y="277"/>
                </a:cubicBezTo>
                <a:lnTo>
                  <a:pt x="1805" y="289"/>
                </a:lnTo>
                <a:close/>
                <a:moveTo>
                  <a:pt x="446" y="230"/>
                </a:moveTo>
                <a:cubicBezTo>
                  <a:pt x="437" y="217"/>
                  <a:pt x="437" y="217"/>
                  <a:pt x="437" y="217"/>
                </a:cubicBezTo>
                <a:cubicBezTo>
                  <a:pt x="449" y="208"/>
                  <a:pt x="463" y="198"/>
                  <a:pt x="476" y="189"/>
                </a:cubicBezTo>
                <a:cubicBezTo>
                  <a:pt x="485" y="202"/>
                  <a:pt x="485" y="202"/>
                  <a:pt x="485" y="202"/>
                </a:cubicBezTo>
                <a:cubicBezTo>
                  <a:pt x="472" y="211"/>
                  <a:pt x="459" y="221"/>
                  <a:pt x="446" y="230"/>
                </a:cubicBezTo>
                <a:close/>
                <a:moveTo>
                  <a:pt x="1732" y="229"/>
                </a:moveTo>
                <a:cubicBezTo>
                  <a:pt x="1719" y="219"/>
                  <a:pt x="1706" y="210"/>
                  <a:pt x="1693" y="201"/>
                </a:cubicBezTo>
                <a:cubicBezTo>
                  <a:pt x="1702" y="188"/>
                  <a:pt x="1702" y="188"/>
                  <a:pt x="1702" y="188"/>
                </a:cubicBezTo>
                <a:cubicBezTo>
                  <a:pt x="1715" y="197"/>
                  <a:pt x="1729" y="206"/>
                  <a:pt x="1741" y="216"/>
                </a:cubicBezTo>
                <a:lnTo>
                  <a:pt x="1732" y="229"/>
                </a:lnTo>
                <a:close/>
                <a:moveTo>
                  <a:pt x="525" y="176"/>
                </a:moveTo>
                <a:cubicBezTo>
                  <a:pt x="516" y="163"/>
                  <a:pt x="516" y="163"/>
                  <a:pt x="516" y="163"/>
                </a:cubicBezTo>
                <a:cubicBezTo>
                  <a:pt x="530" y="154"/>
                  <a:pt x="544" y="146"/>
                  <a:pt x="558" y="138"/>
                </a:cubicBezTo>
                <a:cubicBezTo>
                  <a:pt x="566" y="152"/>
                  <a:pt x="566" y="152"/>
                  <a:pt x="566" y="152"/>
                </a:cubicBezTo>
                <a:cubicBezTo>
                  <a:pt x="552" y="160"/>
                  <a:pt x="538" y="168"/>
                  <a:pt x="525" y="176"/>
                </a:cubicBezTo>
                <a:close/>
                <a:moveTo>
                  <a:pt x="1653" y="175"/>
                </a:moveTo>
                <a:cubicBezTo>
                  <a:pt x="1640" y="167"/>
                  <a:pt x="1626" y="159"/>
                  <a:pt x="1612" y="151"/>
                </a:cubicBezTo>
                <a:cubicBezTo>
                  <a:pt x="1620" y="137"/>
                  <a:pt x="1620" y="137"/>
                  <a:pt x="1620" y="137"/>
                </a:cubicBezTo>
                <a:cubicBezTo>
                  <a:pt x="1634" y="145"/>
                  <a:pt x="1648" y="153"/>
                  <a:pt x="1662" y="162"/>
                </a:cubicBezTo>
                <a:lnTo>
                  <a:pt x="1653" y="175"/>
                </a:lnTo>
                <a:close/>
                <a:moveTo>
                  <a:pt x="607" y="130"/>
                </a:moveTo>
                <a:cubicBezTo>
                  <a:pt x="600" y="116"/>
                  <a:pt x="600" y="116"/>
                  <a:pt x="600" y="116"/>
                </a:cubicBezTo>
                <a:cubicBezTo>
                  <a:pt x="614" y="109"/>
                  <a:pt x="629" y="102"/>
                  <a:pt x="644" y="95"/>
                </a:cubicBezTo>
                <a:cubicBezTo>
                  <a:pt x="650" y="110"/>
                  <a:pt x="650" y="110"/>
                  <a:pt x="650" y="110"/>
                </a:cubicBezTo>
                <a:cubicBezTo>
                  <a:pt x="636" y="116"/>
                  <a:pt x="621" y="123"/>
                  <a:pt x="607" y="130"/>
                </a:cubicBezTo>
                <a:close/>
                <a:moveTo>
                  <a:pt x="1570" y="129"/>
                </a:moveTo>
                <a:cubicBezTo>
                  <a:pt x="1556" y="122"/>
                  <a:pt x="1541" y="115"/>
                  <a:pt x="1527" y="108"/>
                </a:cubicBezTo>
                <a:cubicBezTo>
                  <a:pt x="1534" y="94"/>
                  <a:pt x="1534" y="94"/>
                  <a:pt x="1534" y="94"/>
                </a:cubicBezTo>
                <a:cubicBezTo>
                  <a:pt x="1548" y="100"/>
                  <a:pt x="1563" y="107"/>
                  <a:pt x="1577" y="115"/>
                </a:cubicBezTo>
                <a:lnTo>
                  <a:pt x="1570" y="129"/>
                </a:lnTo>
                <a:close/>
                <a:moveTo>
                  <a:pt x="694" y="91"/>
                </a:moveTo>
                <a:cubicBezTo>
                  <a:pt x="688" y="76"/>
                  <a:pt x="688" y="76"/>
                  <a:pt x="688" y="76"/>
                </a:cubicBezTo>
                <a:cubicBezTo>
                  <a:pt x="703" y="70"/>
                  <a:pt x="718" y="65"/>
                  <a:pt x="733" y="60"/>
                </a:cubicBezTo>
                <a:cubicBezTo>
                  <a:pt x="738" y="75"/>
                  <a:pt x="738" y="75"/>
                  <a:pt x="738" y="75"/>
                </a:cubicBezTo>
                <a:cubicBezTo>
                  <a:pt x="724" y="80"/>
                  <a:pt x="709" y="85"/>
                  <a:pt x="694" y="91"/>
                </a:cubicBezTo>
                <a:close/>
                <a:moveTo>
                  <a:pt x="1483" y="90"/>
                </a:moveTo>
                <a:cubicBezTo>
                  <a:pt x="1468" y="84"/>
                  <a:pt x="1453" y="79"/>
                  <a:pt x="1438" y="74"/>
                </a:cubicBezTo>
                <a:cubicBezTo>
                  <a:pt x="1444" y="58"/>
                  <a:pt x="1444" y="58"/>
                  <a:pt x="1444" y="58"/>
                </a:cubicBezTo>
                <a:cubicBezTo>
                  <a:pt x="1459" y="64"/>
                  <a:pt x="1474" y="69"/>
                  <a:pt x="1489" y="75"/>
                </a:cubicBezTo>
                <a:lnTo>
                  <a:pt x="1483" y="90"/>
                </a:lnTo>
                <a:close/>
                <a:moveTo>
                  <a:pt x="784" y="60"/>
                </a:moveTo>
                <a:cubicBezTo>
                  <a:pt x="779" y="45"/>
                  <a:pt x="779" y="45"/>
                  <a:pt x="779" y="45"/>
                </a:cubicBezTo>
                <a:cubicBezTo>
                  <a:pt x="794" y="40"/>
                  <a:pt x="810" y="36"/>
                  <a:pt x="826" y="32"/>
                </a:cubicBezTo>
                <a:cubicBezTo>
                  <a:pt x="830" y="48"/>
                  <a:pt x="830" y="48"/>
                  <a:pt x="830" y="48"/>
                </a:cubicBezTo>
                <a:cubicBezTo>
                  <a:pt x="814" y="51"/>
                  <a:pt x="799" y="56"/>
                  <a:pt x="784" y="60"/>
                </a:cubicBezTo>
                <a:close/>
                <a:moveTo>
                  <a:pt x="1393" y="59"/>
                </a:moveTo>
                <a:cubicBezTo>
                  <a:pt x="1378" y="55"/>
                  <a:pt x="1363" y="51"/>
                  <a:pt x="1347" y="47"/>
                </a:cubicBezTo>
                <a:cubicBezTo>
                  <a:pt x="1351" y="31"/>
                  <a:pt x="1351" y="31"/>
                  <a:pt x="1351" y="31"/>
                </a:cubicBezTo>
                <a:cubicBezTo>
                  <a:pt x="1367" y="35"/>
                  <a:pt x="1382" y="39"/>
                  <a:pt x="1398" y="44"/>
                </a:cubicBezTo>
                <a:lnTo>
                  <a:pt x="1393" y="59"/>
                </a:lnTo>
                <a:close/>
                <a:moveTo>
                  <a:pt x="876" y="37"/>
                </a:moveTo>
                <a:cubicBezTo>
                  <a:pt x="873" y="22"/>
                  <a:pt x="873" y="22"/>
                  <a:pt x="873" y="22"/>
                </a:cubicBezTo>
                <a:cubicBezTo>
                  <a:pt x="888" y="18"/>
                  <a:pt x="904" y="16"/>
                  <a:pt x="920" y="13"/>
                </a:cubicBezTo>
                <a:cubicBezTo>
                  <a:pt x="923" y="29"/>
                  <a:pt x="923" y="29"/>
                  <a:pt x="923" y="29"/>
                </a:cubicBezTo>
                <a:cubicBezTo>
                  <a:pt x="907" y="31"/>
                  <a:pt x="891" y="34"/>
                  <a:pt x="876" y="37"/>
                </a:cubicBezTo>
                <a:close/>
                <a:moveTo>
                  <a:pt x="1301" y="37"/>
                </a:moveTo>
                <a:cubicBezTo>
                  <a:pt x="1285" y="33"/>
                  <a:pt x="1270" y="31"/>
                  <a:pt x="1254" y="28"/>
                </a:cubicBezTo>
                <a:cubicBezTo>
                  <a:pt x="1256" y="12"/>
                  <a:pt x="1256" y="12"/>
                  <a:pt x="1256" y="12"/>
                </a:cubicBezTo>
                <a:cubicBezTo>
                  <a:pt x="1272" y="15"/>
                  <a:pt x="1288" y="18"/>
                  <a:pt x="1304" y="21"/>
                </a:cubicBezTo>
                <a:lnTo>
                  <a:pt x="1301" y="37"/>
                </a:lnTo>
                <a:close/>
                <a:moveTo>
                  <a:pt x="970" y="23"/>
                </a:moveTo>
                <a:cubicBezTo>
                  <a:pt x="968" y="7"/>
                  <a:pt x="968" y="7"/>
                  <a:pt x="968" y="7"/>
                </a:cubicBezTo>
                <a:cubicBezTo>
                  <a:pt x="984" y="5"/>
                  <a:pt x="1000" y="3"/>
                  <a:pt x="1016" y="2"/>
                </a:cubicBezTo>
                <a:cubicBezTo>
                  <a:pt x="1017" y="18"/>
                  <a:pt x="1017" y="18"/>
                  <a:pt x="1017" y="18"/>
                </a:cubicBezTo>
                <a:cubicBezTo>
                  <a:pt x="1001" y="19"/>
                  <a:pt x="985" y="21"/>
                  <a:pt x="970" y="23"/>
                </a:cubicBezTo>
                <a:close/>
                <a:moveTo>
                  <a:pt x="1207" y="22"/>
                </a:moveTo>
                <a:cubicBezTo>
                  <a:pt x="1191" y="20"/>
                  <a:pt x="1175" y="19"/>
                  <a:pt x="1160" y="18"/>
                </a:cubicBezTo>
                <a:cubicBezTo>
                  <a:pt x="1161" y="2"/>
                  <a:pt x="1161" y="2"/>
                  <a:pt x="1161" y="2"/>
                </a:cubicBezTo>
                <a:cubicBezTo>
                  <a:pt x="1177" y="3"/>
                  <a:pt x="1193" y="5"/>
                  <a:pt x="1209" y="6"/>
                </a:cubicBezTo>
                <a:lnTo>
                  <a:pt x="1207" y="22"/>
                </a:lnTo>
                <a:close/>
                <a:moveTo>
                  <a:pt x="1065" y="16"/>
                </a:moveTo>
                <a:cubicBezTo>
                  <a:pt x="1064" y="0"/>
                  <a:pt x="1064" y="0"/>
                  <a:pt x="1064" y="0"/>
                </a:cubicBezTo>
                <a:cubicBezTo>
                  <a:pt x="1080" y="0"/>
                  <a:pt x="1096" y="0"/>
                  <a:pt x="1112" y="0"/>
                </a:cubicBezTo>
                <a:cubicBezTo>
                  <a:pt x="1112" y="16"/>
                  <a:pt x="1112" y="16"/>
                  <a:pt x="1112" y="16"/>
                </a:cubicBezTo>
                <a:cubicBezTo>
                  <a:pt x="1096" y="16"/>
                  <a:pt x="1080" y="16"/>
                  <a:pt x="1065" y="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18DCDA75-5ABB-4261-9A6C-DA7D7D926EA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</a:t>
            </a:r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规划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2D24F2-C0F0-4A01-AEFE-9E00FB2250E3}"/>
              </a:ext>
            </a:extLst>
          </p:cNvPr>
          <p:cNvGrpSpPr/>
          <p:nvPr/>
        </p:nvGrpSpPr>
        <p:grpSpPr>
          <a:xfrm>
            <a:off x="768734" y="2282924"/>
            <a:ext cx="4120325" cy="844589"/>
            <a:chOff x="768734" y="2282924"/>
            <a:chExt cx="4120325" cy="84458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09E4AF1-7A24-48EF-AF91-217AE6AA050A}"/>
                </a:ext>
              </a:extLst>
            </p:cNvPr>
            <p:cNvGrpSpPr/>
            <p:nvPr/>
          </p:nvGrpSpPr>
          <p:grpSpPr>
            <a:xfrm>
              <a:off x="768734" y="2282924"/>
              <a:ext cx="3019959" cy="844589"/>
              <a:chOff x="825267" y="2617723"/>
              <a:chExt cx="3019959" cy="844589"/>
            </a:xfrm>
          </p:grpSpPr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560EF88B-EADD-4ECC-B84F-AB901C7A4240}"/>
                  </a:ext>
                </a:extLst>
              </p:cNvPr>
              <p:cNvSpPr txBox="1"/>
              <p:nvPr/>
            </p:nvSpPr>
            <p:spPr>
              <a:xfrm>
                <a:off x="2852167" y="2617723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350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8DF57E88-05DC-421B-AB67-869E5F19AD78}"/>
                  </a:ext>
                </a:extLst>
              </p:cNvPr>
              <p:cNvSpPr txBox="1"/>
              <p:nvPr/>
            </p:nvSpPr>
            <p:spPr>
              <a:xfrm>
                <a:off x="825267" y="2926781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id="{15865C63-0EA8-4C90-8B84-60A323B28B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BFBD367-6BED-4F6A-AD82-22C47DC2F384}"/>
                </a:ext>
              </a:extLst>
            </p:cNvPr>
            <p:cNvGrpSpPr/>
            <p:nvPr/>
          </p:nvGrpSpPr>
          <p:grpSpPr>
            <a:xfrm>
              <a:off x="4379237" y="2418889"/>
              <a:ext cx="509822" cy="572658"/>
              <a:chOff x="5037639" y="2864905"/>
              <a:chExt cx="509822" cy="572658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EF3E8CCF-78B0-40F7-BEE2-00F36B73A577}"/>
                  </a:ext>
                </a:extLst>
              </p:cNvPr>
              <p:cNvSpPr/>
              <p:nvPr/>
            </p:nvSpPr>
            <p:spPr>
              <a:xfrm>
                <a:off x="5037639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5" name="Freeform 65">
                <a:extLst>
                  <a:ext uri="{FF2B5EF4-FFF2-40B4-BE49-F238E27FC236}">
                    <a16:creationId xmlns:a16="http://schemas.microsoft.com/office/drawing/2014/main" id="{CA00402A-EEEA-42D3-90BB-7E49C5A98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6391" y="3055883"/>
                <a:ext cx="192319" cy="190703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40169F2-2E97-4F4F-AD33-B834CEB38150}"/>
              </a:ext>
            </a:extLst>
          </p:cNvPr>
          <p:cNvGrpSpPr/>
          <p:nvPr/>
        </p:nvGrpSpPr>
        <p:grpSpPr>
          <a:xfrm>
            <a:off x="7302942" y="2282924"/>
            <a:ext cx="4120324" cy="844589"/>
            <a:chOff x="7302942" y="2282924"/>
            <a:chExt cx="4120324" cy="844589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78FA63B4-99CB-41AA-97F1-9FA772073A16}"/>
                </a:ext>
              </a:extLst>
            </p:cNvPr>
            <p:cNvGrpSpPr/>
            <p:nvPr/>
          </p:nvGrpSpPr>
          <p:grpSpPr>
            <a:xfrm>
              <a:off x="8403307" y="2282924"/>
              <a:ext cx="3019959" cy="844589"/>
              <a:chOff x="8277306" y="1913565"/>
              <a:chExt cx="3019959" cy="844589"/>
            </a:xfrm>
          </p:grpSpPr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ACD3642F-552A-4B5E-8B8A-7558B1183058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2500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263F82F-142E-4009-8E02-BD7F4BD5FE95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8" name="Straight Arrow Connector 247">
              <a:extLst>
                <a:ext uri="{FF2B5EF4-FFF2-40B4-BE49-F238E27FC236}">
                  <a16:creationId xmlns:a16="http://schemas.microsoft.com/office/drawing/2014/main" id="{8656CB02-616F-4847-83FE-C9FCC7F70FAD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EB56717-E69E-408A-AC73-654D01DE6F5C}"/>
                </a:ext>
              </a:extLst>
            </p:cNvPr>
            <p:cNvGrpSpPr/>
            <p:nvPr/>
          </p:nvGrpSpPr>
          <p:grpSpPr>
            <a:xfrm>
              <a:off x="7302942" y="2418889"/>
              <a:ext cx="509822" cy="572658"/>
              <a:chOff x="6672514" y="2864905"/>
              <a:chExt cx="509822" cy="572658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03CBBB98-9EA1-40A1-A3FA-B31ECCB2BE82}"/>
                  </a:ext>
                </a:extLst>
              </p:cNvPr>
              <p:cNvSpPr/>
              <p:nvPr/>
            </p:nvSpPr>
            <p:spPr>
              <a:xfrm>
                <a:off x="6672514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6" name="Freeform 111">
                <a:extLst>
                  <a:ext uri="{FF2B5EF4-FFF2-40B4-BE49-F238E27FC236}">
                    <a16:creationId xmlns:a16="http://schemas.microsoft.com/office/drawing/2014/main" id="{AD60B496-E187-4195-B02E-5B29A60F1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5811" y="3051843"/>
                <a:ext cx="163228" cy="198783"/>
              </a:xfrm>
              <a:custGeom>
                <a:avLst/>
                <a:gdLst>
                  <a:gd name="T0" fmla="*/ 156272 w 355"/>
                  <a:gd name="T1" fmla="*/ 127033 h 435"/>
                  <a:gd name="T2" fmla="*/ 156272 w 355"/>
                  <a:gd name="T3" fmla="*/ 127033 h 435"/>
                  <a:gd name="T4" fmla="*/ 80394 w 355"/>
                  <a:gd name="T5" fmla="*/ 154863 h 435"/>
                  <a:gd name="T6" fmla="*/ 4065 w 355"/>
                  <a:gd name="T7" fmla="*/ 127033 h 435"/>
                  <a:gd name="T8" fmla="*/ 0 w 355"/>
                  <a:gd name="T9" fmla="*/ 127033 h 435"/>
                  <a:gd name="T10" fmla="*/ 0 w 355"/>
                  <a:gd name="T11" fmla="*/ 150823 h 435"/>
                  <a:gd name="T12" fmla="*/ 80394 w 355"/>
                  <a:gd name="T13" fmla="*/ 194813 h 435"/>
                  <a:gd name="T14" fmla="*/ 159885 w 355"/>
                  <a:gd name="T15" fmla="*/ 150823 h 435"/>
                  <a:gd name="T16" fmla="*/ 159885 w 355"/>
                  <a:gd name="T17" fmla="*/ 127033 h 435"/>
                  <a:gd name="T18" fmla="*/ 156272 w 355"/>
                  <a:gd name="T19" fmla="*/ 127033 h 435"/>
                  <a:gd name="T20" fmla="*/ 156272 w 355"/>
                  <a:gd name="T21" fmla="*/ 71821 h 435"/>
                  <a:gd name="T22" fmla="*/ 156272 w 355"/>
                  <a:gd name="T23" fmla="*/ 71821 h 435"/>
                  <a:gd name="T24" fmla="*/ 80394 w 355"/>
                  <a:gd name="T25" fmla="*/ 95611 h 435"/>
                  <a:gd name="T26" fmla="*/ 4065 w 355"/>
                  <a:gd name="T27" fmla="*/ 71821 h 435"/>
                  <a:gd name="T28" fmla="*/ 0 w 355"/>
                  <a:gd name="T29" fmla="*/ 71821 h 435"/>
                  <a:gd name="T30" fmla="*/ 0 w 355"/>
                  <a:gd name="T31" fmla="*/ 99651 h 435"/>
                  <a:gd name="T32" fmla="*/ 80394 w 355"/>
                  <a:gd name="T33" fmla="*/ 131072 h 435"/>
                  <a:gd name="T34" fmla="*/ 159885 w 355"/>
                  <a:gd name="T35" fmla="*/ 99651 h 435"/>
                  <a:gd name="T36" fmla="*/ 159885 w 355"/>
                  <a:gd name="T37" fmla="*/ 71821 h 435"/>
                  <a:gd name="T38" fmla="*/ 156272 w 355"/>
                  <a:gd name="T39" fmla="*/ 71821 h 435"/>
                  <a:gd name="T40" fmla="*/ 80394 w 355"/>
                  <a:gd name="T41" fmla="*/ 0 h 435"/>
                  <a:gd name="T42" fmla="*/ 80394 w 355"/>
                  <a:gd name="T43" fmla="*/ 0 h 435"/>
                  <a:gd name="T44" fmla="*/ 0 w 355"/>
                  <a:gd name="T45" fmla="*/ 27830 h 435"/>
                  <a:gd name="T46" fmla="*/ 0 w 355"/>
                  <a:gd name="T47" fmla="*/ 43541 h 435"/>
                  <a:gd name="T48" fmla="*/ 80394 w 355"/>
                  <a:gd name="T49" fmla="*/ 71821 h 435"/>
                  <a:gd name="T50" fmla="*/ 159885 w 355"/>
                  <a:gd name="T51" fmla="*/ 43541 h 435"/>
                  <a:gd name="T52" fmla="*/ 159885 w 355"/>
                  <a:gd name="T53" fmla="*/ 27830 h 435"/>
                  <a:gd name="T54" fmla="*/ 80394 w 355"/>
                  <a:gd name="T55" fmla="*/ 0 h 43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55" h="435">
                    <a:moveTo>
                      <a:pt x="346" y="283"/>
                    </a:moveTo>
                    <a:lnTo>
                      <a:pt x="346" y="283"/>
                    </a:lnTo>
                    <a:cubicBezTo>
                      <a:pt x="328" y="319"/>
                      <a:pt x="257" y="345"/>
                      <a:pt x="178" y="345"/>
                    </a:cubicBezTo>
                    <a:cubicBezTo>
                      <a:pt x="97" y="345"/>
                      <a:pt x="36" y="319"/>
                      <a:pt x="9" y="283"/>
                    </a:cubicBezTo>
                    <a:cubicBezTo>
                      <a:pt x="9" y="275"/>
                      <a:pt x="0" y="283"/>
                      <a:pt x="0" y="283"/>
                    </a:cubicBezTo>
                    <a:cubicBezTo>
                      <a:pt x="0" y="292"/>
                      <a:pt x="0" y="336"/>
                      <a:pt x="0" y="336"/>
                    </a:cubicBezTo>
                    <a:cubicBezTo>
                      <a:pt x="0" y="381"/>
                      <a:pt x="80" y="434"/>
                      <a:pt x="178" y="434"/>
                    </a:cubicBezTo>
                    <a:cubicBezTo>
                      <a:pt x="275" y="434"/>
                      <a:pt x="354" y="381"/>
                      <a:pt x="354" y="336"/>
                    </a:cubicBezTo>
                    <a:cubicBezTo>
                      <a:pt x="354" y="336"/>
                      <a:pt x="354" y="292"/>
                      <a:pt x="354" y="283"/>
                    </a:cubicBezTo>
                    <a:cubicBezTo>
                      <a:pt x="354" y="283"/>
                      <a:pt x="346" y="275"/>
                      <a:pt x="346" y="283"/>
                    </a:cubicBezTo>
                    <a:close/>
                    <a:moveTo>
                      <a:pt x="346" y="160"/>
                    </a:moveTo>
                    <a:lnTo>
                      <a:pt x="346" y="160"/>
                    </a:lnTo>
                    <a:cubicBezTo>
                      <a:pt x="328" y="186"/>
                      <a:pt x="257" y="213"/>
                      <a:pt x="178" y="213"/>
                    </a:cubicBezTo>
                    <a:cubicBezTo>
                      <a:pt x="97" y="213"/>
                      <a:pt x="36" y="186"/>
                      <a:pt x="9" y="160"/>
                    </a:cubicBezTo>
                    <a:cubicBezTo>
                      <a:pt x="9" y="151"/>
                      <a:pt x="0" y="160"/>
                      <a:pt x="0" y="160"/>
                    </a:cubicBezTo>
                    <a:lnTo>
                      <a:pt x="0" y="222"/>
                    </a:lnTo>
                    <a:cubicBezTo>
                      <a:pt x="0" y="257"/>
                      <a:pt x="80" y="292"/>
                      <a:pt x="178" y="292"/>
                    </a:cubicBezTo>
                    <a:cubicBezTo>
                      <a:pt x="275" y="292"/>
                      <a:pt x="354" y="257"/>
                      <a:pt x="354" y="222"/>
                    </a:cubicBezTo>
                    <a:lnTo>
                      <a:pt x="354" y="160"/>
                    </a:lnTo>
                    <a:cubicBezTo>
                      <a:pt x="354" y="160"/>
                      <a:pt x="346" y="151"/>
                      <a:pt x="346" y="160"/>
                    </a:cubicBezTo>
                    <a:close/>
                    <a:moveTo>
                      <a:pt x="178" y="0"/>
                    </a:moveTo>
                    <a:lnTo>
                      <a:pt x="178" y="0"/>
                    </a:lnTo>
                    <a:cubicBezTo>
                      <a:pt x="80" y="0"/>
                      <a:pt x="0" y="26"/>
                      <a:pt x="0" y="6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33"/>
                      <a:pt x="80" y="160"/>
                      <a:pt x="178" y="160"/>
                    </a:cubicBezTo>
                    <a:cubicBezTo>
                      <a:pt x="275" y="160"/>
                      <a:pt x="354" y="133"/>
                      <a:pt x="354" y="97"/>
                    </a:cubicBezTo>
                    <a:cubicBezTo>
                      <a:pt x="354" y="62"/>
                      <a:pt x="354" y="62"/>
                      <a:pt x="354" y="62"/>
                    </a:cubicBezTo>
                    <a:cubicBezTo>
                      <a:pt x="354" y="26"/>
                      <a:pt x="275" y="0"/>
                      <a:pt x="17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99FA0C3-8357-4E34-B06D-D3352ADC8AA0}"/>
              </a:ext>
            </a:extLst>
          </p:cNvPr>
          <p:cNvGrpSpPr/>
          <p:nvPr/>
        </p:nvGrpSpPr>
        <p:grpSpPr>
          <a:xfrm>
            <a:off x="768734" y="3997861"/>
            <a:ext cx="4120325" cy="844589"/>
            <a:chOff x="768734" y="3997861"/>
            <a:chExt cx="4120325" cy="8445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589DD9D-3ED8-432E-9651-DA1D5A8D195F}"/>
                </a:ext>
              </a:extLst>
            </p:cNvPr>
            <p:cNvGrpSpPr/>
            <p:nvPr/>
          </p:nvGrpSpPr>
          <p:grpSpPr>
            <a:xfrm>
              <a:off x="768734" y="3997861"/>
              <a:ext cx="3019959" cy="844589"/>
              <a:chOff x="825267" y="4045922"/>
              <a:chExt cx="3019959" cy="844589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77BE80C9-4AF8-4589-80F4-3DB80D1FC3D1}"/>
                  </a:ext>
                </a:extLst>
              </p:cNvPr>
              <p:cNvSpPr txBox="1"/>
              <p:nvPr/>
            </p:nvSpPr>
            <p:spPr>
              <a:xfrm>
                <a:off x="2852167" y="4045922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1200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7D59AFEF-B1F6-412F-8565-360D114AA230}"/>
                  </a:ext>
                </a:extLst>
              </p:cNvPr>
              <p:cNvSpPr txBox="1"/>
              <p:nvPr/>
            </p:nvSpPr>
            <p:spPr>
              <a:xfrm>
                <a:off x="825267" y="4354980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2" name="Straight Arrow Connector 241">
              <a:extLst>
                <a:ext uri="{FF2B5EF4-FFF2-40B4-BE49-F238E27FC236}">
                  <a16:creationId xmlns:a16="http://schemas.microsoft.com/office/drawing/2014/main" id="{7FE671E6-2E6F-4275-A772-7EED6E64B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CFB7DAF-88A4-4BB8-9CCD-F93602ACDEF7}"/>
                </a:ext>
              </a:extLst>
            </p:cNvPr>
            <p:cNvGrpSpPr/>
            <p:nvPr/>
          </p:nvGrpSpPr>
          <p:grpSpPr>
            <a:xfrm>
              <a:off x="4379237" y="4133826"/>
              <a:ext cx="509822" cy="572658"/>
              <a:chOff x="4481140" y="3932890"/>
              <a:chExt cx="509822" cy="572658"/>
            </a:xfrm>
          </p:grpSpPr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D41534C5-5CA0-4AEB-AE92-1DCD94510431}"/>
                  </a:ext>
                </a:extLst>
              </p:cNvPr>
              <p:cNvSpPr/>
              <p:nvPr/>
            </p:nvSpPr>
            <p:spPr>
              <a:xfrm>
                <a:off x="4481140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4" name="Freeform 39">
                <a:extLst>
                  <a:ext uri="{FF2B5EF4-FFF2-40B4-BE49-F238E27FC236}">
                    <a16:creationId xmlns:a16="http://schemas.microsoft.com/office/drawing/2014/main" id="{B96A7A35-7636-49D8-B03D-75B87F150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4235" y="4117403"/>
                <a:ext cx="203632" cy="203632"/>
              </a:xfrm>
              <a:custGeom>
                <a:avLst/>
                <a:gdLst>
                  <a:gd name="T0" fmla="*/ 179752 w 444"/>
                  <a:gd name="T1" fmla="*/ 23877 h 444"/>
                  <a:gd name="T2" fmla="*/ 179752 w 444"/>
                  <a:gd name="T3" fmla="*/ 23877 h 444"/>
                  <a:gd name="T4" fmla="*/ 167589 w 444"/>
                  <a:gd name="T5" fmla="*/ 23877 h 444"/>
                  <a:gd name="T6" fmla="*/ 167589 w 444"/>
                  <a:gd name="T7" fmla="*/ 44150 h 444"/>
                  <a:gd name="T8" fmla="*/ 131998 w 444"/>
                  <a:gd name="T9" fmla="*/ 44150 h 444"/>
                  <a:gd name="T10" fmla="*/ 131998 w 444"/>
                  <a:gd name="T11" fmla="*/ 23877 h 444"/>
                  <a:gd name="T12" fmla="*/ 68027 w 444"/>
                  <a:gd name="T13" fmla="*/ 23877 h 444"/>
                  <a:gd name="T14" fmla="*/ 68027 w 444"/>
                  <a:gd name="T15" fmla="*/ 44150 h 444"/>
                  <a:gd name="T16" fmla="*/ 31986 w 444"/>
                  <a:gd name="T17" fmla="*/ 44150 h 444"/>
                  <a:gd name="T18" fmla="*/ 31986 w 444"/>
                  <a:gd name="T19" fmla="*/ 23877 h 444"/>
                  <a:gd name="T20" fmla="*/ 20273 w 444"/>
                  <a:gd name="T21" fmla="*/ 23877 h 444"/>
                  <a:gd name="T22" fmla="*/ 0 w 444"/>
                  <a:gd name="T23" fmla="*/ 44150 h 444"/>
                  <a:gd name="T24" fmla="*/ 0 w 444"/>
                  <a:gd name="T25" fmla="*/ 179752 h 444"/>
                  <a:gd name="T26" fmla="*/ 20273 w 444"/>
                  <a:gd name="T27" fmla="*/ 199574 h 444"/>
                  <a:gd name="T28" fmla="*/ 179752 w 444"/>
                  <a:gd name="T29" fmla="*/ 199574 h 444"/>
                  <a:gd name="T30" fmla="*/ 199574 w 444"/>
                  <a:gd name="T31" fmla="*/ 179752 h 444"/>
                  <a:gd name="T32" fmla="*/ 199574 w 444"/>
                  <a:gd name="T33" fmla="*/ 44150 h 444"/>
                  <a:gd name="T34" fmla="*/ 179752 w 444"/>
                  <a:gd name="T35" fmla="*/ 23877 h 444"/>
                  <a:gd name="T36" fmla="*/ 179752 w 444"/>
                  <a:gd name="T37" fmla="*/ 179752 h 444"/>
                  <a:gd name="T38" fmla="*/ 179752 w 444"/>
                  <a:gd name="T39" fmla="*/ 179752 h 444"/>
                  <a:gd name="T40" fmla="*/ 20273 w 444"/>
                  <a:gd name="T41" fmla="*/ 179752 h 444"/>
                  <a:gd name="T42" fmla="*/ 20273 w 444"/>
                  <a:gd name="T43" fmla="*/ 88299 h 444"/>
                  <a:gd name="T44" fmla="*/ 179752 w 444"/>
                  <a:gd name="T45" fmla="*/ 88299 h 444"/>
                  <a:gd name="T46" fmla="*/ 179752 w 444"/>
                  <a:gd name="T47" fmla="*/ 179752 h 444"/>
                  <a:gd name="T48" fmla="*/ 55863 w 444"/>
                  <a:gd name="T49" fmla="*/ 0 h 444"/>
                  <a:gd name="T50" fmla="*/ 55863 w 444"/>
                  <a:gd name="T51" fmla="*/ 0 h 444"/>
                  <a:gd name="T52" fmla="*/ 40095 w 444"/>
                  <a:gd name="T53" fmla="*/ 0 h 444"/>
                  <a:gd name="T54" fmla="*/ 40095 w 444"/>
                  <a:gd name="T55" fmla="*/ 40095 h 444"/>
                  <a:gd name="T56" fmla="*/ 55863 w 444"/>
                  <a:gd name="T57" fmla="*/ 40095 h 444"/>
                  <a:gd name="T58" fmla="*/ 55863 w 444"/>
                  <a:gd name="T59" fmla="*/ 0 h 444"/>
                  <a:gd name="T60" fmla="*/ 159479 w 444"/>
                  <a:gd name="T61" fmla="*/ 0 h 444"/>
                  <a:gd name="T62" fmla="*/ 159479 w 444"/>
                  <a:gd name="T63" fmla="*/ 0 h 444"/>
                  <a:gd name="T64" fmla="*/ 143712 w 444"/>
                  <a:gd name="T65" fmla="*/ 0 h 444"/>
                  <a:gd name="T66" fmla="*/ 143712 w 444"/>
                  <a:gd name="T67" fmla="*/ 40095 h 444"/>
                  <a:gd name="T68" fmla="*/ 159479 w 444"/>
                  <a:gd name="T69" fmla="*/ 40095 h 444"/>
                  <a:gd name="T70" fmla="*/ 159479 w 444"/>
                  <a:gd name="T71" fmla="*/ 0 h 4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44" h="444">
                    <a:moveTo>
                      <a:pt x="399" y="53"/>
                    </a:moveTo>
                    <a:lnTo>
                      <a:pt x="399" y="53"/>
                    </a:lnTo>
                    <a:cubicBezTo>
                      <a:pt x="372" y="53"/>
                      <a:pt x="372" y="53"/>
                      <a:pt x="372" y="53"/>
                    </a:cubicBezTo>
                    <a:cubicBezTo>
                      <a:pt x="372" y="98"/>
                      <a:pt x="372" y="98"/>
                      <a:pt x="372" y="98"/>
                    </a:cubicBezTo>
                    <a:cubicBezTo>
                      <a:pt x="293" y="98"/>
                      <a:pt x="293" y="98"/>
                      <a:pt x="293" y="98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18" y="53"/>
                      <a:pt x="0" y="71"/>
                      <a:pt x="0" y="98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8" y="443"/>
                      <a:pt x="45" y="443"/>
                    </a:cubicBezTo>
                    <a:cubicBezTo>
                      <a:pt x="399" y="443"/>
                      <a:pt x="399" y="443"/>
                      <a:pt x="399" y="443"/>
                    </a:cubicBezTo>
                    <a:cubicBezTo>
                      <a:pt x="425" y="443"/>
                      <a:pt x="443" y="425"/>
                      <a:pt x="443" y="399"/>
                    </a:cubicBezTo>
                    <a:cubicBezTo>
                      <a:pt x="443" y="98"/>
                      <a:pt x="443" y="98"/>
                      <a:pt x="443" y="98"/>
                    </a:cubicBezTo>
                    <a:cubicBezTo>
                      <a:pt x="443" y="71"/>
                      <a:pt x="425" y="53"/>
                      <a:pt x="399" y="53"/>
                    </a:cubicBezTo>
                    <a:close/>
                    <a:moveTo>
                      <a:pt x="399" y="399"/>
                    </a:moveTo>
                    <a:lnTo>
                      <a:pt x="399" y="399"/>
                    </a:lnTo>
                    <a:cubicBezTo>
                      <a:pt x="45" y="399"/>
                      <a:pt x="45" y="399"/>
                      <a:pt x="45" y="399"/>
                    </a:cubicBezTo>
                    <a:cubicBezTo>
                      <a:pt x="45" y="196"/>
                      <a:pt x="45" y="196"/>
                      <a:pt x="45" y="196"/>
                    </a:cubicBezTo>
                    <a:cubicBezTo>
                      <a:pt x="399" y="196"/>
                      <a:pt x="399" y="196"/>
                      <a:pt x="399" y="196"/>
                    </a:cubicBezTo>
                    <a:lnTo>
                      <a:pt x="399" y="399"/>
                    </a:lnTo>
                    <a:close/>
                    <a:moveTo>
                      <a:pt x="124" y="0"/>
                    </a:moveTo>
                    <a:lnTo>
                      <a:pt x="124" y="0"/>
                    </a:lnTo>
                    <a:cubicBezTo>
                      <a:pt x="89" y="0"/>
                      <a:pt x="89" y="0"/>
                      <a:pt x="89" y="0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124" y="89"/>
                      <a:pt x="124" y="89"/>
                      <a:pt x="124" y="89"/>
                    </a:cubicBezTo>
                    <a:lnTo>
                      <a:pt x="124" y="0"/>
                    </a:lnTo>
                    <a:close/>
                    <a:moveTo>
                      <a:pt x="354" y="0"/>
                    </a:moveTo>
                    <a:lnTo>
                      <a:pt x="354" y="0"/>
                    </a:lnTo>
                    <a:cubicBezTo>
                      <a:pt x="319" y="0"/>
                      <a:pt x="319" y="0"/>
                      <a:pt x="319" y="0"/>
                    </a:cubicBezTo>
                    <a:cubicBezTo>
                      <a:pt x="319" y="89"/>
                      <a:pt x="319" y="89"/>
                      <a:pt x="319" y="89"/>
                    </a:cubicBezTo>
                    <a:cubicBezTo>
                      <a:pt x="354" y="89"/>
                      <a:pt x="354" y="89"/>
                      <a:pt x="354" y="89"/>
                    </a:cubicBez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4C7BFE8-56B9-41FE-B900-E1C7F292CA8E}"/>
              </a:ext>
            </a:extLst>
          </p:cNvPr>
          <p:cNvGrpSpPr/>
          <p:nvPr/>
        </p:nvGrpSpPr>
        <p:grpSpPr>
          <a:xfrm>
            <a:off x="7302942" y="3997861"/>
            <a:ext cx="4120324" cy="844589"/>
            <a:chOff x="7302942" y="3997861"/>
            <a:chExt cx="4120324" cy="844589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D2697094-4514-47E9-A579-C86810FDD43A}"/>
                </a:ext>
              </a:extLst>
            </p:cNvPr>
            <p:cNvGrpSpPr/>
            <p:nvPr/>
          </p:nvGrpSpPr>
          <p:grpSpPr>
            <a:xfrm>
              <a:off x="8403307" y="3997861"/>
              <a:ext cx="3019959" cy="844589"/>
              <a:chOff x="8277306" y="1913565"/>
              <a:chExt cx="3019959" cy="844589"/>
            </a:xfrm>
          </p:grpSpPr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323C93E9-B177-4187-9462-3C2A89B647F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750+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0A857A35-5573-4CBB-829B-A45361AD0742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id="{B90720C3-3BA4-450F-B8CF-78C7FD95B04A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D247FD4-631D-42C2-B036-07534B8AC7A5}"/>
                </a:ext>
              </a:extLst>
            </p:cNvPr>
            <p:cNvGrpSpPr/>
            <p:nvPr/>
          </p:nvGrpSpPr>
          <p:grpSpPr>
            <a:xfrm>
              <a:off x="7302942" y="4133826"/>
              <a:ext cx="509822" cy="572658"/>
              <a:chOff x="7229013" y="3932890"/>
              <a:chExt cx="509822" cy="572658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1709F1A5-0909-4BFE-A371-9F7C76C93175}"/>
                  </a:ext>
                </a:extLst>
              </p:cNvPr>
              <p:cNvSpPr/>
              <p:nvPr/>
            </p:nvSpPr>
            <p:spPr>
              <a:xfrm>
                <a:off x="7229013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7" name="Freeform 167">
                <a:extLst>
                  <a:ext uri="{FF2B5EF4-FFF2-40B4-BE49-F238E27FC236}">
                    <a16:creationId xmlns:a16="http://schemas.microsoft.com/office/drawing/2014/main" id="{A1AA9182-9E03-41E7-93A9-7F60819A8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8573" y="4123060"/>
                <a:ext cx="190703" cy="192319"/>
              </a:xfrm>
              <a:custGeom>
                <a:avLst/>
                <a:gdLst>
                  <a:gd name="T0" fmla="*/ 79322 w 418"/>
                  <a:gd name="T1" fmla="*/ 0 h 417"/>
                  <a:gd name="T2" fmla="*/ 79322 w 418"/>
                  <a:gd name="T3" fmla="*/ 0 h 417"/>
                  <a:gd name="T4" fmla="*/ 0 w 418"/>
                  <a:gd name="T5" fmla="*/ 79733 h 417"/>
                  <a:gd name="T6" fmla="*/ 79322 w 418"/>
                  <a:gd name="T7" fmla="*/ 79733 h 417"/>
                  <a:gd name="T8" fmla="*/ 79322 w 418"/>
                  <a:gd name="T9" fmla="*/ 0 h 417"/>
                  <a:gd name="T10" fmla="*/ 103074 w 418"/>
                  <a:gd name="T11" fmla="*/ 0 h 417"/>
                  <a:gd name="T12" fmla="*/ 103074 w 418"/>
                  <a:gd name="T13" fmla="*/ 0 h 417"/>
                  <a:gd name="T14" fmla="*/ 103074 w 418"/>
                  <a:gd name="T15" fmla="*/ 91965 h 417"/>
                  <a:gd name="T16" fmla="*/ 91422 w 418"/>
                  <a:gd name="T17" fmla="*/ 103744 h 417"/>
                  <a:gd name="T18" fmla="*/ 0 w 418"/>
                  <a:gd name="T19" fmla="*/ 103744 h 417"/>
                  <a:gd name="T20" fmla="*/ 91422 w 418"/>
                  <a:gd name="T21" fmla="*/ 188460 h 417"/>
                  <a:gd name="T22" fmla="*/ 186877 w 418"/>
                  <a:gd name="T23" fmla="*/ 91965 h 417"/>
                  <a:gd name="T24" fmla="*/ 103074 w 418"/>
                  <a:gd name="T25" fmla="*/ 0 h 4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18" h="417">
                    <a:moveTo>
                      <a:pt x="177" y="0"/>
                    </a:moveTo>
                    <a:lnTo>
                      <a:pt x="177" y="0"/>
                    </a:lnTo>
                    <a:cubicBezTo>
                      <a:pt x="80" y="9"/>
                      <a:pt x="9" y="88"/>
                      <a:pt x="0" y="176"/>
                    </a:cubicBezTo>
                    <a:cubicBezTo>
                      <a:pt x="177" y="176"/>
                      <a:pt x="177" y="176"/>
                      <a:pt x="177" y="176"/>
                    </a:cubicBezTo>
                    <a:lnTo>
                      <a:pt x="177" y="0"/>
                    </a:lnTo>
                    <a:close/>
                    <a:moveTo>
                      <a:pt x="230" y="0"/>
                    </a:moveTo>
                    <a:lnTo>
                      <a:pt x="230" y="0"/>
                    </a:lnTo>
                    <a:cubicBezTo>
                      <a:pt x="230" y="203"/>
                      <a:pt x="230" y="203"/>
                      <a:pt x="230" y="203"/>
                    </a:cubicBezTo>
                    <a:cubicBezTo>
                      <a:pt x="230" y="221"/>
                      <a:pt x="222" y="229"/>
                      <a:pt x="204" y="229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9" y="336"/>
                      <a:pt x="98" y="416"/>
                      <a:pt x="204" y="416"/>
                    </a:cubicBezTo>
                    <a:cubicBezTo>
                      <a:pt x="319" y="416"/>
                      <a:pt x="417" y="319"/>
                      <a:pt x="417" y="203"/>
                    </a:cubicBezTo>
                    <a:cubicBezTo>
                      <a:pt x="417" y="97"/>
                      <a:pt x="337" y="9"/>
                      <a:pt x="23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A21A3A1-DC7F-4FF3-89FD-0DA9745C14BA}"/>
              </a:ext>
            </a:extLst>
          </p:cNvPr>
          <p:cNvGrpSpPr/>
          <p:nvPr/>
        </p:nvGrpSpPr>
        <p:grpSpPr>
          <a:xfrm>
            <a:off x="4220383" y="4313468"/>
            <a:ext cx="3751233" cy="2544531"/>
            <a:chOff x="4155802" y="4114801"/>
            <a:chExt cx="4041775" cy="2741613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2F803D3B-A160-4A57-A06D-5E6AD4A68FC4}"/>
                </a:ext>
              </a:extLst>
            </p:cNvPr>
            <p:cNvGrpSpPr/>
            <p:nvPr/>
          </p:nvGrpSpPr>
          <p:grpSpPr>
            <a:xfrm>
              <a:off x="4155802" y="4114801"/>
              <a:ext cx="3032125" cy="2741613"/>
              <a:chOff x="4155802" y="4114801"/>
              <a:chExt cx="3032125" cy="2741613"/>
            </a:xfrm>
          </p:grpSpPr>
          <p:sp>
            <p:nvSpPr>
              <p:cNvPr id="130" name="Freeform 27">
                <a:extLst>
                  <a:ext uri="{FF2B5EF4-FFF2-40B4-BE49-F238E27FC236}">
                    <a16:creationId xmlns:a16="http://schemas.microsoft.com/office/drawing/2014/main" id="{FCEB909C-11C5-4E94-80D6-027A70512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327" y="5295901"/>
                <a:ext cx="150813" cy="285750"/>
              </a:xfrm>
              <a:custGeom>
                <a:avLst/>
                <a:gdLst>
                  <a:gd name="T0" fmla="*/ 76 w 76"/>
                  <a:gd name="T1" fmla="*/ 0 h 143"/>
                  <a:gd name="T2" fmla="*/ 0 w 76"/>
                  <a:gd name="T3" fmla="*/ 143 h 143"/>
                  <a:gd name="T4" fmla="*/ 76 w 76"/>
                  <a:gd name="T5" fmla="*/ 32 h 143"/>
                  <a:gd name="T6" fmla="*/ 76 w 76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43">
                    <a:moveTo>
                      <a:pt x="76" y="0"/>
                    </a:moveTo>
                    <a:cubicBezTo>
                      <a:pt x="76" y="0"/>
                      <a:pt x="4" y="114"/>
                      <a:pt x="0" y="143"/>
                    </a:cubicBezTo>
                    <a:cubicBezTo>
                      <a:pt x="76" y="32"/>
                      <a:pt x="76" y="32"/>
                      <a:pt x="76" y="32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2B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5">
                <a:extLst>
                  <a:ext uri="{FF2B5EF4-FFF2-40B4-BE49-F238E27FC236}">
                    <a16:creationId xmlns:a16="http://schemas.microsoft.com/office/drawing/2014/main" id="{3D543F4C-5EEA-4175-8ECA-5CC3F32FD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5139" y="4114801"/>
                <a:ext cx="1982788" cy="1601788"/>
              </a:xfrm>
              <a:custGeom>
                <a:avLst/>
                <a:gdLst>
                  <a:gd name="T0" fmla="*/ 996 w 996"/>
                  <a:gd name="T1" fmla="*/ 772 h 804"/>
                  <a:gd name="T2" fmla="*/ 964 w 996"/>
                  <a:gd name="T3" fmla="*/ 804 h 804"/>
                  <a:gd name="T4" fmla="*/ 32 w 996"/>
                  <a:gd name="T5" fmla="*/ 804 h 804"/>
                  <a:gd name="T6" fmla="*/ 0 w 996"/>
                  <a:gd name="T7" fmla="*/ 772 h 804"/>
                  <a:gd name="T8" fmla="*/ 0 w 996"/>
                  <a:gd name="T9" fmla="*/ 32 h 804"/>
                  <a:gd name="T10" fmla="*/ 32 w 996"/>
                  <a:gd name="T11" fmla="*/ 0 h 804"/>
                  <a:gd name="T12" fmla="*/ 964 w 996"/>
                  <a:gd name="T13" fmla="*/ 0 h 804"/>
                  <a:gd name="T14" fmla="*/ 996 w 996"/>
                  <a:gd name="T15" fmla="*/ 32 h 804"/>
                  <a:gd name="T16" fmla="*/ 996 w 996"/>
                  <a:gd name="T17" fmla="*/ 772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6" h="804">
                    <a:moveTo>
                      <a:pt x="996" y="772"/>
                    </a:moveTo>
                    <a:cubicBezTo>
                      <a:pt x="996" y="790"/>
                      <a:pt x="982" y="804"/>
                      <a:pt x="964" y="804"/>
                    </a:cubicBezTo>
                    <a:cubicBezTo>
                      <a:pt x="32" y="804"/>
                      <a:pt x="32" y="804"/>
                      <a:pt x="32" y="804"/>
                    </a:cubicBezTo>
                    <a:cubicBezTo>
                      <a:pt x="14" y="804"/>
                      <a:pt x="0" y="790"/>
                      <a:pt x="0" y="77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82" y="0"/>
                      <a:pt x="996" y="14"/>
                      <a:pt x="996" y="32"/>
                    </a:cubicBezTo>
                    <a:lnTo>
                      <a:pt x="996" y="772"/>
                    </a:lnTo>
                    <a:close/>
                  </a:path>
                </a:pathLst>
              </a:custGeom>
              <a:solidFill>
                <a:srgbClr val="0053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6">
                <a:extLst>
                  <a:ext uri="{FF2B5EF4-FFF2-40B4-BE49-F238E27FC236}">
                    <a16:creationId xmlns:a16="http://schemas.microsoft.com/office/drawing/2014/main" id="{DD9B7705-38A0-428F-B3B3-586ABB9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5164" y="4227513"/>
                <a:ext cx="1576388" cy="13620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5">
                <a:extLst>
                  <a:ext uri="{FF2B5EF4-FFF2-40B4-BE49-F238E27FC236}">
                    <a16:creationId xmlns:a16="http://schemas.microsoft.com/office/drawing/2014/main" id="{1571C378-C802-4FAD-8523-38A55B0CF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264" y="4970463"/>
                <a:ext cx="1000125" cy="1241425"/>
              </a:xfrm>
              <a:custGeom>
                <a:avLst/>
                <a:gdLst>
                  <a:gd name="T0" fmla="*/ 231 w 502"/>
                  <a:gd name="T1" fmla="*/ 624 h 624"/>
                  <a:gd name="T2" fmla="*/ 255 w 502"/>
                  <a:gd name="T3" fmla="*/ 565 h 624"/>
                  <a:gd name="T4" fmla="*/ 352 w 502"/>
                  <a:gd name="T5" fmla="*/ 364 h 624"/>
                  <a:gd name="T6" fmla="*/ 475 w 502"/>
                  <a:gd name="T7" fmla="*/ 185 h 624"/>
                  <a:gd name="T8" fmla="*/ 463 w 502"/>
                  <a:gd name="T9" fmla="*/ 104 h 624"/>
                  <a:gd name="T10" fmla="*/ 334 w 502"/>
                  <a:gd name="T11" fmla="*/ 185 h 624"/>
                  <a:gd name="T12" fmla="*/ 327 w 502"/>
                  <a:gd name="T13" fmla="*/ 198 h 624"/>
                  <a:gd name="T14" fmla="*/ 327 w 502"/>
                  <a:gd name="T15" fmla="*/ 10 h 624"/>
                  <a:gd name="T16" fmla="*/ 291 w 502"/>
                  <a:gd name="T17" fmla="*/ 18 h 624"/>
                  <a:gd name="T18" fmla="*/ 67 w 502"/>
                  <a:gd name="T19" fmla="*/ 257 h 624"/>
                  <a:gd name="T20" fmla="*/ 0 w 502"/>
                  <a:gd name="T21" fmla="*/ 541 h 624"/>
                  <a:gd name="T22" fmla="*/ 231 w 502"/>
                  <a:gd name="T23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2" h="624">
                    <a:moveTo>
                      <a:pt x="231" y="624"/>
                    </a:moveTo>
                    <a:cubicBezTo>
                      <a:pt x="255" y="565"/>
                      <a:pt x="255" y="565"/>
                      <a:pt x="255" y="565"/>
                    </a:cubicBezTo>
                    <a:cubicBezTo>
                      <a:pt x="255" y="565"/>
                      <a:pt x="328" y="485"/>
                      <a:pt x="352" y="364"/>
                    </a:cubicBezTo>
                    <a:cubicBezTo>
                      <a:pt x="475" y="185"/>
                      <a:pt x="475" y="185"/>
                      <a:pt x="475" y="185"/>
                    </a:cubicBezTo>
                    <a:cubicBezTo>
                      <a:pt x="475" y="185"/>
                      <a:pt x="502" y="117"/>
                      <a:pt x="463" y="104"/>
                    </a:cubicBezTo>
                    <a:cubicBezTo>
                      <a:pt x="425" y="91"/>
                      <a:pt x="383" y="93"/>
                      <a:pt x="334" y="185"/>
                    </a:cubicBezTo>
                    <a:cubicBezTo>
                      <a:pt x="327" y="198"/>
                      <a:pt x="327" y="198"/>
                      <a:pt x="327" y="198"/>
                    </a:cubicBezTo>
                    <a:cubicBezTo>
                      <a:pt x="327" y="10"/>
                      <a:pt x="327" y="10"/>
                      <a:pt x="327" y="10"/>
                    </a:cubicBezTo>
                    <a:cubicBezTo>
                      <a:pt x="327" y="10"/>
                      <a:pt x="305" y="0"/>
                      <a:pt x="291" y="18"/>
                    </a:cubicBezTo>
                    <a:cubicBezTo>
                      <a:pt x="277" y="35"/>
                      <a:pt x="70" y="239"/>
                      <a:pt x="67" y="257"/>
                    </a:cubicBezTo>
                    <a:cubicBezTo>
                      <a:pt x="64" y="275"/>
                      <a:pt x="0" y="541"/>
                      <a:pt x="0" y="541"/>
                    </a:cubicBezTo>
                    <a:cubicBezTo>
                      <a:pt x="231" y="624"/>
                      <a:pt x="231" y="624"/>
                      <a:pt x="231" y="624"/>
                    </a:cubicBezTo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26">
                <a:extLst>
                  <a:ext uri="{FF2B5EF4-FFF2-40B4-BE49-F238E27FC236}">
                    <a16:creationId xmlns:a16="http://schemas.microsoft.com/office/drawing/2014/main" id="{DFFCD05D-FC68-46B0-A580-8C9111CE9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489" y="5181601"/>
                <a:ext cx="142875" cy="142875"/>
              </a:xfrm>
              <a:custGeom>
                <a:avLst/>
                <a:gdLst>
                  <a:gd name="T0" fmla="*/ 56 w 72"/>
                  <a:gd name="T1" fmla="*/ 58 h 72"/>
                  <a:gd name="T2" fmla="*/ 21 w 72"/>
                  <a:gd name="T3" fmla="*/ 64 h 72"/>
                  <a:gd name="T4" fmla="*/ 18 w 72"/>
                  <a:gd name="T5" fmla="*/ 62 h 72"/>
                  <a:gd name="T6" fmla="*/ 7 w 72"/>
                  <a:gd name="T7" fmla="*/ 27 h 72"/>
                  <a:gd name="T8" fmla="*/ 15 w 72"/>
                  <a:gd name="T9" fmla="*/ 14 h 72"/>
                  <a:gd name="T10" fmla="*/ 51 w 72"/>
                  <a:gd name="T11" fmla="*/ 8 h 72"/>
                  <a:gd name="T12" fmla="*/ 54 w 72"/>
                  <a:gd name="T13" fmla="*/ 10 h 72"/>
                  <a:gd name="T14" fmla="*/ 65 w 72"/>
                  <a:gd name="T15" fmla="*/ 44 h 72"/>
                  <a:gd name="T16" fmla="*/ 56 w 72"/>
                  <a:gd name="T17" fmla="*/ 5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2">
                    <a:moveTo>
                      <a:pt x="56" y="58"/>
                    </a:moveTo>
                    <a:cubicBezTo>
                      <a:pt x="50" y="69"/>
                      <a:pt x="34" y="72"/>
                      <a:pt x="21" y="6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" y="54"/>
                      <a:pt x="0" y="39"/>
                      <a:pt x="7" y="2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2" y="2"/>
                      <a:pt x="38" y="0"/>
                      <a:pt x="51" y="8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67" y="17"/>
                      <a:pt x="72" y="33"/>
                      <a:pt x="65" y="44"/>
                    </a:cubicBezTo>
                    <a:lnTo>
                      <a:pt x="56" y="58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28">
                <a:extLst>
                  <a:ext uri="{FF2B5EF4-FFF2-40B4-BE49-F238E27FC236}">
                    <a16:creationId xmlns:a16="http://schemas.microsoft.com/office/drawing/2014/main" id="{13E03B50-3168-4040-A66B-6F46049C9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29">
                <a:extLst>
                  <a:ext uri="{FF2B5EF4-FFF2-40B4-BE49-F238E27FC236}">
                    <a16:creationId xmlns:a16="http://schemas.microsoft.com/office/drawing/2014/main" id="{EF396AB8-65D7-4406-B2DA-37B637A76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0">
                <a:extLst>
                  <a:ext uri="{FF2B5EF4-FFF2-40B4-BE49-F238E27FC236}">
                    <a16:creationId xmlns:a16="http://schemas.microsoft.com/office/drawing/2014/main" id="{5C1C7399-E30B-4274-A21A-DCE126812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1">
                <a:extLst>
                  <a:ext uri="{FF2B5EF4-FFF2-40B4-BE49-F238E27FC236}">
                    <a16:creationId xmlns:a16="http://schemas.microsoft.com/office/drawing/2014/main" id="{77EAB754-A7C1-458E-89CA-8979F11AB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2">
                <a:extLst>
                  <a:ext uri="{FF2B5EF4-FFF2-40B4-BE49-F238E27FC236}">
                    <a16:creationId xmlns:a16="http://schemas.microsoft.com/office/drawing/2014/main" id="{CB0BE28A-A966-44D7-B1A1-D9256661DA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close/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3">
                <a:extLst>
                  <a:ext uri="{FF2B5EF4-FFF2-40B4-BE49-F238E27FC236}">
                    <a16:creationId xmlns:a16="http://schemas.microsoft.com/office/drawing/2014/main" id="{0D595C85-70F0-4910-BAAB-D3064E0F57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34">
                <a:extLst>
                  <a:ext uri="{FF2B5EF4-FFF2-40B4-BE49-F238E27FC236}">
                    <a16:creationId xmlns:a16="http://schemas.microsoft.com/office/drawing/2014/main" id="{F091BA9A-AB69-499A-A6AA-5965898F8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35">
                <a:extLst>
                  <a:ext uri="{FF2B5EF4-FFF2-40B4-BE49-F238E27FC236}">
                    <a16:creationId xmlns:a16="http://schemas.microsoft.com/office/drawing/2014/main" id="{C9E61566-6DCC-444B-BE1F-4D8CBF39B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6">
                <a:extLst>
                  <a:ext uri="{FF2B5EF4-FFF2-40B4-BE49-F238E27FC236}">
                    <a16:creationId xmlns:a16="http://schemas.microsoft.com/office/drawing/2014/main" id="{62428837-539E-4587-867C-362DD837C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7">
                <a:extLst>
                  <a:ext uri="{FF2B5EF4-FFF2-40B4-BE49-F238E27FC236}">
                    <a16:creationId xmlns:a16="http://schemas.microsoft.com/office/drawing/2014/main" id="{276EB0AB-075C-4BED-AC0E-FFA40DE5C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Oval 38">
                <a:extLst>
                  <a:ext uri="{FF2B5EF4-FFF2-40B4-BE49-F238E27FC236}">
                    <a16:creationId xmlns:a16="http://schemas.microsoft.com/office/drawing/2014/main" id="{CE415556-D442-4B64-AF0A-1F16CA129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4889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20D340FE-7B62-4493-ACFB-807FC50C6324}"/>
                </a:ext>
              </a:extLst>
            </p:cNvPr>
            <p:cNvGrpSpPr/>
            <p:nvPr/>
          </p:nvGrpSpPr>
          <p:grpSpPr>
            <a:xfrm>
              <a:off x="6662464" y="4821238"/>
              <a:ext cx="1535113" cy="2035175"/>
              <a:chOff x="6662464" y="4821238"/>
              <a:chExt cx="1535113" cy="2035175"/>
            </a:xfrm>
          </p:grpSpPr>
          <p:sp>
            <p:nvSpPr>
              <p:cNvPr id="112" name="Freeform 7">
                <a:extLst>
                  <a:ext uri="{FF2B5EF4-FFF2-40B4-BE49-F238E27FC236}">
                    <a16:creationId xmlns:a16="http://schemas.microsoft.com/office/drawing/2014/main" id="{4702019C-CE5D-438C-BF54-24ED0E624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364" y="4821238"/>
                <a:ext cx="414338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5 h 409"/>
                  <a:gd name="T14" fmla="*/ 83 w 208"/>
                  <a:gd name="T15" fmla="*/ 25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">
                <a:extLst>
                  <a:ext uri="{FF2B5EF4-FFF2-40B4-BE49-F238E27FC236}">
                    <a16:creationId xmlns:a16="http://schemas.microsoft.com/office/drawing/2014/main" id="{28E6C1A6-3A2F-475A-90A7-F59DB6BD0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2664" y="4986338"/>
                <a:ext cx="414338" cy="812800"/>
              </a:xfrm>
              <a:custGeom>
                <a:avLst/>
                <a:gdLst>
                  <a:gd name="T0" fmla="*/ 202 w 208"/>
                  <a:gd name="T1" fmla="*/ 355 h 408"/>
                  <a:gd name="T2" fmla="*/ 185 w 208"/>
                  <a:gd name="T3" fmla="*/ 395 h 408"/>
                  <a:gd name="T4" fmla="*/ 163 w 208"/>
                  <a:gd name="T5" fmla="*/ 403 h 408"/>
                  <a:gd name="T6" fmla="*/ 125 w 208"/>
                  <a:gd name="T7" fmla="*/ 383 h 408"/>
                  <a:gd name="T8" fmla="*/ 6 w 208"/>
                  <a:gd name="T9" fmla="*/ 53 h 408"/>
                  <a:gd name="T10" fmla="*/ 23 w 208"/>
                  <a:gd name="T11" fmla="*/ 13 h 408"/>
                  <a:gd name="T12" fmla="*/ 45 w 208"/>
                  <a:gd name="T13" fmla="*/ 5 h 408"/>
                  <a:gd name="T14" fmla="*/ 83 w 208"/>
                  <a:gd name="T15" fmla="*/ 25 h 408"/>
                  <a:gd name="T16" fmla="*/ 202 w 208"/>
                  <a:gd name="T17" fmla="*/ 355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8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8"/>
                      <a:pt x="131" y="399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6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9">
                <a:extLst>
                  <a:ext uri="{FF2B5EF4-FFF2-40B4-BE49-F238E27FC236}">
                    <a16:creationId xmlns:a16="http://schemas.microsoft.com/office/drawing/2014/main" id="{402E181F-07B5-40B7-90EB-0CC851094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752" y="4997451"/>
                <a:ext cx="412750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6 h 409"/>
                  <a:gd name="T14" fmla="*/ 83 w 208"/>
                  <a:gd name="T15" fmla="*/ 26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60" y="0"/>
                      <a:pt x="77" y="9"/>
                      <a:pt x="83" y="26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0">
                <a:extLst>
                  <a:ext uri="{FF2B5EF4-FFF2-40B4-BE49-F238E27FC236}">
                    <a16:creationId xmlns:a16="http://schemas.microsoft.com/office/drawing/2014/main" id="{727042E1-3FC8-4B77-97EE-3B1B6CC7F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252" y="5022851"/>
                <a:ext cx="412750" cy="815975"/>
              </a:xfrm>
              <a:custGeom>
                <a:avLst/>
                <a:gdLst>
                  <a:gd name="T0" fmla="*/ 201 w 207"/>
                  <a:gd name="T1" fmla="*/ 355 h 409"/>
                  <a:gd name="T2" fmla="*/ 185 w 207"/>
                  <a:gd name="T3" fmla="*/ 395 h 409"/>
                  <a:gd name="T4" fmla="*/ 163 w 207"/>
                  <a:gd name="T5" fmla="*/ 403 h 409"/>
                  <a:gd name="T6" fmla="*/ 124 w 207"/>
                  <a:gd name="T7" fmla="*/ 383 h 409"/>
                  <a:gd name="T8" fmla="*/ 6 w 207"/>
                  <a:gd name="T9" fmla="*/ 53 h 409"/>
                  <a:gd name="T10" fmla="*/ 22 w 207"/>
                  <a:gd name="T11" fmla="*/ 13 h 409"/>
                  <a:gd name="T12" fmla="*/ 44 w 207"/>
                  <a:gd name="T13" fmla="*/ 5 h 409"/>
                  <a:gd name="T14" fmla="*/ 83 w 207"/>
                  <a:gd name="T15" fmla="*/ 25 h 409"/>
                  <a:gd name="T16" fmla="*/ 201 w 207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409">
                    <a:moveTo>
                      <a:pt x="201" y="355"/>
                    </a:moveTo>
                    <a:cubicBezTo>
                      <a:pt x="207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0" y="400"/>
                      <a:pt x="124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7" y="19"/>
                      <a:pt x="22" y="1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59" y="0"/>
                      <a:pt x="77" y="9"/>
                      <a:pt x="83" y="25"/>
                    </a:cubicBezTo>
                    <a:lnTo>
                      <a:pt x="201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">
                <a:extLst>
                  <a:ext uri="{FF2B5EF4-FFF2-40B4-BE49-F238E27FC236}">
                    <a16:creationId xmlns:a16="http://schemas.microsoft.com/office/drawing/2014/main" id="{4890FDCE-8E2D-4B41-BECB-608C18BCC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2464" y="5256213"/>
                <a:ext cx="1133475" cy="958850"/>
              </a:xfrm>
              <a:custGeom>
                <a:avLst/>
                <a:gdLst>
                  <a:gd name="T0" fmla="*/ 510 w 569"/>
                  <a:gd name="T1" fmla="*/ 99 h 481"/>
                  <a:gd name="T2" fmla="*/ 567 w 569"/>
                  <a:gd name="T3" fmla="*/ 279 h 481"/>
                  <a:gd name="T4" fmla="*/ 548 w 569"/>
                  <a:gd name="T5" fmla="*/ 342 h 481"/>
                  <a:gd name="T6" fmla="*/ 569 w 569"/>
                  <a:gd name="T7" fmla="*/ 393 h 481"/>
                  <a:gd name="T8" fmla="*/ 331 w 569"/>
                  <a:gd name="T9" fmla="*/ 481 h 481"/>
                  <a:gd name="T10" fmla="*/ 309 w 569"/>
                  <a:gd name="T11" fmla="*/ 422 h 481"/>
                  <a:gd name="T12" fmla="*/ 194 w 569"/>
                  <a:gd name="T13" fmla="*/ 362 h 481"/>
                  <a:gd name="T14" fmla="*/ 59 w 569"/>
                  <a:gd name="T15" fmla="*/ 213 h 481"/>
                  <a:gd name="T16" fmla="*/ 0 w 569"/>
                  <a:gd name="T17" fmla="*/ 116 h 481"/>
                  <a:gd name="T18" fmla="*/ 60 w 569"/>
                  <a:gd name="T19" fmla="*/ 84 h 481"/>
                  <a:gd name="T20" fmla="*/ 167 w 569"/>
                  <a:gd name="T21" fmla="*/ 182 h 481"/>
                  <a:gd name="T22" fmla="*/ 188 w 569"/>
                  <a:gd name="T23" fmla="*/ 172 h 481"/>
                  <a:gd name="T24" fmla="*/ 204 w 569"/>
                  <a:gd name="T25" fmla="*/ 46 h 481"/>
                  <a:gd name="T26" fmla="*/ 296 w 569"/>
                  <a:gd name="T27" fmla="*/ 9 h 481"/>
                  <a:gd name="T28" fmla="*/ 417 w 569"/>
                  <a:gd name="T29" fmla="*/ 14 h 481"/>
                  <a:gd name="T30" fmla="*/ 510 w 569"/>
                  <a:gd name="T31" fmla="*/ 99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9" h="481">
                    <a:moveTo>
                      <a:pt x="510" y="99"/>
                    </a:moveTo>
                    <a:cubicBezTo>
                      <a:pt x="510" y="99"/>
                      <a:pt x="567" y="255"/>
                      <a:pt x="567" y="279"/>
                    </a:cubicBezTo>
                    <a:cubicBezTo>
                      <a:pt x="567" y="303"/>
                      <a:pt x="548" y="342"/>
                      <a:pt x="548" y="342"/>
                    </a:cubicBezTo>
                    <a:cubicBezTo>
                      <a:pt x="569" y="393"/>
                      <a:pt x="569" y="393"/>
                      <a:pt x="569" y="393"/>
                    </a:cubicBezTo>
                    <a:cubicBezTo>
                      <a:pt x="331" y="481"/>
                      <a:pt x="331" y="481"/>
                      <a:pt x="331" y="481"/>
                    </a:cubicBezTo>
                    <a:cubicBezTo>
                      <a:pt x="309" y="422"/>
                      <a:pt x="309" y="422"/>
                      <a:pt x="309" y="422"/>
                    </a:cubicBezTo>
                    <a:cubicBezTo>
                      <a:pt x="309" y="422"/>
                      <a:pt x="259" y="427"/>
                      <a:pt x="194" y="362"/>
                    </a:cubicBezTo>
                    <a:cubicBezTo>
                      <a:pt x="129" y="296"/>
                      <a:pt x="79" y="255"/>
                      <a:pt x="59" y="213"/>
                    </a:cubicBezTo>
                    <a:cubicBezTo>
                      <a:pt x="38" y="172"/>
                      <a:pt x="0" y="146"/>
                      <a:pt x="0" y="116"/>
                    </a:cubicBezTo>
                    <a:cubicBezTo>
                      <a:pt x="0" y="86"/>
                      <a:pt x="35" y="64"/>
                      <a:pt x="60" y="84"/>
                    </a:cubicBezTo>
                    <a:cubicBezTo>
                      <a:pt x="86" y="105"/>
                      <a:pt x="167" y="182"/>
                      <a:pt x="167" y="182"/>
                    </a:cubicBezTo>
                    <a:cubicBezTo>
                      <a:pt x="167" y="182"/>
                      <a:pt x="183" y="197"/>
                      <a:pt x="188" y="172"/>
                    </a:cubicBezTo>
                    <a:cubicBezTo>
                      <a:pt x="193" y="146"/>
                      <a:pt x="156" y="78"/>
                      <a:pt x="204" y="46"/>
                    </a:cubicBezTo>
                    <a:cubicBezTo>
                      <a:pt x="252" y="14"/>
                      <a:pt x="202" y="19"/>
                      <a:pt x="296" y="9"/>
                    </a:cubicBezTo>
                    <a:cubicBezTo>
                      <a:pt x="390" y="0"/>
                      <a:pt x="397" y="5"/>
                      <a:pt x="417" y="14"/>
                    </a:cubicBezTo>
                    <a:cubicBezTo>
                      <a:pt x="438" y="24"/>
                      <a:pt x="510" y="99"/>
                      <a:pt x="510" y="99"/>
                    </a:cubicBez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2">
                <a:extLst>
                  <a:ext uri="{FF2B5EF4-FFF2-40B4-BE49-F238E27FC236}">
                    <a16:creationId xmlns:a16="http://schemas.microsoft.com/office/drawing/2014/main" id="{738F4A55-38F1-42A4-94FB-230187D2D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64" y="4856163"/>
                <a:ext cx="123825" cy="139700"/>
              </a:xfrm>
              <a:custGeom>
                <a:avLst/>
                <a:gdLst>
                  <a:gd name="T0" fmla="*/ 58 w 62"/>
                  <a:gd name="T1" fmla="*/ 34 h 70"/>
                  <a:gd name="T2" fmla="*/ 43 w 62"/>
                  <a:gd name="T3" fmla="*/ 65 h 70"/>
                  <a:gd name="T4" fmla="*/ 40 w 62"/>
                  <a:gd name="T5" fmla="*/ 66 h 70"/>
                  <a:gd name="T6" fmla="*/ 10 w 62"/>
                  <a:gd name="T7" fmla="*/ 51 h 70"/>
                  <a:gd name="T8" fmla="*/ 5 w 62"/>
                  <a:gd name="T9" fmla="*/ 36 h 70"/>
                  <a:gd name="T10" fmla="*/ 19 w 62"/>
                  <a:gd name="T11" fmla="*/ 6 h 70"/>
                  <a:gd name="T12" fmla="*/ 22 w 62"/>
                  <a:gd name="T13" fmla="*/ 4 h 70"/>
                  <a:gd name="T14" fmla="*/ 53 w 62"/>
                  <a:gd name="T15" fmla="*/ 19 h 70"/>
                  <a:gd name="T16" fmla="*/ 58 w 62"/>
                  <a:gd name="T17" fmla="*/ 3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70">
                    <a:moveTo>
                      <a:pt x="58" y="34"/>
                    </a:moveTo>
                    <a:cubicBezTo>
                      <a:pt x="62" y="47"/>
                      <a:pt x="56" y="60"/>
                      <a:pt x="43" y="65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28" y="70"/>
                      <a:pt x="14" y="63"/>
                      <a:pt x="10" y="51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0" y="23"/>
                      <a:pt x="7" y="10"/>
                      <a:pt x="19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35" y="0"/>
                      <a:pt x="49" y="7"/>
                      <a:pt x="53" y="19"/>
                    </a:cubicBez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3">
                <a:extLst>
                  <a:ext uri="{FF2B5EF4-FFF2-40B4-BE49-F238E27FC236}">
                    <a16:creationId xmlns:a16="http://schemas.microsoft.com/office/drawing/2014/main" id="{19554F8D-FD17-4E62-8F6F-4CDFCD93A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1989" y="5421313"/>
                <a:ext cx="144463" cy="141288"/>
              </a:xfrm>
              <a:custGeom>
                <a:avLst/>
                <a:gdLst>
                  <a:gd name="T0" fmla="*/ 64 w 72"/>
                  <a:gd name="T1" fmla="*/ 24 h 71"/>
                  <a:gd name="T2" fmla="*/ 57 w 72"/>
                  <a:gd name="T3" fmla="*/ 60 h 71"/>
                  <a:gd name="T4" fmla="*/ 54 w 72"/>
                  <a:gd name="T5" fmla="*/ 62 h 71"/>
                  <a:gd name="T6" fmla="*/ 18 w 72"/>
                  <a:gd name="T7" fmla="*/ 60 h 71"/>
                  <a:gd name="T8" fmla="*/ 8 w 72"/>
                  <a:gd name="T9" fmla="*/ 47 h 71"/>
                  <a:gd name="T10" fmla="*/ 15 w 72"/>
                  <a:gd name="T11" fmla="*/ 12 h 71"/>
                  <a:gd name="T12" fmla="*/ 18 w 72"/>
                  <a:gd name="T13" fmla="*/ 9 h 71"/>
                  <a:gd name="T14" fmla="*/ 54 w 72"/>
                  <a:gd name="T15" fmla="*/ 12 h 71"/>
                  <a:gd name="T16" fmla="*/ 64 w 72"/>
                  <a:gd name="T17" fmla="*/ 2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1">
                    <a:moveTo>
                      <a:pt x="64" y="24"/>
                    </a:moveTo>
                    <a:cubicBezTo>
                      <a:pt x="72" y="35"/>
                      <a:pt x="69" y="51"/>
                      <a:pt x="57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42" y="71"/>
                      <a:pt x="26" y="70"/>
                      <a:pt x="18" y="60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0" y="37"/>
                      <a:pt x="3" y="21"/>
                      <a:pt x="15" y="12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30" y="0"/>
                      <a:pt x="46" y="1"/>
                      <a:pt x="54" y="12"/>
                    </a:cubicBez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4">
                <a:extLst>
                  <a:ext uri="{FF2B5EF4-FFF2-40B4-BE49-F238E27FC236}">
                    <a16:creationId xmlns:a16="http://schemas.microsoft.com/office/drawing/2014/main" id="{77AB6BFA-6E4C-4AC9-8FA9-59C670BEC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5">
                <a:extLst>
                  <a:ext uri="{FF2B5EF4-FFF2-40B4-BE49-F238E27FC236}">
                    <a16:creationId xmlns:a16="http://schemas.microsoft.com/office/drawing/2014/main" id="{C48FD631-C160-4471-B0D4-BDCCEDE70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:a16="http://schemas.microsoft.com/office/drawing/2014/main" id="{D60D80C4-E314-43E5-8E85-A5DF7D5F8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7">
                <a:extLst>
                  <a:ext uri="{FF2B5EF4-FFF2-40B4-BE49-F238E27FC236}">
                    <a16:creationId xmlns:a16="http://schemas.microsoft.com/office/drawing/2014/main" id="{84E3FE5A-11C9-4B38-93CF-B87086B19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8">
                <a:extLst>
                  <a:ext uri="{FF2B5EF4-FFF2-40B4-BE49-F238E27FC236}">
                    <a16:creationId xmlns:a16="http://schemas.microsoft.com/office/drawing/2014/main" id="{732BAFE7-21D1-4EE3-B57D-F9B418B7E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9">
                <a:extLst>
                  <a:ext uri="{FF2B5EF4-FFF2-40B4-BE49-F238E27FC236}">
                    <a16:creationId xmlns:a16="http://schemas.microsoft.com/office/drawing/2014/main" id="{5377B62B-82B4-4C43-8258-1E742B4E5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0">
                <a:extLst>
                  <a:ext uri="{FF2B5EF4-FFF2-40B4-BE49-F238E27FC236}">
                    <a16:creationId xmlns:a16="http://schemas.microsoft.com/office/drawing/2014/main" id="{B66638AA-6982-4293-BE6C-77A65FD0A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1">
                <a:extLst>
                  <a:ext uri="{FF2B5EF4-FFF2-40B4-BE49-F238E27FC236}">
                    <a16:creationId xmlns:a16="http://schemas.microsoft.com/office/drawing/2014/main" id="{92AFA414-DC1D-499D-B630-0947C0D8B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2">
                <a:extLst>
                  <a:ext uri="{FF2B5EF4-FFF2-40B4-BE49-F238E27FC236}">
                    <a16:creationId xmlns:a16="http://schemas.microsoft.com/office/drawing/2014/main" id="{F78185D8-C1EA-41D6-9554-7E897795B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3">
                <a:extLst>
                  <a:ext uri="{FF2B5EF4-FFF2-40B4-BE49-F238E27FC236}">
                    <a16:creationId xmlns:a16="http://schemas.microsoft.com/office/drawing/2014/main" id="{35B0798D-6384-4C03-8DCD-E8BA303B1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Oval 24">
                <a:extLst>
                  <a:ext uri="{FF2B5EF4-FFF2-40B4-BE49-F238E27FC236}">
                    <a16:creationId xmlns:a16="http://schemas.microsoft.com/office/drawing/2014/main" id="{9AEE1E28-2836-4857-BADC-43C6CE2A3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9752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05B596B-68A6-47C0-9F11-C3E7D86BFE7A}"/>
              </a:ext>
            </a:extLst>
          </p:cNvPr>
          <p:cNvSpPr/>
          <p:nvPr/>
        </p:nvSpPr>
        <p:spPr>
          <a:xfrm>
            <a:off x="5494230" y="2880179"/>
            <a:ext cx="1203540" cy="13518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38100" dir="5400000" sx="95000" sy="95000" algn="t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Arial Nova" panose="020B05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6929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203" grpId="0"/>
      <p:bldP spid="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B87F116-9B8E-422F-8EF7-109E3FA60EB9}"/>
              </a:ext>
            </a:extLst>
          </p:cNvPr>
          <p:cNvGrpSpPr/>
          <p:nvPr/>
        </p:nvGrpSpPr>
        <p:grpSpPr>
          <a:xfrm>
            <a:off x="776271" y="1754246"/>
            <a:ext cx="6810701" cy="3678862"/>
            <a:chOff x="776271" y="1754246"/>
            <a:chExt cx="6810701" cy="3678862"/>
          </a:xfrm>
        </p:grpSpPr>
        <p:sp>
          <p:nvSpPr>
            <p:cNvPr id="36" name="U-Turn Arrow 14">
              <a:extLst>
                <a:ext uri="{FF2B5EF4-FFF2-40B4-BE49-F238E27FC236}">
                  <a16:creationId xmlns:a16="http://schemas.microsoft.com/office/drawing/2014/main" id="{AE58C5C4-483C-46B6-ABD1-E8B7587AA3CA}"/>
                </a:ext>
              </a:extLst>
            </p:cNvPr>
            <p:cNvSpPr/>
            <p:nvPr/>
          </p:nvSpPr>
          <p:spPr>
            <a:xfrm>
              <a:off x="5518075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7" name="U-Turn Arrow 12">
              <a:extLst>
                <a:ext uri="{FF2B5EF4-FFF2-40B4-BE49-F238E27FC236}">
                  <a16:creationId xmlns:a16="http://schemas.microsoft.com/office/drawing/2014/main" id="{04BAB7BB-CBA7-4004-86FA-808FC966CF94}"/>
                </a:ext>
              </a:extLst>
            </p:cNvPr>
            <p:cNvSpPr/>
            <p:nvPr/>
          </p:nvSpPr>
          <p:spPr>
            <a:xfrm flipV="1">
              <a:off x="3964942" y="3385542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8" name="U-Turn Arrow 13">
              <a:extLst>
                <a:ext uri="{FF2B5EF4-FFF2-40B4-BE49-F238E27FC236}">
                  <a16:creationId xmlns:a16="http://schemas.microsoft.com/office/drawing/2014/main" id="{A6C12F57-E8D5-41E3-A931-2DD677566BC7}"/>
                </a:ext>
              </a:extLst>
            </p:cNvPr>
            <p:cNvSpPr/>
            <p:nvPr/>
          </p:nvSpPr>
          <p:spPr>
            <a:xfrm>
              <a:off x="2426686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2F112C4-DAEB-49F4-914D-700522A1F071}"/>
                </a:ext>
              </a:extLst>
            </p:cNvPr>
            <p:cNvGrpSpPr/>
            <p:nvPr/>
          </p:nvGrpSpPr>
          <p:grpSpPr>
            <a:xfrm>
              <a:off x="776271" y="2839357"/>
              <a:ext cx="2177616" cy="2593751"/>
              <a:chOff x="570162" y="2694215"/>
              <a:chExt cx="2177616" cy="2593751"/>
            </a:xfr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</p:grpSpPr>
          <p:sp>
            <p:nvSpPr>
              <p:cNvPr id="39" name="U-Turn Arrow 11">
                <a:extLst>
                  <a:ext uri="{FF2B5EF4-FFF2-40B4-BE49-F238E27FC236}">
                    <a16:creationId xmlns:a16="http://schemas.microsoft.com/office/drawing/2014/main" id="{3B25920D-E228-4603-B915-E3540C575071}"/>
                  </a:ext>
                </a:extLst>
              </p:cNvPr>
              <p:cNvSpPr/>
              <p:nvPr/>
            </p:nvSpPr>
            <p:spPr>
              <a:xfrm flipV="1">
                <a:off x="678881" y="3240400"/>
                <a:ext cx="2068897" cy="2047566"/>
              </a:xfrm>
              <a:prstGeom prst="uturnArrow">
                <a:avLst>
                  <a:gd name="adj1" fmla="val 17180"/>
                  <a:gd name="adj2" fmla="val 17180"/>
                  <a:gd name="adj3" fmla="val 24441"/>
                  <a:gd name="adj4" fmla="val 42316"/>
                  <a:gd name="adj5" fmla="val 1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  <a:latin typeface="Arial Nova" panose="020B0604020202020204" pitchFamily="34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A408032E-830E-47B8-A6B0-13D6A42D33EB}"/>
                  </a:ext>
                </a:extLst>
              </p:cNvPr>
              <p:cNvSpPr/>
              <p:nvPr/>
            </p:nvSpPr>
            <p:spPr>
              <a:xfrm>
                <a:off x="570162" y="2694215"/>
                <a:ext cx="576702" cy="647783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EE451694-BE08-483B-973A-FC7C7A305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204" y="3047830"/>
              <a:ext cx="230836" cy="230836"/>
            </a:xfrm>
            <a:custGeom>
              <a:avLst/>
              <a:gdLst>
                <a:gd name="T0" fmla="*/ 179752 w 444"/>
                <a:gd name="T1" fmla="*/ 23877 h 444"/>
                <a:gd name="T2" fmla="*/ 179752 w 444"/>
                <a:gd name="T3" fmla="*/ 23877 h 444"/>
                <a:gd name="T4" fmla="*/ 167589 w 444"/>
                <a:gd name="T5" fmla="*/ 23877 h 444"/>
                <a:gd name="T6" fmla="*/ 167589 w 444"/>
                <a:gd name="T7" fmla="*/ 44150 h 444"/>
                <a:gd name="T8" fmla="*/ 131998 w 444"/>
                <a:gd name="T9" fmla="*/ 44150 h 444"/>
                <a:gd name="T10" fmla="*/ 131998 w 444"/>
                <a:gd name="T11" fmla="*/ 23877 h 444"/>
                <a:gd name="T12" fmla="*/ 68027 w 444"/>
                <a:gd name="T13" fmla="*/ 23877 h 444"/>
                <a:gd name="T14" fmla="*/ 68027 w 444"/>
                <a:gd name="T15" fmla="*/ 44150 h 444"/>
                <a:gd name="T16" fmla="*/ 31986 w 444"/>
                <a:gd name="T17" fmla="*/ 44150 h 444"/>
                <a:gd name="T18" fmla="*/ 31986 w 444"/>
                <a:gd name="T19" fmla="*/ 23877 h 444"/>
                <a:gd name="T20" fmla="*/ 20273 w 444"/>
                <a:gd name="T21" fmla="*/ 23877 h 444"/>
                <a:gd name="T22" fmla="*/ 0 w 444"/>
                <a:gd name="T23" fmla="*/ 44150 h 444"/>
                <a:gd name="T24" fmla="*/ 0 w 444"/>
                <a:gd name="T25" fmla="*/ 179752 h 444"/>
                <a:gd name="T26" fmla="*/ 20273 w 444"/>
                <a:gd name="T27" fmla="*/ 199574 h 444"/>
                <a:gd name="T28" fmla="*/ 179752 w 444"/>
                <a:gd name="T29" fmla="*/ 199574 h 444"/>
                <a:gd name="T30" fmla="*/ 199574 w 444"/>
                <a:gd name="T31" fmla="*/ 179752 h 444"/>
                <a:gd name="T32" fmla="*/ 199574 w 444"/>
                <a:gd name="T33" fmla="*/ 44150 h 444"/>
                <a:gd name="T34" fmla="*/ 179752 w 444"/>
                <a:gd name="T35" fmla="*/ 23877 h 444"/>
                <a:gd name="T36" fmla="*/ 179752 w 444"/>
                <a:gd name="T37" fmla="*/ 179752 h 444"/>
                <a:gd name="T38" fmla="*/ 179752 w 444"/>
                <a:gd name="T39" fmla="*/ 179752 h 444"/>
                <a:gd name="T40" fmla="*/ 20273 w 444"/>
                <a:gd name="T41" fmla="*/ 179752 h 444"/>
                <a:gd name="T42" fmla="*/ 20273 w 444"/>
                <a:gd name="T43" fmla="*/ 88299 h 444"/>
                <a:gd name="T44" fmla="*/ 179752 w 444"/>
                <a:gd name="T45" fmla="*/ 88299 h 444"/>
                <a:gd name="T46" fmla="*/ 179752 w 444"/>
                <a:gd name="T47" fmla="*/ 179752 h 444"/>
                <a:gd name="T48" fmla="*/ 55863 w 444"/>
                <a:gd name="T49" fmla="*/ 0 h 444"/>
                <a:gd name="T50" fmla="*/ 55863 w 444"/>
                <a:gd name="T51" fmla="*/ 0 h 444"/>
                <a:gd name="T52" fmla="*/ 40095 w 444"/>
                <a:gd name="T53" fmla="*/ 0 h 444"/>
                <a:gd name="T54" fmla="*/ 40095 w 444"/>
                <a:gd name="T55" fmla="*/ 40095 h 444"/>
                <a:gd name="T56" fmla="*/ 55863 w 444"/>
                <a:gd name="T57" fmla="*/ 40095 h 444"/>
                <a:gd name="T58" fmla="*/ 55863 w 444"/>
                <a:gd name="T59" fmla="*/ 0 h 444"/>
                <a:gd name="T60" fmla="*/ 159479 w 444"/>
                <a:gd name="T61" fmla="*/ 0 h 444"/>
                <a:gd name="T62" fmla="*/ 159479 w 444"/>
                <a:gd name="T63" fmla="*/ 0 h 444"/>
                <a:gd name="T64" fmla="*/ 143712 w 444"/>
                <a:gd name="T65" fmla="*/ 0 h 444"/>
                <a:gd name="T66" fmla="*/ 143712 w 444"/>
                <a:gd name="T67" fmla="*/ 40095 h 444"/>
                <a:gd name="T68" fmla="*/ 159479 w 444"/>
                <a:gd name="T69" fmla="*/ 40095 h 444"/>
                <a:gd name="T70" fmla="*/ 159479 w 444"/>
                <a:gd name="T71" fmla="*/ 0 h 4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D022B83-A15E-42F9-AED5-9AC892F099D4}"/>
              </a:ext>
            </a:extLst>
          </p:cNvPr>
          <p:cNvGrpSpPr/>
          <p:nvPr/>
        </p:nvGrpSpPr>
        <p:grpSpPr>
          <a:xfrm>
            <a:off x="4657394" y="4112668"/>
            <a:ext cx="509822" cy="572658"/>
            <a:chOff x="4451285" y="4095168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9973BBF-08E3-4720-8BCB-B464C27E649B}"/>
                </a:ext>
              </a:extLst>
            </p:cNvPr>
            <p:cNvSpPr/>
            <p:nvPr/>
          </p:nvSpPr>
          <p:spPr>
            <a:xfrm>
              <a:off x="4451285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24E739A2-9D72-4357-914A-A93499EF8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750" y="4282789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086B724-C7AC-4775-8336-2CDAE11D0B4C}"/>
              </a:ext>
            </a:extLst>
          </p:cNvPr>
          <p:cNvGrpSpPr/>
          <p:nvPr/>
        </p:nvGrpSpPr>
        <p:grpSpPr>
          <a:xfrm>
            <a:off x="1566626" y="4112668"/>
            <a:ext cx="509822" cy="572658"/>
            <a:chOff x="1360517" y="4095168"/>
            <a:chExt cx="509822" cy="57265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12D8318-00E2-41E7-8924-94CABD7CA534}"/>
                </a:ext>
              </a:extLst>
            </p:cNvPr>
            <p:cNvSpPr/>
            <p:nvPr/>
          </p:nvSpPr>
          <p:spPr>
            <a:xfrm>
              <a:off x="1360517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9" name="Freeform 101">
              <a:extLst>
                <a:ext uri="{FF2B5EF4-FFF2-40B4-BE49-F238E27FC236}">
                  <a16:creationId xmlns:a16="http://schemas.microsoft.com/office/drawing/2014/main" id="{7A9211C6-B902-4D99-80FE-98A0E6BE3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288" y="4296368"/>
              <a:ext cx="222281" cy="170258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41EA2F2-C860-47F0-B514-5CA5EDD7EFBE}"/>
              </a:ext>
            </a:extLst>
          </p:cNvPr>
          <p:cNvGrpSpPr/>
          <p:nvPr/>
        </p:nvGrpSpPr>
        <p:grpSpPr>
          <a:xfrm>
            <a:off x="6204954" y="2475172"/>
            <a:ext cx="509822" cy="572658"/>
            <a:chOff x="5998845" y="2197648"/>
            <a:chExt cx="509822" cy="572658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CF96061-8019-4417-9A68-4248E489C288}"/>
                </a:ext>
              </a:extLst>
            </p:cNvPr>
            <p:cNvSpPr/>
            <p:nvPr/>
          </p:nvSpPr>
          <p:spPr>
            <a:xfrm>
              <a:off x="5998845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0" name="Freeform 115">
              <a:extLst>
                <a:ext uri="{FF2B5EF4-FFF2-40B4-BE49-F238E27FC236}">
                  <a16:creationId xmlns:a16="http://schemas.microsoft.com/office/drawing/2014/main" id="{78D829CC-8276-480C-903C-8A0ED3DDD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686" y="2372837"/>
              <a:ext cx="178140" cy="222281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E57B859-F40B-45A1-91C8-A99F54865A40}"/>
              </a:ext>
            </a:extLst>
          </p:cNvPr>
          <p:cNvGrpSpPr/>
          <p:nvPr/>
        </p:nvGrpSpPr>
        <p:grpSpPr>
          <a:xfrm>
            <a:off x="3114186" y="2475172"/>
            <a:ext cx="509822" cy="572658"/>
            <a:chOff x="2908077" y="2197648"/>
            <a:chExt cx="509822" cy="57265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0CD7B7B-4EE6-4CE7-B015-28395F37EFD0}"/>
                </a:ext>
              </a:extLst>
            </p:cNvPr>
            <p:cNvSpPr/>
            <p:nvPr/>
          </p:nvSpPr>
          <p:spPr>
            <a:xfrm>
              <a:off x="2908077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1" name="Freeform 167">
              <a:extLst>
                <a:ext uri="{FF2B5EF4-FFF2-40B4-BE49-F238E27FC236}">
                  <a16:creationId xmlns:a16="http://schemas.microsoft.com/office/drawing/2014/main" id="{994F3C75-2402-4A5B-8333-338B64EDD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978" y="2390178"/>
              <a:ext cx="186021" cy="187598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C5CEAC51-8F2A-48CD-84E3-76A90AA3F2D6}"/>
              </a:ext>
            </a:extLst>
          </p:cNvPr>
          <p:cNvSpPr txBox="1"/>
          <p:nvPr/>
        </p:nvSpPr>
        <p:spPr>
          <a:xfrm>
            <a:off x="1431773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70F55B5-55C6-46CD-8A2E-A489BFECFD07}"/>
              </a:ext>
            </a:extLst>
          </p:cNvPr>
          <p:cNvSpPr txBox="1"/>
          <p:nvPr/>
        </p:nvSpPr>
        <p:spPr>
          <a:xfrm>
            <a:off x="2980912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ED418F3-7AE7-4B16-82FA-F6900D4CC185}"/>
              </a:ext>
            </a:extLst>
          </p:cNvPr>
          <p:cNvSpPr txBox="1"/>
          <p:nvPr/>
        </p:nvSpPr>
        <p:spPr>
          <a:xfrm>
            <a:off x="4522608" y="3494441"/>
            <a:ext cx="779528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accent1"/>
                </a:solidFill>
                <a:latin typeface="Arial Nova" panose="020B0504020202020204" pitchFamily="34" charset="0"/>
              </a:rPr>
              <a:t>2019</a:t>
            </a:r>
            <a:endParaRPr lang="en-US" sz="1600" dirty="0">
              <a:solidFill>
                <a:schemeClr val="accent1"/>
              </a:solidFill>
              <a:latin typeface="Arial Nova" panose="020B05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0CA36BD-1D29-4769-A099-38D4198CDB35}"/>
              </a:ext>
            </a:extLst>
          </p:cNvPr>
          <p:cNvSpPr txBox="1"/>
          <p:nvPr/>
        </p:nvSpPr>
        <p:spPr>
          <a:xfrm>
            <a:off x="6070101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2019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49E7335-11D7-4FEC-AAF1-30AF3E49F26C}"/>
              </a:ext>
            </a:extLst>
          </p:cNvPr>
          <p:cNvGrpSpPr/>
          <p:nvPr/>
        </p:nvGrpSpPr>
        <p:grpSpPr>
          <a:xfrm>
            <a:off x="2597513" y="5165101"/>
            <a:ext cx="1562736" cy="775976"/>
            <a:chOff x="2391404" y="5165101"/>
            <a:chExt cx="1562736" cy="7759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6BEE34A-3333-4AB6-9D16-DD240A6BEAF1}"/>
                </a:ext>
              </a:extLst>
            </p:cNvPr>
            <p:cNvSpPr txBox="1"/>
            <p:nvPr/>
          </p:nvSpPr>
          <p:spPr>
            <a:xfrm>
              <a:off x="2391404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Startups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DF1011B-35E8-4A96-AD75-36C1E1DF2C51}"/>
                </a:ext>
              </a:extLst>
            </p:cNvPr>
            <p:cNvSpPr txBox="1"/>
            <p:nvPr/>
          </p:nvSpPr>
          <p:spPr>
            <a:xfrm>
              <a:off x="2391404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8274A3-AC3A-4AD1-BF2B-C1B41FC980B9}"/>
              </a:ext>
            </a:extLst>
          </p:cNvPr>
          <p:cNvGrpSpPr/>
          <p:nvPr/>
        </p:nvGrpSpPr>
        <p:grpSpPr>
          <a:xfrm>
            <a:off x="5673247" y="5165101"/>
            <a:ext cx="1562736" cy="775976"/>
            <a:chOff x="5467138" y="5165101"/>
            <a:chExt cx="1562736" cy="77597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FEA784F-4B47-408E-89BF-9191D74ED975}"/>
                </a:ext>
              </a:extLst>
            </p:cNvPr>
            <p:cNvSpPr txBox="1"/>
            <p:nvPr/>
          </p:nvSpPr>
          <p:spPr>
            <a:xfrm>
              <a:off x="5467138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Business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3341735-5E99-44C8-A770-59FC6DC5082D}"/>
                </a:ext>
              </a:extLst>
            </p:cNvPr>
            <p:cNvSpPr txBox="1"/>
            <p:nvPr/>
          </p:nvSpPr>
          <p:spPr>
            <a:xfrm>
              <a:off x="5467138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959BA8-8847-454D-ABB2-FF169B95AEF7}"/>
              </a:ext>
            </a:extLst>
          </p:cNvPr>
          <p:cNvGrpSpPr/>
          <p:nvPr/>
        </p:nvGrpSpPr>
        <p:grpSpPr>
          <a:xfrm>
            <a:off x="1049291" y="1411709"/>
            <a:ext cx="1562736" cy="775976"/>
            <a:chOff x="843182" y="1411709"/>
            <a:chExt cx="1562736" cy="77597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31A0A6F-079B-4C44-B987-D2F61D0D4C87}"/>
                </a:ext>
              </a:extLst>
            </p:cNvPr>
            <p:cNvSpPr txBox="1"/>
            <p:nvPr/>
          </p:nvSpPr>
          <p:spPr>
            <a:xfrm>
              <a:off x="843182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Technology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0CEF116-3ADE-4EF4-A300-3944568DBA42}"/>
                </a:ext>
              </a:extLst>
            </p:cNvPr>
            <p:cNvSpPr txBox="1"/>
            <p:nvPr/>
          </p:nvSpPr>
          <p:spPr>
            <a:xfrm>
              <a:off x="843182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B9EB78-C883-4D8D-9375-849050BD32D8}"/>
              </a:ext>
            </a:extLst>
          </p:cNvPr>
          <p:cNvGrpSpPr/>
          <p:nvPr/>
        </p:nvGrpSpPr>
        <p:grpSpPr>
          <a:xfrm>
            <a:off x="4125025" y="1411709"/>
            <a:ext cx="1562736" cy="775976"/>
            <a:chOff x="3918916" y="1411709"/>
            <a:chExt cx="1562736" cy="77597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2C39D85-40FF-4F0C-97DB-B1C050D92F3B}"/>
                </a:ext>
              </a:extLst>
            </p:cNvPr>
            <p:cNvSpPr txBox="1"/>
            <p:nvPr/>
          </p:nvSpPr>
          <p:spPr>
            <a:xfrm>
              <a:off x="3918916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Opportunities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53FEAC5-ABA4-4545-9AEB-C0F3D215278F}"/>
                </a:ext>
              </a:extLst>
            </p:cNvPr>
            <p:cNvSpPr txBox="1"/>
            <p:nvPr/>
          </p:nvSpPr>
          <p:spPr>
            <a:xfrm>
              <a:off x="3918916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C046E2BD-0734-4DB1-8DD7-942237277620}"/>
              </a:ext>
            </a:extLst>
          </p:cNvPr>
          <p:cNvSpPr txBox="1"/>
          <p:nvPr/>
        </p:nvSpPr>
        <p:spPr>
          <a:xfrm>
            <a:off x="8273851" y="3294092"/>
            <a:ext cx="303588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BCEEC9C-57C5-41A6-8A35-8645127593E5}"/>
              </a:ext>
            </a:extLst>
          </p:cNvPr>
          <p:cNvSpPr txBox="1"/>
          <p:nvPr/>
        </p:nvSpPr>
        <p:spPr>
          <a:xfrm>
            <a:off x="8273851" y="2301785"/>
            <a:ext cx="314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AAC1CF6B-302F-4959-917F-8BEE13C460CF}"/>
              </a:ext>
            </a:extLst>
          </p:cNvPr>
          <p:cNvSpPr/>
          <p:nvPr/>
        </p:nvSpPr>
        <p:spPr>
          <a:xfrm>
            <a:off x="8331907" y="4618797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Read more text</a:t>
            </a:r>
          </a:p>
        </p:txBody>
      </p:sp>
    </p:spTree>
    <p:extLst>
      <p:ext uri="{BB962C8B-B14F-4D97-AF65-F5344CB8AC3E}">
        <p14:creationId xmlns:p14="http://schemas.microsoft.com/office/powerpoint/2010/main" val="30025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85" grpId="0"/>
      <p:bldP spid="86" grpId="0"/>
      <p:bldP spid="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DE386E67-D557-40BE-9549-659FCB04A921}"/>
              </a:ext>
            </a:extLst>
          </p:cNvPr>
          <p:cNvSpPr/>
          <p:nvPr/>
        </p:nvSpPr>
        <p:spPr>
          <a:xfrm>
            <a:off x="4443176" y="1759857"/>
            <a:ext cx="3305643" cy="3305628"/>
          </a:xfrm>
          <a:prstGeom prst="ellipse">
            <a:avLst/>
          </a:prstGeom>
          <a:noFill/>
          <a:ln w="9525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96C365D-6C96-483B-92F3-FB3B4A485E3B}"/>
              </a:ext>
            </a:extLst>
          </p:cNvPr>
          <p:cNvSpPr/>
          <p:nvPr/>
        </p:nvSpPr>
        <p:spPr>
          <a:xfrm>
            <a:off x="3976076" y="1292758"/>
            <a:ext cx="4239849" cy="4239828"/>
          </a:xfrm>
          <a:prstGeom prst="ellipse">
            <a:avLst/>
          </a:prstGeom>
          <a:noFill/>
          <a:ln w="635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DD83322-DB0C-4603-93F7-2B4736ED5E84}"/>
              </a:ext>
            </a:extLst>
          </p:cNvPr>
          <p:cNvSpPr/>
          <p:nvPr/>
        </p:nvSpPr>
        <p:spPr>
          <a:xfrm>
            <a:off x="3486556" y="803237"/>
            <a:ext cx="5218888" cy="5218868"/>
          </a:xfrm>
          <a:prstGeom prst="ellipse">
            <a:avLst/>
          </a:prstGeom>
          <a:noFill/>
          <a:ln w="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CE90C3E-881D-467C-ADA5-2D265B78EB22}"/>
              </a:ext>
            </a:extLst>
          </p:cNvPr>
          <p:cNvGrpSpPr/>
          <p:nvPr/>
        </p:nvGrpSpPr>
        <p:grpSpPr>
          <a:xfrm>
            <a:off x="7806670" y="3665677"/>
            <a:ext cx="678347" cy="678347"/>
            <a:chOff x="7663857" y="4106138"/>
            <a:chExt cx="678347" cy="67834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F546184-66FA-4F40-BED7-FB102D19C91D}"/>
                </a:ext>
              </a:extLst>
            </p:cNvPr>
            <p:cNvSpPr/>
            <p:nvPr/>
          </p:nvSpPr>
          <p:spPr>
            <a:xfrm>
              <a:off x="7663857" y="4106138"/>
              <a:ext cx="678347" cy="6783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id="{2AB546AE-BB85-4876-8B3B-D30E76F3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6427" y="4281755"/>
              <a:ext cx="333207" cy="327112"/>
            </a:xfrm>
            <a:custGeom>
              <a:avLst/>
              <a:gdLst>
                <a:gd name="T0" fmla="*/ 129903 w 479"/>
                <a:gd name="T1" fmla="*/ 0 h 471"/>
                <a:gd name="T2" fmla="*/ 129903 w 479"/>
                <a:gd name="T3" fmla="*/ 0 h 471"/>
                <a:gd name="T4" fmla="*/ 0 w 479"/>
                <a:gd name="T5" fmla="*/ 125352 h 471"/>
                <a:gd name="T6" fmla="*/ 129903 w 479"/>
                <a:gd name="T7" fmla="*/ 255044 h 471"/>
                <a:gd name="T8" fmla="*/ 259806 w 479"/>
                <a:gd name="T9" fmla="*/ 125352 h 471"/>
                <a:gd name="T10" fmla="*/ 129903 w 479"/>
                <a:gd name="T11" fmla="*/ 0 h 471"/>
                <a:gd name="T12" fmla="*/ 96204 w 479"/>
                <a:gd name="T13" fmla="*/ 183415 h 471"/>
                <a:gd name="T14" fmla="*/ 96204 w 479"/>
                <a:gd name="T15" fmla="*/ 183415 h 471"/>
                <a:gd name="T16" fmla="*/ 72289 w 479"/>
                <a:gd name="T17" fmla="*/ 183415 h 471"/>
                <a:gd name="T18" fmla="*/ 72289 w 479"/>
                <a:gd name="T19" fmla="*/ 96591 h 471"/>
                <a:gd name="T20" fmla="*/ 96204 w 479"/>
                <a:gd name="T21" fmla="*/ 96591 h 471"/>
                <a:gd name="T22" fmla="*/ 96204 w 479"/>
                <a:gd name="T23" fmla="*/ 183415 h 471"/>
                <a:gd name="T24" fmla="*/ 86421 w 479"/>
                <a:gd name="T25" fmla="*/ 86824 h 471"/>
                <a:gd name="T26" fmla="*/ 86421 w 479"/>
                <a:gd name="T27" fmla="*/ 86824 h 471"/>
                <a:gd name="T28" fmla="*/ 72289 w 479"/>
                <a:gd name="T29" fmla="*/ 72715 h 471"/>
                <a:gd name="T30" fmla="*/ 86421 w 479"/>
                <a:gd name="T31" fmla="*/ 58063 h 471"/>
                <a:gd name="T32" fmla="*/ 101096 w 479"/>
                <a:gd name="T33" fmla="*/ 72715 h 471"/>
                <a:gd name="T34" fmla="*/ 86421 w 479"/>
                <a:gd name="T35" fmla="*/ 86824 h 471"/>
                <a:gd name="T36" fmla="*/ 192409 w 479"/>
                <a:gd name="T37" fmla="*/ 183415 h 471"/>
                <a:gd name="T38" fmla="*/ 192409 w 479"/>
                <a:gd name="T39" fmla="*/ 183415 h 471"/>
                <a:gd name="T40" fmla="*/ 168494 w 479"/>
                <a:gd name="T41" fmla="*/ 183415 h 471"/>
                <a:gd name="T42" fmla="*/ 168494 w 479"/>
                <a:gd name="T43" fmla="*/ 135119 h 471"/>
                <a:gd name="T44" fmla="*/ 154362 w 479"/>
                <a:gd name="T45" fmla="*/ 115584 h 471"/>
                <a:gd name="T46" fmla="*/ 139143 w 479"/>
                <a:gd name="T47" fmla="*/ 125352 h 471"/>
                <a:gd name="T48" fmla="*/ 139143 w 479"/>
                <a:gd name="T49" fmla="*/ 130235 h 471"/>
                <a:gd name="T50" fmla="*/ 139143 w 479"/>
                <a:gd name="T51" fmla="*/ 183415 h 471"/>
                <a:gd name="T52" fmla="*/ 115228 w 479"/>
                <a:gd name="T53" fmla="*/ 183415 h 471"/>
                <a:gd name="T54" fmla="*/ 115228 w 479"/>
                <a:gd name="T55" fmla="*/ 125352 h 471"/>
                <a:gd name="T56" fmla="*/ 110336 w 479"/>
                <a:gd name="T57" fmla="*/ 96591 h 471"/>
                <a:gd name="T58" fmla="*/ 134251 w 479"/>
                <a:gd name="T59" fmla="*/ 96591 h 471"/>
                <a:gd name="T60" fmla="*/ 134251 w 479"/>
                <a:gd name="T61" fmla="*/ 106359 h 471"/>
                <a:gd name="T62" fmla="*/ 139143 w 479"/>
                <a:gd name="T63" fmla="*/ 106359 h 471"/>
                <a:gd name="T64" fmla="*/ 163058 w 479"/>
                <a:gd name="T65" fmla="*/ 96591 h 471"/>
                <a:gd name="T66" fmla="*/ 192409 w 479"/>
                <a:gd name="T67" fmla="*/ 130235 h 471"/>
                <a:gd name="T68" fmla="*/ 192409 w 479"/>
                <a:gd name="T69" fmla="*/ 183415 h 4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79" h="471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4"/>
                    <a:pt x="106" y="470"/>
                    <a:pt x="239" y="470"/>
                  </a:cubicBezTo>
                  <a:cubicBezTo>
                    <a:pt x="372" y="470"/>
                    <a:pt x="478" y="364"/>
                    <a:pt x="478" y="231"/>
                  </a:cubicBezTo>
                  <a:cubicBezTo>
                    <a:pt x="478" y="107"/>
                    <a:pt x="372" y="0"/>
                    <a:pt x="239" y="0"/>
                  </a:cubicBezTo>
                  <a:close/>
                  <a:moveTo>
                    <a:pt x="177" y="338"/>
                  </a:moveTo>
                  <a:lnTo>
                    <a:pt x="177" y="338"/>
                  </a:lnTo>
                  <a:cubicBezTo>
                    <a:pt x="133" y="338"/>
                    <a:pt x="133" y="338"/>
                    <a:pt x="133" y="33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77" y="178"/>
                    <a:pt x="177" y="178"/>
                    <a:pt x="177" y="178"/>
                  </a:cubicBezTo>
                  <a:lnTo>
                    <a:pt x="177" y="338"/>
                  </a:lnTo>
                  <a:close/>
                  <a:moveTo>
                    <a:pt x="159" y="160"/>
                  </a:moveTo>
                  <a:lnTo>
                    <a:pt x="159" y="160"/>
                  </a:lnTo>
                  <a:cubicBezTo>
                    <a:pt x="141" y="160"/>
                    <a:pt x="133" y="151"/>
                    <a:pt x="133" y="134"/>
                  </a:cubicBezTo>
                  <a:cubicBezTo>
                    <a:pt x="133" y="125"/>
                    <a:pt x="141" y="107"/>
                    <a:pt x="159" y="107"/>
                  </a:cubicBezTo>
                  <a:cubicBezTo>
                    <a:pt x="168" y="107"/>
                    <a:pt x="177" y="125"/>
                    <a:pt x="186" y="134"/>
                  </a:cubicBezTo>
                  <a:cubicBezTo>
                    <a:pt x="186" y="151"/>
                    <a:pt x="168" y="160"/>
                    <a:pt x="159" y="160"/>
                  </a:cubicBezTo>
                  <a:close/>
                  <a:moveTo>
                    <a:pt x="354" y="338"/>
                  </a:moveTo>
                  <a:lnTo>
                    <a:pt x="354" y="338"/>
                  </a:lnTo>
                  <a:cubicBezTo>
                    <a:pt x="310" y="338"/>
                    <a:pt x="310" y="338"/>
                    <a:pt x="310" y="338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10" y="231"/>
                    <a:pt x="300" y="213"/>
                    <a:pt x="284" y="213"/>
                  </a:cubicBezTo>
                  <a:cubicBezTo>
                    <a:pt x="275" y="213"/>
                    <a:pt x="265" y="222"/>
                    <a:pt x="256" y="231"/>
                  </a:cubicBezTo>
                  <a:lnTo>
                    <a:pt x="256" y="240"/>
                  </a:lnTo>
                  <a:cubicBezTo>
                    <a:pt x="256" y="338"/>
                    <a:pt x="256" y="338"/>
                    <a:pt x="256" y="338"/>
                  </a:cubicBezTo>
                  <a:cubicBezTo>
                    <a:pt x="212" y="338"/>
                    <a:pt x="212" y="338"/>
                    <a:pt x="212" y="338"/>
                  </a:cubicBezTo>
                  <a:cubicBezTo>
                    <a:pt x="212" y="231"/>
                    <a:pt x="212" y="231"/>
                    <a:pt x="212" y="231"/>
                  </a:cubicBezTo>
                  <a:cubicBezTo>
                    <a:pt x="212" y="205"/>
                    <a:pt x="212" y="196"/>
                    <a:pt x="203" y="178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47" y="196"/>
                    <a:pt x="247" y="196"/>
                    <a:pt x="247" y="196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187"/>
                    <a:pt x="275" y="178"/>
                    <a:pt x="300" y="178"/>
                  </a:cubicBezTo>
                  <a:cubicBezTo>
                    <a:pt x="337" y="178"/>
                    <a:pt x="354" y="196"/>
                    <a:pt x="354" y="240"/>
                  </a:cubicBezTo>
                  <a:lnTo>
                    <a:pt x="354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C724150-9BA6-47B9-A816-20DD5A105E6D}"/>
              </a:ext>
            </a:extLst>
          </p:cNvPr>
          <p:cNvGrpSpPr/>
          <p:nvPr/>
        </p:nvGrpSpPr>
        <p:grpSpPr>
          <a:xfrm>
            <a:off x="6671488" y="4700997"/>
            <a:ext cx="385712" cy="385712"/>
            <a:chOff x="5289648" y="4745402"/>
            <a:chExt cx="385712" cy="38571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D448D3C-4E9D-47D7-BAAE-341BB4795946}"/>
                </a:ext>
              </a:extLst>
            </p:cNvPr>
            <p:cNvSpPr/>
            <p:nvPr/>
          </p:nvSpPr>
          <p:spPr>
            <a:xfrm>
              <a:off x="5289648" y="4745402"/>
              <a:ext cx="385712" cy="385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8" name="Freeform 52">
              <a:extLst>
                <a:ext uri="{FF2B5EF4-FFF2-40B4-BE49-F238E27FC236}">
                  <a16:creationId xmlns:a16="http://schemas.microsoft.com/office/drawing/2014/main" id="{A9F8D3AF-E0D3-4C3E-8DB5-A2C304983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621" y="4841569"/>
              <a:ext cx="195766" cy="193379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39687 w 479"/>
                <a:gd name="T13" fmla="*/ 159984 h 471"/>
                <a:gd name="T14" fmla="*/ 139687 w 479"/>
                <a:gd name="T15" fmla="*/ 159984 h 471"/>
                <a:gd name="T16" fmla="*/ 120663 w 479"/>
                <a:gd name="T17" fmla="*/ 150155 h 471"/>
                <a:gd name="T18" fmla="*/ 101096 w 479"/>
                <a:gd name="T19" fmla="*/ 198205 h 471"/>
                <a:gd name="T20" fmla="*/ 110880 w 479"/>
                <a:gd name="T21" fmla="*/ 126130 h 471"/>
                <a:gd name="T22" fmla="*/ 130447 w 479"/>
                <a:gd name="T23" fmla="*/ 92277 h 471"/>
                <a:gd name="T24" fmla="*/ 135339 w 479"/>
                <a:gd name="T25" fmla="*/ 145241 h 471"/>
                <a:gd name="T26" fmla="*/ 154362 w 479"/>
                <a:gd name="T27" fmla="*/ 82449 h 471"/>
                <a:gd name="T28" fmla="*/ 91856 w 479"/>
                <a:gd name="T29" fmla="*/ 116302 h 471"/>
                <a:gd name="T30" fmla="*/ 96748 w 479"/>
                <a:gd name="T31" fmla="*/ 140327 h 471"/>
                <a:gd name="T32" fmla="*/ 77181 w 479"/>
                <a:gd name="T33" fmla="*/ 106474 h 471"/>
                <a:gd name="T34" fmla="*/ 125555 w 479"/>
                <a:gd name="T35" fmla="*/ 58424 h 471"/>
                <a:gd name="T36" fmla="*/ 183169 w 479"/>
                <a:gd name="T37" fmla="*/ 97191 h 471"/>
                <a:gd name="T38" fmla="*/ 139687 w 479"/>
                <a:gd name="T39" fmla="*/ 159984 h 4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57" y="293"/>
                  </a:moveTo>
                  <a:lnTo>
                    <a:pt x="257" y="293"/>
                  </a:lnTo>
                  <a:cubicBezTo>
                    <a:pt x="240" y="293"/>
                    <a:pt x="231" y="284"/>
                    <a:pt x="222" y="275"/>
                  </a:cubicBezTo>
                  <a:cubicBezTo>
                    <a:pt x="213" y="310"/>
                    <a:pt x="204" y="346"/>
                    <a:pt x="186" y="363"/>
                  </a:cubicBezTo>
                  <a:cubicBezTo>
                    <a:pt x="178" y="310"/>
                    <a:pt x="195" y="266"/>
                    <a:pt x="204" y="231"/>
                  </a:cubicBezTo>
                  <a:cubicBezTo>
                    <a:pt x="186" y="204"/>
                    <a:pt x="204" y="151"/>
                    <a:pt x="240" y="169"/>
                  </a:cubicBezTo>
                  <a:cubicBezTo>
                    <a:pt x="275" y="178"/>
                    <a:pt x="204" y="257"/>
                    <a:pt x="249" y="266"/>
                  </a:cubicBezTo>
                  <a:cubicBezTo>
                    <a:pt x="302" y="275"/>
                    <a:pt x="319" y="178"/>
                    <a:pt x="284" y="151"/>
                  </a:cubicBezTo>
                  <a:cubicBezTo>
                    <a:pt x="249" y="107"/>
                    <a:pt x="159" y="151"/>
                    <a:pt x="169" y="213"/>
                  </a:cubicBezTo>
                  <a:cubicBezTo>
                    <a:pt x="178" y="231"/>
                    <a:pt x="186" y="231"/>
                    <a:pt x="178" y="257"/>
                  </a:cubicBezTo>
                  <a:cubicBezTo>
                    <a:pt x="151" y="248"/>
                    <a:pt x="142" y="222"/>
                    <a:pt x="142" y="195"/>
                  </a:cubicBezTo>
                  <a:cubicBezTo>
                    <a:pt x="142" y="151"/>
                    <a:pt x="186" y="116"/>
                    <a:pt x="231" y="107"/>
                  </a:cubicBezTo>
                  <a:cubicBezTo>
                    <a:pt x="284" y="107"/>
                    <a:pt x="328" y="134"/>
                    <a:pt x="337" y="178"/>
                  </a:cubicBezTo>
                  <a:cubicBezTo>
                    <a:pt x="346" y="231"/>
                    <a:pt x="310" y="293"/>
                    <a:pt x="257" y="2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1567D4-3635-4356-B2F3-7A7F8CF35FE4}"/>
              </a:ext>
            </a:extLst>
          </p:cNvPr>
          <p:cNvGrpSpPr/>
          <p:nvPr/>
        </p:nvGrpSpPr>
        <p:grpSpPr>
          <a:xfrm>
            <a:off x="4443176" y="4732234"/>
            <a:ext cx="385712" cy="385712"/>
            <a:chOff x="3851846" y="4932494"/>
            <a:chExt cx="385712" cy="38571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FA9C541-078F-413D-A479-C2CE02AE89BC}"/>
                </a:ext>
              </a:extLst>
            </p:cNvPr>
            <p:cNvSpPr/>
            <p:nvPr/>
          </p:nvSpPr>
          <p:spPr>
            <a:xfrm>
              <a:off x="3851846" y="4932494"/>
              <a:ext cx="385712" cy="3857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id="{64CF7F17-86B4-4762-B845-7D6808E87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966" y="5028420"/>
              <a:ext cx="197472" cy="193860"/>
            </a:xfrm>
            <a:custGeom>
              <a:avLst/>
              <a:gdLst>
                <a:gd name="T0" fmla="*/ 129633 w 480"/>
                <a:gd name="T1" fmla="*/ 0 h 471"/>
                <a:gd name="T2" fmla="*/ 129633 w 480"/>
                <a:gd name="T3" fmla="*/ 0 h 471"/>
                <a:gd name="T4" fmla="*/ 0 w 480"/>
                <a:gd name="T5" fmla="*/ 125352 h 471"/>
                <a:gd name="T6" fmla="*/ 129633 w 480"/>
                <a:gd name="T7" fmla="*/ 255044 h 471"/>
                <a:gd name="T8" fmla="*/ 259808 w 480"/>
                <a:gd name="T9" fmla="*/ 125352 h 471"/>
                <a:gd name="T10" fmla="*/ 129633 w 480"/>
                <a:gd name="T11" fmla="*/ 0 h 471"/>
                <a:gd name="T12" fmla="*/ 177906 w 480"/>
                <a:gd name="T13" fmla="*/ 120468 h 471"/>
                <a:gd name="T14" fmla="*/ 177906 w 480"/>
                <a:gd name="T15" fmla="*/ 120468 h 471"/>
                <a:gd name="T16" fmla="*/ 177906 w 480"/>
                <a:gd name="T17" fmla="*/ 125352 h 471"/>
                <a:gd name="T18" fmla="*/ 124751 w 480"/>
                <a:gd name="T19" fmla="*/ 177988 h 471"/>
                <a:gd name="T20" fmla="*/ 72139 w 480"/>
                <a:gd name="T21" fmla="*/ 125352 h 471"/>
                <a:gd name="T22" fmla="*/ 124751 w 480"/>
                <a:gd name="T23" fmla="*/ 72715 h 471"/>
                <a:gd name="T24" fmla="*/ 134514 w 480"/>
                <a:gd name="T25" fmla="*/ 77599 h 471"/>
                <a:gd name="T26" fmla="*/ 134514 w 480"/>
                <a:gd name="T27" fmla="*/ 106359 h 471"/>
                <a:gd name="T28" fmla="*/ 115530 w 480"/>
                <a:gd name="T29" fmla="*/ 106359 h 471"/>
                <a:gd name="T30" fmla="*/ 100886 w 480"/>
                <a:gd name="T31" fmla="*/ 140003 h 471"/>
                <a:gd name="T32" fmla="*/ 134514 w 480"/>
                <a:gd name="T33" fmla="*/ 149228 h 471"/>
                <a:gd name="T34" fmla="*/ 149159 w 480"/>
                <a:gd name="T35" fmla="*/ 120468 h 471"/>
                <a:gd name="T36" fmla="*/ 149159 w 480"/>
                <a:gd name="T37" fmla="*/ 81940 h 471"/>
                <a:gd name="T38" fmla="*/ 153498 w 480"/>
                <a:gd name="T39" fmla="*/ 81940 h 471"/>
                <a:gd name="T40" fmla="*/ 192008 w 480"/>
                <a:gd name="T41" fmla="*/ 96591 h 471"/>
                <a:gd name="T42" fmla="*/ 177906 w 480"/>
                <a:gd name="T43" fmla="*/ 120468 h 47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39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28" y="222"/>
                  </a:moveTo>
                  <a:lnTo>
                    <a:pt x="328" y="222"/>
                  </a:lnTo>
                  <a:lnTo>
                    <a:pt x="328" y="231"/>
                  </a:lnTo>
                  <a:cubicBezTo>
                    <a:pt x="328" y="293"/>
                    <a:pt x="283" y="328"/>
                    <a:pt x="230" y="328"/>
                  </a:cubicBezTo>
                  <a:cubicBezTo>
                    <a:pt x="177" y="328"/>
                    <a:pt x="133" y="293"/>
                    <a:pt x="133" y="231"/>
                  </a:cubicBezTo>
                  <a:cubicBezTo>
                    <a:pt x="133" y="178"/>
                    <a:pt x="177" y="134"/>
                    <a:pt x="230" y="134"/>
                  </a:cubicBezTo>
                  <a:cubicBezTo>
                    <a:pt x="239" y="134"/>
                    <a:pt x="248" y="134"/>
                    <a:pt x="248" y="143"/>
                  </a:cubicBezTo>
                  <a:cubicBezTo>
                    <a:pt x="248" y="196"/>
                    <a:pt x="248" y="196"/>
                    <a:pt x="248" y="196"/>
                  </a:cubicBezTo>
                  <a:cubicBezTo>
                    <a:pt x="239" y="187"/>
                    <a:pt x="222" y="196"/>
                    <a:pt x="213" y="196"/>
                  </a:cubicBezTo>
                  <a:cubicBezTo>
                    <a:pt x="186" y="213"/>
                    <a:pt x="177" y="231"/>
                    <a:pt x="186" y="258"/>
                  </a:cubicBezTo>
                  <a:cubicBezTo>
                    <a:pt x="195" y="275"/>
                    <a:pt x="222" y="284"/>
                    <a:pt x="248" y="275"/>
                  </a:cubicBezTo>
                  <a:cubicBezTo>
                    <a:pt x="257" y="267"/>
                    <a:pt x="275" y="249"/>
                    <a:pt x="275" y="222"/>
                  </a:cubicBezTo>
                  <a:cubicBezTo>
                    <a:pt x="275" y="151"/>
                    <a:pt x="275" y="151"/>
                    <a:pt x="275" y="151"/>
                  </a:cubicBezTo>
                  <a:lnTo>
                    <a:pt x="283" y="151"/>
                  </a:lnTo>
                  <a:cubicBezTo>
                    <a:pt x="301" y="160"/>
                    <a:pt x="328" y="178"/>
                    <a:pt x="354" y="178"/>
                  </a:cubicBezTo>
                  <a:cubicBezTo>
                    <a:pt x="372" y="178"/>
                    <a:pt x="354" y="213"/>
                    <a:pt x="328" y="2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7C24E34-B5B0-476E-8C8D-EC3F3159BC5E}"/>
              </a:ext>
            </a:extLst>
          </p:cNvPr>
          <p:cNvGrpSpPr/>
          <p:nvPr/>
        </p:nvGrpSpPr>
        <p:grpSpPr>
          <a:xfrm>
            <a:off x="6217906" y="5540303"/>
            <a:ext cx="744321" cy="744321"/>
            <a:chOff x="6095997" y="5627524"/>
            <a:chExt cx="744321" cy="744321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6BEF0C5-4C9B-4EBC-A429-9364F4EFB9DE}"/>
                </a:ext>
              </a:extLst>
            </p:cNvPr>
            <p:cNvSpPr/>
            <p:nvPr/>
          </p:nvSpPr>
          <p:spPr>
            <a:xfrm>
              <a:off x="6095997" y="5627524"/>
              <a:ext cx="744321" cy="7443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0" name="Freeform 58">
              <a:extLst>
                <a:ext uri="{FF2B5EF4-FFF2-40B4-BE49-F238E27FC236}">
                  <a16:creationId xmlns:a16="http://schemas.microsoft.com/office/drawing/2014/main" id="{EC8D69B9-2342-4164-9D1C-75185D6F5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7138" y="5820873"/>
              <a:ext cx="362038" cy="357623"/>
            </a:xfrm>
            <a:custGeom>
              <a:avLst/>
              <a:gdLst>
                <a:gd name="T0" fmla="*/ 130175 w 480"/>
                <a:gd name="T1" fmla="*/ 0 h 471"/>
                <a:gd name="T2" fmla="*/ 130175 w 480"/>
                <a:gd name="T3" fmla="*/ 0 h 471"/>
                <a:gd name="T4" fmla="*/ 0 w 480"/>
                <a:gd name="T5" fmla="*/ 126130 h 471"/>
                <a:gd name="T6" fmla="*/ 130175 w 480"/>
                <a:gd name="T7" fmla="*/ 256629 h 471"/>
                <a:gd name="T8" fmla="*/ 259808 w 480"/>
                <a:gd name="T9" fmla="*/ 126130 h 471"/>
                <a:gd name="T10" fmla="*/ 130175 w 480"/>
                <a:gd name="T11" fmla="*/ 0 h 471"/>
                <a:gd name="T12" fmla="*/ 187669 w 480"/>
                <a:gd name="T13" fmla="*/ 102106 h 471"/>
                <a:gd name="T14" fmla="*/ 187669 w 480"/>
                <a:gd name="T15" fmla="*/ 102106 h 471"/>
                <a:gd name="T16" fmla="*/ 135057 w 480"/>
                <a:gd name="T17" fmla="*/ 184554 h 471"/>
                <a:gd name="T18" fmla="*/ 105767 w 480"/>
                <a:gd name="T19" fmla="*/ 174180 h 471"/>
                <a:gd name="T20" fmla="*/ 86783 w 480"/>
                <a:gd name="T21" fmla="*/ 106474 h 471"/>
                <a:gd name="T22" fmla="*/ 72681 w 480"/>
                <a:gd name="T23" fmla="*/ 111388 h 471"/>
                <a:gd name="T24" fmla="*/ 67257 w 480"/>
                <a:gd name="T25" fmla="*/ 106474 h 471"/>
                <a:gd name="T26" fmla="*/ 105767 w 480"/>
                <a:gd name="T27" fmla="*/ 77535 h 471"/>
                <a:gd name="T28" fmla="*/ 125293 w 480"/>
                <a:gd name="T29" fmla="*/ 121216 h 471"/>
                <a:gd name="T30" fmla="*/ 135057 w 480"/>
                <a:gd name="T31" fmla="*/ 145241 h 471"/>
                <a:gd name="T32" fmla="*/ 154040 w 480"/>
                <a:gd name="T33" fmla="*/ 121216 h 471"/>
                <a:gd name="T34" fmla="*/ 139938 w 480"/>
                <a:gd name="T35" fmla="*/ 106474 h 471"/>
                <a:gd name="T36" fmla="*/ 187669 w 480"/>
                <a:gd name="T37" fmla="*/ 102106 h 4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0" h="471"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40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346" y="187"/>
                  </a:moveTo>
                  <a:lnTo>
                    <a:pt x="346" y="187"/>
                  </a:lnTo>
                  <a:cubicBezTo>
                    <a:pt x="337" y="257"/>
                    <a:pt x="266" y="319"/>
                    <a:pt x="249" y="338"/>
                  </a:cubicBezTo>
                  <a:cubicBezTo>
                    <a:pt x="222" y="346"/>
                    <a:pt x="205" y="328"/>
                    <a:pt x="195" y="319"/>
                  </a:cubicBezTo>
                  <a:cubicBezTo>
                    <a:pt x="187" y="301"/>
                    <a:pt x="169" y="204"/>
                    <a:pt x="160" y="195"/>
                  </a:cubicBezTo>
                  <a:cubicBezTo>
                    <a:pt x="151" y="195"/>
                    <a:pt x="134" y="204"/>
                    <a:pt x="134" y="204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124" y="195"/>
                    <a:pt x="160" y="151"/>
                    <a:pt x="195" y="142"/>
                  </a:cubicBezTo>
                  <a:cubicBezTo>
                    <a:pt x="222" y="134"/>
                    <a:pt x="222" y="187"/>
                    <a:pt x="231" y="222"/>
                  </a:cubicBezTo>
                  <a:cubicBezTo>
                    <a:pt x="240" y="248"/>
                    <a:pt x="240" y="266"/>
                    <a:pt x="249" y="266"/>
                  </a:cubicBezTo>
                  <a:cubicBezTo>
                    <a:pt x="258" y="266"/>
                    <a:pt x="266" y="248"/>
                    <a:pt x="284" y="222"/>
                  </a:cubicBezTo>
                  <a:cubicBezTo>
                    <a:pt x="293" y="204"/>
                    <a:pt x="275" y="178"/>
                    <a:pt x="258" y="195"/>
                  </a:cubicBezTo>
                  <a:cubicBezTo>
                    <a:pt x="266" y="134"/>
                    <a:pt x="364" y="116"/>
                    <a:pt x="346" y="1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B7F541-EF50-4854-90B2-68D3A23D68EB}"/>
              </a:ext>
            </a:extLst>
          </p:cNvPr>
          <p:cNvGrpSpPr/>
          <p:nvPr/>
        </p:nvGrpSpPr>
        <p:grpSpPr>
          <a:xfrm>
            <a:off x="3315371" y="1778527"/>
            <a:ext cx="831890" cy="831888"/>
            <a:chOff x="3793678" y="1051418"/>
            <a:chExt cx="831890" cy="831888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1ED763D5-6C65-45F8-9518-AE1E7865DE3E}"/>
                </a:ext>
              </a:extLst>
            </p:cNvPr>
            <p:cNvSpPr/>
            <p:nvPr/>
          </p:nvSpPr>
          <p:spPr>
            <a:xfrm>
              <a:off x="3793678" y="1051418"/>
              <a:ext cx="831890" cy="8318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id="{259B8D44-DB17-4094-9774-D1CA1E45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926" y="1251684"/>
              <a:ext cx="439394" cy="431356"/>
            </a:xfrm>
            <a:custGeom>
              <a:avLst/>
              <a:gdLst>
                <a:gd name="T0" fmla="*/ 135057 w 480"/>
                <a:gd name="T1" fmla="*/ 125352 h 471"/>
                <a:gd name="T2" fmla="*/ 135057 w 480"/>
                <a:gd name="T3" fmla="*/ 125352 h 471"/>
                <a:gd name="T4" fmla="*/ 135057 w 480"/>
                <a:gd name="T5" fmla="*/ 125352 h 471"/>
                <a:gd name="T6" fmla="*/ 130175 w 480"/>
                <a:gd name="T7" fmla="*/ 120468 h 471"/>
                <a:gd name="T8" fmla="*/ 77020 w 480"/>
                <a:gd name="T9" fmla="*/ 125352 h 471"/>
                <a:gd name="T10" fmla="*/ 77020 w 480"/>
                <a:gd name="T11" fmla="*/ 125352 h 471"/>
                <a:gd name="T12" fmla="*/ 91665 w 480"/>
                <a:gd name="T13" fmla="*/ 164422 h 471"/>
                <a:gd name="T14" fmla="*/ 135057 w 480"/>
                <a:gd name="T15" fmla="*/ 125352 h 471"/>
                <a:gd name="T16" fmla="*/ 163804 w 480"/>
                <a:gd name="T17" fmla="*/ 86824 h 471"/>
                <a:gd name="T18" fmla="*/ 163804 w 480"/>
                <a:gd name="T19" fmla="*/ 86824 h 471"/>
                <a:gd name="T20" fmla="*/ 130175 w 480"/>
                <a:gd name="T21" fmla="*/ 72715 h 471"/>
                <a:gd name="T22" fmla="*/ 120412 w 480"/>
                <a:gd name="T23" fmla="*/ 77599 h 471"/>
                <a:gd name="T24" fmla="*/ 139938 w 480"/>
                <a:gd name="T25" fmla="*/ 106359 h 471"/>
                <a:gd name="T26" fmla="*/ 163804 w 480"/>
                <a:gd name="T27" fmla="*/ 86824 h 471"/>
                <a:gd name="T28" fmla="*/ 96546 w 480"/>
                <a:gd name="T29" fmla="*/ 168763 h 471"/>
                <a:gd name="T30" fmla="*/ 96546 w 480"/>
                <a:gd name="T31" fmla="*/ 168763 h 471"/>
                <a:gd name="T32" fmla="*/ 130175 w 480"/>
                <a:gd name="T33" fmla="*/ 177988 h 471"/>
                <a:gd name="T34" fmla="*/ 149159 w 480"/>
                <a:gd name="T35" fmla="*/ 177988 h 471"/>
                <a:gd name="T36" fmla="*/ 139938 w 480"/>
                <a:gd name="T37" fmla="*/ 135119 h 471"/>
                <a:gd name="T38" fmla="*/ 96546 w 480"/>
                <a:gd name="T39" fmla="*/ 168763 h 471"/>
                <a:gd name="T40" fmla="*/ 125293 w 480"/>
                <a:gd name="T41" fmla="*/ 111243 h 471"/>
                <a:gd name="T42" fmla="*/ 125293 w 480"/>
                <a:gd name="T43" fmla="*/ 111243 h 471"/>
                <a:gd name="T44" fmla="*/ 105767 w 480"/>
                <a:gd name="T45" fmla="*/ 81940 h 471"/>
                <a:gd name="T46" fmla="*/ 77020 w 480"/>
                <a:gd name="T47" fmla="*/ 115584 h 471"/>
                <a:gd name="T48" fmla="*/ 77020 w 480"/>
                <a:gd name="T49" fmla="*/ 115584 h 471"/>
                <a:gd name="T50" fmla="*/ 125293 w 480"/>
                <a:gd name="T51" fmla="*/ 111243 h 471"/>
                <a:gd name="T52" fmla="*/ 149159 w 480"/>
                <a:gd name="T53" fmla="*/ 135119 h 471"/>
                <a:gd name="T54" fmla="*/ 149159 w 480"/>
                <a:gd name="T55" fmla="*/ 135119 h 471"/>
                <a:gd name="T56" fmla="*/ 158922 w 480"/>
                <a:gd name="T57" fmla="*/ 168763 h 471"/>
                <a:gd name="T58" fmla="*/ 182787 w 480"/>
                <a:gd name="T59" fmla="*/ 135119 h 471"/>
                <a:gd name="T60" fmla="*/ 158922 w 480"/>
                <a:gd name="T61" fmla="*/ 135119 h 471"/>
                <a:gd name="T62" fmla="*/ 149159 w 480"/>
                <a:gd name="T63" fmla="*/ 135119 h 471"/>
                <a:gd name="T64" fmla="*/ 130175 w 480"/>
                <a:gd name="T65" fmla="*/ 0 h 471"/>
                <a:gd name="T66" fmla="*/ 130175 w 480"/>
                <a:gd name="T67" fmla="*/ 0 h 471"/>
                <a:gd name="T68" fmla="*/ 0 w 480"/>
                <a:gd name="T69" fmla="*/ 125352 h 471"/>
                <a:gd name="T70" fmla="*/ 130175 w 480"/>
                <a:gd name="T71" fmla="*/ 255044 h 471"/>
                <a:gd name="T72" fmla="*/ 259808 w 480"/>
                <a:gd name="T73" fmla="*/ 125352 h 471"/>
                <a:gd name="T74" fmla="*/ 130175 w 480"/>
                <a:gd name="T75" fmla="*/ 0 h 471"/>
                <a:gd name="T76" fmla="*/ 130175 w 480"/>
                <a:gd name="T77" fmla="*/ 193183 h 471"/>
                <a:gd name="T78" fmla="*/ 130175 w 480"/>
                <a:gd name="T79" fmla="*/ 193183 h 471"/>
                <a:gd name="T80" fmla="*/ 67257 w 480"/>
                <a:gd name="T81" fmla="*/ 125352 h 471"/>
                <a:gd name="T82" fmla="*/ 130175 w 480"/>
                <a:gd name="T83" fmla="*/ 62947 h 471"/>
                <a:gd name="T84" fmla="*/ 192551 w 480"/>
                <a:gd name="T85" fmla="*/ 125352 h 471"/>
                <a:gd name="T86" fmla="*/ 130175 w 480"/>
                <a:gd name="T87" fmla="*/ 193183 h 471"/>
                <a:gd name="T88" fmla="*/ 144277 w 480"/>
                <a:gd name="T89" fmla="*/ 115584 h 471"/>
                <a:gd name="T90" fmla="*/ 144277 w 480"/>
                <a:gd name="T91" fmla="*/ 115584 h 471"/>
                <a:gd name="T92" fmla="*/ 144277 w 480"/>
                <a:gd name="T93" fmla="*/ 120468 h 471"/>
                <a:gd name="T94" fmla="*/ 144277 w 480"/>
                <a:gd name="T95" fmla="*/ 125352 h 471"/>
                <a:gd name="T96" fmla="*/ 158922 w 480"/>
                <a:gd name="T97" fmla="*/ 125352 h 471"/>
                <a:gd name="T98" fmla="*/ 182787 w 480"/>
                <a:gd name="T99" fmla="*/ 125352 h 471"/>
                <a:gd name="T100" fmla="*/ 173024 w 480"/>
                <a:gd name="T101" fmla="*/ 96591 h 471"/>
                <a:gd name="T102" fmla="*/ 144277 w 480"/>
                <a:gd name="T103" fmla="*/ 115584 h 4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80" h="471">
                  <a:moveTo>
                    <a:pt x="249" y="231"/>
                  </a:moveTo>
                  <a:lnTo>
                    <a:pt x="249" y="231"/>
                  </a:lnTo>
                  <a:lnTo>
                    <a:pt x="240" y="222"/>
                  </a:lnTo>
                  <a:cubicBezTo>
                    <a:pt x="195" y="231"/>
                    <a:pt x="151" y="231"/>
                    <a:pt x="142" y="231"/>
                  </a:cubicBezTo>
                  <a:cubicBezTo>
                    <a:pt x="142" y="258"/>
                    <a:pt x="151" y="284"/>
                    <a:pt x="169" y="303"/>
                  </a:cubicBezTo>
                  <a:cubicBezTo>
                    <a:pt x="169" y="293"/>
                    <a:pt x="195" y="249"/>
                    <a:pt x="249" y="231"/>
                  </a:cubicBezTo>
                  <a:close/>
                  <a:moveTo>
                    <a:pt x="302" y="160"/>
                  </a:moveTo>
                  <a:lnTo>
                    <a:pt x="302" y="160"/>
                  </a:lnTo>
                  <a:cubicBezTo>
                    <a:pt x="284" y="143"/>
                    <a:pt x="266" y="134"/>
                    <a:pt x="240" y="134"/>
                  </a:cubicBezTo>
                  <a:cubicBezTo>
                    <a:pt x="231" y="134"/>
                    <a:pt x="222" y="143"/>
                    <a:pt x="222" y="143"/>
                  </a:cubicBezTo>
                  <a:cubicBezTo>
                    <a:pt x="222" y="143"/>
                    <a:pt x="240" y="169"/>
                    <a:pt x="258" y="196"/>
                  </a:cubicBezTo>
                  <a:cubicBezTo>
                    <a:pt x="284" y="187"/>
                    <a:pt x="302" y="169"/>
                    <a:pt x="302" y="160"/>
                  </a:cubicBezTo>
                  <a:close/>
                  <a:moveTo>
                    <a:pt x="178" y="311"/>
                  </a:moveTo>
                  <a:lnTo>
                    <a:pt x="178" y="311"/>
                  </a:lnTo>
                  <a:cubicBezTo>
                    <a:pt x="195" y="328"/>
                    <a:pt x="222" y="328"/>
                    <a:pt x="240" y="328"/>
                  </a:cubicBezTo>
                  <a:cubicBezTo>
                    <a:pt x="249" y="328"/>
                    <a:pt x="266" y="328"/>
                    <a:pt x="275" y="328"/>
                  </a:cubicBezTo>
                  <a:cubicBezTo>
                    <a:pt x="275" y="311"/>
                    <a:pt x="266" y="284"/>
                    <a:pt x="258" y="249"/>
                  </a:cubicBezTo>
                  <a:cubicBezTo>
                    <a:pt x="205" y="267"/>
                    <a:pt x="187" y="303"/>
                    <a:pt x="178" y="311"/>
                  </a:cubicBezTo>
                  <a:close/>
                  <a:moveTo>
                    <a:pt x="231" y="205"/>
                  </a:moveTo>
                  <a:lnTo>
                    <a:pt x="231" y="205"/>
                  </a:lnTo>
                  <a:cubicBezTo>
                    <a:pt x="213" y="178"/>
                    <a:pt x="205" y="151"/>
                    <a:pt x="195" y="151"/>
                  </a:cubicBezTo>
                  <a:cubicBezTo>
                    <a:pt x="169" y="160"/>
                    <a:pt x="151" y="187"/>
                    <a:pt x="142" y="213"/>
                  </a:cubicBezTo>
                  <a:cubicBezTo>
                    <a:pt x="151" y="213"/>
                    <a:pt x="187" y="213"/>
                    <a:pt x="231" y="205"/>
                  </a:cubicBezTo>
                  <a:close/>
                  <a:moveTo>
                    <a:pt x="275" y="249"/>
                  </a:moveTo>
                  <a:lnTo>
                    <a:pt x="275" y="249"/>
                  </a:lnTo>
                  <a:cubicBezTo>
                    <a:pt x="284" y="275"/>
                    <a:pt x="293" y="303"/>
                    <a:pt x="293" y="311"/>
                  </a:cubicBezTo>
                  <a:cubicBezTo>
                    <a:pt x="319" y="303"/>
                    <a:pt x="328" y="275"/>
                    <a:pt x="337" y="249"/>
                  </a:cubicBezTo>
                  <a:cubicBezTo>
                    <a:pt x="328" y="249"/>
                    <a:pt x="319" y="249"/>
                    <a:pt x="293" y="249"/>
                  </a:cubicBezTo>
                  <a:cubicBezTo>
                    <a:pt x="293" y="249"/>
                    <a:pt x="284" y="249"/>
                    <a:pt x="275" y="249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40" y="356"/>
                  </a:moveTo>
                  <a:lnTo>
                    <a:pt x="240" y="356"/>
                  </a:lnTo>
                  <a:cubicBezTo>
                    <a:pt x="178" y="356"/>
                    <a:pt x="124" y="303"/>
                    <a:pt x="124" y="231"/>
                  </a:cubicBezTo>
                  <a:cubicBezTo>
                    <a:pt x="124" y="169"/>
                    <a:pt x="178" y="116"/>
                    <a:pt x="240" y="116"/>
                  </a:cubicBezTo>
                  <a:cubicBezTo>
                    <a:pt x="302" y="116"/>
                    <a:pt x="355" y="169"/>
                    <a:pt x="355" y="231"/>
                  </a:cubicBezTo>
                  <a:cubicBezTo>
                    <a:pt x="355" y="303"/>
                    <a:pt x="302" y="356"/>
                    <a:pt x="240" y="356"/>
                  </a:cubicBezTo>
                  <a:close/>
                  <a:moveTo>
                    <a:pt x="266" y="213"/>
                  </a:moveTo>
                  <a:lnTo>
                    <a:pt x="266" y="213"/>
                  </a:lnTo>
                  <a:lnTo>
                    <a:pt x="266" y="222"/>
                  </a:lnTo>
                  <a:lnTo>
                    <a:pt x="266" y="231"/>
                  </a:lnTo>
                  <a:cubicBezTo>
                    <a:pt x="275" y="231"/>
                    <a:pt x="284" y="231"/>
                    <a:pt x="293" y="231"/>
                  </a:cubicBezTo>
                  <a:cubicBezTo>
                    <a:pt x="311" y="231"/>
                    <a:pt x="328" y="231"/>
                    <a:pt x="337" y="231"/>
                  </a:cubicBezTo>
                  <a:cubicBezTo>
                    <a:pt x="337" y="213"/>
                    <a:pt x="328" y="187"/>
                    <a:pt x="319" y="178"/>
                  </a:cubicBezTo>
                  <a:cubicBezTo>
                    <a:pt x="311" y="178"/>
                    <a:pt x="293" y="196"/>
                    <a:pt x="266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569847-1A61-4B95-AF8B-A7AEEC5217F1}"/>
              </a:ext>
            </a:extLst>
          </p:cNvPr>
          <p:cNvGrpSpPr/>
          <p:nvPr/>
        </p:nvGrpSpPr>
        <p:grpSpPr>
          <a:xfrm>
            <a:off x="7342294" y="868904"/>
            <a:ext cx="744321" cy="744321"/>
            <a:chOff x="7705157" y="1204364"/>
            <a:chExt cx="744321" cy="744321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8344D20-EB20-4090-B1FB-CA4B5A68D190}"/>
                </a:ext>
              </a:extLst>
            </p:cNvPr>
            <p:cNvSpPr/>
            <p:nvPr/>
          </p:nvSpPr>
          <p:spPr>
            <a:xfrm>
              <a:off x="7705157" y="1204364"/>
              <a:ext cx="744321" cy="7443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id="{AA718EF1-E918-491A-A86E-FF90DB944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6298" y="1397713"/>
              <a:ext cx="362038" cy="357623"/>
            </a:xfrm>
            <a:custGeom>
              <a:avLst/>
              <a:gdLst>
                <a:gd name="T0" fmla="*/ 115228 w 479"/>
                <a:gd name="T1" fmla="*/ 92277 h 471"/>
                <a:gd name="T2" fmla="*/ 115228 w 479"/>
                <a:gd name="T3" fmla="*/ 92277 h 471"/>
                <a:gd name="T4" fmla="*/ 100553 w 479"/>
                <a:gd name="T5" fmla="*/ 77535 h 471"/>
                <a:gd name="T6" fmla="*/ 96204 w 479"/>
                <a:gd name="T7" fmla="*/ 77535 h 471"/>
                <a:gd name="T8" fmla="*/ 91313 w 479"/>
                <a:gd name="T9" fmla="*/ 87363 h 471"/>
                <a:gd name="T10" fmla="*/ 91313 w 479"/>
                <a:gd name="T11" fmla="*/ 102106 h 471"/>
                <a:gd name="T12" fmla="*/ 105444 w 479"/>
                <a:gd name="T13" fmla="*/ 116302 h 471"/>
                <a:gd name="T14" fmla="*/ 110336 w 479"/>
                <a:gd name="T15" fmla="*/ 116302 h 471"/>
                <a:gd name="T16" fmla="*/ 115228 w 479"/>
                <a:gd name="T17" fmla="*/ 92277 h 471"/>
                <a:gd name="T18" fmla="*/ 129360 w 479"/>
                <a:gd name="T19" fmla="*/ 0 h 471"/>
                <a:gd name="T20" fmla="*/ 129360 w 479"/>
                <a:gd name="T21" fmla="*/ 0 h 471"/>
                <a:gd name="T22" fmla="*/ 0 w 479"/>
                <a:gd name="T23" fmla="*/ 126130 h 471"/>
                <a:gd name="T24" fmla="*/ 129360 w 479"/>
                <a:gd name="T25" fmla="*/ 256629 h 471"/>
                <a:gd name="T26" fmla="*/ 259806 w 479"/>
                <a:gd name="T27" fmla="*/ 126130 h 471"/>
                <a:gd name="T28" fmla="*/ 129360 w 479"/>
                <a:gd name="T29" fmla="*/ 0 h 471"/>
                <a:gd name="T30" fmla="*/ 120120 w 479"/>
                <a:gd name="T31" fmla="*/ 184554 h 471"/>
                <a:gd name="T32" fmla="*/ 120120 w 479"/>
                <a:gd name="T33" fmla="*/ 184554 h 471"/>
                <a:gd name="T34" fmla="*/ 100553 w 479"/>
                <a:gd name="T35" fmla="*/ 188923 h 471"/>
                <a:gd name="T36" fmla="*/ 100553 w 479"/>
                <a:gd name="T37" fmla="*/ 188923 h 471"/>
                <a:gd name="T38" fmla="*/ 100553 w 479"/>
                <a:gd name="T39" fmla="*/ 188923 h 471"/>
                <a:gd name="T40" fmla="*/ 67397 w 479"/>
                <a:gd name="T41" fmla="*/ 164352 h 471"/>
                <a:gd name="T42" fmla="*/ 105444 w 479"/>
                <a:gd name="T43" fmla="*/ 135413 h 471"/>
                <a:gd name="T44" fmla="*/ 105444 w 479"/>
                <a:gd name="T45" fmla="*/ 135413 h 471"/>
                <a:gd name="T46" fmla="*/ 100553 w 479"/>
                <a:gd name="T47" fmla="*/ 126130 h 471"/>
                <a:gd name="T48" fmla="*/ 100553 w 479"/>
                <a:gd name="T49" fmla="*/ 126130 h 471"/>
                <a:gd name="T50" fmla="*/ 86421 w 479"/>
                <a:gd name="T51" fmla="*/ 121216 h 471"/>
                <a:gd name="T52" fmla="*/ 76637 w 479"/>
                <a:gd name="T53" fmla="*/ 97191 h 471"/>
                <a:gd name="T54" fmla="*/ 105444 w 479"/>
                <a:gd name="T55" fmla="*/ 68252 h 471"/>
                <a:gd name="T56" fmla="*/ 139143 w 479"/>
                <a:gd name="T57" fmla="*/ 68252 h 471"/>
                <a:gd name="T58" fmla="*/ 139143 w 479"/>
                <a:gd name="T59" fmla="*/ 68252 h 471"/>
                <a:gd name="T60" fmla="*/ 129360 w 479"/>
                <a:gd name="T61" fmla="*/ 73167 h 471"/>
                <a:gd name="T62" fmla="*/ 120120 w 479"/>
                <a:gd name="T63" fmla="*/ 73167 h 471"/>
                <a:gd name="T64" fmla="*/ 129360 w 479"/>
                <a:gd name="T65" fmla="*/ 97191 h 471"/>
                <a:gd name="T66" fmla="*/ 125011 w 479"/>
                <a:gd name="T67" fmla="*/ 116302 h 471"/>
                <a:gd name="T68" fmla="*/ 115228 w 479"/>
                <a:gd name="T69" fmla="*/ 126130 h 471"/>
                <a:gd name="T70" fmla="*/ 125011 w 479"/>
                <a:gd name="T71" fmla="*/ 131045 h 471"/>
                <a:gd name="T72" fmla="*/ 139143 w 479"/>
                <a:gd name="T73" fmla="*/ 155069 h 471"/>
                <a:gd name="T74" fmla="*/ 120120 w 479"/>
                <a:gd name="T75" fmla="*/ 184554 h 471"/>
                <a:gd name="T76" fmla="*/ 192409 w 479"/>
                <a:gd name="T77" fmla="*/ 126130 h 471"/>
                <a:gd name="T78" fmla="*/ 192409 w 479"/>
                <a:gd name="T79" fmla="*/ 126130 h 471"/>
                <a:gd name="T80" fmla="*/ 168494 w 479"/>
                <a:gd name="T81" fmla="*/ 126130 h 471"/>
                <a:gd name="T82" fmla="*/ 168494 w 479"/>
                <a:gd name="T83" fmla="*/ 150155 h 471"/>
                <a:gd name="T84" fmla="*/ 158167 w 479"/>
                <a:gd name="T85" fmla="*/ 150155 h 471"/>
                <a:gd name="T86" fmla="*/ 158167 w 479"/>
                <a:gd name="T87" fmla="*/ 126130 h 471"/>
                <a:gd name="T88" fmla="*/ 139143 w 479"/>
                <a:gd name="T89" fmla="*/ 126130 h 471"/>
                <a:gd name="T90" fmla="*/ 139143 w 479"/>
                <a:gd name="T91" fmla="*/ 116302 h 471"/>
                <a:gd name="T92" fmla="*/ 158167 w 479"/>
                <a:gd name="T93" fmla="*/ 116302 h 471"/>
                <a:gd name="T94" fmla="*/ 158167 w 479"/>
                <a:gd name="T95" fmla="*/ 92277 h 471"/>
                <a:gd name="T96" fmla="*/ 168494 w 479"/>
                <a:gd name="T97" fmla="*/ 92277 h 471"/>
                <a:gd name="T98" fmla="*/ 168494 w 479"/>
                <a:gd name="T99" fmla="*/ 116302 h 471"/>
                <a:gd name="T100" fmla="*/ 192409 w 479"/>
                <a:gd name="T101" fmla="*/ 116302 h 471"/>
                <a:gd name="T102" fmla="*/ 192409 w 479"/>
                <a:gd name="T103" fmla="*/ 126130 h 471"/>
                <a:gd name="T104" fmla="*/ 105444 w 479"/>
                <a:gd name="T105" fmla="*/ 145241 h 471"/>
                <a:gd name="T106" fmla="*/ 105444 w 479"/>
                <a:gd name="T107" fmla="*/ 145241 h 471"/>
                <a:gd name="T108" fmla="*/ 105444 w 479"/>
                <a:gd name="T109" fmla="*/ 145241 h 471"/>
                <a:gd name="T110" fmla="*/ 86421 w 479"/>
                <a:gd name="T111" fmla="*/ 150155 h 471"/>
                <a:gd name="T112" fmla="*/ 81529 w 479"/>
                <a:gd name="T113" fmla="*/ 164352 h 471"/>
                <a:gd name="T114" fmla="*/ 105444 w 479"/>
                <a:gd name="T115" fmla="*/ 179094 h 471"/>
                <a:gd name="T116" fmla="*/ 125011 w 479"/>
                <a:gd name="T117" fmla="*/ 159984 h 471"/>
                <a:gd name="T118" fmla="*/ 105444 w 479"/>
                <a:gd name="T119" fmla="*/ 145241 h 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471">
                  <a:moveTo>
                    <a:pt x="212" y="169"/>
                  </a:moveTo>
                  <a:lnTo>
                    <a:pt x="212" y="169"/>
                  </a:lnTo>
                  <a:cubicBezTo>
                    <a:pt x="212" y="142"/>
                    <a:pt x="203" y="142"/>
                    <a:pt x="185" y="142"/>
                  </a:cubicBezTo>
                  <a:cubicBezTo>
                    <a:pt x="185" y="142"/>
                    <a:pt x="185" y="142"/>
                    <a:pt x="177" y="142"/>
                  </a:cubicBezTo>
                  <a:cubicBezTo>
                    <a:pt x="177" y="142"/>
                    <a:pt x="168" y="151"/>
                    <a:pt x="168" y="160"/>
                  </a:cubicBezTo>
                  <a:cubicBezTo>
                    <a:pt x="159" y="160"/>
                    <a:pt x="159" y="169"/>
                    <a:pt x="168" y="187"/>
                  </a:cubicBezTo>
                  <a:cubicBezTo>
                    <a:pt x="168" y="195"/>
                    <a:pt x="185" y="213"/>
                    <a:pt x="194" y="213"/>
                  </a:cubicBezTo>
                  <a:cubicBezTo>
                    <a:pt x="194" y="213"/>
                    <a:pt x="194" y="213"/>
                    <a:pt x="203" y="213"/>
                  </a:cubicBezTo>
                  <a:cubicBezTo>
                    <a:pt x="212" y="204"/>
                    <a:pt x="221" y="187"/>
                    <a:pt x="212" y="169"/>
                  </a:cubicBezTo>
                  <a:close/>
                  <a:moveTo>
                    <a:pt x="238" y="0"/>
                  </a:moveTo>
                  <a:lnTo>
                    <a:pt x="238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38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38" y="0"/>
                  </a:cubicBezTo>
                  <a:close/>
                  <a:moveTo>
                    <a:pt x="221" y="338"/>
                  </a:moveTo>
                  <a:lnTo>
                    <a:pt x="221" y="338"/>
                  </a:lnTo>
                  <a:cubicBezTo>
                    <a:pt x="212" y="346"/>
                    <a:pt x="194" y="346"/>
                    <a:pt x="185" y="346"/>
                  </a:cubicBezTo>
                  <a:cubicBezTo>
                    <a:pt x="177" y="346"/>
                    <a:pt x="124" y="346"/>
                    <a:pt x="124" y="301"/>
                  </a:cubicBezTo>
                  <a:cubicBezTo>
                    <a:pt x="124" y="257"/>
                    <a:pt x="177" y="248"/>
                    <a:pt x="194" y="248"/>
                  </a:cubicBezTo>
                  <a:cubicBezTo>
                    <a:pt x="185" y="240"/>
                    <a:pt x="185" y="231"/>
                    <a:pt x="185" y="231"/>
                  </a:cubicBezTo>
                  <a:cubicBezTo>
                    <a:pt x="177" y="231"/>
                    <a:pt x="168" y="222"/>
                    <a:pt x="159" y="222"/>
                  </a:cubicBezTo>
                  <a:cubicBezTo>
                    <a:pt x="141" y="213"/>
                    <a:pt x="141" y="195"/>
                    <a:pt x="141" y="178"/>
                  </a:cubicBezTo>
                  <a:cubicBezTo>
                    <a:pt x="141" y="125"/>
                    <a:pt x="194" y="125"/>
                    <a:pt x="194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6" y="134"/>
                    <a:pt x="238" y="134"/>
                    <a:pt x="238" y="134"/>
                  </a:cubicBezTo>
                  <a:cubicBezTo>
                    <a:pt x="230" y="134"/>
                    <a:pt x="230" y="134"/>
                    <a:pt x="221" y="134"/>
                  </a:cubicBezTo>
                  <a:cubicBezTo>
                    <a:pt x="238" y="142"/>
                    <a:pt x="238" y="160"/>
                    <a:pt x="238" y="178"/>
                  </a:cubicBezTo>
                  <a:cubicBezTo>
                    <a:pt x="238" y="195"/>
                    <a:pt x="230" y="204"/>
                    <a:pt x="230" y="213"/>
                  </a:cubicBezTo>
                  <a:cubicBezTo>
                    <a:pt x="221" y="222"/>
                    <a:pt x="212" y="222"/>
                    <a:pt x="212" y="231"/>
                  </a:cubicBezTo>
                  <a:cubicBezTo>
                    <a:pt x="212" y="231"/>
                    <a:pt x="221" y="240"/>
                    <a:pt x="230" y="240"/>
                  </a:cubicBezTo>
                  <a:cubicBezTo>
                    <a:pt x="238" y="248"/>
                    <a:pt x="256" y="266"/>
                    <a:pt x="256" y="284"/>
                  </a:cubicBezTo>
                  <a:cubicBezTo>
                    <a:pt x="256" y="310"/>
                    <a:pt x="247" y="328"/>
                    <a:pt x="221" y="338"/>
                  </a:cubicBezTo>
                  <a:close/>
                  <a:moveTo>
                    <a:pt x="354" y="231"/>
                  </a:moveTo>
                  <a:lnTo>
                    <a:pt x="354" y="231"/>
                  </a:lnTo>
                  <a:cubicBezTo>
                    <a:pt x="310" y="231"/>
                    <a:pt x="310" y="231"/>
                    <a:pt x="310" y="231"/>
                  </a:cubicBezTo>
                  <a:cubicBezTo>
                    <a:pt x="310" y="275"/>
                    <a:pt x="310" y="275"/>
                    <a:pt x="310" y="275"/>
                  </a:cubicBezTo>
                  <a:cubicBezTo>
                    <a:pt x="291" y="275"/>
                    <a:pt x="291" y="275"/>
                    <a:pt x="291" y="275"/>
                  </a:cubicBezTo>
                  <a:cubicBezTo>
                    <a:pt x="291" y="231"/>
                    <a:pt x="291" y="231"/>
                    <a:pt x="291" y="231"/>
                  </a:cubicBezTo>
                  <a:cubicBezTo>
                    <a:pt x="256" y="231"/>
                    <a:pt x="256" y="231"/>
                    <a:pt x="256" y="231"/>
                  </a:cubicBezTo>
                  <a:cubicBezTo>
                    <a:pt x="256" y="213"/>
                    <a:pt x="256" y="213"/>
                    <a:pt x="256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169"/>
                    <a:pt x="291" y="169"/>
                    <a:pt x="291" y="169"/>
                  </a:cubicBezTo>
                  <a:cubicBezTo>
                    <a:pt x="310" y="169"/>
                    <a:pt x="310" y="169"/>
                    <a:pt x="310" y="169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54" y="213"/>
                    <a:pt x="354" y="213"/>
                    <a:pt x="354" y="213"/>
                  </a:cubicBezTo>
                  <a:lnTo>
                    <a:pt x="354" y="231"/>
                  </a:lnTo>
                  <a:close/>
                  <a:moveTo>
                    <a:pt x="194" y="266"/>
                  </a:moveTo>
                  <a:lnTo>
                    <a:pt x="194" y="266"/>
                  </a:lnTo>
                  <a:cubicBezTo>
                    <a:pt x="177" y="266"/>
                    <a:pt x="168" y="266"/>
                    <a:pt x="159" y="275"/>
                  </a:cubicBezTo>
                  <a:cubicBezTo>
                    <a:pt x="159" y="284"/>
                    <a:pt x="150" y="293"/>
                    <a:pt x="150" y="301"/>
                  </a:cubicBezTo>
                  <a:cubicBezTo>
                    <a:pt x="150" y="319"/>
                    <a:pt x="168" y="328"/>
                    <a:pt x="194" y="328"/>
                  </a:cubicBezTo>
                  <a:cubicBezTo>
                    <a:pt x="221" y="319"/>
                    <a:pt x="230" y="310"/>
                    <a:pt x="230" y="293"/>
                  </a:cubicBezTo>
                  <a:cubicBezTo>
                    <a:pt x="230" y="275"/>
                    <a:pt x="212" y="266"/>
                    <a:pt x="194" y="2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53F118-FBBC-45F8-95E4-5C1EE22DEC4D}"/>
              </a:ext>
            </a:extLst>
          </p:cNvPr>
          <p:cNvGrpSpPr/>
          <p:nvPr/>
        </p:nvGrpSpPr>
        <p:grpSpPr>
          <a:xfrm>
            <a:off x="5380107" y="1098320"/>
            <a:ext cx="460510" cy="460508"/>
            <a:chOff x="5591422" y="1101879"/>
            <a:chExt cx="460510" cy="46050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D392EE7-DAA7-4B64-9ACC-7439627D854D}"/>
                </a:ext>
              </a:extLst>
            </p:cNvPr>
            <p:cNvSpPr/>
            <p:nvPr/>
          </p:nvSpPr>
          <p:spPr>
            <a:xfrm>
              <a:off x="5591422" y="1101879"/>
              <a:ext cx="460510" cy="4605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id="{C857BC56-87E5-47F5-8184-48069371B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797" y="1214703"/>
              <a:ext cx="237760" cy="234861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59254 w 479"/>
                <a:gd name="T13" fmla="*/ 87363 h 471"/>
                <a:gd name="T14" fmla="*/ 159254 w 479"/>
                <a:gd name="T15" fmla="*/ 87363 h 471"/>
                <a:gd name="T16" fmla="*/ 139687 w 479"/>
                <a:gd name="T17" fmla="*/ 87363 h 471"/>
                <a:gd name="T18" fmla="*/ 135339 w 479"/>
                <a:gd name="T19" fmla="*/ 97191 h 471"/>
                <a:gd name="T20" fmla="*/ 135339 w 479"/>
                <a:gd name="T21" fmla="*/ 106474 h 471"/>
                <a:gd name="T22" fmla="*/ 159254 w 479"/>
                <a:gd name="T23" fmla="*/ 106474 h 471"/>
                <a:gd name="T24" fmla="*/ 159254 w 479"/>
                <a:gd name="T25" fmla="*/ 131045 h 471"/>
                <a:gd name="T26" fmla="*/ 135339 w 479"/>
                <a:gd name="T27" fmla="*/ 131045 h 471"/>
                <a:gd name="T28" fmla="*/ 135339 w 479"/>
                <a:gd name="T29" fmla="*/ 188923 h 471"/>
                <a:gd name="T30" fmla="*/ 115772 w 479"/>
                <a:gd name="T31" fmla="*/ 188923 h 471"/>
                <a:gd name="T32" fmla="*/ 115772 w 479"/>
                <a:gd name="T33" fmla="*/ 131045 h 471"/>
                <a:gd name="T34" fmla="*/ 91856 w 479"/>
                <a:gd name="T35" fmla="*/ 131045 h 471"/>
                <a:gd name="T36" fmla="*/ 91856 w 479"/>
                <a:gd name="T37" fmla="*/ 106474 h 471"/>
                <a:gd name="T38" fmla="*/ 115772 w 479"/>
                <a:gd name="T39" fmla="*/ 106474 h 471"/>
                <a:gd name="T40" fmla="*/ 115772 w 479"/>
                <a:gd name="T41" fmla="*/ 97191 h 471"/>
                <a:gd name="T42" fmla="*/ 139687 w 479"/>
                <a:gd name="T43" fmla="*/ 68252 h 471"/>
                <a:gd name="T44" fmla="*/ 159254 w 479"/>
                <a:gd name="T45" fmla="*/ 68252 h 471"/>
                <a:gd name="T46" fmla="*/ 159254 w 479"/>
                <a:gd name="T47" fmla="*/ 87363 h 4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93" y="160"/>
                  </a:moveTo>
                  <a:lnTo>
                    <a:pt x="293" y="160"/>
                  </a:lnTo>
                  <a:cubicBezTo>
                    <a:pt x="257" y="160"/>
                    <a:pt x="257" y="160"/>
                    <a:pt x="257" y="160"/>
                  </a:cubicBezTo>
                  <a:cubicBezTo>
                    <a:pt x="257" y="160"/>
                    <a:pt x="249" y="169"/>
                    <a:pt x="249" y="178"/>
                  </a:cubicBezTo>
                  <a:cubicBezTo>
                    <a:pt x="249" y="195"/>
                    <a:pt x="249" y="195"/>
                    <a:pt x="249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346"/>
                    <a:pt x="249" y="346"/>
                    <a:pt x="249" y="346"/>
                  </a:cubicBezTo>
                  <a:cubicBezTo>
                    <a:pt x="213" y="346"/>
                    <a:pt x="213" y="346"/>
                    <a:pt x="213" y="346"/>
                  </a:cubicBezTo>
                  <a:cubicBezTo>
                    <a:pt x="213" y="240"/>
                    <a:pt x="213" y="240"/>
                    <a:pt x="213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3" y="178"/>
                    <a:pt x="213" y="178"/>
                    <a:pt x="213" y="178"/>
                  </a:cubicBezTo>
                  <a:cubicBezTo>
                    <a:pt x="213" y="151"/>
                    <a:pt x="230" y="125"/>
                    <a:pt x="257" y="125"/>
                  </a:cubicBezTo>
                  <a:cubicBezTo>
                    <a:pt x="293" y="125"/>
                    <a:pt x="293" y="125"/>
                    <a:pt x="293" y="125"/>
                  </a:cubicBezTo>
                  <a:lnTo>
                    <a:pt x="293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190893F-BD5C-48C1-A5A2-2818F4E44522}"/>
              </a:ext>
            </a:extLst>
          </p:cNvPr>
          <p:cNvGrpSpPr/>
          <p:nvPr/>
        </p:nvGrpSpPr>
        <p:grpSpPr>
          <a:xfrm>
            <a:off x="3678544" y="3490059"/>
            <a:ext cx="678347" cy="678347"/>
            <a:chOff x="3680107" y="3405560"/>
            <a:chExt cx="678347" cy="678347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5A6285D-1BB1-4384-B18A-7B891631EF3A}"/>
                </a:ext>
              </a:extLst>
            </p:cNvPr>
            <p:cNvSpPr/>
            <p:nvPr/>
          </p:nvSpPr>
          <p:spPr>
            <a:xfrm>
              <a:off x="3680107" y="3405560"/>
              <a:ext cx="678347" cy="6783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4" name="Freeform 86">
              <a:extLst>
                <a:ext uri="{FF2B5EF4-FFF2-40B4-BE49-F238E27FC236}">
                  <a16:creationId xmlns:a16="http://schemas.microsoft.com/office/drawing/2014/main" id="{CF478796-B548-4A6B-B1B2-709C83D92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177" y="3588523"/>
              <a:ext cx="318206" cy="312421"/>
            </a:xfrm>
            <a:custGeom>
              <a:avLst/>
              <a:gdLst>
                <a:gd name="T0" fmla="*/ 130423 w 480"/>
                <a:gd name="T1" fmla="*/ 0 h 471"/>
                <a:gd name="T2" fmla="*/ 130423 w 480"/>
                <a:gd name="T3" fmla="*/ 0 h 471"/>
                <a:gd name="T4" fmla="*/ 0 w 480"/>
                <a:gd name="T5" fmla="*/ 126130 h 471"/>
                <a:gd name="T6" fmla="*/ 130423 w 480"/>
                <a:gd name="T7" fmla="*/ 256629 h 471"/>
                <a:gd name="T8" fmla="*/ 261391 w 480"/>
                <a:gd name="T9" fmla="*/ 126130 h 471"/>
                <a:gd name="T10" fmla="*/ 130423 w 480"/>
                <a:gd name="T11" fmla="*/ 0 h 471"/>
                <a:gd name="T12" fmla="*/ 183902 w 480"/>
                <a:gd name="T13" fmla="*/ 106474 h 471"/>
                <a:gd name="T14" fmla="*/ 183902 w 480"/>
                <a:gd name="T15" fmla="*/ 106474 h 471"/>
                <a:gd name="T16" fmla="*/ 183902 w 480"/>
                <a:gd name="T17" fmla="*/ 106474 h 471"/>
                <a:gd name="T18" fmla="*/ 111323 w 480"/>
                <a:gd name="T19" fmla="*/ 179094 h 471"/>
                <a:gd name="T20" fmla="*/ 72578 w 480"/>
                <a:gd name="T21" fmla="*/ 169266 h 471"/>
                <a:gd name="T22" fmla="*/ 77490 w 480"/>
                <a:gd name="T23" fmla="*/ 169266 h 471"/>
                <a:gd name="T24" fmla="*/ 111323 w 480"/>
                <a:gd name="T25" fmla="*/ 159984 h 471"/>
                <a:gd name="T26" fmla="*/ 87312 w 480"/>
                <a:gd name="T27" fmla="*/ 140327 h 471"/>
                <a:gd name="T28" fmla="*/ 92224 w 480"/>
                <a:gd name="T29" fmla="*/ 140327 h 471"/>
                <a:gd name="T30" fmla="*/ 97135 w 480"/>
                <a:gd name="T31" fmla="*/ 140327 h 471"/>
                <a:gd name="T32" fmla="*/ 77490 w 480"/>
                <a:gd name="T33" fmla="*/ 116302 h 471"/>
                <a:gd name="T34" fmla="*/ 77490 w 480"/>
                <a:gd name="T35" fmla="*/ 116302 h 471"/>
                <a:gd name="T36" fmla="*/ 87312 w 480"/>
                <a:gd name="T37" fmla="*/ 116302 h 471"/>
                <a:gd name="T38" fmla="*/ 77490 w 480"/>
                <a:gd name="T39" fmla="*/ 97191 h 471"/>
                <a:gd name="T40" fmla="*/ 82401 w 480"/>
                <a:gd name="T41" fmla="*/ 82449 h 471"/>
                <a:gd name="T42" fmla="*/ 130423 w 480"/>
                <a:gd name="T43" fmla="*/ 111388 h 471"/>
                <a:gd name="T44" fmla="*/ 130423 w 480"/>
                <a:gd name="T45" fmla="*/ 106474 h 471"/>
                <a:gd name="T46" fmla="*/ 159345 w 480"/>
                <a:gd name="T47" fmla="*/ 77535 h 471"/>
                <a:gd name="T48" fmla="*/ 174079 w 480"/>
                <a:gd name="T49" fmla="*/ 87363 h 471"/>
                <a:gd name="T50" fmla="*/ 193724 w 480"/>
                <a:gd name="T51" fmla="*/ 82449 h 471"/>
                <a:gd name="T52" fmla="*/ 183902 w 480"/>
                <a:gd name="T53" fmla="*/ 97191 h 471"/>
                <a:gd name="T54" fmla="*/ 198636 w 480"/>
                <a:gd name="T55" fmla="*/ 92277 h 471"/>
                <a:gd name="T56" fmla="*/ 183902 w 480"/>
                <a:gd name="T57" fmla="*/ 106474 h 4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39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37" y="195"/>
                  </a:moveTo>
                  <a:lnTo>
                    <a:pt x="337" y="195"/>
                  </a:lnTo>
                  <a:cubicBezTo>
                    <a:pt x="337" y="257"/>
                    <a:pt x="292" y="328"/>
                    <a:pt x="204" y="328"/>
                  </a:cubicBezTo>
                  <a:cubicBezTo>
                    <a:pt x="178" y="328"/>
                    <a:pt x="151" y="319"/>
                    <a:pt x="133" y="310"/>
                  </a:cubicBezTo>
                  <a:lnTo>
                    <a:pt x="142" y="310"/>
                  </a:lnTo>
                  <a:cubicBezTo>
                    <a:pt x="160" y="310"/>
                    <a:pt x="186" y="301"/>
                    <a:pt x="204" y="293"/>
                  </a:cubicBezTo>
                  <a:cubicBezTo>
                    <a:pt x="178" y="293"/>
                    <a:pt x="160" y="275"/>
                    <a:pt x="160" y="257"/>
                  </a:cubicBezTo>
                  <a:cubicBezTo>
                    <a:pt x="160" y="257"/>
                    <a:pt x="160" y="257"/>
                    <a:pt x="169" y="257"/>
                  </a:cubicBezTo>
                  <a:lnTo>
                    <a:pt x="178" y="257"/>
                  </a:lnTo>
                  <a:cubicBezTo>
                    <a:pt x="160" y="248"/>
                    <a:pt x="142" y="231"/>
                    <a:pt x="142" y="213"/>
                  </a:cubicBezTo>
                  <a:cubicBezTo>
                    <a:pt x="142" y="213"/>
                    <a:pt x="151" y="213"/>
                    <a:pt x="160" y="213"/>
                  </a:cubicBezTo>
                  <a:cubicBezTo>
                    <a:pt x="151" y="204"/>
                    <a:pt x="142" y="195"/>
                    <a:pt x="142" y="178"/>
                  </a:cubicBezTo>
                  <a:cubicBezTo>
                    <a:pt x="142" y="169"/>
                    <a:pt x="142" y="160"/>
                    <a:pt x="151" y="151"/>
                  </a:cubicBezTo>
                  <a:cubicBezTo>
                    <a:pt x="169" y="178"/>
                    <a:pt x="204" y="204"/>
                    <a:pt x="239" y="204"/>
                  </a:cubicBezTo>
                  <a:cubicBezTo>
                    <a:pt x="239" y="195"/>
                    <a:pt x="239" y="195"/>
                    <a:pt x="239" y="195"/>
                  </a:cubicBezTo>
                  <a:cubicBezTo>
                    <a:pt x="239" y="169"/>
                    <a:pt x="266" y="142"/>
                    <a:pt x="292" y="142"/>
                  </a:cubicBezTo>
                  <a:cubicBezTo>
                    <a:pt x="301" y="142"/>
                    <a:pt x="319" y="151"/>
                    <a:pt x="319" y="160"/>
                  </a:cubicBezTo>
                  <a:cubicBezTo>
                    <a:pt x="337" y="160"/>
                    <a:pt x="346" y="151"/>
                    <a:pt x="355" y="151"/>
                  </a:cubicBezTo>
                  <a:cubicBezTo>
                    <a:pt x="346" y="160"/>
                    <a:pt x="346" y="169"/>
                    <a:pt x="337" y="178"/>
                  </a:cubicBezTo>
                  <a:cubicBezTo>
                    <a:pt x="346" y="178"/>
                    <a:pt x="355" y="169"/>
                    <a:pt x="364" y="169"/>
                  </a:cubicBezTo>
                  <a:cubicBezTo>
                    <a:pt x="355" y="178"/>
                    <a:pt x="346" y="187"/>
                    <a:pt x="337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1350F5-17B9-424E-BCBA-CB80FF96A0CB}"/>
              </a:ext>
            </a:extLst>
          </p:cNvPr>
          <p:cNvGrpSpPr/>
          <p:nvPr/>
        </p:nvGrpSpPr>
        <p:grpSpPr>
          <a:xfrm>
            <a:off x="7319670" y="2337891"/>
            <a:ext cx="545048" cy="545048"/>
            <a:chOff x="7391333" y="2610415"/>
            <a:chExt cx="545048" cy="545048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967FFB6-B53F-43B2-BA90-8AE1B48534E0}"/>
                </a:ext>
              </a:extLst>
            </p:cNvPr>
            <p:cNvSpPr/>
            <p:nvPr/>
          </p:nvSpPr>
          <p:spPr>
            <a:xfrm>
              <a:off x="7391333" y="2610415"/>
              <a:ext cx="545048" cy="5450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5" name="Freeform 119">
              <a:extLst>
                <a:ext uri="{FF2B5EF4-FFF2-40B4-BE49-F238E27FC236}">
                  <a16:creationId xmlns:a16="http://schemas.microsoft.com/office/drawing/2014/main" id="{14D78E4B-0642-43FA-97A6-D53E7F14F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0144" y="2732038"/>
              <a:ext cx="307426" cy="301803"/>
            </a:xfrm>
            <a:custGeom>
              <a:avLst/>
              <a:gdLst>
                <a:gd name="T0" fmla="*/ 158922 w 480"/>
                <a:gd name="T1" fmla="*/ 125352 h 471"/>
                <a:gd name="T2" fmla="*/ 135057 w 480"/>
                <a:gd name="T3" fmla="*/ 115584 h 471"/>
                <a:gd name="T4" fmla="*/ 120412 w 480"/>
                <a:gd name="T5" fmla="*/ 110701 h 471"/>
                <a:gd name="T6" fmla="*/ 115530 w 480"/>
                <a:gd name="T7" fmla="*/ 106359 h 471"/>
                <a:gd name="T8" fmla="*/ 130175 w 480"/>
                <a:gd name="T9" fmla="*/ 96049 h 471"/>
                <a:gd name="T10" fmla="*/ 144277 w 480"/>
                <a:gd name="T11" fmla="*/ 106359 h 471"/>
                <a:gd name="T12" fmla="*/ 154040 w 480"/>
                <a:gd name="T13" fmla="*/ 110701 h 471"/>
                <a:gd name="T14" fmla="*/ 163804 w 480"/>
                <a:gd name="T15" fmla="*/ 100933 h 471"/>
                <a:gd name="T16" fmla="*/ 158922 w 480"/>
                <a:gd name="T17" fmla="*/ 86824 h 471"/>
                <a:gd name="T18" fmla="*/ 130175 w 480"/>
                <a:gd name="T19" fmla="*/ 81940 h 471"/>
                <a:gd name="T20" fmla="*/ 96546 w 480"/>
                <a:gd name="T21" fmla="*/ 91165 h 471"/>
                <a:gd name="T22" fmla="*/ 96546 w 480"/>
                <a:gd name="T23" fmla="*/ 119926 h 471"/>
                <a:gd name="T24" fmla="*/ 125293 w 480"/>
                <a:gd name="T25" fmla="*/ 135120 h 471"/>
                <a:gd name="T26" fmla="*/ 144277 w 480"/>
                <a:gd name="T27" fmla="*/ 139461 h 471"/>
                <a:gd name="T28" fmla="*/ 144277 w 480"/>
                <a:gd name="T29" fmla="*/ 154113 h 471"/>
                <a:gd name="T30" fmla="*/ 120412 w 480"/>
                <a:gd name="T31" fmla="*/ 158996 h 471"/>
                <a:gd name="T32" fmla="*/ 111191 w 480"/>
                <a:gd name="T33" fmla="*/ 144345 h 471"/>
                <a:gd name="T34" fmla="*/ 101428 w 480"/>
                <a:gd name="T35" fmla="*/ 139461 h 471"/>
                <a:gd name="T36" fmla="*/ 91665 w 480"/>
                <a:gd name="T37" fmla="*/ 149229 h 471"/>
                <a:gd name="T38" fmla="*/ 105767 w 480"/>
                <a:gd name="T39" fmla="*/ 168764 h 471"/>
                <a:gd name="T40" fmla="*/ 149159 w 480"/>
                <a:gd name="T41" fmla="*/ 173105 h 471"/>
                <a:gd name="T42" fmla="*/ 168685 w 480"/>
                <a:gd name="T43" fmla="*/ 144345 h 471"/>
                <a:gd name="T44" fmla="*/ 158922 w 480"/>
                <a:gd name="T45" fmla="*/ 125352 h 471"/>
                <a:gd name="T46" fmla="*/ 130175 w 480"/>
                <a:gd name="T47" fmla="*/ 0 h 471"/>
                <a:gd name="T48" fmla="*/ 130175 w 480"/>
                <a:gd name="T49" fmla="*/ 255045 h 471"/>
                <a:gd name="T50" fmla="*/ 130175 w 480"/>
                <a:gd name="T51" fmla="*/ 0 h 471"/>
                <a:gd name="T52" fmla="*/ 158922 w 480"/>
                <a:gd name="T53" fmla="*/ 197524 h 471"/>
                <a:gd name="T54" fmla="*/ 130175 w 480"/>
                <a:gd name="T55" fmla="*/ 197524 h 471"/>
                <a:gd name="T56" fmla="*/ 67257 w 480"/>
                <a:gd name="T57" fmla="*/ 115584 h 471"/>
                <a:gd name="T58" fmla="*/ 101428 w 480"/>
                <a:gd name="T59" fmla="*/ 53180 h 471"/>
                <a:gd name="T60" fmla="*/ 130175 w 480"/>
                <a:gd name="T61" fmla="*/ 58064 h 471"/>
                <a:gd name="T62" fmla="*/ 197432 w 480"/>
                <a:gd name="T63" fmla="*/ 144345 h 471"/>
                <a:gd name="T64" fmla="*/ 158922 w 480"/>
                <a:gd name="T65" fmla="*/ 197524 h 4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80" h="471">
                  <a:moveTo>
                    <a:pt x="293" y="231"/>
                  </a:moveTo>
                  <a:lnTo>
                    <a:pt x="293" y="231"/>
                  </a:lnTo>
                  <a:cubicBezTo>
                    <a:pt x="284" y="231"/>
                    <a:pt x="284" y="221"/>
                    <a:pt x="275" y="221"/>
                  </a:cubicBezTo>
                  <a:cubicBezTo>
                    <a:pt x="266" y="221"/>
                    <a:pt x="258" y="213"/>
                    <a:pt x="249" y="213"/>
                  </a:cubicBezTo>
                  <a:cubicBezTo>
                    <a:pt x="240" y="213"/>
                    <a:pt x="231" y="213"/>
                    <a:pt x="231" y="213"/>
                  </a:cubicBezTo>
                  <a:cubicBezTo>
                    <a:pt x="222" y="204"/>
                    <a:pt x="222" y="204"/>
                    <a:pt x="222" y="204"/>
                  </a:cubicBezTo>
                  <a:cubicBezTo>
                    <a:pt x="213" y="204"/>
                    <a:pt x="213" y="204"/>
                    <a:pt x="213" y="204"/>
                  </a:cubicBezTo>
                  <a:cubicBezTo>
                    <a:pt x="213" y="196"/>
                    <a:pt x="213" y="196"/>
                    <a:pt x="213" y="196"/>
                  </a:cubicBezTo>
                  <a:cubicBezTo>
                    <a:pt x="213" y="186"/>
                    <a:pt x="213" y="186"/>
                    <a:pt x="213" y="177"/>
                  </a:cubicBezTo>
                  <a:cubicBezTo>
                    <a:pt x="222" y="177"/>
                    <a:pt x="231" y="177"/>
                    <a:pt x="240" y="177"/>
                  </a:cubicBezTo>
                  <a:cubicBezTo>
                    <a:pt x="249" y="177"/>
                    <a:pt x="258" y="177"/>
                    <a:pt x="258" y="177"/>
                  </a:cubicBezTo>
                  <a:cubicBezTo>
                    <a:pt x="266" y="186"/>
                    <a:pt x="266" y="186"/>
                    <a:pt x="266" y="196"/>
                  </a:cubicBezTo>
                  <a:cubicBezTo>
                    <a:pt x="275" y="196"/>
                    <a:pt x="275" y="204"/>
                    <a:pt x="275" y="204"/>
                  </a:cubicBezTo>
                  <a:lnTo>
                    <a:pt x="284" y="204"/>
                  </a:lnTo>
                  <a:cubicBezTo>
                    <a:pt x="293" y="204"/>
                    <a:pt x="293" y="204"/>
                    <a:pt x="302" y="204"/>
                  </a:cubicBezTo>
                  <a:cubicBezTo>
                    <a:pt x="302" y="196"/>
                    <a:pt x="302" y="196"/>
                    <a:pt x="302" y="186"/>
                  </a:cubicBezTo>
                  <a:lnTo>
                    <a:pt x="302" y="177"/>
                  </a:lnTo>
                  <a:cubicBezTo>
                    <a:pt x="302" y="168"/>
                    <a:pt x="293" y="168"/>
                    <a:pt x="293" y="160"/>
                  </a:cubicBezTo>
                  <a:cubicBezTo>
                    <a:pt x="284" y="160"/>
                    <a:pt x="275" y="151"/>
                    <a:pt x="266" y="151"/>
                  </a:cubicBezTo>
                  <a:cubicBezTo>
                    <a:pt x="258" y="151"/>
                    <a:pt x="249" y="151"/>
                    <a:pt x="240" y="151"/>
                  </a:cubicBezTo>
                  <a:cubicBezTo>
                    <a:pt x="222" y="151"/>
                    <a:pt x="213" y="151"/>
                    <a:pt x="205" y="151"/>
                  </a:cubicBezTo>
                  <a:cubicBezTo>
                    <a:pt x="195" y="160"/>
                    <a:pt x="187" y="160"/>
                    <a:pt x="178" y="168"/>
                  </a:cubicBezTo>
                  <a:cubicBezTo>
                    <a:pt x="178" y="177"/>
                    <a:pt x="169" y="186"/>
                    <a:pt x="169" y="196"/>
                  </a:cubicBezTo>
                  <a:cubicBezTo>
                    <a:pt x="169" y="204"/>
                    <a:pt x="178" y="213"/>
                    <a:pt x="178" y="221"/>
                  </a:cubicBezTo>
                  <a:cubicBezTo>
                    <a:pt x="187" y="231"/>
                    <a:pt x="195" y="231"/>
                    <a:pt x="205" y="240"/>
                  </a:cubicBezTo>
                  <a:cubicBezTo>
                    <a:pt x="213" y="240"/>
                    <a:pt x="222" y="240"/>
                    <a:pt x="231" y="249"/>
                  </a:cubicBezTo>
                  <a:cubicBezTo>
                    <a:pt x="240" y="249"/>
                    <a:pt x="249" y="249"/>
                    <a:pt x="258" y="249"/>
                  </a:cubicBezTo>
                  <a:cubicBezTo>
                    <a:pt x="258" y="257"/>
                    <a:pt x="266" y="257"/>
                    <a:pt x="266" y="257"/>
                  </a:cubicBezTo>
                  <a:cubicBezTo>
                    <a:pt x="275" y="266"/>
                    <a:pt x="275" y="266"/>
                    <a:pt x="275" y="275"/>
                  </a:cubicBezTo>
                  <a:lnTo>
                    <a:pt x="266" y="284"/>
                  </a:lnTo>
                  <a:cubicBezTo>
                    <a:pt x="258" y="293"/>
                    <a:pt x="249" y="293"/>
                    <a:pt x="240" y="293"/>
                  </a:cubicBezTo>
                  <a:cubicBezTo>
                    <a:pt x="231" y="293"/>
                    <a:pt x="222" y="293"/>
                    <a:pt x="222" y="293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75"/>
                    <a:pt x="205" y="275"/>
                    <a:pt x="205" y="266"/>
                  </a:cubicBezTo>
                  <a:cubicBezTo>
                    <a:pt x="205" y="266"/>
                    <a:pt x="205" y="257"/>
                    <a:pt x="195" y="257"/>
                  </a:cubicBezTo>
                  <a:lnTo>
                    <a:pt x="187" y="257"/>
                  </a:lnTo>
                  <a:cubicBezTo>
                    <a:pt x="178" y="257"/>
                    <a:pt x="178" y="257"/>
                    <a:pt x="178" y="257"/>
                  </a:cubicBezTo>
                  <a:cubicBezTo>
                    <a:pt x="169" y="266"/>
                    <a:pt x="169" y="266"/>
                    <a:pt x="169" y="275"/>
                  </a:cubicBezTo>
                  <a:cubicBezTo>
                    <a:pt x="169" y="275"/>
                    <a:pt x="169" y="284"/>
                    <a:pt x="178" y="293"/>
                  </a:cubicBezTo>
                  <a:cubicBezTo>
                    <a:pt x="178" y="302"/>
                    <a:pt x="187" y="311"/>
                    <a:pt x="195" y="311"/>
                  </a:cubicBezTo>
                  <a:cubicBezTo>
                    <a:pt x="205" y="319"/>
                    <a:pt x="222" y="319"/>
                    <a:pt x="240" y="319"/>
                  </a:cubicBezTo>
                  <a:cubicBezTo>
                    <a:pt x="258" y="319"/>
                    <a:pt x="266" y="319"/>
                    <a:pt x="275" y="319"/>
                  </a:cubicBezTo>
                  <a:cubicBezTo>
                    <a:pt x="293" y="311"/>
                    <a:pt x="302" y="302"/>
                    <a:pt x="302" y="293"/>
                  </a:cubicBezTo>
                  <a:cubicBezTo>
                    <a:pt x="311" y="284"/>
                    <a:pt x="311" y="275"/>
                    <a:pt x="311" y="266"/>
                  </a:cubicBezTo>
                  <a:cubicBezTo>
                    <a:pt x="311" y="257"/>
                    <a:pt x="311" y="249"/>
                    <a:pt x="311" y="249"/>
                  </a:cubicBezTo>
                  <a:cubicBezTo>
                    <a:pt x="302" y="240"/>
                    <a:pt x="302" y="231"/>
                    <a:pt x="293" y="231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93" y="364"/>
                  </a:moveTo>
                  <a:lnTo>
                    <a:pt x="293" y="364"/>
                  </a:lnTo>
                  <a:cubicBezTo>
                    <a:pt x="284" y="364"/>
                    <a:pt x="275" y="364"/>
                    <a:pt x="266" y="364"/>
                  </a:cubicBezTo>
                  <a:cubicBezTo>
                    <a:pt x="258" y="364"/>
                    <a:pt x="249" y="364"/>
                    <a:pt x="240" y="364"/>
                  </a:cubicBezTo>
                  <a:cubicBezTo>
                    <a:pt x="178" y="364"/>
                    <a:pt x="115" y="302"/>
                    <a:pt x="115" y="240"/>
                  </a:cubicBezTo>
                  <a:cubicBezTo>
                    <a:pt x="115" y="231"/>
                    <a:pt x="115" y="221"/>
                    <a:pt x="124" y="213"/>
                  </a:cubicBezTo>
                  <a:cubicBezTo>
                    <a:pt x="115" y="204"/>
                    <a:pt x="115" y="186"/>
                    <a:pt x="115" y="177"/>
                  </a:cubicBezTo>
                  <a:cubicBezTo>
                    <a:pt x="115" y="133"/>
                    <a:pt x="142" y="98"/>
                    <a:pt x="187" y="98"/>
                  </a:cubicBezTo>
                  <a:cubicBezTo>
                    <a:pt x="195" y="98"/>
                    <a:pt x="213" y="107"/>
                    <a:pt x="222" y="115"/>
                  </a:cubicBezTo>
                  <a:cubicBezTo>
                    <a:pt x="231" y="107"/>
                    <a:pt x="231" y="107"/>
                    <a:pt x="240" y="107"/>
                  </a:cubicBezTo>
                  <a:cubicBezTo>
                    <a:pt x="311" y="107"/>
                    <a:pt x="364" y="168"/>
                    <a:pt x="364" y="240"/>
                  </a:cubicBezTo>
                  <a:cubicBezTo>
                    <a:pt x="364" y="249"/>
                    <a:pt x="364" y="257"/>
                    <a:pt x="364" y="266"/>
                  </a:cubicBezTo>
                  <a:cubicBezTo>
                    <a:pt x="364" y="275"/>
                    <a:pt x="364" y="284"/>
                    <a:pt x="364" y="293"/>
                  </a:cubicBezTo>
                  <a:cubicBezTo>
                    <a:pt x="364" y="337"/>
                    <a:pt x="337" y="364"/>
                    <a:pt x="293" y="3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97F9AB-90B6-407C-BC35-B4A455FFBE45}"/>
              </a:ext>
            </a:extLst>
          </p:cNvPr>
          <p:cNvGrpSpPr/>
          <p:nvPr/>
        </p:nvGrpSpPr>
        <p:grpSpPr>
          <a:xfrm>
            <a:off x="9130626" y="2104819"/>
            <a:ext cx="2455389" cy="3253136"/>
            <a:chOff x="9172544" y="2176248"/>
            <a:chExt cx="2455389" cy="3253136"/>
          </a:xfrm>
        </p:grpSpPr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id="{10A580A3-72C6-417F-A8EC-824FC1BA55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1453528"/>
                </p:ext>
              </p:extLst>
            </p:nvPr>
          </p:nvGraphicFramePr>
          <p:xfrm>
            <a:off x="9172544" y="2176248"/>
            <a:ext cx="2455389" cy="2620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A32C470-97C4-4516-82A4-4D91FA6A4967}"/>
                </a:ext>
              </a:extLst>
            </p:cNvPr>
            <p:cNvSpPr txBox="1"/>
            <p:nvPr/>
          </p:nvSpPr>
          <p:spPr>
            <a:xfrm>
              <a:off x="9172544" y="4893853"/>
              <a:ext cx="2455389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49905FC7-567A-46F6-ABB2-BE917C5B4AB6}"/>
              </a:ext>
            </a:extLst>
          </p:cNvPr>
          <p:cNvSpPr txBox="1"/>
          <p:nvPr/>
        </p:nvSpPr>
        <p:spPr>
          <a:xfrm>
            <a:off x="605985" y="2955083"/>
            <a:ext cx="248744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A8CDABE-EA5F-471E-8A38-2B72230B262D}"/>
              </a:ext>
            </a:extLst>
          </p:cNvPr>
          <p:cNvSpPr txBox="1"/>
          <p:nvPr/>
        </p:nvSpPr>
        <p:spPr>
          <a:xfrm>
            <a:off x="605985" y="2271819"/>
            <a:ext cx="248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52B7234-DEBE-46DB-8E75-AA879601590F}"/>
              </a:ext>
            </a:extLst>
          </p:cNvPr>
          <p:cNvSpPr txBox="1"/>
          <p:nvPr/>
        </p:nvSpPr>
        <p:spPr>
          <a:xfrm>
            <a:off x="605985" y="4655425"/>
            <a:ext cx="24874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“When I hear the buzz of the little world among the stalks”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458A6BF-3EEA-4F3E-9530-BAE7FA3BAD2F}"/>
              </a:ext>
            </a:extLst>
          </p:cNvPr>
          <p:cNvGrpSpPr/>
          <p:nvPr/>
        </p:nvGrpSpPr>
        <p:grpSpPr>
          <a:xfrm>
            <a:off x="4995250" y="2176248"/>
            <a:ext cx="2201502" cy="2472846"/>
            <a:chOff x="4995250" y="2176248"/>
            <a:chExt cx="2201502" cy="24728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740F573-6F98-4B2D-B4CC-6A23E2B9D8F6}"/>
                </a:ext>
              </a:extLst>
            </p:cNvPr>
            <p:cNvSpPr/>
            <p:nvPr/>
          </p:nvSpPr>
          <p:spPr>
            <a:xfrm>
              <a:off x="4995250" y="2176248"/>
              <a:ext cx="2201502" cy="2472846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  <a:effectLst>
              <a:outerShdw blurRad="914400" dist="723900" dir="2700000" sx="74000" sy="74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315064A-561B-4388-BBF4-A6FD9E3D1191}"/>
                </a:ext>
              </a:extLst>
            </p:cNvPr>
            <p:cNvSpPr txBox="1"/>
            <p:nvPr/>
          </p:nvSpPr>
          <p:spPr>
            <a:xfrm>
              <a:off x="5134803" y="3071039"/>
              <a:ext cx="1922397" cy="720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Social Media</a:t>
              </a:r>
            </a:p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Infographic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2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60127FCF-E8AE-43E2-83F0-6450526BCB7D}"/>
              </a:ext>
            </a:extLst>
          </p:cNvPr>
          <p:cNvGrpSpPr/>
          <p:nvPr/>
        </p:nvGrpSpPr>
        <p:grpSpPr>
          <a:xfrm>
            <a:off x="6336601" y="1301397"/>
            <a:ext cx="4881083" cy="4807412"/>
            <a:chOff x="5637363" y="1081866"/>
            <a:chExt cx="4766204" cy="46942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052E800-1532-46F2-ADC9-D7F53043B154}"/>
                </a:ext>
              </a:extLst>
            </p:cNvPr>
            <p:cNvGrpSpPr/>
            <p:nvPr/>
          </p:nvGrpSpPr>
          <p:grpSpPr>
            <a:xfrm>
              <a:off x="6506716" y="1960973"/>
              <a:ext cx="3428643" cy="3428642"/>
              <a:chOff x="6506716" y="1960973"/>
              <a:chExt cx="3428643" cy="3428642"/>
            </a:xfrm>
            <a:effectLst>
              <a:outerShdw blurRad="1028700" dist="558800" dir="5400000" sx="85000" sy="85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id="{AEF1ED13-17E0-4BB9-A58D-E9F9DEC3D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6716" y="1960973"/>
                <a:ext cx="3428643" cy="3428642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18624189-8BBE-4F49-A7D1-83E1A7980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1047" y="2285304"/>
                <a:ext cx="2779981" cy="2779980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id="{777E0BA3-BA5C-4109-A3FC-B322D30FE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089" y="2591347"/>
                <a:ext cx="2167897" cy="2167897"/>
              </a:xfrm>
              <a:prstGeom prst="ellipse">
                <a:avLst/>
              </a:prstGeom>
              <a:gradFill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Oval 9">
                <a:extLst>
                  <a:ext uri="{FF2B5EF4-FFF2-40B4-BE49-F238E27FC236}">
                    <a16:creationId xmlns:a16="http://schemas.microsoft.com/office/drawing/2014/main" id="{DA1BDF9C-399D-4545-9A2A-42D517F34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6052" y="2930309"/>
                <a:ext cx="1489972" cy="1489972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3B44BF0-566C-47A0-934D-0517DF8E815D}"/>
                </a:ext>
              </a:extLst>
            </p:cNvPr>
            <p:cNvGrpSpPr/>
            <p:nvPr/>
          </p:nvGrpSpPr>
          <p:grpSpPr>
            <a:xfrm>
              <a:off x="7271211" y="2970545"/>
              <a:ext cx="1920382" cy="1425350"/>
              <a:chOff x="7271211" y="2970545"/>
              <a:chExt cx="1920382" cy="1425350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9B4428A1-95A9-4045-A344-5D28FF6DF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211" y="2970545"/>
                <a:ext cx="1920382" cy="1425350"/>
              </a:xfrm>
              <a:custGeom>
                <a:avLst/>
                <a:gdLst>
                  <a:gd name="T0" fmla="*/ 18 w 1531"/>
                  <a:gd name="T1" fmla="*/ 525 h 1137"/>
                  <a:gd name="T2" fmla="*/ 1260 w 1531"/>
                  <a:gd name="T3" fmla="*/ 5 h 1137"/>
                  <a:gd name="T4" fmla="*/ 1289 w 1531"/>
                  <a:gd name="T5" fmla="*/ 17 h 1137"/>
                  <a:gd name="T6" fmla="*/ 1526 w 1531"/>
                  <a:gd name="T7" fmla="*/ 581 h 1137"/>
                  <a:gd name="T8" fmla="*/ 1514 w 1531"/>
                  <a:gd name="T9" fmla="*/ 611 h 1137"/>
                  <a:gd name="T10" fmla="*/ 272 w 1531"/>
                  <a:gd name="T11" fmla="*/ 1132 h 1137"/>
                  <a:gd name="T12" fmla="*/ 241 w 1531"/>
                  <a:gd name="T13" fmla="*/ 1119 h 1137"/>
                  <a:gd name="T14" fmla="*/ 5 w 1531"/>
                  <a:gd name="T15" fmla="*/ 556 h 1137"/>
                  <a:gd name="T16" fmla="*/ 18 w 1531"/>
                  <a:gd name="T17" fmla="*/ 525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31" h="1137">
                    <a:moveTo>
                      <a:pt x="18" y="525"/>
                    </a:moveTo>
                    <a:cubicBezTo>
                      <a:pt x="1260" y="5"/>
                      <a:pt x="1260" y="5"/>
                      <a:pt x="1260" y="5"/>
                    </a:cubicBezTo>
                    <a:cubicBezTo>
                      <a:pt x="1271" y="0"/>
                      <a:pt x="1285" y="6"/>
                      <a:pt x="1289" y="17"/>
                    </a:cubicBezTo>
                    <a:cubicBezTo>
                      <a:pt x="1526" y="581"/>
                      <a:pt x="1526" y="581"/>
                      <a:pt x="1526" y="581"/>
                    </a:cubicBezTo>
                    <a:cubicBezTo>
                      <a:pt x="1531" y="593"/>
                      <a:pt x="1526" y="606"/>
                      <a:pt x="1514" y="611"/>
                    </a:cubicBezTo>
                    <a:cubicBezTo>
                      <a:pt x="272" y="1132"/>
                      <a:pt x="272" y="1132"/>
                      <a:pt x="272" y="1132"/>
                    </a:cubicBezTo>
                    <a:cubicBezTo>
                      <a:pt x="260" y="1137"/>
                      <a:pt x="246" y="1131"/>
                      <a:pt x="241" y="1119"/>
                    </a:cubicBezTo>
                    <a:cubicBezTo>
                      <a:pt x="5" y="556"/>
                      <a:pt x="5" y="556"/>
                      <a:pt x="5" y="556"/>
                    </a:cubicBezTo>
                    <a:cubicBezTo>
                      <a:pt x="0" y="545"/>
                      <a:pt x="6" y="531"/>
                      <a:pt x="18" y="525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EFC38765-E0C3-45B4-9EF9-6D8B1AEA6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6562" y="3049799"/>
                <a:ext cx="1750900" cy="1266842"/>
              </a:xfrm>
              <a:custGeom>
                <a:avLst/>
                <a:gdLst>
                  <a:gd name="T0" fmla="*/ 14 w 1396"/>
                  <a:gd name="T1" fmla="*/ 486 h 1010"/>
                  <a:gd name="T2" fmla="*/ 1164 w 1396"/>
                  <a:gd name="T3" fmla="*/ 5 h 1010"/>
                  <a:gd name="T4" fmla="*/ 1190 w 1396"/>
                  <a:gd name="T5" fmla="*/ 16 h 1010"/>
                  <a:gd name="T6" fmla="*/ 1392 w 1396"/>
                  <a:gd name="T7" fmla="*/ 498 h 1010"/>
                  <a:gd name="T8" fmla="*/ 1382 w 1396"/>
                  <a:gd name="T9" fmla="*/ 524 h 1010"/>
                  <a:gd name="T10" fmla="*/ 232 w 1396"/>
                  <a:gd name="T11" fmla="*/ 1006 h 1010"/>
                  <a:gd name="T12" fmla="*/ 206 w 1396"/>
                  <a:gd name="T13" fmla="*/ 996 h 1010"/>
                  <a:gd name="T14" fmla="*/ 4 w 1396"/>
                  <a:gd name="T15" fmla="*/ 513 h 1010"/>
                  <a:gd name="T16" fmla="*/ 14 w 1396"/>
                  <a:gd name="T17" fmla="*/ 486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6" h="1010">
                    <a:moveTo>
                      <a:pt x="14" y="486"/>
                    </a:moveTo>
                    <a:cubicBezTo>
                      <a:pt x="1164" y="5"/>
                      <a:pt x="1164" y="5"/>
                      <a:pt x="1164" y="5"/>
                    </a:cubicBezTo>
                    <a:cubicBezTo>
                      <a:pt x="1173" y="0"/>
                      <a:pt x="1185" y="5"/>
                      <a:pt x="1190" y="16"/>
                    </a:cubicBezTo>
                    <a:cubicBezTo>
                      <a:pt x="1392" y="498"/>
                      <a:pt x="1392" y="498"/>
                      <a:pt x="1392" y="498"/>
                    </a:cubicBezTo>
                    <a:cubicBezTo>
                      <a:pt x="1396" y="509"/>
                      <a:pt x="1391" y="520"/>
                      <a:pt x="1382" y="524"/>
                    </a:cubicBezTo>
                    <a:cubicBezTo>
                      <a:pt x="232" y="1006"/>
                      <a:pt x="232" y="1006"/>
                      <a:pt x="232" y="1006"/>
                    </a:cubicBezTo>
                    <a:cubicBezTo>
                      <a:pt x="221" y="1010"/>
                      <a:pt x="210" y="1005"/>
                      <a:pt x="206" y="996"/>
                    </a:cubicBezTo>
                    <a:cubicBezTo>
                      <a:pt x="4" y="513"/>
                      <a:pt x="4" y="513"/>
                      <a:pt x="4" y="513"/>
                    </a:cubicBezTo>
                    <a:cubicBezTo>
                      <a:pt x="0" y="503"/>
                      <a:pt x="5" y="491"/>
                      <a:pt x="14" y="486"/>
                    </a:cubicBezTo>
                    <a:close/>
                  </a:path>
                </a:pathLst>
              </a:custGeom>
              <a:solidFill>
                <a:srgbClr val="A8DAA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275DBF11-9AD2-4246-8640-C1682D523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1657" y="3185140"/>
                <a:ext cx="1457052" cy="991283"/>
              </a:xfrm>
              <a:custGeom>
                <a:avLst/>
                <a:gdLst>
                  <a:gd name="T0" fmla="*/ 74 w 1162"/>
                  <a:gd name="T1" fmla="*/ 348 h 791"/>
                  <a:gd name="T2" fmla="*/ 488 w 1162"/>
                  <a:gd name="T3" fmla="*/ 173 h 791"/>
                  <a:gd name="T4" fmla="*/ 904 w 1162"/>
                  <a:gd name="T5" fmla="*/ 0 h 791"/>
                  <a:gd name="T6" fmla="*/ 908 w 1162"/>
                  <a:gd name="T7" fmla="*/ 9 h 791"/>
                  <a:gd name="T8" fmla="*/ 1103 w 1162"/>
                  <a:gd name="T9" fmla="*/ 110 h 791"/>
                  <a:gd name="T10" fmla="*/ 1115 w 1162"/>
                  <a:gd name="T11" fmla="*/ 105 h 791"/>
                  <a:gd name="T12" fmla="*/ 1162 w 1162"/>
                  <a:gd name="T13" fmla="*/ 218 h 791"/>
                  <a:gd name="T14" fmla="*/ 1150 w 1162"/>
                  <a:gd name="T15" fmla="*/ 222 h 791"/>
                  <a:gd name="T16" fmla="*/ 1085 w 1162"/>
                  <a:gd name="T17" fmla="*/ 432 h 791"/>
                  <a:gd name="T18" fmla="*/ 1090 w 1162"/>
                  <a:gd name="T19" fmla="*/ 442 h 791"/>
                  <a:gd name="T20" fmla="*/ 674 w 1162"/>
                  <a:gd name="T21" fmla="*/ 617 h 791"/>
                  <a:gd name="T22" fmla="*/ 259 w 1162"/>
                  <a:gd name="T23" fmla="*/ 791 h 791"/>
                  <a:gd name="T24" fmla="*/ 256 w 1162"/>
                  <a:gd name="T25" fmla="*/ 781 h 791"/>
                  <a:gd name="T26" fmla="*/ 60 w 1162"/>
                  <a:gd name="T27" fmla="*/ 679 h 791"/>
                  <a:gd name="T28" fmla="*/ 48 w 1162"/>
                  <a:gd name="T29" fmla="*/ 685 h 791"/>
                  <a:gd name="T30" fmla="*/ 0 w 1162"/>
                  <a:gd name="T31" fmla="*/ 571 h 791"/>
                  <a:gd name="T32" fmla="*/ 14 w 1162"/>
                  <a:gd name="T33" fmla="*/ 567 h 791"/>
                  <a:gd name="T34" fmla="*/ 78 w 1162"/>
                  <a:gd name="T35" fmla="*/ 357 h 791"/>
                  <a:gd name="T36" fmla="*/ 74 w 1162"/>
                  <a:gd name="T37" fmla="*/ 348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62" h="791">
                    <a:moveTo>
                      <a:pt x="74" y="348"/>
                    </a:moveTo>
                    <a:cubicBezTo>
                      <a:pt x="488" y="173"/>
                      <a:pt x="488" y="173"/>
                      <a:pt x="488" y="173"/>
                    </a:cubicBezTo>
                    <a:cubicBezTo>
                      <a:pt x="904" y="0"/>
                      <a:pt x="904" y="0"/>
                      <a:pt x="904" y="0"/>
                    </a:cubicBezTo>
                    <a:cubicBezTo>
                      <a:pt x="905" y="2"/>
                      <a:pt x="906" y="5"/>
                      <a:pt x="908" y="9"/>
                    </a:cubicBezTo>
                    <a:cubicBezTo>
                      <a:pt x="943" y="95"/>
                      <a:pt x="1031" y="140"/>
                      <a:pt x="1103" y="110"/>
                    </a:cubicBezTo>
                    <a:cubicBezTo>
                      <a:pt x="1106" y="108"/>
                      <a:pt x="1111" y="107"/>
                      <a:pt x="1115" y="105"/>
                    </a:cubicBezTo>
                    <a:cubicBezTo>
                      <a:pt x="1162" y="218"/>
                      <a:pt x="1162" y="218"/>
                      <a:pt x="1162" y="218"/>
                    </a:cubicBezTo>
                    <a:cubicBezTo>
                      <a:pt x="1159" y="219"/>
                      <a:pt x="1154" y="221"/>
                      <a:pt x="1150" y="222"/>
                    </a:cubicBezTo>
                    <a:cubicBezTo>
                      <a:pt x="1078" y="253"/>
                      <a:pt x="1050" y="347"/>
                      <a:pt x="1085" y="432"/>
                    </a:cubicBezTo>
                    <a:cubicBezTo>
                      <a:pt x="1087" y="436"/>
                      <a:pt x="1088" y="439"/>
                      <a:pt x="1090" y="442"/>
                    </a:cubicBezTo>
                    <a:cubicBezTo>
                      <a:pt x="674" y="617"/>
                      <a:pt x="674" y="617"/>
                      <a:pt x="674" y="617"/>
                    </a:cubicBezTo>
                    <a:cubicBezTo>
                      <a:pt x="259" y="791"/>
                      <a:pt x="259" y="791"/>
                      <a:pt x="259" y="791"/>
                    </a:cubicBezTo>
                    <a:cubicBezTo>
                      <a:pt x="258" y="787"/>
                      <a:pt x="257" y="784"/>
                      <a:pt x="256" y="781"/>
                    </a:cubicBezTo>
                    <a:cubicBezTo>
                      <a:pt x="219" y="695"/>
                      <a:pt x="133" y="649"/>
                      <a:pt x="60" y="679"/>
                    </a:cubicBezTo>
                    <a:cubicBezTo>
                      <a:pt x="56" y="681"/>
                      <a:pt x="52" y="683"/>
                      <a:pt x="48" y="685"/>
                    </a:cubicBezTo>
                    <a:cubicBezTo>
                      <a:pt x="0" y="571"/>
                      <a:pt x="0" y="571"/>
                      <a:pt x="0" y="571"/>
                    </a:cubicBezTo>
                    <a:cubicBezTo>
                      <a:pt x="5" y="570"/>
                      <a:pt x="9" y="569"/>
                      <a:pt x="14" y="567"/>
                    </a:cubicBezTo>
                    <a:cubicBezTo>
                      <a:pt x="85" y="538"/>
                      <a:pt x="114" y="443"/>
                      <a:pt x="78" y="357"/>
                    </a:cubicBezTo>
                    <a:cubicBezTo>
                      <a:pt x="77" y="353"/>
                      <a:pt x="75" y="351"/>
                      <a:pt x="74" y="348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E9138EC5-E274-425E-BE70-392503A4D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557" y="3447288"/>
                <a:ext cx="356033" cy="473084"/>
              </a:xfrm>
              <a:custGeom>
                <a:avLst/>
                <a:gdLst>
                  <a:gd name="T0" fmla="*/ 183 w 284"/>
                  <a:gd name="T1" fmla="*/ 377 h 377"/>
                  <a:gd name="T2" fmla="*/ 250 w 284"/>
                  <a:gd name="T3" fmla="*/ 348 h 377"/>
                  <a:gd name="T4" fmla="*/ 240 w 284"/>
                  <a:gd name="T5" fmla="*/ 321 h 377"/>
                  <a:gd name="T6" fmla="*/ 268 w 284"/>
                  <a:gd name="T7" fmla="*/ 207 h 377"/>
                  <a:gd name="T8" fmla="*/ 221 w 284"/>
                  <a:gd name="T9" fmla="*/ 158 h 377"/>
                  <a:gd name="T10" fmla="*/ 127 w 284"/>
                  <a:gd name="T11" fmla="*/ 155 h 377"/>
                  <a:gd name="T12" fmla="*/ 93 w 284"/>
                  <a:gd name="T13" fmla="*/ 143 h 377"/>
                  <a:gd name="T14" fmla="*/ 109 w 284"/>
                  <a:gd name="T15" fmla="*/ 110 h 377"/>
                  <a:gd name="T16" fmla="*/ 142 w 284"/>
                  <a:gd name="T17" fmla="*/ 122 h 377"/>
                  <a:gd name="T18" fmla="*/ 218 w 284"/>
                  <a:gd name="T19" fmla="*/ 90 h 377"/>
                  <a:gd name="T20" fmla="*/ 118 w 284"/>
                  <a:gd name="T21" fmla="*/ 32 h 377"/>
                  <a:gd name="T22" fmla="*/ 105 w 284"/>
                  <a:gd name="T23" fmla="*/ 0 h 377"/>
                  <a:gd name="T24" fmla="*/ 36 w 284"/>
                  <a:gd name="T25" fmla="*/ 28 h 377"/>
                  <a:gd name="T26" fmla="*/ 49 w 284"/>
                  <a:gd name="T27" fmla="*/ 59 h 377"/>
                  <a:gd name="T28" fmla="*/ 17 w 284"/>
                  <a:gd name="T29" fmla="*/ 175 h 377"/>
                  <a:gd name="T30" fmla="*/ 157 w 284"/>
                  <a:gd name="T31" fmla="*/ 225 h 377"/>
                  <a:gd name="T32" fmla="*/ 191 w 284"/>
                  <a:gd name="T33" fmla="*/ 238 h 377"/>
                  <a:gd name="T34" fmla="*/ 176 w 284"/>
                  <a:gd name="T35" fmla="*/ 272 h 377"/>
                  <a:gd name="T36" fmla="*/ 141 w 284"/>
                  <a:gd name="T37" fmla="*/ 258 h 377"/>
                  <a:gd name="T38" fmla="*/ 65 w 284"/>
                  <a:gd name="T39" fmla="*/ 291 h 377"/>
                  <a:gd name="T40" fmla="*/ 171 w 284"/>
                  <a:gd name="T41" fmla="*/ 351 h 377"/>
                  <a:gd name="T42" fmla="*/ 183 w 284"/>
                  <a:gd name="T43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4" h="377">
                    <a:moveTo>
                      <a:pt x="183" y="377"/>
                    </a:moveTo>
                    <a:cubicBezTo>
                      <a:pt x="250" y="348"/>
                      <a:pt x="250" y="348"/>
                      <a:pt x="250" y="348"/>
                    </a:cubicBezTo>
                    <a:cubicBezTo>
                      <a:pt x="240" y="321"/>
                      <a:pt x="240" y="321"/>
                      <a:pt x="240" y="321"/>
                    </a:cubicBezTo>
                    <a:cubicBezTo>
                      <a:pt x="271" y="292"/>
                      <a:pt x="284" y="247"/>
                      <a:pt x="268" y="207"/>
                    </a:cubicBezTo>
                    <a:cubicBezTo>
                      <a:pt x="258" y="185"/>
                      <a:pt x="242" y="169"/>
                      <a:pt x="221" y="158"/>
                    </a:cubicBezTo>
                    <a:cubicBezTo>
                      <a:pt x="193" y="144"/>
                      <a:pt x="159" y="143"/>
                      <a:pt x="127" y="155"/>
                    </a:cubicBezTo>
                    <a:cubicBezTo>
                      <a:pt x="113" y="161"/>
                      <a:pt x="99" y="156"/>
                      <a:pt x="93" y="143"/>
                    </a:cubicBezTo>
                    <a:cubicBezTo>
                      <a:pt x="88" y="131"/>
                      <a:pt x="95" y="115"/>
                      <a:pt x="109" y="110"/>
                    </a:cubicBezTo>
                    <a:cubicBezTo>
                      <a:pt x="122" y="104"/>
                      <a:pt x="137" y="110"/>
                      <a:pt x="142" y="122"/>
                    </a:cubicBezTo>
                    <a:cubicBezTo>
                      <a:pt x="218" y="90"/>
                      <a:pt x="218" y="90"/>
                      <a:pt x="218" y="90"/>
                    </a:cubicBezTo>
                    <a:cubicBezTo>
                      <a:pt x="202" y="51"/>
                      <a:pt x="161" y="29"/>
                      <a:pt x="118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14" y="88"/>
                      <a:pt x="0" y="135"/>
                      <a:pt x="17" y="175"/>
                    </a:cubicBezTo>
                    <a:cubicBezTo>
                      <a:pt x="39" y="227"/>
                      <a:pt x="101" y="250"/>
                      <a:pt x="157" y="225"/>
                    </a:cubicBezTo>
                    <a:cubicBezTo>
                      <a:pt x="170" y="221"/>
                      <a:pt x="186" y="225"/>
                      <a:pt x="191" y="238"/>
                    </a:cubicBezTo>
                    <a:cubicBezTo>
                      <a:pt x="196" y="250"/>
                      <a:pt x="190" y="266"/>
                      <a:pt x="176" y="272"/>
                    </a:cubicBezTo>
                    <a:cubicBezTo>
                      <a:pt x="162" y="277"/>
                      <a:pt x="147" y="272"/>
                      <a:pt x="141" y="258"/>
                    </a:cubicBezTo>
                    <a:cubicBezTo>
                      <a:pt x="65" y="291"/>
                      <a:pt x="65" y="291"/>
                      <a:pt x="65" y="291"/>
                    </a:cubicBezTo>
                    <a:cubicBezTo>
                      <a:pt x="83" y="333"/>
                      <a:pt x="127" y="356"/>
                      <a:pt x="171" y="351"/>
                    </a:cubicBezTo>
                    <a:lnTo>
                      <a:pt x="183" y="377"/>
                    </a:lnTo>
                    <a:close/>
                  </a:path>
                </a:pathLst>
              </a:cu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9FA3E4B-3D9A-4589-AA0D-6B88A6AC9EEB}"/>
                </a:ext>
              </a:extLst>
            </p:cNvPr>
            <p:cNvGrpSpPr/>
            <p:nvPr/>
          </p:nvGrpSpPr>
          <p:grpSpPr>
            <a:xfrm>
              <a:off x="5637363" y="1081866"/>
              <a:ext cx="2653175" cy="2658051"/>
              <a:chOff x="5637363" y="1081866"/>
              <a:chExt cx="2653175" cy="2658051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5902BD4-665F-4092-9907-37877D5D0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363" y="1081866"/>
                <a:ext cx="1363166" cy="1381456"/>
              </a:xfrm>
              <a:custGeom>
                <a:avLst/>
                <a:gdLst>
                  <a:gd name="T0" fmla="*/ 574 w 1118"/>
                  <a:gd name="T1" fmla="*/ 0 h 1133"/>
                  <a:gd name="T2" fmla="*/ 1118 w 1118"/>
                  <a:gd name="T3" fmla="*/ 505 h 1133"/>
                  <a:gd name="T4" fmla="*/ 980 w 1118"/>
                  <a:gd name="T5" fmla="*/ 959 h 1133"/>
                  <a:gd name="T6" fmla="*/ 544 w 1118"/>
                  <a:gd name="T7" fmla="*/ 1133 h 1133"/>
                  <a:gd name="T8" fmla="*/ 0 w 1118"/>
                  <a:gd name="T9" fmla="*/ 628 h 1133"/>
                  <a:gd name="T10" fmla="*/ 437 w 1118"/>
                  <a:gd name="T11" fmla="*/ 454 h 1133"/>
                  <a:gd name="T12" fmla="*/ 574 w 1118"/>
                  <a:gd name="T13" fmla="*/ 0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8" h="1133">
                    <a:moveTo>
                      <a:pt x="574" y="0"/>
                    </a:moveTo>
                    <a:lnTo>
                      <a:pt x="1118" y="505"/>
                    </a:lnTo>
                    <a:lnTo>
                      <a:pt x="980" y="959"/>
                    </a:lnTo>
                    <a:lnTo>
                      <a:pt x="544" y="1133"/>
                    </a:lnTo>
                    <a:lnTo>
                      <a:pt x="0" y="628"/>
                    </a:lnTo>
                    <a:lnTo>
                      <a:pt x="437" y="454"/>
                    </a:lnTo>
                    <a:lnTo>
                      <a:pt x="574" y="0"/>
                    </a:lnTo>
                    <a:close/>
                  </a:path>
                </a:pathLst>
              </a:custGeom>
              <a:solidFill>
                <a:srgbClr val="1B7D9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B128784-5F83-4546-9E13-0C233E7BA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009" y="1568362"/>
                <a:ext cx="2182529" cy="2171555"/>
              </a:xfrm>
              <a:custGeom>
                <a:avLst/>
                <a:gdLst>
                  <a:gd name="T0" fmla="*/ 68 w 1790"/>
                  <a:gd name="T1" fmla="*/ 0 h 1781"/>
                  <a:gd name="T2" fmla="*/ 1790 w 1790"/>
                  <a:gd name="T3" fmla="*/ 1780 h 1781"/>
                  <a:gd name="T4" fmla="*/ 1727 w 1790"/>
                  <a:gd name="T5" fmla="*/ 1781 h 1781"/>
                  <a:gd name="T6" fmla="*/ 0 w 1790"/>
                  <a:gd name="T7" fmla="*/ 74 h 1781"/>
                  <a:gd name="T8" fmla="*/ 68 w 1790"/>
                  <a:gd name="T9" fmla="*/ 0 h 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0" h="1781">
                    <a:moveTo>
                      <a:pt x="68" y="0"/>
                    </a:moveTo>
                    <a:lnTo>
                      <a:pt x="1790" y="1780"/>
                    </a:lnTo>
                    <a:lnTo>
                      <a:pt x="1727" y="1781"/>
                    </a:lnTo>
                    <a:lnTo>
                      <a:pt x="0" y="7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145C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E9891C3-722A-4BAF-A665-E1915694E8A5}"/>
                </a:ext>
              </a:extLst>
            </p:cNvPr>
            <p:cNvGrpSpPr/>
            <p:nvPr/>
          </p:nvGrpSpPr>
          <p:grpSpPr>
            <a:xfrm>
              <a:off x="8029611" y="3997187"/>
              <a:ext cx="2373956" cy="1778946"/>
              <a:chOff x="8029611" y="3997187"/>
              <a:chExt cx="2373956" cy="1778946"/>
            </a:xfrm>
            <a:effectLst>
              <a:outerShdw blurRad="685800" dist="342900" dir="5400000" sx="86000" sy="86000" algn="t" rotWithShape="0">
                <a:prstClr val="black">
                  <a:alpha val="23000"/>
                </a:prstClr>
              </a:outerShdw>
            </a:effectLst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D4976FD7-07E2-453D-A94A-CE548071F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499352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3 h 217"/>
                  <a:gd name="T4" fmla="*/ 986 w 986"/>
                  <a:gd name="T5" fmla="*/ 35 h 217"/>
                  <a:gd name="T6" fmla="*/ 977 w 986"/>
                  <a:gd name="T7" fmla="*/ 9 h 217"/>
                  <a:gd name="T8" fmla="*/ 924 w 986"/>
                  <a:gd name="T9" fmla="*/ 6 h 217"/>
                  <a:gd name="T10" fmla="*/ 898 w 986"/>
                  <a:gd name="T11" fmla="*/ 7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3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3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72" y="3"/>
                      <a:pt x="945" y="4"/>
                      <a:pt x="924" y="6"/>
                    </a:cubicBezTo>
                    <a:cubicBezTo>
                      <a:pt x="913" y="7"/>
                      <a:pt x="903" y="8"/>
                      <a:pt x="898" y="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Oval 17">
                <a:extLst>
                  <a:ext uri="{FF2B5EF4-FFF2-40B4-BE49-F238E27FC236}">
                    <a16:creationId xmlns:a16="http://schemas.microsoft.com/office/drawing/2014/main" id="{C18E245C-86A5-4A40-9497-1705EA885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455457"/>
                <a:ext cx="1218071" cy="11949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EB869D23-4AFB-48D3-BF03-C6CCDBB47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281099"/>
                <a:ext cx="1237579" cy="271902"/>
              </a:xfrm>
              <a:custGeom>
                <a:avLst/>
                <a:gdLst>
                  <a:gd name="T0" fmla="*/ 493 w 986"/>
                  <a:gd name="T1" fmla="*/ 204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9 h 217"/>
                  <a:gd name="T8" fmla="*/ 898 w 986"/>
                  <a:gd name="T9" fmla="*/ 8 h 217"/>
                  <a:gd name="T10" fmla="*/ 110 w 986"/>
                  <a:gd name="T11" fmla="*/ 0 h 217"/>
                  <a:gd name="T12" fmla="*/ 6 w 986"/>
                  <a:gd name="T13" fmla="*/ 11 h 217"/>
                  <a:gd name="T14" fmla="*/ 0 w 986"/>
                  <a:gd name="T15" fmla="*/ 35 h 217"/>
                  <a:gd name="T16" fmla="*/ 0 w 986"/>
                  <a:gd name="T17" fmla="*/ 134 h 217"/>
                  <a:gd name="T18" fmla="*/ 493 w 986"/>
                  <a:gd name="T19" fmla="*/ 204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7">
                    <a:moveTo>
                      <a:pt x="493" y="204"/>
                    </a:moveTo>
                    <a:cubicBezTo>
                      <a:pt x="560" y="204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69" y="0"/>
                      <a:pt x="911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1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4"/>
                      <a:pt x="493" y="204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Oval 19">
                <a:extLst>
                  <a:ext uri="{FF2B5EF4-FFF2-40B4-BE49-F238E27FC236}">
                    <a16:creationId xmlns:a16="http://schemas.microsoft.com/office/drawing/2014/main" id="{24317C1D-75D4-41B7-A28E-FCB58073E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238424"/>
                <a:ext cx="1218071" cy="117052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64D43F67-0118-47CE-AB73-E09A7B684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061627"/>
                <a:ext cx="1237579" cy="273121"/>
              </a:xfrm>
              <a:custGeom>
                <a:avLst/>
                <a:gdLst>
                  <a:gd name="T0" fmla="*/ 493 w 986"/>
                  <a:gd name="T1" fmla="*/ 206 h 218"/>
                  <a:gd name="T2" fmla="*/ 986 w 986"/>
                  <a:gd name="T3" fmla="*/ 134 h 218"/>
                  <a:gd name="T4" fmla="*/ 986 w 986"/>
                  <a:gd name="T5" fmla="*/ 36 h 218"/>
                  <a:gd name="T6" fmla="*/ 977 w 986"/>
                  <a:gd name="T7" fmla="*/ 10 h 218"/>
                  <a:gd name="T8" fmla="*/ 898 w 986"/>
                  <a:gd name="T9" fmla="*/ 9 h 218"/>
                  <a:gd name="T10" fmla="*/ 110 w 986"/>
                  <a:gd name="T11" fmla="*/ 1 h 218"/>
                  <a:gd name="T12" fmla="*/ 6 w 986"/>
                  <a:gd name="T13" fmla="*/ 12 h 218"/>
                  <a:gd name="T14" fmla="*/ 0 w 986"/>
                  <a:gd name="T15" fmla="*/ 36 h 218"/>
                  <a:gd name="T16" fmla="*/ 0 w 986"/>
                  <a:gd name="T17" fmla="*/ 134 h 218"/>
                  <a:gd name="T18" fmla="*/ 493 w 986"/>
                  <a:gd name="T19" fmla="*/ 20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8">
                    <a:moveTo>
                      <a:pt x="493" y="206"/>
                    </a:moveTo>
                    <a:cubicBezTo>
                      <a:pt x="560" y="206"/>
                      <a:pt x="986" y="206"/>
                      <a:pt x="986" y="134"/>
                    </a:cubicBezTo>
                    <a:cubicBezTo>
                      <a:pt x="986" y="36"/>
                      <a:pt x="986" y="36"/>
                      <a:pt x="986" y="36"/>
                    </a:cubicBezTo>
                    <a:cubicBezTo>
                      <a:pt x="986" y="27"/>
                      <a:pt x="983" y="18"/>
                      <a:pt x="977" y="10"/>
                    </a:cubicBezTo>
                    <a:cubicBezTo>
                      <a:pt x="969" y="0"/>
                      <a:pt x="911" y="9"/>
                      <a:pt x="898" y="9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7"/>
                      <a:pt x="0" y="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1" y="206"/>
                      <a:pt x="493" y="206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668E9B54-437A-4F29-94EB-76E404316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9181" y="5018952"/>
                <a:ext cx="1218071" cy="119490"/>
              </a:xfrm>
              <a:custGeom>
                <a:avLst/>
                <a:gdLst>
                  <a:gd name="T0" fmla="*/ 486 w 972"/>
                  <a:gd name="T1" fmla="*/ 96 h 96"/>
                  <a:gd name="T2" fmla="*/ 972 w 972"/>
                  <a:gd name="T3" fmla="*/ 49 h 96"/>
                  <a:gd name="T4" fmla="*/ 486 w 972"/>
                  <a:gd name="T5" fmla="*/ 0 h 96"/>
                  <a:gd name="T6" fmla="*/ 0 w 972"/>
                  <a:gd name="T7" fmla="*/ 49 h 96"/>
                  <a:gd name="T8" fmla="*/ 486 w 972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2" h="96">
                    <a:moveTo>
                      <a:pt x="486" y="96"/>
                    </a:moveTo>
                    <a:cubicBezTo>
                      <a:pt x="754" y="96"/>
                      <a:pt x="972" y="74"/>
                      <a:pt x="972" y="49"/>
                    </a:cubicBezTo>
                    <a:cubicBezTo>
                      <a:pt x="972" y="22"/>
                      <a:pt x="754" y="0"/>
                      <a:pt x="486" y="0"/>
                    </a:cubicBezTo>
                    <a:cubicBezTo>
                      <a:pt x="219" y="0"/>
                      <a:pt x="0" y="22"/>
                      <a:pt x="0" y="49"/>
                    </a:cubicBezTo>
                    <a:cubicBezTo>
                      <a:pt x="0" y="74"/>
                      <a:pt x="219" y="96"/>
                      <a:pt x="486" y="96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A571E0E6-F646-4F7C-A089-241EB803E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4844594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10 h 217"/>
                  <a:gd name="T8" fmla="*/ 924 w 986"/>
                  <a:gd name="T9" fmla="*/ 6 h 217"/>
                  <a:gd name="T10" fmla="*/ 898 w 986"/>
                  <a:gd name="T11" fmla="*/ 8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4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10"/>
                    </a:cubicBezTo>
                    <a:cubicBezTo>
                      <a:pt x="972" y="3"/>
                      <a:pt x="945" y="5"/>
                      <a:pt x="924" y="6"/>
                    </a:cubicBezTo>
                    <a:cubicBezTo>
                      <a:pt x="913" y="7"/>
                      <a:pt x="903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3">
                <a:extLst>
                  <a:ext uri="{FF2B5EF4-FFF2-40B4-BE49-F238E27FC236}">
                    <a16:creationId xmlns:a16="http://schemas.microsoft.com/office/drawing/2014/main" id="{2524848F-59C3-440A-85EF-76C77FADC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4801918"/>
                <a:ext cx="1218071" cy="118271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2BB48F0E-FE7E-4542-B75B-F59C1A3BC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3549" y="4606832"/>
                <a:ext cx="1240018" cy="271902"/>
              </a:xfrm>
              <a:custGeom>
                <a:avLst/>
                <a:gdLst>
                  <a:gd name="T0" fmla="*/ 493 w 988"/>
                  <a:gd name="T1" fmla="*/ 205 h 217"/>
                  <a:gd name="T2" fmla="*/ 988 w 988"/>
                  <a:gd name="T3" fmla="*/ 134 h 217"/>
                  <a:gd name="T4" fmla="*/ 988 w 988"/>
                  <a:gd name="T5" fmla="*/ 35 h 217"/>
                  <a:gd name="T6" fmla="*/ 978 w 988"/>
                  <a:gd name="T7" fmla="*/ 10 h 217"/>
                  <a:gd name="T8" fmla="*/ 900 w 988"/>
                  <a:gd name="T9" fmla="*/ 9 h 217"/>
                  <a:gd name="T10" fmla="*/ 111 w 988"/>
                  <a:gd name="T11" fmla="*/ 0 h 217"/>
                  <a:gd name="T12" fmla="*/ 8 w 988"/>
                  <a:gd name="T13" fmla="*/ 12 h 217"/>
                  <a:gd name="T14" fmla="*/ 0 w 988"/>
                  <a:gd name="T15" fmla="*/ 35 h 217"/>
                  <a:gd name="T16" fmla="*/ 0 w 988"/>
                  <a:gd name="T17" fmla="*/ 134 h 217"/>
                  <a:gd name="T18" fmla="*/ 493 w 988"/>
                  <a:gd name="T19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8" h="217">
                    <a:moveTo>
                      <a:pt x="493" y="205"/>
                    </a:moveTo>
                    <a:cubicBezTo>
                      <a:pt x="561" y="205"/>
                      <a:pt x="988" y="204"/>
                      <a:pt x="988" y="134"/>
                    </a:cubicBezTo>
                    <a:cubicBezTo>
                      <a:pt x="988" y="35"/>
                      <a:pt x="988" y="35"/>
                      <a:pt x="988" y="35"/>
                    </a:cubicBezTo>
                    <a:cubicBezTo>
                      <a:pt x="988" y="25"/>
                      <a:pt x="983" y="16"/>
                      <a:pt x="978" y="10"/>
                    </a:cubicBezTo>
                    <a:cubicBezTo>
                      <a:pt x="971" y="0"/>
                      <a:pt x="913" y="9"/>
                      <a:pt x="900" y="9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3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5">
                <a:extLst>
                  <a:ext uri="{FF2B5EF4-FFF2-40B4-BE49-F238E27FC236}">
                    <a16:creationId xmlns:a16="http://schemas.microsoft.com/office/drawing/2014/main" id="{1D787851-E104-4AB5-AD9D-CC25B8E4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5742" y="4564157"/>
                <a:ext cx="121685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24CA16BD-403D-478B-ABB3-67C37DBF8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1137" y="4370290"/>
                <a:ext cx="1237579" cy="273121"/>
              </a:xfrm>
              <a:custGeom>
                <a:avLst/>
                <a:gdLst>
                  <a:gd name="T0" fmla="*/ 494 w 987"/>
                  <a:gd name="T1" fmla="*/ 205 h 218"/>
                  <a:gd name="T2" fmla="*/ 987 w 987"/>
                  <a:gd name="T3" fmla="*/ 134 h 218"/>
                  <a:gd name="T4" fmla="*/ 987 w 987"/>
                  <a:gd name="T5" fmla="*/ 35 h 218"/>
                  <a:gd name="T6" fmla="*/ 978 w 987"/>
                  <a:gd name="T7" fmla="*/ 10 h 218"/>
                  <a:gd name="T8" fmla="*/ 900 w 987"/>
                  <a:gd name="T9" fmla="*/ 8 h 218"/>
                  <a:gd name="T10" fmla="*/ 111 w 987"/>
                  <a:gd name="T11" fmla="*/ 0 h 218"/>
                  <a:gd name="T12" fmla="*/ 8 w 987"/>
                  <a:gd name="T13" fmla="*/ 12 h 218"/>
                  <a:gd name="T14" fmla="*/ 0 w 987"/>
                  <a:gd name="T15" fmla="*/ 35 h 218"/>
                  <a:gd name="T16" fmla="*/ 0 w 987"/>
                  <a:gd name="T17" fmla="*/ 134 h 218"/>
                  <a:gd name="T18" fmla="*/ 494 w 987"/>
                  <a:gd name="T19" fmla="*/ 205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7" h="218">
                    <a:moveTo>
                      <a:pt x="494" y="205"/>
                    </a:moveTo>
                    <a:cubicBezTo>
                      <a:pt x="562" y="205"/>
                      <a:pt x="987" y="204"/>
                      <a:pt x="987" y="134"/>
                    </a:cubicBezTo>
                    <a:cubicBezTo>
                      <a:pt x="987" y="35"/>
                      <a:pt x="987" y="35"/>
                      <a:pt x="987" y="35"/>
                    </a:cubicBezTo>
                    <a:cubicBezTo>
                      <a:pt x="987" y="25"/>
                      <a:pt x="983" y="17"/>
                      <a:pt x="978" y="10"/>
                    </a:cubicBezTo>
                    <a:cubicBezTo>
                      <a:pt x="970" y="0"/>
                      <a:pt x="913" y="9"/>
                      <a:pt x="900" y="8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3" y="205"/>
                      <a:pt x="494" y="205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:a16="http://schemas.microsoft.com/office/drawing/2014/main" id="{1A226612-EAF1-4F1C-9DE1-80D2DEBE4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2111" y="4327615"/>
                <a:ext cx="121807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4CAD92C4-D78A-4904-A19F-0FF48C4A8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0702" y="4015477"/>
                <a:ext cx="1255869" cy="470646"/>
              </a:xfrm>
              <a:custGeom>
                <a:avLst/>
                <a:gdLst>
                  <a:gd name="T0" fmla="*/ 517 w 1002"/>
                  <a:gd name="T1" fmla="*/ 282 h 376"/>
                  <a:gd name="T2" fmla="*/ 990 w 1002"/>
                  <a:gd name="T3" fmla="*/ 129 h 376"/>
                  <a:gd name="T4" fmla="*/ 973 w 1002"/>
                  <a:gd name="T5" fmla="*/ 32 h 376"/>
                  <a:gd name="T6" fmla="*/ 961 w 1002"/>
                  <a:gd name="T7" fmla="*/ 8 h 376"/>
                  <a:gd name="T8" fmla="*/ 883 w 1002"/>
                  <a:gd name="T9" fmla="*/ 20 h 376"/>
                  <a:gd name="T10" fmla="*/ 105 w 1002"/>
                  <a:gd name="T11" fmla="*/ 144 h 376"/>
                  <a:gd name="T12" fmla="*/ 5 w 1002"/>
                  <a:gd name="T13" fmla="*/ 172 h 376"/>
                  <a:gd name="T14" fmla="*/ 2 w 1002"/>
                  <a:gd name="T15" fmla="*/ 196 h 376"/>
                  <a:gd name="T16" fmla="*/ 18 w 1002"/>
                  <a:gd name="T17" fmla="*/ 294 h 376"/>
                  <a:gd name="T18" fmla="*/ 517 w 1002"/>
                  <a:gd name="T19" fmla="*/ 28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2" h="376">
                    <a:moveTo>
                      <a:pt x="517" y="282"/>
                    </a:moveTo>
                    <a:cubicBezTo>
                      <a:pt x="582" y="270"/>
                      <a:pt x="1002" y="199"/>
                      <a:pt x="990" y="129"/>
                    </a:cubicBezTo>
                    <a:cubicBezTo>
                      <a:pt x="973" y="32"/>
                      <a:pt x="973" y="32"/>
                      <a:pt x="973" y="32"/>
                    </a:cubicBezTo>
                    <a:cubicBezTo>
                      <a:pt x="972" y="22"/>
                      <a:pt x="968" y="14"/>
                      <a:pt x="961" y="8"/>
                    </a:cubicBezTo>
                    <a:cubicBezTo>
                      <a:pt x="951" y="0"/>
                      <a:pt x="895" y="17"/>
                      <a:pt x="883" y="20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91" y="146"/>
                      <a:pt x="10" y="160"/>
                      <a:pt x="5" y="172"/>
                    </a:cubicBezTo>
                    <a:cubicBezTo>
                      <a:pt x="2" y="180"/>
                      <a:pt x="0" y="189"/>
                      <a:pt x="2" y="196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32" y="376"/>
                      <a:pt x="446" y="293"/>
                      <a:pt x="517" y="282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6171085C-BEED-480C-BF28-4F1DF02F7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3140" y="3997187"/>
                <a:ext cx="1210755" cy="268244"/>
              </a:xfrm>
              <a:custGeom>
                <a:avLst/>
                <a:gdLst>
                  <a:gd name="T0" fmla="*/ 475 w 966"/>
                  <a:gd name="T1" fmla="*/ 60 h 214"/>
                  <a:gd name="T2" fmla="*/ 4 w 966"/>
                  <a:gd name="T3" fmla="*/ 188 h 214"/>
                  <a:gd name="T4" fmla="*/ 490 w 966"/>
                  <a:gd name="T5" fmla="*/ 153 h 214"/>
                  <a:gd name="T6" fmla="*/ 961 w 966"/>
                  <a:gd name="T7" fmla="*/ 26 h 214"/>
                  <a:gd name="T8" fmla="*/ 475 w 966"/>
                  <a:gd name="T9" fmla="*/ 6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6" h="214">
                    <a:moveTo>
                      <a:pt x="475" y="60"/>
                    </a:moveTo>
                    <a:cubicBezTo>
                      <a:pt x="210" y="105"/>
                      <a:pt x="0" y="162"/>
                      <a:pt x="4" y="188"/>
                    </a:cubicBezTo>
                    <a:cubicBezTo>
                      <a:pt x="8" y="214"/>
                      <a:pt x="226" y="198"/>
                      <a:pt x="490" y="153"/>
                    </a:cubicBezTo>
                    <a:cubicBezTo>
                      <a:pt x="755" y="108"/>
                      <a:pt x="966" y="51"/>
                      <a:pt x="961" y="26"/>
                    </a:cubicBezTo>
                    <a:cubicBezTo>
                      <a:pt x="957" y="0"/>
                      <a:pt x="739" y="15"/>
                      <a:pt x="475" y="60"/>
                    </a:cubicBezTo>
                    <a:close/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Oval 30">
                <a:extLst>
                  <a:ext uri="{FF2B5EF4-FFF2-40B4-BE49-F238E27FC236}">
                    <a16:creationId xmlns:a16="http://schemas.microsoft.com/office/drawing/2014/main" id="{35ADAF52-CF1B-481E-B7FF-11D7CEF5F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9611" y="4500754"/>
                <a:ext cx="1275377" cy="1275377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Oval 31">
                <a:extLst>
                  <a:ext uri="{FF2B5EF4-FFF2-40B4-BE49-F238E27FC236}">
                    <a16:creationId xmlns:a16="http://schemas.microsoft.com/office/drawing/2014/main" id="{9AA6FB43-C57B-48F9-BE49-434CCCCAD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1785" y="4614149"/>
                <a:ext cx="1051028" cy="1049809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Oval 32">
                <a:extLst>
                  <a:ext uri="{FF2B5EF4-FFF2-40B4-BE49-F238E27FC236}">
                    <a16:creationId xmlns:a16="http://schemas.microsoft.com/office/drawing/2014/main" id="{639FBE55-691D-464A-9211-75EA48E2F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72269" y="4644631"/>
                <a:ext cx="990064" cy="990063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9737F056-5A90-44DF-B43C-92974ADBE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7820" y="4840936"/>
                <a:ext cx="338963" cy="582820"/>
              </a:xfrm>
              <a:custGeom>
                <a:avLst/>
                <a:gdLst>
                  <a:gd name="T0" fmla="*/ 92 w 270"/>
                  <a:gd name="T1" fmla="*/ 465 h 465"/>
                  <a:gd name="T2" fmla="*/ 183 w 270"/>
                  <a:gd name="T3" fmla="*/ 465 h 465"/>
                  <a:gd name="T4" fmla="*/ 183 w 270"/>
                  <a:gd name="T5" fmla="*/ 429 h 465"/>
                  <a:gd name="T6" fmla="*/ 270 w 270"/>
                  <a:gd name="T7" fmla="*/ 314 h 465"/>
                  <a:gd name="T8" fmla="*/ 240 w 270"/>
                  <a:gd name="T9" fmla="*/ 236 h 465"/>
                  <a:gd name="T10" fmla="*/ 135 w 270"/>
                  <a:gd name="T11" fmla="*/ 187 h 465"/>
                  <a:gd name="T12" fmla="*/ 102 w 270"/>
                  <a:gd name="T13" fmla="*/ 158 h 465"/>
                  <a:gd name="T14" fmla="*/ 135 w 270"/>
                  <a:gd name="T15" fmla="*/ 127 h 465"/>
                  <a:gd name="T16" fmla="*/ 168 w 270"/>
                  <a:gd name="T17" fmla="*/ 158 h 465"/>
                  <a:gd name="T18" fmla="*/ 270 w 270"/>
                  <a:gd name="T19" fmla="*/ 158 h 465"/>
                  <a:gd name="T20" fmla="*/ 183 w 270"/>
                  <a:gd name="T21" fmla="*/ 42 h 465"/>
                  <a:gd name="T22" fmla="*/ 183 w 270"/>
                  <a:gd name="T23" fmla="*/ 0 h 465"/>
                  <a:gd name="T24" fmla="*/ 92 w 270"/>
                  <a:gd name="T25" fmla="*/ 0 h 465"/>
                  <a:gd name="T26" fmla="*/ 92 w 270"/>
                  <a:gd name="T27" fmla="*/ 40 h 465"/>
                  <a:gd name="T28" fmla="*/ 0 w 270"/>
                  <a:gd name="T29" fmla="*/ 159 h 465"/>
                  <a:gd name="T30" fmla="*/ 135 w 270"/>
                  <a:gd name="T31" fmla="*/ 282 h 465"/>
                  <a:gd name="T32" fmla="*/ 168 w 270"/>
                  <a:gd name="T33" fmla="*/ 313 h 465"/>
                  <a:gd name="T34" fmla="*/ 135 w 270"/>
                  <a:gd name="T35" fmla="*/ 342 h 465"/>
                  <a:gd name="T36" fmla="*/ 102 w 270"/>
                  <a:gd name="T37" fmla="*/ 311 h 465"/>
                  <a:gd name="T38" fmla="*/ 0 w 270"/>
                  <a:gd name="T39" fmla="*/ 311 h 465"/>
                  <a:gd name="T40" fmla="*/ 92 w 270"/>
                  <a:gd name="T41" fmla="*/ 431 h 465"/>
                  <a:gd name="T42" fmla="*/ 92 w 270"/>
                  <a:gd name="T43" fmla="*/ 46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0" h="465">
                    <a:moveTo>
                      <a:pt x="92" y="465"/>
                    </a:moveTo>
                    <a:cubicBezTo>
                      <a:pt x="183" y="465"/>
                      <a:pt x="183" y="465"/>
                      <a:pt x="183" y="465"/>
                    </a:cubicBezTo>
                    <a:cubicBezTo>
                      <a:pt x="183" y="429"/>
                      <a:pt x="183" y="429"/>
                      <a:pt x="183" y="429"/>
                    </a:cubicBezTo>
                    <a:cubicBezTo>
                      <a:pt x="233" y="411"/>
                      <a:pt x="270" y="366"/>
                      <a:pt x="270" y="314"/>
                    </a:cubicBezTo>
                    <a:cubicBezTo>
                      <a:pt x="270" y="284"/>
                      <a:pt x="259" y="258"/>
                      <a:pt x="240" y="236"/>
                    </a:cubicBezTo>
                    <a:cubicBezTo>
                      <a:pt x="216" y="207"/>
                      <a:pt x="177" y="187"/>
                      <a:pt x="135" y="187"/>
                    </a:cubicBezTo>
                    <a:cubicBezTo>
                      <a:pt x="116" y="187"/>
                      <a:pt x="102" y="174"/>
                      <a:pt x="102" y="158"/>
                    </a:cubicBezTo>
                    <a:cubicBezTo>
                      <a:pt x="102" y="141"/>
                      <a:pt x="116" y="127"/>
                      <a:pt x="135" y="127"/>
                    </a:cubicBezTo>
                    <a:cubicBezTo>
                      <a:pt x="152" y="127"/>
                      <a:pt x="168" y="141"/>
                      <a:pt x="168" y="158"/>
                    </a:cubicBezTo>
                    <a:cubicBezTo>
                      <a:pt x="270" y="158"/>
                      <a:pt x="270" y="158"/>
                      <a:pt x="270" y="158"/>
                    </a:cubicBezTo>
                    <a:cubicBezTo>
                      <a:pt x="270" y="105"/>
                      <a:pt x="233" y="60"/>
                      <a:pt x="183" y="42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38" y="57"/>
                      <a:pt x="0" y="104"/>
                      <a:pt x="0" y="159"/>
                    </a:cubicBezTo>
                    <a:cubicBezTo>
                      <a:pt x="0" y="227"/>
                      <a:pt x="60" y="282"/>
                      <a:pt x="135" y="282"/>
                    </a:cubicBezTo>
                    <a:cubicBezTo>
                      <a:pt x="152" y="282"/>
                      <a:pt x="168" y="296"/>
                      <a:pt x="168" y="313"/>
                    </a:cubicBezTo>
                    <a:cubicBezTo>
                      <a:pt x="168" y="329"/>
                      <a:pt x="152" y="342"/>
                      <a:pt x="135" y="342"/>
                    </a:cubicBezTo>
                    <a:cubicBezTo>
                      <a:pt x="116" y="342"/>
                      <a:pt x="102" y="329"/>
                      <a:pt x="102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69"/>
                      <a:pt x="38" y="415"/>
                      <a:pt x="92" y="431"/>
                    </a:cubicBezTo>
                    <a:cubicBezTo>
                      <a:pt x="92" y="465"/>
                      <a:pt x="92" y="465"/>
                      <a:pt x="92" y="465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78D2D1EA-858F-412F-B67C-8A3352499A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63643" y="5776132"/>
                <a:ext cx="2439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1 w 2"/>
                  <a:gd name="T4" fmla="*/ 1 w 2"/>
                  <a:gd name="T5" fmla="*/ 1 w 2"/>
                  <a:gd name="T6" fmla="*/ 0 w 2"/>
                  <a:gd name="T7" fmla="*/ 0 w 2"/>
                  <a:gd name="T8" fmla="*/ 0 w 2"/>
                  <a:gd name="T9" fmla="*/ 0 w 2"/>
                  <a:gd name="T10" fmla="*/ 0 w 2"/>
                  <a:gd name="T11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D4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D8762C62-2101-4879-871A-3A17E1F81C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04992" y="5131127"/>
                <a:ext cx="0" cy="7316"/>
              </a:xfrm>
              <a:custGeom>
                <a:avLst/>
                <a:gdLst>
                  <a:gd name="T0" fmla="*/ 5 h 6"/>
                  <a:gd name="T1" fmla="*/ 6 h 6"/>
                  <a:gd name="T2" fmla="*/ 5 h 6"/>
                  <a:gd name="T3" fmla="*/ 5 h 6"/>
                  <a:gd name="T4" fmla="*/ 5 h 6"/>
                  <a:gd name="T5" fmla="*/ 5 h 6"/>
                  <a:gd name="T6" fmla="*/ 4 h 6"/>
                  <a:gd name="T7" fmla="*/ 5 h 6"/>
                  <a:gd name="T8" fmla="*/ 4 h 6"/>
                  <a:gd name="T9" fmla="*/ 4 h 6"/>
                  <a:gd name="T10" fmla="*/ 4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3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2 h 6"/>
                  <a:gd name="T28" fmla="*/ 2 h 6"/>
                  <a:gd name="T29" fmla="*/ 2 h 6"/>
                  <a:gd name="T30" fmla="*/ 1 h 6"/>
                  <a:gd name="T31" fmla="*/ 1 h 6"/>
                  <a:gd name="T32" fmla="*/ 1 h 6"/>
                  <a:gd name="T33" fmla="*/ 1 h 6"/>
                  <a:gd name="T34" fmla="*/ 1 h 6"/>
                  <a:gd name="T35" fmla="*/ 1 h 6"/>
                  <a:gd name="T36" fmla="*/ 0 h 6"/>
                  <a:gd name="T37" fmla="*/ 0 h 6"/>
                  <a:gd name="T38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</a:cxnLst>
                <a:rect l="0" t="0" r="r" b="b"/>
                <a:pathLst>
                  <a:path h="6">
                    <a:moveTo>
                      <a:pt x="0" y="5"/>
                    </a:move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7FAA34A-996B-4C71-83D7-AEF91BB32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822" y="4676334"/>
                <a:ext cx="1085169" cy="1099799"/>
              </a:xfrm>
              <a:custGeom>
                <a:avLst/>
                <a:gdLst>
                  <a:gd name="T0" fmla="*/ 705 w 865"/>
                  <a:gd name="T1" fmla="*/ 0 h 877"/>
                  <a:gd name="T2" fmla="*/ 643 w 865"/>
                  <a:gd name="T3" fmla="*/ 64 h 877"/>
                  <a:gd name="T4" fmla="*/ 776 w 865"/>
                  <a:gd name="T5" fmla="*/ 369 h 877"/>
                  <a:gd name="T6" fmla="*/ 357 w 865"/>
                  <a:gd name="T7" fmla="*/ 788 h 877"/>
                  <a:gd name="T8" fmla="*/ 56 w 865"/>
                  <a:gd name="T9" fmla="*/ 661 h 877"/>
                  <a:gd name="T10" fmla="*/ 1 w 865"/>
                  <a:gd name="T11" fmla="*/ 717 h 877"/>
                  <a:gd name="T12" fmla="*/ 0 w 865"/>
                  <a:gd name="T13" fmla="*/ 731 h 877"/>
                  <a:gd name="T14" fmla="*/ 354 w 865"/>
                  <a:gd name="T15" fmla="*/ 877 h 877"/>
                  <a:gd name="T16" fmla="*/ 354 w 865"/>
                  <a:gd name="T17" fmla="*/ 877 h 877"/>
                  <a:gd name="T18" fmla="*/ 354 w 865"/>
                  <a:gd name="T19" fmla="*/ 877 h 877"/>
                  <a:gd name="T20" fmla="*/ 354 w 865"/>
                  <a:gd name="T21" fmla="*/ 877 h 877"/>
                  <a:gd name="T22" fmla="*/ 355 w 865"/>
                  <a:gd name="T23" fmla="*/ 877 h 877"/>
                  <a:gd name="T24" fmla="*/ 355 w 865"/>
                  <a:gd name="T25" fmla="*/ 877 h 877"/>
                  <a:gd name="T26" fmla="*/ 356 w 865"/>
                  <a:gd name="T27" fmla="*/ 877 h 877"/>
                  <a:gd name="T28" fmla="*/ 356 w 865"/>
                  <a:gd name="T29" fmla="*/ 877 h 877"/>
                  <a:gd name="T30" fmla="*/ 357 w 865"/>
                  <a:gd name="T31" fmla="*/ 877 h 877"/>
                  <a:gd name="T32" fmla="*/ 865 w 865"/>
                  <a:gd name="T33" fmla="*/ 369 h 877"/>
                  <a:gd name="T34" fmla="*/ 865 w 865"/>
                  <a:gd name="T35" fmla="*/ 369 h 877"/>
                  <a:gd name="T36" fmla="*/ 865 w 865"/>
                  <a:gd name="T37" fmla="*/ 369 h 877"/>
                  <a:gd name="T38" fmla="*/ 865 w 865"/>
                  <a:gd name="T39" fmla="*/ 368 h 877"/>
                  <a:gd name="T40" fmla="*/ 865 w 865"/>
                  <a:gd name="T41" fmla="*/ 368 h 877"/>
                  <a:gd name="T42" fmla="*/ 865 w 865"/>
                  <a:gd name="T43" fmla="*/ 368 h 877"/>
                  <a:gd name="T44" fmla="*/ 865 w 865"/>
                  <a:gd name="T45" fmla="*/ 368 h 877"/>
                  <a:gd name="T46" fmla="*/ 865 w 865"/>
                  <a:gd name="T47" fmla="*/ 367 h 877"/>
                  <a:gd name="T48" fmla="*/ 865 w 865"/>
                  <a:gd name="T49" fmla="*/ 367 h 877"/>
                  <a:gd name="T50" fmla="*/ 865 w 865"/>
                  <a:gd name="T51" fmla="*/ 367 h 877"/>
                  <a:gd name="T52" fmla="*/ 865 w 865"/>
                  <a:gd name="T53" fmla="*/ 367 h 877"/>
                  <a:gd name="T54" fmla="*/ 865 w 865"/>
                  <a:gd name="T55" fmla="*/ 367 h 877"/>
                  <a:gd name="T56" fmla="*/ 865 w 865"/>
                  <a:gd name="T57" fmla="*/ 366 h 877"/>
                  <a:gd name="T58" fmla="*/ 865 w 865"/>
                  <a:gd name="T59" fmla="*/ 366 h 877"/>
                  <a:gd name="T60" fmla="*/ 865 w 865"/>
                  <a:gd name="T61" fmla="*/ 366 h 877"/>
                  <a:gd name="T62" fmla="*/ 865 w 865"/>
                  <a:gd name="T63" fmla="*/ 366 h 877"/>
                  <a:gd name="T64" fmla="*/ 865 w 865"/>
                  <a:gd name="T65" fmla="*/ 366 h 877"/>
                  <a:gd name="T66" fmla="*/ 865 w 865"/>
                  <a:gd name="T67" fmla="*/ 365 h 877"/>
                  <a:gd name="T68" fmla="*/ 865 w 865"/>
                  <a:gd name="T69" fmla="*/ 365 h 877"/>
                  <a:gd name="T70" fmla="*/ 865 w 865"/>
                  <a:gd name="T71" fmla="*/ 365 h 877"/>
                  <a:gd name="T72" fmla="*/ 865 w 865"/>
                  <a:gd name="T73" fmla="*/ 365 h 877"/>
                  <a:gd name="T74" fmla="*/ 865 w 865"/>
                  <a:gd name="T75" fmla="*/ 365 h 877"/>
                  <a:gd name="T76" fmla="*/ 865 w 865"/>
                  <a:gd name="T77" fmla="*/ 364 h 877"/>
                  <a:gd name="T78" fmla="*/ 865 w 865"/>
                  <a:gd name="T79" fmla="*/ 364 h 877"/>
                  <a:gd name="T80" fmla="*/ 865 w 865"/>
                  <a:gd name="T81" fmla="*/ 364 h 877"/>
                  <a:gd name="T82" fmla="*/ 865 w 865"/>
                  <a:gd name="T83" fmla="*/ 364 h 877"/>
                  <a:gd name="T84" fmla="*/ 865 w 865"/>
                  <a:gd name="T85" fmla="*/ 363 h 877"/>
                  <a:gd name="T86" fmla="*/ 865 w 865"/>
                  <a:gd name="T87" fmla="*/ 363 h 877"/>
                  <a:gd name="T88" fmla="*/ 705 w 865"/>
                  <a:gd name="T89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65" h="877">
                    <a:moveTo>
                      <a:pt x="705" y="0"/>
                    </a:moveTo>
                    <a:cubicBezTo>
                      <a:pt x="643" y="64"/>
                      <a:pt x="643" y="64"/>
                      <a:pt x="643" y="64"/>
                    </a:cubicBezTo>
                    <a:cubicBezTo>
                      <a:pt x="725" y="140"/>
                      <a:pt x="776" y="249"/>
                      <a:pt x="776" y="369"/>
                    </a:cubicBezTo>
                    <a:cubicBezTo>
                      <a:pt x="776" y="600"/>
                      <a:pt x="587" y="788"/>
                      <a:pt x="357" y="788"/>
                    </a:cubicBezTo>
                    <a:cubicBezTo>
                      <a:pt x="239" y="788"/>
                      <a:pt x="132" y="739"/>
                      <a:pt x="56" y="661"/>
                    </a:cubicBezTo>
                    <a:cubicBezTo>
                      <a:pt x="1" y="717"/>
                      <a:pt x="1" y="717"/>
                      <a:pt x="1" y="717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91" y="821"/>
                      <a:pt x="216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7" y="877"/>
                    </a:cubicBezTo>
                    <a:cubicBezTo>
                      <a:pt x="637" y="877"/>
                      <a:pt x="865" y="64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3"/>
                    </a:cubicBezTo>
                    <a:cubicBezTo>
                      <a:pt x="865" y="363"/>
                      <a:pt x="865" y="363"/>
                      <a:pt x="865" y="363"/>
                    </a:cubicBezTo>
                    <a:cubicBezTo>
                      <a:pt x="863" y="220"/>
                      <a:pt x="802" y="91"/>
                      <a:pt x="705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:a16="http://schemas.microsoft.com/office/drawing/2014/main" id="{4C5B5894-5AF8-4D0E-AF81-C393CD537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0539" y="4756808"/>
                <a:ext cx="902275" cy="907151"/>
              </a:xfrm>
              <a:custGeom>
                <a:avLst/>
                <a:gdLst>
                  <a:gd name="T0" fmla="*/ 587 w 720"/>
                  <a:gd name="T1" fmla="*/ 0 h 724"/>
                  <a:gd name="T2" fmla="*/ 570 w 720"/>
                  <a:gd name="T3" fmla="*/ 17 h 724"/>
                  <a:gd name="T4" fmla="*/ 696 w 720"/>
                  <a:gd name="T5" fmla="*/ 305 h 724"/>
                  <a:gd name="T6" fmla="*/ 301 w 720"/>
                  <a:gd name="T7" fmla="*/ 700 h 724"/>
                  <a:gd name="T8" fmla="*/ 17 w 720"/>
                  <a:gd name="T9" fmla="*/ 579 h 724"/>
                  <a:gd name="T10" fmla="*/ 0 w 720"/>
                  <a:gd name="T11" fmla="*/ 597 h 724"/>
                  <a:gd name="T12" fmla="*/ 301 w 720"/>
                  <a:gd name="T13" fmla="*/ 724 h 724"/>
                  <a:gd name="T14" fmla="*/ 720 w 720"/>
                  <a:gd name="T15" fmla="*/ 305 h 724"/>
                  <a:gd name="T16" fmla="*/ 587 w 720"/>
                  <a:gd name="T1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724">
                    <a:moveTo>
                      <a:pt x="587" y="0"/>
                    </a:moveTo>
                    <a:cubicBezTo>
                      <a:pt x="570" y="17"/>
                      <a:pt x="570" y="17"/>
                      <a:pt x="570" y="17"/>
                    </a:cubicBezTo>
                    <a:cubicBezTo>
                      <a:pt x="647" y="89"/>
                      <a:pt x="696" y="191"/>
                      <a:pt x="696" y="305"/>
                    </a:cubicBezTo>
                    <a:cubicBezTo>
                      <a:pt x="696" y="522"/>
                      <a:pt x="518" y="700"/>
                      <a:pt x="301" y="700"/>
                    </a:cubicBezTo>
                    <a:cubicBezTo>
                      <a:pt x="189" y="700"/>
                      <a:pt x="89" y="654"/>
                      <a:pt x="17" y="579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76" y="675"/>
                      <a:pt x="183" y="724"/>
                      <a:pt x="301" y="724"/>
                    </a:cubicBezTo>
                    <a:cubicBezTo>
                      <a:pt x="531" y="724"/>
                      <a:pt x="720" y="536"/>
                      <a:pt x="720" y="305"/>
                    </a:cubicBezTo>
                    <a:cubicBezTo>
                      <a:pt x="720" y="185"/>
                      <a:pt x="669" y="76"/>
                      <a:pt x="587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id="{B6D08103-D589-41DF-8B29-0C3F7F52C9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1269" y="4777534"/>
                <a:ext cx="851065" cy="857162"/>
              </a:xfrm>
              <a:custGeom>
                <a:avLst/>
                <a:gdLst>
                  <a:gd name="T0" fmla="*/ 235 w 679"/>
                  <a:gd name="T1" fmla="*/ 324 h 683"/>
                  <a:gd name="T2" fmla="*/ 198 w 679"/>
                  <a:gd name="T3" fmla="*/ 361 h 683"/>
                  <a:gd name="T4" fmla="*/ 251 w 679"/>
                  <a:gd name="T5" fmla="*/ 361 h 683"/>
                  <a:gd name="T6" fmla="*/ 284 w 679"/>
                  <a:gd name="T7" fmla="*/ 392 h 683"/>
                  <a:gd name="T8" fmla="*/ 317 w 679"/>
                  <a:gd name="T9" fmla="*/ 363 h 683"/>
                  <a:gd name="T10" fmla="*/ 284 w 679"/>
                  <a:gd name="T11" fmla="*/ 332 h 683"/>
                  <a:gd name="T12" fmla="*/ 235 w 679"/>
                  <a:gd name="T13" fmla="*/ 324 h 683"/>
                  <a:gd name="T14" fmla="*/ 553 w 679"/>
                  <a:gd name="T15" fmla="*/ 0 h 683"/>
                  <a:gd name="T16" fmla="*/ 404 w 679"/>
                  <a:gd name="T17" fmla="*/ 152 h 683"/>
                  <a:gd name="T18" fmla="*/ 419 w 679"/>
                  <a:gd name="T19" fmla="*/ 208 h 683"/>
                  <a:gd name="T20" fmla="*/ 349 w 679"/>
                  <a:gd name="T21" fmla="*/ 208 h 683"/>
                  <a:gd name="T22" fmla="*/ 316 w 679"/>
                  <a:gd name="T23" fmla="*/ 241 h 683"/>
                  <a:gd name="T24" fmla="*/ 389 w 679"/>
                  <a:gd name="T25" fmla="*/ 286 h 683"/>
                  <a:gd name="T26" fmla="*/ 419 w 679"/>
                  <a:gd name="T27" fmla="*/ 364 h 683"/>
                  <a:gd name="T28" fmla="*/ 332 w 679"/>
                  <a:gd name="T29" fmla="*/ 479 h 683"/>
                  <a:gd name="T30" fmla="*/ 332 w 679"/>
                  <a:gd name="T31" fmla="*/ 515 h 683"/>
                  <a:gd name="T32" fmla="*/ 241 w 679"/>
                  <a:gd name="T33" fmla="*/ 515 h 683"/>
                  <a:gd name="T34" fmla="*/ 241 w 679"/>
                  <a:gd name="T35" fmla="*/ 481 h 683"/>
                  <a:gd name="T36" fmla="*/ 156 w 679"/>
                  <a:gd name="T37" fmla="*/ 404 h 683"/>
                  <a:gd name="T38" fmla="*/ 0 w 679"/>
                  <a:gd name="T39" fmla="*/ 562 h 683"/>
                  <a:gd name="T40" fmla="*/ 284 w 679"/>
                  <a:gd name="T41" fmla="*/ 683 h 683"/>
                  <a:gd name="T42" fmla="*/ 679 w 679"/>
                  <a:gd name="T43" fmla="*/ 288 h 683"/>
                  <a:gd name="T44" fmla="*/ 553 w 679"/>
                  <a:gd name="T45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9" h="683">
                    <a:moveTo>
                      <a:pt x="235" y="324"/>
                    </a:moveTo>
                    <a:cubicBezTo>
                      <a:pt x="198" y="361"/>
                      <a:pt x="198" y="361"/>
                      <a:pt x="198" y="361"/>
                    </a:cubicBezTo>
                    <a:cubicBezTo>
                      <a:pt x="251" y="361"/>
                      <a:pt x="251" y="361"/>
                      <a:pt x="251" y="361"/>
                    </a:cubicBezTo>
                    <a:cubicBezTo>
                      <a:pt x="251" y="379"/>
                      <a:pt x="265" y="392"/>
                      <a:pt x="284" y="392"/>
                    </a:cubicBezTo>
                    <a:cubicBezTo>
                      <a:pt x="301" y="392"/>
                      <a:pt x="317" y="379"/>
                      <a:pt x="317" y="363"/>
                    </a:cubicBezTo>
                    <a:cubicBezTo>
                      <a:pt x="317" y="346"/>
                      <a:pt x="301" y="332"/>
                      <a:pt x="284" y="332"/>
                    </a:cubicBezTo>
                    <a:cubicBezTo>
                      <a:pt x="266" y="332"/>
                      <a:pt x="250" y="329"/>
                      <a:pt x="235" y="324"/>
                    </a:cubicBezTo>
                    <a:moveTo>
                      <a:pt x="553" y="0"/>
                    </a:moveTo>
                    <a:cubicBezTo>
                      <a:pt x="404" y="152"/>
                      <a:pt x="404" y="152"/>
                      <a:pt x="404" y="152"/>
                    </a:cubicBezTo>
                    <a:cubicBezTo>
                      <a:pt x="413" y="168"/>
                      <a:pt x="419" y="187"/>
                      <a:pt x="419" y="208"/>
                    </a:cubicBezTo>
                    <a:cubicBezTo>
                      <a:pt x="349" y="208"/>
                      <a:pt x="349" y="208"/>
                      <a:pt x="349" y="208"/>
                    </a:cubicBezTo>
                    <a:cubicBezTo>
                      <a:pt x="316" y="241"/>
                      <a:pt x="316" y="241"/>
                      <a:pt x="316" y="241"/>
                    </a:cubicBezTo>
                    <a:cubicBezTo>
                      <a:pt x="345" y="248"/>
                      <a:pt x="371" y="265"/>
                      <a:pt x="389" y="286"/>
                    </a:cubicBezTo>
                    <a:cubicBezTo>
                      <a:pt x="408" y="308"/>
                      <a:pt x="419" y="334"/>
                      <a:pt x="419" y="364"/>
                    </a:cubicBezTo>
                    <a:cubicBezTo>
                      <a:pt x="419" y="416"/>
                      <a:pt x="382" y="461"/>
                      <a:pt x="332" y="479"/>
                    </a:cubicBezTo>
                    <a:cubicBezTo>
                      <a:pt x="332" y="515"/>
                      <a:pt x="332" y="515"/>
                      <a:pt x="332" y="515"/>
                    </a:cubicBezTo>
                    <a:cubicBezTo>
                      <a:pt x="241" y="515"/>
                      <a:pt x="241" y="515"/>
                      <a:pt x="241" y="515"/>
                    </a:cubicBezTo>
                    <a:cubicBezTo>
                      <a:pt x="241" y="481"/>
                      <a:pt x="241" y="481"/>
                      <a:pt x="241" y="481"/>
                    </a:cubicBezTo>
                    <a:cubicBezTo>
                      <a:pt x="201" y="469"/>
                      <a:pt x="170" y="441"/>
                      <a:pt x="156" y="40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72" y="637"/>
                      <a:pt x="172" y="683"/>
                      <a:pt x="284" y="683"/>
                    </a:cubicBezTo>
                    <a:cubicBezTo>
                      <a:pt x="501" y="683"/>
                      <a:pt x="679" y="505"/>
                      <a:pt x="679" y="288"/>
                    </a:cubicBezTo>
                    <a:cubicBezTo>
                      <a:pt x="679" y="174"/>
                      <a:pt x="630" y="72"/>
                      <a:pt x="553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3310B18E-D706-4522-94A6-7A88081F8C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07572" y="4967742"/>
                <a:ext cx="329208" cy="456014"/>
              </a:xfrm>
              <a:custGeom>
                <a:avLst/>
                <a:gdLst>
                  <a:gd name="T0" fmla="*/ 160 w 263"/>
                  <a:gd name="T1" fmla="*/ 89 h 363"/>
                  <a:gd name="T2" fmla="*/ 79 w 263"/>
                  <a:gd name="T3" fmla="*/ 172 h 363"/>
                  <a:gd name="T4" fmla="*/ 128 w 263"/>
                  <a:gd name="T5" fmla="*/ 180 h 363"/>
                  <a:gd name="T6" fmla="*/ 161 w 263"/>
                  <a:gd name="T7" fmla="*/ 211 h 363"/>
                  <a:gd name="T8" fmla="*/ 128 w 263"/>
                  <a:gd name="T9" fmla="*/ 240 h 363"/>
                  <a:gd name="T10" fmla="*/ 95 w 263"/>
                  <a:gd name="T11" fmla="*/ 209 h 363"/>
                  <a:gd name="T12" fmla="*/ 42 w 263"/>
                  <a:gd name="T13" fmla="*/ 209 h 363"/>
                  <a:gd name="T14" fmla="*/ 0 w 263"/>
                  <a:gd name="T15" fmla="*/ 252 h 363"/>
                  <a:gd name="T16" fmla="*/ 85 w 263"/>
                  <a:gd name="T17" fmla="*/ 329 h 363"/>
                  <a:gd name="T18" fmla="*/ 85 w 263"/>
                  <a:gd name="T19" fmla="*/ 363 h 363"/>
                  <a:gd name="T20" fmla="*/ 176 w 263"/>
                  <a:gd name="T21" fmla="*/ 363 h 363"/>
                  <a:gd name="T22" fmla="*/ 176 w 263"/>
                  <a:gd name="T23" fmla="*/ 327 h 363"/>
                  <a:gd name="T24" fmla="*/ 263 w 263"/>
                  <a:gd name="T25" fmla="*/ 212 h 363"/>
                  <a:gd name="T26" fmla="*/ 233 w 263"/>
                  <a:gd name="T27" fmla="*/ 134 h 363"/>
                  <a:gd name="T28" fmla="*/ 160 w 263"/>
                  <a:gd name="T29" fmla="*/ 89 h 363"/>
                  <a:gd name="T30" fmla="*/ 248 w 263"/>
                  <a:gd name="T31" fmla="*/ 0 h 363"/>
                  <a:gd name="T32" fmla="*/ 193 w 263"/>
                  <a:gd name="T33" fmla="*/ 56 h 363"/>
                  <a:gd name="T34" fmla="*/ 263 w 263"/>
                  <a:gd name="T35" fmla="*/ 56 h 363"/>
                  <a:gd name="T36" fmla="*/ 248 w 263"/>
                  <a:gd name="T37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3" h="363">
                    <a:moveTo>
                      <a:pt x="160" y="89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94" y="177"/>
                      <a:pt x="110" y="180"/>
                      <a:pt x="128" y="180"/>
                    </a:cubicBezTo>
                    <a:cubicBezTo>
                      <a:pt x="145" y="180"/>
                      <a:pt x="161" y="194"/>
                      <a:pt x="161" y="211"/>
                    </a:cubicBezTo>
                    <a:cubicBezTo>
                      <a:pt x="161" y="227"/>
                      <a:pt x="145" y="240"/>
                      <a:pt x="128" y="240"/>
                    </a:cubicBezTo>
                    <a:cubicBezTo>
                      <a:pt x="109" y="240"/>
                      <a:pt x="95" y="227"/>
                      <a:pt x="95" y="209"/>
                    </a:cubicBezTo>
                    <a:cubicBezTo>
                      <a:pt x="42" y="209"/>
                      <a:pt x="42" y="209"/>
                      <a:pt x="42" y="209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14" y="289"/>
                      <a:pt x="45" y="317"/>
                      <a:pt x="85" y="329"/>
                    </a:cubicBezTo>
                    <a:cubicBezTo>
                      <a:pt x="85" y="363"/>
                      <a:pt x="85" y="363"/>
                      <a:pt x="85" y="363"/>
                    </a:cubicBezTo>
                    <a:cubicBezTo>
                      <a:pt x="176" y="363"/>
                      <a:pt x="176" y="363"/>
                      <a:pt x="176" y="363"/>
                    </a:cubicBezTo>
                    <a:cubicBezTo>
                      <a:pt x="176" y="327"/>
                      <a:pt x="176" y="327"/>
                      <a:pt x="176" y="327"/>
                    </a:cubicBezTo>
                    <a:cubicBezTo>
                      <a:pt x="226" y="309"/>
                      <a:pt x="263" y="264"/>
                      <a:pt x="263" y="212"/>
                    </a:cubicBezTo>
                    <a:cubicBezTo>
                      <a:pt x="263" y="182"/>
                      <a:pt x="252" y="156"/>
                      <a:pt x="233" y="134"/>
                    </a:cubicBezTo>
                    <a:cubicBezTo>
                      <a:pt x="215" y="113"/>
                      <a:pt x="189" y="96"/>
                      <a:pt x="160" y="89"/>
                    </a:cubicBezTo>
                    <a:moveTo>
                      <a:pt x="248" y="0"/>
                    </a:moveTo>
                    <a:cubicBezTo>
                      <a:pt x="193" y="56"/>
                      <a:pt x="193" y="56"/>
                      <a:pt x="193" y="56"/>
                    </a:cubicBezTo>
                    <a:cubicBezTo>
                      <a:pt x="263" y="56"/>
                      <a:pt x="263" y="56"/>
                      <a:pt x="263" y="56"/>
                    </a:cubicBezTo>
                    <a:cubicBezTo>
                      <a:pt x="263" y="35"/>
                      <a:pt x="257" y="16"/>
                      <a:pt x="248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3DD1DF6-0234-4581-9FA7-D2EA5BC0D46F}"/>
              </a:ext>
            </a:extLst>
          </p:cNvPr>
          <p:cNvGrpSpPr/>
          <p:nvPr/>
        </p:nvGrpSpPr>
        <p:grpSpPr>
          <a:xfrm>
            <a:off x="1138404" y="2689043"/>
            <a:ext cx="904568" cy="1016060"/>
            <a:chOff x="7318920" y="2477159"/>
            <a:chExt cx="904568" cy="101606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C96A096-A4CF-4193-BB44-0FC395653C3C}"/>
                </a:ext>
              </a:extLst>
            </p:cNvPr>
            <p:cNvSpPr/>
            <p:nvPr/>
          </p:nvSpPr>
          <p:spPr>
            <a:xfrm>
              <a:off x="73189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B1B311-991B-4C53-BBDB-0A8A190560D7}"/>
                </a:ext>
              </a:extLst>
            </p:cNvPr>
            <p:cNvSpPr txBox="1"/>
            <p:nvPr/>
          </p:nvSpPr>
          <p:spPr>
            <a:xfrm>
              <a:off x="73730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E7F7DE1-C11F-4B2A-A41E-293CFB8F3537}"/>
              </a:ext>
            </a:extLst>
          </p:cNvPr>
          <p:cNvGrpSpPr/>
          <p:nvPr/>
        </p:nvGrpSpPr>
        <p:grpSpPr>
          <a:xfrm>
            <a:off x="3614904" y="2689043"/>
            <a:ext cx="904568" cy="1016060"/>
            <a:chOff x="9795420" y="2477159"/>
            <a:chExt cx="904568" cy="101606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8A837B0-C998-4029-81EF-E097FBCF0C23}"/>
                </a:ext>
              </a:extLst>
            </p:cNvPr>
            <p:cNvSpPr/>
            <p:nvPr/>
          </p:nvSpPr>
          <p:spPr>
            <a:xfrm>
              <a:off x="97954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0D8ACC-F75C-4BCA-B670-CAEC215AFC9C}"/>
                </a:ext>
              </a:extLst>
            </p:cNvPr>
            <p:cNvSpPr txBox="1"/>
            <p:nvPr/>
          </p:nvSpPr>
          <p:spPr>
            <a:xfrm>
              <a:off x="98495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6E7F99-423B-404E-9660-B7BD11BDB87F}"/>
              </a:ext>
            </a:extLst>
          </p:cNvPr>
          <p:cNvGrpSpPr/>
          <p:nvPr/>
        </p:nvGrpSpPr>
        <p:grpSpPr>
          <a:xfrm>
            <a:off x="2376654" y="2689043"/>
            <a:ext cx="904568" cy="1016060"/>
            <a:chOff x="8557170" y="2477159"/>
            <a:chExt cx="904568" cy="101606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1D0F384-BDC4-4307-95D1-DFA014F26DE4}"/>
                </a:ext>
              </a:extLst>
            </p:cNvPr>
            <p:cNvSpPr/>
            <p:nvPr/>
          </p:nvSpPr>
          <p:spPr>
            <a:xfrm>
              <a:off x="855717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6" name="Freeform 123">
              <a:extLst>
                <a:ext uri="{FF2B5EF4-FFF2-40B4-BE49-F238E27FC236}">
                  <a16:creationId xmlns:a16="http://schemas.microsoft.com/office/drawing/2014/main" id="{E7E1144C-0089-4BEA-A4A8-AE4505CEB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2924" y="2845460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971D5D4E-ED1A-4167-BAA6-31C297BB2720}"/>
              </a:ext>
            </a:extLst>
          </p:cNvPr>
          <p:cNvSpPr txBox="1"/>
          <p:nvPr/>
        </p:nvSpPr>
        <p:spPr>
          <a:xfrm>
            <a:off x="1138405" y="3858763"/>
            <a:ext cx="3991876" cy="963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C9E655D-E674-427A-9D82-4D663512D1F7}"/>
              </a:ext>
            </a:extLst>
          </p:cNvPr>
          <p:cNvSpPr txBox="1"/>
          <p:nvPr/>
        </p:nvSpPr>
        <p:spPr>
          <a:xfrm>
            <a:off x="1056910" y="1685607"/>
            <a:ext cx="4231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37EC3AB-358E-49A4-BE6A-ABA9261F8FE1}"/>
              </a:ext>
            </a:extLst>
          </p:cNvPr>
          <p:cNvGrpSpPr/>
          <p:nvPr/>
        </p:nvGrpSpPr>
        <p:grpSpPr>
          <a:xfrm flipH="1">
            <a:off x="3735868" y="5573998"/>
            <a:ext cx="3913609" cy="539629"/>
            <a:chOff x="1794166" y="3121223"/>
            <a:chExt cx="3955864" cy="5396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410BB73-FF5B-433E-ACC5-809464E88982}"/>
                </a:ext>
              </a:extLst>
            </p:cNvPr>
            <p:cNvSpPr txBox="1"/>
            <p:nvPr/>
          </p:nvSpPr>
          <p:spPr>
            <a:xfrm>
              <a:off x="1794166" y="3121223"/>
              <a:ext cx="39558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– </a:t>
              </a:r>
              <a:r>
                <a:rPr lang="en-US" sz="1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75%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11DB212-3D55-476F-AE4C-88686C2F2202}"/>
                </a:ext>
              </a:extLst>
            </p:cNvPr>
            <p:cNvSpPr txBox="1"/>
            <p:nvPr/>
          </p:nvSpPr>
          <p:spPr>
            <a:xfrm>
              <a:off x="1794166" y="3361668"/>
              <a:ext cx="3955864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32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072CAB4C-7269-44A3-9F2D-D05B3491D08E}"/>
              </a:ext>
            </a:extLst>
          </p:cNvPr>
          <p:cNvGrpSpPr/>
          <p:nvPr/>
        </p:nvGrpSpPr>
        <p:grpSpPr>
          <a:xfrm>
            <a:off x="926058" y="3799691"/>
            <a:ext cx="6282358" cy="2209651"/>
            <a:chOff x="744701" y="3079999"/>
            <a:chExt cx="10965105" cy="2614797"/>
          </a:xfrm>
        </p:grpSpPr>
        <p:graphicFrame>
          <p:nvGraphicFramePr>
            <p:cNvPr id="41" name="Content Placeholder 3">
              <a:extLst>
                <a:ext uri="{FF2B5EF4-FFF2-40B4-BE49-F238E27FC236}">
                  <a16:creationId xmlns:a16="http://schemas.microsoft.com/office/drawing/2014/main" id="{3C8B4C66-83E6-49FE-A55E-C45B3E839E3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44556417"/>
                </p:ext>
              </p:extLst>
            </p:nvPr>
          </p:nvGraphicFramePr>
          <p:xfrm>
            <a:off x="744701" y="3079999"/>
            <a:ext cx="10702598" cy="2387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254A3FA-A1CA-4340-A102-B9603D5FB799}"/>
                </a:ext>
              </a:extLst>
            </p:cNvPr>
            <p:cNvGrpSpPr/>
            <p:nvPr/>
          </p:nvGrpSpPr>
          <p:grpSpPr>
            <a:xfrm>
              <a:off x="827578" y="5420000"/>
              <a:ext cx="10882228" cy="274796"/>
              <a:chOff x="354052" y="5026678"/>
              <a:chExt cx="10882228" cy="27479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F06792BB-ABA3-421B-9DE2-393490DC2D9D}"/>
                  </a:ext>
                </a:extLst>
              </p:cNvPr>
              <p:cNvSpPr txBox="1"/>
              <p:nvPr/>
            </p:nvSpPr>
            <p:spPr>
              <a:xfrm>
                <a:off x="354052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4081081-D49A-4970-8CE2-26AE93B8B398}"/>
                  </a:ext>
                </a:extLst>
              </p:cNvPr>
              <p:cNvSpPr txBox="1"/>
              <p:nvPr/>
            </p:nvSpPr>
            <p:spPr>
              <a:xfrm>
                <a:off x="1341777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2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BEF4BD8-BF18-4253-8DE4-F78720018ED1}"/>
                  </a:ext>
                </a:extLst>
              </p:cNvPr>
              <p:cNvSpPr txBox="1"/>
              <p:nvPr/>
            </p:nvSpPr>
            <p:spPr>
              <a:xfrm>
                <a:off x="2329500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3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6492E88-782C-4506-A653-A57DFAC6E78B}"/>
                  </a:ext>
                </a:extLst>
              </p:cNvPr>
              <p:cNvSpPr txBox="1"/>
              <p:nvPr/>
            </p:nvSpPr>
            <p:spPr>
              <a:xfrm>
                <a:off x="3317225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4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6810A84-AA76-4573-A4C0-E8E9DCD7B234}"/>
                  </a:ext>
                </a:extLst>
              </p:cNvPr>
              <p:cNvSpPr txBox="1"/>
              <p:nvPr/>
            </p:nvSpPr>
            <p:spPr>
              <a:xfrm>
                <a:off x="43049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5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CB543EC-44E6-47AD-95B8-B9BCB7C607D5}"/>
                  </a:ext>
                </a:extLst>
              </p:cNvPr>
              <p:cNvSpPr txBox="1"/>
              <p:nvPr/>
            </p:nvSpPr>
            <p:spPr>
              <a:xfrm>
                <a:off x="5292673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6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0E452AD-F12C-4A76-8730-D3B3B73638AC}"/>
                  </a:ext>
                </a:extLst>
              </p:cNvPr>
              <p:cNvSpPr txBox="1"/>
              <p:nvPr/>
            </p:nvSpPr>
            <p:spPr>
              <a:xfrm>
                <a:off x="6280394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7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ABA3547-22EB-47D0-9FB8-8BE6D5263DAF}"/>
                  </a:ext>
                </a:extLst>
              </p:cNvPr>
              <p:cNvSpPr txBox="1"/>
              <p:nvPr/>
            </p:nvSpPr>
            <p:spPr>
              <a:xfrm>
                <a:off x="7268121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8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E44F4DB-92E3-4F18-AB9F-B62ED6AA0E50}"/>
                  </a:ext>
                </a:extLst>
              </p:cNvPr>
              <p:cNvSpPr txBox="1"/>
              <p:nvPr/>
            </p:nvSpPr>
            <p:spPr>
              <a:xfrm>
                <a:off x="82558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9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DE558BA-B83B-4A75-9B48-AD283D04BC0C}"/>
                  </a:ext>
                </a:extLst>
              </p:cNvPr>
              <p:cNvSpPr txBox="1"/>
              <p:nvPr/>
            </p:nvSpPr>
            <p:spPr>
              <a:xfrm>
                <a:off x="9243569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10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51AB3C7-5EA1-468E-B0A0-54495A5ECCD4}"/>
                  </a:ext>
                </a:extLst>
              </p:cNvPr>
              <p:cNvSpPr txBox="1"/>
              <p:nvPr/>
            </p:nvSpPr>
            <p:spPr>
              <a:xfrm>
                <a:off x="10231292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99E5641-F5E5-4ACD-AD25-6A71755C53A0}"/>
              </a:ext>
            </a:extLst>
          </p:cNvPr>
          <p:cNvGrpSpPr/>
          <p:nvPr/>
        </p:nvGrpSpPr>
        <p:grpSpPr>
          <a:xfrm>
            <a:off x="926058" y="1040498"/>
            <a:ext cx="6282358" cy="1009283"/>
            <a:chOff x="926058" y="1040498"/>
            <a:chExt cx="6282358" cy="100928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6A5EE6F-857F-40D3-AF2F-B4D6E32918F8}"/>
                </a:ext>
              </a:extLst>
            </p:cNvPr>
            <p:cNvSpPr txBox="1"/>
            <p:nvPr/>
          </p:nvSpPr>
          <p:spPr>
            <a:xfrm>
              <a:off x="926058" y="1735849"/>
              <a:ext cx="6282358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06D33F2-AB83-4F41-BEEC-6D93D400B710}"/>
                </a:ext>
              </a:extLst>
            </p:cNvPr>
            <p:cNvSpPr txBox="1"/>
            <p:nvPr/>
          </p:nvSpPr>
          <p:spPr>
            <a:xfrm>
              <a:off x="926058" y="1040498"/>
              <a:ext cx="42924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F362AB7-C139-4093-8B87-212657BC24E3}"/>
              </a:ext>
            </a:extLst>
          </p:cNvPr>
          <p:cNvGrpSpPr/>
          <p:nvPr/>
        </p:nvGrpSpPr>
        <p:grpSpPr>
          <a:xfrm>
            <a:off x="793606" y="2435687"/>
            <a:ext cx="1301604" cy="1234730"/>
            <a:chOff x="793606" y="2325516"/>
            <a:chExt cx="1301604" cy="123473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C91ADBC-4472-459B-AB2A-03B99BCE84D3}"/>
                </a:ext>
              </a:extLst>
            </p:cNvPr>
            <p:cNvGrpSpPr/>
            <p:nvPr/>
          </p:nvGrpSpPr>
          <p:grpSpPr>
            <a:xfrm>
              <a:off x="1094540" y="2325516"/>
              <a:ext cx="689254" cy="689252"/>
              <a:chOff x="4126706" y="2563416"/>
              <a:chExt cx="578645" cy="578644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DDF7102A-2490-47D2-8658-F634C5393458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id="{4372DED4-EADC-445B-BFA7-03C39D5B89D5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F17476B-D562-4DD7-99AB-11C5379E271E}"/>
                </a:ext>
              </a:extLst>
            </p:cNvPr>
            <p:cNvSpPr txBox="1"/>
            <p:nvPr/>
          </p:nvSpPr>
          <p:spPr>
            <a:xfrm>
              <a:off x="1094540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75%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451EE57-11C1-49D0-B50E-CCBFB07BC15B}"/>
                </a:ext>
              </a:extLst>
            </p:cNvPr>
            <p:cNvSpPr txBox="1"/>
            <p:nvPr/>
          </p:nvSpPr>
          <p:spPr>
            <a:xfrm>
              <a:off x="793606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5B13458-A8D4-4597-8C14-D1C2A1BF59CF}"/>
              </a:ext>
            </a:extLst>
          </p:cNvPr>
          <p:cNvGrpSpPr/>
          <p:nvPr/>
        </p:nvGrpSpPr>
        <p:grpSpPr>
          <a:xfrm>
            <a:off x="2306361" y="2435687"/>
            <a:ext cx="1301604" cy="1234730"/>
            <a:chOff x="2306361" y="2325516"/>
            <a:chExt cx="1301604" cy="123473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7E12BE9-35E3-4713-B0FE-CED25198A8C1}"/>
                </a:ext>
              </a:extLst>
            </p:cNvPr>
            <p:cNvGrpSpPr/>
            <p:nvPr/>
          </p:nvGrpSpPr>
          <p:grpSpPr>
            <a:xfrm>
              <a:off x="2612537" y="2325516"/>
              <a:ext cx="689254" cy="689252"/>
              <a:chOff x="4126706" y="2563416"/>
              <a:chExt cx="578645" cy="578644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E11124EE-0977-4E18-9923-BD1E9F717109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0" name="Arc 89">
                <a:extLst>
                  <a:ext uri="{FF2B5EF4-FFF2-40B4-BE49-F238E27FC236}">
                    <a16:creationId xmlns:a16="http://schemas.microsoft.com/office/drawing/2014/main" id="{4F3A94F0-111E-4146-B1B1-AEA8B4BBB45C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EC43378-5A0C-4E11-ACD4-FBA891B4EB58}"/>
                </a:ext>
              </a:extLst>
            </p:cNvPr>
            <p:cNvSpPr txBox="1"/>
            <p:nvPr/>
          </p:nvSpPr>
          <p:spPr>
            <a:xfrm>
              <a:off x="2612537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52%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FAEEE57-53C1-4372-8D26-819D745A085B}"/>
                </a:ext>
              </a:extLst>
            </p:cNvPr>
            <p:cNvSpPr txBox="1"/>
            <p:nvPr/>
          </p:nvSpPr>
          <p:spPr>
            <a:xfrm>
              <a:off x="2306361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71006E4-522D-4E01-98B7-17BF6F4A7689}"/>
              </a:ext>
            </a:extLst>
          </p:cNvPr>
          <p:cNvGrpSpPr/>
          <p:nvPr/>
        </p:nvGrpSpPr>
        <p:grpSpPr>
          <a:xfrm>
            <a:off x="3824358" y="2435687"/>
            <a:ext cx="1301604" cy="1234730"/>
            <a:chOff x="3824358" y="2325516"/>
            <a:chExt cx="1301604" cy="1234730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345DFC1-7DCD-4B59-96C7-1FEEAEFC0DBC}"/>
                </a:ext>
              </a:extLst>
            </p:cNvPr>
            <p:cNvGrpSpPr/>
            <p:nvPr/>
          </p:nvGrpSpPr>
          <p:grpSpPr>
            <a:xfrm>
              <a:off x="4130534" y="2325516"/>
              <a:ext cx="689254" cy="689252"/>
              <a:chOff x="4126706" y="2563416"/>
              <a:chExt cx="578645" cy="578644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857F35A1-8D59-404A-ABE5-3D0C55C1041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6" name="Arc 95">
                <a:extLst>
                  <a:ext uri="{FF2B5EF4-FFF2-40B4-BE49-F238E27FC236}">
                    <a16:creationId xmlns:a16="http://schemas.microsoft.com/office/drawing/2014/main" id="{8EAFEAE1-DB5B-405E-9154-E2B7BBC362F4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A447463-2A3D-426A-AE1E-BAD550833487}"/>
                </a:ext>
              </a:extLst>
            </p:cNvPr>
            <p:cNvSpPr txBox="1"/>
            <p:nvPr/>
          </p:nvSpPr>
          <p:spPr>
            <a:xfrm>
              <a:off x="4130534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69%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C7DF730-A201-4183-94F4-C2223F452657}"/>
                </a:ext>
              </a:extLst>
            </p:cNvPr>
            <p:cNvSpPr txBox="1"/>
            <p:nvPr/>
          </p:nvSpPr>
          <p:spPr>
            <a:xfrm>
              <a:off x="3824358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E2FAE8-D6BE-411A-8537-E8C6A4489CAF}"/>
              </a:ext>
            </a:extLst>
          </p:cNvPr>
          <p:cNvGrpSpPr/>
          <p:nvPr/>
        </p:nvGrpSpPr>
        <p:grpSpPr>
          <a:xfrm>
            <a:off x="5340905" y="2435687"/>
            <a:ext cx="1301604" cy="1234730"/>
            <a:chOff x="5340905" y="2325516"/>
            <a:chExt cx="1301604" cy="1234730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14DD0D0-31C7-4D73-B0EE-E2BBC0EC90F6}"/>
                </a:ext>
              </a:extLst>
            </p:cNvPr>
            <p:cNvGrpSpPr/>
            <p:nvPr/>
          </p:nvGrpSpPr>
          <p:grpSpPr>
            <a:xfrm>
              <a:off x="5648531" y="2325516"/>
              <a:ext cx="689254" cy="689252"/>
              <a:chOff x="4126706" y="2563416"/>
              <a:chExt cx="578645" cy="578644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F419497-CC21-4185-84FB-C2D86D79E3A0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02" name="Arc 101">
                <a:extLst>
                  <a:ext uri="{FF2B5EF4-FFF2-40B4-BE49-F238E27FC236}">
                    <a16:creationId xmlns:a16="http://schemas.microsoft.com/office/drawing/2014/main" id="{E4F160B5-15C5-497B-9EA2-DEF980B94DEF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87AB7A9-5D3E-49D0-A74E-3352C464D795}"/>
                </a:ext>
              </a:extLst>
            </p:cNvPr>
            <p:cNvSpPr txBox="1"/>
            <p:nvPr/>
          </p:nvSpPr>
          <p:spPr>
            <a:xfrm>
              <a:off x="5648531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BB207B2-B463-43C2-8530-BF7E1A1316C1}"/>
                </a:ext>
              </a:extLst>
            </p:cNvPr>
            <p:cNvSpPr txBox="1"/>
            <p:nvPr/>
          </p:nvSpPr>
          <p:spPr>
            <a:xfrm>
              <a:off x="5340905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19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S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.W.O.T.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5657CF-2A22-44EE-BC00-F3FE6F101DAA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00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W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E53CA56-DC14-4B28-8728-4A55DA4A6C8D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193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O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BD0BFA-0213-4759-8A22-BE494AEE8C00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89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S.W.O.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T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072388-704B-4EA0-AB1F-0493331F8227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165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8C6B362-8068-4133-BEC6-50492F635772}"/>
              </a:ext>
            </a:extLst>
          </p:cNvPr>
          <p:cNvSpPr/>
          <p:nvPr/>
        </p:nvSpPr>
        <p:spPr>
          <a:xfrm>
            <a:off x="820994" y="1608768"/>
            <a:ext cx="10550012" cy="3168526"/>
          </a:xfrm>
          <a:custGeom>
            <a:avLst/>
            <a:gdLst>
              <a:gd name="connsiteX0" fmla="*/ 3291229 w 10186247"/>
              <a:gd name="connsiteY0" fmla="*/ 2177 h 3059276"/>
              <a:gd name="connsiteX1" fmla="*/ 5575156 w 10186247"/>
              <a:gd name="connsiteY1" fmla="*/ 860119 h 3059276"/>
              <a:gd name="connsiteX2" fmla="*/ 7999073 w 10186247"/>
              <a:gd name="connsiteY2" fmla="*/ 1260347 h 3059276"/>
              <a:gd name="connsiteX3" fmla="*/ 9528084 w 10186247"/>
              <a:gd name="connsiteY3" fmla="*/ 480415 h 3059276"/>
              <a:gd name="connsiteX4" fmla="*/ 9911615 w 10186247"/>
              <a:gd name="connsiteY4" fmla="*/ 1927395 h 3059276"/>
              <a:gd name="connsiteX5" fmla="*/ 6132555 w 10186247"/>
              <a:gd name="connsiteY5" fmla="*/ 2927966 h 3059276"/>
              <a:gd name="connsiteX6" fmla="*/ 2997827 w 10186247"/>
              <a:gd name="connsiteY6" fmla="*/ 1696494 h 3059276"/>
              <a:gd name="connsiteX7" fmla="*/ 1346086 w 10186247"/>
              <a:gd name="connsiteY7" fmla="*/ 2476426 h 3059276"/>
              <a:gd name="connsiteX8" fmla="*/ 36966 w 10186247"/>
              <a:gd name="connsiteY8" fmla="*/ 2148034 h 3059276"/>
              <a:gd name="connsiteX9" fmla="*/ 2179627 w 10186247"/>
              <a:gd name="connsiteY9" fmla="*/ 136629 h 3059276"/>
              <a:gd name="connsiteX10" fmla="*/ 3291229 w 10186247"/>
              <a:gd name="connsiteY10" fmla="*/ 2177 h 305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86247" h="3059276">
                <a:moveTo>
                  <a:pt x="3291229" y="2177"/>
                </a:moveTo>
                <a:cubicBezTo>
                  <a:pt x="4317174" y="38496"/>
                  <a:pt x="5084237" y="521464"/>
                  <a:pt x="5575156" y="860119"/>
                </a:cubicBezTo>
                <a:cubicBezTo>
                  <a:pt x="6229716" y="1311659"/>
                  <a:pt x="7088826" y="1629789"/>
                  <a:pt x="7999073" y="1260347"/>
                </a:cubicBezTo>
                <a:cubicBezTo>
                  <a:pt x="8914434" y="890906"/>
                  <a:pt x="8914434" y="480415"/>
                  <a:pt x="9528084" y="480415"/>
                </a:cubicBezTo>
                <a:cubicBezTo>
                  <a:pt x="10141734" y="480415"/>
                  <a:pt x="10443445" y="1424544"/>
                  <a:pt x="9911615" y="1927395"/>
                </a:cubicBezTo>
                <a:cubicBezTo>
                  <a:pt x="8587154" y="3189654"/>
                  <a:pt x="7359855" y="3174261"/>
                  <a:pt x="6132555" y="2927966"/>
                </a:cubicBezTo>
                <a:cubicBezTo>
                  <a:pt x="4905255" y="2681672"/>
                  <a:pt x="4030804" y="1614396"/>
                  <a:pt x="2997827" y="1696494"/>
                </a:cubicBezTo>
                <a:cubicBezTo>
                  <a:pt x="1959736" y="1778592"/>
                  <a:pt x="1346086" y="2476426"/>
                  <a:pt x="1346086" y="2476426"/>
                </a:cubicBezTo>
                <a:cubicBezTo>
                  <a:pt x="896076" y="2902311"/>
                  <a:pt x="256857" y="2722721"/>
                  <a:pt x="36966" y="2148034"/>
                </a:cubicBezTo>
                <a:cubicBezTo>
                  <a:pt x="-182925" y="1573347"/>
                  <a:pt x="584137" y="572775"/>
                  <a:pt x="2179627" y="136629"/>
                </a:cubicBezTo>
                <a:cubicBezTo>
                  <a:pt x="2578500" y="27592"/>
                  <a:pt x="2949246" y="-9929"/>
                  <a:pt x="3291229" y="217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C4F9AC-ED17-498B-86E3-C965F360D68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8E1062-B237-4341-BEF8-4268B7E55C58}"/>
              </a:ext>
            </a:extLst>
          </p:cNvPr>
          <p:cNvGrpSpPr/>
          <p:nvPr/>
        </p:nvGrpSpPr>
        <p:grpSpPr>
          <a:xfrm>
            <a:off x="4694808" y="5095444"/>
            <a:ext cx="2802386" cy="775976"/>
            <a:chOff x="4694808" y="5124940"/>
            <a:chExt cx="2802386" cy="7759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10A544-6B36-491C-BCC7-7B11D6A47EC4}"/>
                </a:ext>
              </a:extLst>
            </p:cNvPr>
            <p:cNvSpPr txBox="1"/>
            <p:nvPr/>
          </p:nvSpPr>
          <p:spPr>
            <a:xfrm>
              <a:off x="469480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0A7486-913C-4773-9839-F9544AD1CFB9}"/>
                </a:ext>
              </a:extLst>
            </p:cNvPr>
            <p:cNvSpPr txBox="1"/>
            <p:nvPr/>
          </p:nvSpPr>
          <p:spPr>
            <a:xfrm>
              <a:off x="469480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ADD4B2E-1F9B-42B6-BF2B-439FBBF5760A}"/>
              </a:ext>
            </a:extLst>
          </p:cNvPr>
          <p:cNvGrpSpPr/>
          <p:nvPr/>
        </p:nvGrpSpPr>
        <p:grpSpPr>
          <a:xfrm>
            <a:off x="8386738" y="5095444"/>
            <a:ext cx="2802386" cy="775976"/>
            <a:chOff x="8386738" y="5124940"/>
            <a:chExt cx="2802386" cy="77597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39C2594-CAA4-4E15-9C5B-900EA455CA22}"/>
                </a:ext>
              </a:extLst>
            </p:cNvPr>
            <p:cNvSpPr txBox="1"/>
            <p:nvPr/>
          </p:nvSpPr>
          <p:spPr>
            <a:xfrm>
              <a:off x="838673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89804C-4F39-4553-B23C-49A9C40D1A84}"/>
                </a:ext>
              </a:extLst>
            </p:cNvPr>
            <p:cNvSpPr txBox="1"/>
            <p:nvPr/>
          </p:nvSpPr>
          <p:spPr>
            <a:xfrm>
              <a:off x="838673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06EEC0E-4EA8-41C2-BC0D-4DD6EB605698}"/>
              </a:ext>
            </a:extLst>
          </p:cNvPr>
          <p:cNvGrpSpPr/>
          <p:nvPr/>
        </p:nvGrpSpPr>
        <p:grpSpPr>
          <a:xfrm>
            <a:off x="1002876" y="5095444"/>
            <a:ext cx="2802386" cy="775976"/>
            <a:chOff x="1002876" y="5124940"/>
            <a:chExt cx="2802386" cy="77597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9CF103-2F51-450B-A984-785EB8FB295F}"/>
                </a:ext>
              </a:extLst>
            </p:cNvPr>
            <p:cNvSpPr txBox="1"/>
            <p:nvPr/>
          </p:nvSpPr>
          <p:spPr>
            <a:xfrm>
              <a:off x="1002876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7ABD66-AD9D-4B86-8093-055F9DE2D676}"/>
                </a:ext>
              </a:extLst>
            </p:cNvPr>
            <p:cNvSpPr txBox="1"/>
            <p:nvPr/>
          </p:nvSpPr>
          <p:spPr>
            <a:xfrm>
              <a:off x="1002876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1E62AE0-28D1-4CCD-88D5-5CEC3D1AFC61}"/>
              </a:ext>
            </a:extLst>
          </p:cNvPr>
          <p:cNvGrpSpPr/>
          <p:nvPr/>
        </p:nvGrpSpPr>
        <p:grpSpPr>
          <a:xfrm>
            <a:off x="4966145" y="3602558"/>
            <a:ext cx="2259715" cy="1070933"/>
            <a:chOff x="4966145" y="3602558"/>
            <a:chExt cx="2259715" cy="1070933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8111557-9F8C-4061-B1DA-A1D8E1200920}"/>
                </a:ext>
              </a:extLst>
            </p:cNvPr>
            <p:cNvSpPr/>
            <p:nvPr/>
          </p:nvSpPr>
          <p:spPr>
            <a:xfrm>
              <a:off x="4966145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85D6440-186D-49E2-BB05-A5ED414322B2}"/>
                </a:ext>
              </a:extLst>
            </p:cNvPr>
            <p:cNvSpPr txBox="1"/>
            <p:nvPr/>
          </p:nvSpPr>
          <p:spPr>
            <a:xfrm>
              <a:off x="530460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626AA79-7A93-4EAF-A196-3DE10883B88C}"/>
              </a:ext>
            </a:extLst>
          </p:cNvPr>
          <p:cNvGrpSpPr/>
          <p:nvPr/>
        </p:nvGrpSpPr>
        <p:grpSpPr>
          <a:xfrm>
            <a:off x="1274212" y="3602558"/>
            <a:ext cx="2259715" cy="1070933"/>
            <a:chOff x="1274212" y="3602558"/>
            <a:chExt cx="2259715" cy="1070933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E3D5C25-723C-4F0D-953C-D7F19F131735}"/>
                </a:ext>
              </a:extLst>
            </p:cNvPr>
            <p:cNvSpPr/>
            <p:nvPr/>
          </p:nvSpPr>
          <p:spPr>
            <a:xfrm>
              <a:off x="1274212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115E2E5-B58A-4D7E-A576-76983FC95384}"/>
                </a:ext>
              </a:extLst>
            </p:cNvPr>
            <p:cNvSpPr txBox="1"/>
            <p:nvPr/>
          </p:nvSpPr>
          <p:spPr>
            <a:xfrm>
              <a:off x="1612671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2017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806E3A7-D318-4879-8DE8-FA646567F82E}"/>
              </a:ext>
            </a:extLst>
          </p:cNvPr>
          <p:cNvGrpSpPr/>
          <p:nvPr/>
        </p:nvGrpSpPr>
        <p:grpSpPr>
          <a:xfrm>
            <a:off x="8658074" y="3602558"/>
            <a:ext cx="2259715" cy="1070933"/>
            <a:chOff x="8658074" y="3602558"/>
            <a:chExt cx="2259715" cy="107093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68FEA41-929E-4A65-9993-D6F377DCE644}"/>
                </a:ext>
              </a:extLst>
            </p:cNvPr>
            <p:cNvSpPr/>
            <p:nvPr/>
          </p:nvSpPr>
          <p:spPr>
            <a:xfrm>
              <a:off x="8658074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B70C598-8D63-4CBA-B5A2-747F5BE62796}"/>
                </a:ext>
              </a:extLst>
            </p:cNvPr>
            <p:cNvSpPr txBox="1"/>
            <p:nvPr/>
          </p:nvSpPr>
          <p:spPr>
            <a:xfrm>
              <a:off x="899653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CA351A-2646-468D-887D-6C126922DDE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E9D8327-5B94-409F-B0B7-8513DAD1DDA3}"/>
              </a:ext>
            </a:extLst>
          </p:cNvPr>
          <p:cNvGrpSpPr/>
          <p:nvPr/>
        </p:nvGrpSpPr>
        <p:grpSpPr>
          <a:xfrm>
            <a:off x="1221659" y="4188387"/>
            <a:ext cx="1946787" cy="1103612"/>
            <a:chOff x="1221659" y="4188387"/>
            <a:chExt cx="1946787" cy="11036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3C85D48-0241-4C76-A5AF-3771CDF3DBE8}"/>
                </a:ext>
              </a:extLst>
            </p:cNvPr>
            <p:cNvSpPr txBox="1"/>
            <p:nvPr/>
          </p:nvSpPr>
          <p:spPr>
            <a:xfrm>
              <a:off x="1221659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Domnall Ridwan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59E339B-38FF-48F6-B196-72DA99549D82}"/>
                </a:ext>
              </a:extLst>
            </p:cNvPr>
            <p:cNvSpPr txBox="1"/>
            <p:nvPr/>
          </p:nvSpPr>
          <p:spPr>
            <a:xfrm>
              <a:off x="1221659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CEO, Founder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A83A14-0E71-4CA5-8911-3EF9E09E2D32}"/>
                </a:ext>
              </a:extLst>
            </p:cNvPr>
            <p:cNvSpPr txBox="1"/>
            <p:nvPr/>
          </p:nvSpPr>
          <p:spPr>
            <a:xfrm>
              <a:off x="1221659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@Domnall Ridwan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DA972E-E521-4748-AF22-568FA2F00E77}"/>
              </a:ext>
            </a:extLst>
          </p:cNvPr>
          <p:cNvGrpSpPr/>
          <p:nvPr/>
        </p:nvGrpSpPr>
        <p:grpSpPr>
          <a:xfrm>
            <a:off x="6422922" y="4188387"/>
            <a:ext cx="1946787" cy="1103612"/>
            <a:chOff x="6422922" y="4188387"/>
            <a:chExt cx="1946787" cy="110361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F139F36-642B-42D7-A998-1DF7EEEACBF5}"/>
                </a:ext>
              </a:extLst>
            </p:cNvPr>
            <p:cNvSpPr txBox="1"/>
            <p:nvPr/>
          </p:nvSpPr>
          <p:spPr>
            <a:xfrm>
              <a:off x="6422922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Valko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 Lon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9BFF30D-C4E8-47B5-869B-2D69E985146F}"/>
                </a:ext>
              </a:extLst>
            </p:cNvPr>
            <p:cNvSpPr txBox="1"/>
            <p:nvPr/>
          </p:nvSpPr>
          <p:spPr>
            <a:xfrm>
              <a:off x="6422922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Senior Graphic Designer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A56E610-F91A-4897-95C9-00F4F84861AA}"/>
                </a:ext>
              </a:extLst>
            </p:cNvPr>
            <p:cNvSpPr txBox="1"/>
            <p:nvPr/>
          </p:nvSpPr>
          <p:spPr>
            <a:xfrm>
              <a:off x="6422922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</a:t>
              </a:r>
              <a:r>
                <a:rPr lang="en-US" sz="1050" i="1" dirty="0" err="1">
                  <a:solidFill>
                    <a:schemeClr val="accent1"/>
                  </a:solidFill>
                </a:rPr>
                <a:t>Valko</a:t>
              </a:r>
              <a:r>
                <a:rPr lang="en-US" sz="1050" i="1" dirty="0">
                  <a:solidFill>
                    <a:schemeClr val="accent1"/>
                  </a:solidFill>
                </a:rPr>
                <a:t> Lon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6603038-8C7A-4C5C-B2FB-4E5258D54993}"/>
              </a:ext>
            </a:extLst>
          </p:cNvPr>
          <p:cNvGrpSpPr/>
          <p:nvPr/>
        </p:nvGrpSpPr>
        <p:grpSpPr>
          <a:xfrm>
            <a:off x="3822291" y="4829948"/>
            <a:ext cx="1946787" cy="1103612"/>
            <a:chOff x="3822291" y="4829948"/>
            <a:chExt cx="1946787" cy="110361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7BC7497-A4AE-493C-9C34-FC73327A20C6}"/>
                </a:ext>
              </a:extLst>
            </p:cNvPr>
            <p:cNvSpPr txBox="1"/>
            <p:nvPr/>
          </p:nvSpPr>
          <p:spPr>
            <a:xfrm>
              <a:off x="3822291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Dalibor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Sassa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B9C95AD-4274-41F2-A2E1-314C3151C280}"/>
                </a:ext>
              </a:extLst>
            </p:cNvPr>
            <p:cNvSpPr txBox="1"/>
            <p:nvPr/>
          </p:nvSpPr>
          <p:spPr>
            <a:xfrm>
              <a:off x="3822291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Content Writer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19FF02D-E1F8-46E0-9B7A-17D2B3DC9CF2}"/>
                </a:ext>
              </a:extLst>
            </p:cNvPr>
            <p:cNvSpPr txBox="1"/>
            <p:nvPr/>
          </p:nvSpPr>
          <p:spPr>
            <a:xfrm>
              <a:off x="3822291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@Dalibor </a:t>
              </a:r>
              <a:r>
                <a:rPr lang="en-US" sz="1050" i="1" dirty="0" err="1">
                  <a:solidFill>
                    <a:schemeClr val="accent1"/>
                  </a:solidFill>
                </a:rPr>
                <a:t>Sassa</a:t>
              </a:r>
              <a:endParaRPr lang="en-US" sz="105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FFBD602-894F-431D-8282-5208CE053CE7}"/>
              </a:ext>
            </a:extLst>
          </p:cNvPr>
          <p:cNvGrpSpPr/>
          <p:nvPr/>
        </p:nvGrpSpPr>
        <p:grpSpPr>
          <a:xfrm>
            <a:off x="9023554" y="4829948"/>
            <a:ext cx="1946787" cy="1103612"/>
            <a:chOff x="9023554" y="4829948"/>
            <a:chExt cx="1946787" cy="110361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D9C6F7E-547D-4F7B-A206-142840B429B2}"/>
                </a:ext>
              </a:extLst>
            </p:cNvPr>
            <p:cNvSpPr txBox="1"/>
            <p:nvPr/>
          </p:nvSpPr>
          <p:spPr>
            <a:xfrm>
              <a:off x="9023554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Rhianna Hercules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9E3722B-54F0-4EED-BD4F-60B0D0D4CD10}"/>
                </a:ext>
              </a:extLst>
            </p:cNvPr>
            <p:cNvSpPr txBox="1"/>
            <p:nvPr/>
          </p:nvSpPr>
          <p:spPr>
            <a:xfrm>
              <a:off x="9023554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Marketing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4AC1D9C-D04C-4BC4-A6B7-2478713719AF}"/>
                </a:ext>
              </a:extLst>
            </p:cNvPr>
            <p:cNvSpPr txBox="1"/>
            <p:nvPr/>
          </p:nvSpPr>
          <p:spPr>
            <a:xfrm>
              <a:off x="9023554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@Rhianna Hercules</a:t>
              </a:r>
            </a:p>
          </p:txBody>
        </p:sp>
      </p:grpSp>
      <p:pic>
        <p:nvPicPr>
          <p:cNvPr id="25" name="图片占位符 24" descr="图片包含 人员, 服装, 墙壁, 妇女&#10;&#10;描述已自动生成">
            <a:extLst>
              <a:ext uri="{FF2B5EF4-FFF2-40B4-BE49-F238E27FC236}">
                <a16:creationId xmlns:a16="http://schemas.microsoft.com/office/drawing/2014/main" id="{6A36BCAA-78B1-4813-AA0C-F64BE45F0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D5ED22E9-7269-4AA0-BA03-55FB046434EA}"/>
              </a:ext>
            </a:extLst>
          </p:cNvPr>
          <p:cNvGrpSpPr/>
          <p:nvPr/>
        </p:nvGrpSpPr>
        <p:grpSpPr>
          <a:xfrm>
            <a:off x="5061995" y="3982917"/>
            <a:ext cx="509822" cy="572658"/>
            <a:chOff x="5061995" y="4071817"/>
            <a:chExt cx="509822" cy="57265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B1C7C8-F06A-4FF7-B557-D036B2664480}"/>
                </a:ext>
              </a:extLst>
            </p:cNvPr>
            <p:cNvSpPr/>
            <p:nvPr/>
          </p:nvSpPr>
          <p:spPr>
            <a:xfrm>
              <a:off x="5061995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00747886-8305-4431-B939-E072AA847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254" y="4271284"/>
              <a:ext cx="175304" cy="173725"/>
            </a:xfrm>
            <a:custGeom>
              <a:avLst/>
              <a:gdLst>
                <a:gd name="T0" fmla="*/ 159537 w 391"/>
                <a:gd name="T1" fmla="*/ 15631 h 391"/>
                <a:gd name="T2" fmla="*/ 159537 w 391"/>
                <a:gd name="T3" fmla="*/ 15631 h 391"/>
                <a:gd name="T4" fmla="*/ 131596 w 391"/>
                <a:gd name="T5" fmla="*/ 0 h 391"/>
                <a:gd name="T6" fmla="*/ 76163 w 391"/>
                <a:gd name="T7" fmla="*/ 59399 h 391"/>
                <a:gd name="T8" fmla="*/ 11717 w 391"/>
                <a:gd name="T9" fmla="*/ 122818 h 391"/>
                <a:gd name="T10" fmla="*/ 0 w 391"/>
                <a:gd name="T11" fmla="*/ 174178 h 391"/>
                <a:gd name="T12" fmla="*/ 52278 w 391"/>
                <a:gd name="T13" fmla="*/ 162120 h 391"/>
                <a:gd name="T14" fmla="*/ 119878 w 391"/>
                <a:gd name="T15" fmla="*/ 99148 h 391"/>
                <a:gd name="T16" fmla="*/ 175761 w 391"/>
                <a:gd name="T17" fmla="*/ 43321 h 391"/>
                <a:gd name="T18" fmla="*/ 159537 w 391"/>
                <a:gd name="T19" fmla="*/ 15631 h 391"/>
                <a:gd name="T20" fmla="*/ 52278 w 391"/>
                <a:gd name="T21" fmla="*/ 158100 h 391"/>
                <a:gd name="T22" fmla="*/ 52278 w 391"/>
                <a:gd name="T23" fmla="*/ 158100 h 391"/>
                <a:gd name="T24" fmla="*/ 31998 w 391"/>
                <a:gd name="T25" fmla="*/ 162120 h 391"/>
                <a:gd name="T26" fmla="*/ 24336 w 391"/>
                <a:gd name="T27" fmla="*/ 150508 h 391"/>
                <a:gd name="T28" fmla="*/ 15773 w 391"/>
                <a:gd name="T29" fmla="*/ 142469 h 391"/>
                <a:gd name="T30" fmla="*/ 19829 w 391"/>
                <a:gd name="T31" fmla="*/ 126838 h 391"/>
                <a:gd name="T32" fmla="*/ 24336 w 391"/>
                <a:gd name="T33" fmla="*/ 118799 h 391"/>
                <a:gd name="T34" fmla="*/ 44166 w 391"/>
                <a:gd name="T35" fmla="*/ 130410 h 391"/>
                <a:gd name="T36" fmla="*/ 55883 w 391"/>
                <a:gd name="T37" fmla="*/ 150508 h 391"/>
                <a:gd name="T38" fmla="*/ 52278 w 391"/>
                <a:gd name="T39" fmla="*/ 158100 h 39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1E4F3EB-E1A9-4D27-B027-EAA8584228D5}"/>
              </a:ext>
            </a:extLst>
          </p:cNvPr>
          <p:cNvGrpSpPr/>
          <p:nvPr/>
        </p:nvGrpSpPr>
        <p:grpSpPr>
          <a:xfrm>
            <a:off x="2461363" y="3282369"/>
            <a:ext cx="509822" cy="572658"/>
            <a:chOff x="2461363" y="3371269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77A44CB-8AC4-45C9-B5CA-0A9EFB1172D9}"/>
                </a:ext>
              </a:extLst>
            </p:cNvPr>
            <p:cNvSpPr/>
            <p:nvPr/>
          </p:nvSpPr>
          <p:spPr>
            <a:xfrm>
              <a:off x="2461363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68E6907F-8B92-4F16-8DED-4F5AAFF99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828" y="3558890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5E2F8A3-B406-4015-B4B3-BAB59133A0C9}"/>
              </a:ext>
            </a:extLst>
          </p:cNvPr>
          <p:cNvGrpSpPr/>
          <p:nvPr/>
        </p:nvGrpSpPr>
        <p:grpSpPr>
          <a:xfrm>
            <a:off x="7662628" y="3282369"/>
            <a:ext cx="509822" cy="572658"/>
            <a:chOff x="7662628" y="3371269"/>
            <a:chExt cx="509822" cy="57265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6582380-E110-45A0-85BA-9EF85AEB206B}"/>
                </a:ext>
              </a:extLst>
            </p:cNvPr>
            <p:cNvSpPr/>
            <p:nvPr/>
          </p:nvSpPr>
          <p:spPr>
            <a:xfrm>
              <a:off x="7662628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6" name="Freeform 78">
              <a:extLst>
                <a:ext uri="{FF2B5EF4-FFF2-40B4-BE49-F238E27FC236}">
                  <a16:creationId xmlns:a16="http://schemas.microsoft.com/office/drawing/2014/main" id="{52E48EFF-A9D2-4EAB-80FA-7559F8B14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9097" y="3567577"/>
              <a:ext cx="176884" cy="180042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7E0DC50-F4B0-4603-B734-E1A29FBFFF82}"/>
              </a:ext>
            </a:extLst>
          </p:cNvPr>
          <p:cNvGrpSpPr/>
          <p:nvPr/>
        </p:nvGrpSpPr>
        <p:grpSpPr>
          <a:xfrm>
            <a:off x="10263260" y="3982917"/>
            <a:ext cx="509822" cy="572658"/>
            <a:chOff x="10263260" y="4071817"/>
            <a:chExt cx="509822" cy="572658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8218FB3-220C-4DC2-9F11-553C0E0777C1}"/>
                </a:ext>
              </a:extLst>
            </p:cNvPr>
            <p:cNvSpPr/>
            <p:nvPr/>
          </p:nvSpPr>
          <p:spPr>
            <a:xfrm>
              <a:off x="10263260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7" name="Freeform 116">
              <a:extLst>
                <a:ext uri="{FF2B5EF4-FFF2-40B4-BE49-F238E27FC236}">
                  <a16:creationId xmlns:a16="http://schemas.microsoft.com/office/drawing/2014/main" id="{3C460F7B-E9B6-41FB-9484-FA8D49E34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8674" y="4255490"/>
              <a:ext cx="198995" cy="2053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28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B5A6A5-43DD-41E4-ABAD-21676F0BFA60}"/>
              </a:ext>
            </a:extLst>
          </p:cNvPr>
          <p:cNvSpPr txBox="1"/>
          <p:nvPr/>
        </p:nvSpPr>
        <p:spPr>
          <a:xfrm>
            <a:off x="1075400" y="4919382"/>
            <a:ext cx="302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010A9A-4A50-4591-A946-C725B6944ABE}"/>
              </a:ext>
            </a:extLst>
          </p:cNvPr>
          <p:cNvSpPr txBox="1"/>
          <p:nvPr/>
        </p:nvSpPr>
        <p:spPr>
          <a:xfrm>
            <a:off x="4227873" y="4919382"/>
            <a:ext cx="346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BAB720-5D95-45A9-9E22-502CCB1ED112}"/>
              </a:ext>
            </a:extLst>
          </p:cNvPr>
          <p:cNvGrpSpPr/>
          <p:nvPr/>
        </p:nvGrpSpPr>
        <p:grpSpPr>
          <a:xfrm>
            <a:off x="8598608" y="4919382"/>
            <a:ext cx="2273300" cy="313932"/>
            <a:chOff x="8598608" y="4919382"/>
            <a:chExt cx="2273300" cy="3139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53CD60-88D3-4DED-8697-650B4A288644}"/>
                </a:ext>
              </a:extLst>
            </p:cNvPr>
            <p:cNvSpPr txBox="1"/>
            <p:nvPr/>
          </p:nvSpPr>
          <p:spPr>
            <a:xfrm>
              <a:off x="8771493" y="491938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Company address 1234, SF</a:t>
              </a:r>
            </a:p>
          </p:txBody>
        </p:sp>
        <p:sp>
          <p:nvSpPr>
            <p:cNvPr id="14" name="Freeform 74">
              <a:extLst>
                <a:ext uri="{FF2B5EF4-FFF2-40B4-BE49-F238E27FC236}">
                  <a16:creationId xmlns:a16="http://schemas.microsoft.com/office/drawing/2014/main" id="{3965A77F-5D47-4AA0-8DBE-849654C6E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015001"/>
              <a:ext cx="138560" cy="122694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061CFD-9B9B-437F-902B-5520A7F69C44}"/>
              </a:ext>
            </a:extLst>
          </p:cNvPr>
          <p:cNvGrpSpPr/>
          <p:nvPr/>
        </p:nvGrpSpPr>
        <p:grpSpPr>
          <a:xfrm>
            <a:off x="8598608" y="5227878"/>
            <a:ext cx="2270655" cy="313932"/>
            <a:chOff x="8598608" y="5297398"/>
            <a:chExt cx="2270655" cy="3139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ADF6A7-1EB5-4C84-97F3-00C797B42BE5}"/>
                </a:ext>
              </a:extLst>
            </p:cNvPr>
            <p:cNvSpPr txBox="1"/>
            <p:nvPr/>
          </p:nvSpPr>
          <p:spPr>
            <a:xfrm>
              <a:off x="8768848" y="529739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+022 4422 XXXX XXX</a:t>
              </a:r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id="{FD48AF5E-3E21-468F-8BD9-A313648F0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388258"/>
              <a:ext cx="133270" cy="132212"/>
            </a:xfrm>
            <a:custGeom>
              <a:avLst/>
              <a:gdLst>
                <a:gd name="T0" fmla="*/ 115780 w 444"/>
                <a:gd name="T1" fmla="*/ 115121 h 443"/>
                <a:gd name="T2" fmla="*/ 115780 w 444"/>
                <a:gd name="T3" fmla="*/ 115121 h 443"/>
                <a:gd name="T4" fmla="*/ 72081 w 444"/>
                <a:gd name="T5" fmla="*/ 138862 h 443"/>
                <a:gd name="T6" fmla="*/ 27931 w 444"/>
                <a:gd name="T7" fmla="*/ 138862 h 443"/>
                <a:gd name="T8" fmla="*/ 31986 w 444"/>
                <a:gd name="T9" fmla="*/ 182312 h 443"/>
                <a:gd name="T10" fmla="*/ 139657 w 444"/>
                <a:gd name="T11" fmla="*/ 138862 h 443"/>
                <a:gd name="T12" fmla="*/ 187411 w 444"/>
                <a:gd name="T13" fmla="*/ 27324 h 443"/>
                <a:gd name="T14" fmla="*/ 143712 w 444"/>
                <a:gd name="T15" fmla="*/ 23741 h 443"/>
                <a:gd name="T16" fmla="*/ 143712 w 444"/>
                <a:gd name="T17" fmla="*/ 67639 h 443"/>
                <a:gd name="T18" fmla="*/ 115780 w 444"/>
                <a:gd name="T19" fmla="*/ 115121 h 4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2B532D5-2370-4B83-9A0B-D741E355537E}"/>
              </a:ext>
            </a:extLst>
          </p:cNvPr>
          <p:cNvGrpSpPr/>
          <p:nvPr/>
        </p:nvGrpSpPr>
        <p:grpSpPr>
          <a:xfrm>
            <a:off x="8598608" y="5569432"/>
            <a:ext cx="2273300" cy="313932"/>
            <a:chOff x="8598608" y="5591372"/>
            <a:chExt cx="2273300" cy="31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5C451A-F2C4-476E-9ED4-A2C17FC9BF9D}"/>
                </a:ext>
              </a:extLst>
            </p:cNvPr>
            <p:cNvSpPr txBox="1"/>
            <p:nvPr/>
          </p:nvSpPr>
          <p:spPr>
            <a:xfrm>
              <a:off x="8771493" y="559137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mail@companysite.com</a:t>
              </a:r>
            </a:p>
          </p:txBody>
        </p:sp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id="{FDC0069E-65F9-4D95-AB9A-D577AF70F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705501"/>
              <a:ext cx="138560" cy="85674"/>
            </a:xfrm>
            <a:custGeom>
              <a:avLst/>
              <a:gdLst>
                <a:gd name="T0" fmla="*/ 8120 w 461"/>
                <a:gd name="T1" fmla="*/ 12182 h 285"/>
                <a:gd name="T2" fmla="*/ 8120 w 461"/>
                <a:gd name="T3" fmla="*/ 12182 h 285"/>
                <a:gd name="T4" fmla="*/ 91576 w 461"/>
                <a:gd name="T5" fmla="*/ 56398 h 285"/>
                <a:gd name="T6" fmla="*/ 104207 w 461"/>
                <a:gd name="T7" fmla="*/ 60008 h 285"/>
                <a:gd name="T8" fmla="*/ 111876 w 461"/>
                <a:gd name="T9" fmla="*/ 56398 h 285"/>
                <a:gd name="T10" fmla="*/ 195783 w 461"/>
                <a:gd name="T11" fmla="*/ 12182 h 285"/>
                <a:gd name="T12" fmla="*/ 199843 w 461"/>
                <a:gd name="T13" fmla="*/ 0 h 285"/>
                <a:gd name="T14" fmla="*/ 8120 w 461"/>
                <a:gd name="T15" fmla="*/ 0 h 285"/>
                <a:gd name="T16" fmla="*/ 8120 w 461"/>
                <a:gd name="T17" fmla="*/ 12182 h 285"/>
                <a:gd name="T18" fmla="*/ 199843 w 461"/>
                <a:gd name="T19" fmla="*/ 36095 h 285"/>
                <a:gd name="T20" fmla="*/ 199843 w 461"/>
                <a:gd name="T21" fmla="*/ 36095 h 285"/>
                <a:gd name="T22" fmla="*/ 111876 w 461"/>
                <a:gd name="T23" fmla="*/ 80311 h 285"/>
                <a:gd name="T24" fmla="*/ 104207 w 461"/>
                <a:gd name="T25" fmla="*/ 80311 h 285"/>
                <a:gd name="T26" fmla="*/ 91576 w 461"/>
                <a:gd name="T27" fmla="*/ 80311 h 285"/>
                <a:gd name="T28" fmla="*/ 8120 w 461"/>
                <a:gd name="T29" fmla="*/ 36095 h 285"/>
                <a:gd name="T30" fmla="*/ 4060 w 461"/>
                <a:gd name="T31" fmla="*/ 36095 h 285"/>
                <a:gd name="T32" fmla="*/ 4060 w 461"/>
                <a:gd name="T33" fmla="*/ 120015 h 285"/>
                <a:gd name="T34" fmla="*/ 15789 w 461"/>
                <a:gd name="T35" fmla="*/ 128137 h 285"/>
                <a:gd name="T36" fmla="*/ 191723 w 461"/>
                <a:gd name="T37" fmla="*/ 128137 h 285"/>
                <a:gd name="T38" fmla="*/ 203903 w 461"/>
                <a:gd name="T39" fmla="*/ 120015 h 285"/>
                <a:gd name="T40" fmla="*/ 203903 w 461"/>
                <a:gd name="T41" fmla="*/ 36095 h 285"/>
                <a:gd name="T42" fmla="*/ 199843 w 461"/>
                <a:gd name="T43" fmla="*/ 36095 h 28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09ADDB-9F28-4CDB-9F08-72D8918A4FA6}"/>
              </a:ext>
            </a:extLst>
          </p:cNvPr>
          <p:cNvGrpSpPr/>
          <p:nvPr/>
        </p:nvGrpSpPr>
        <p:grpSpPr>
          <a:xfrm>
            <a:off x="8598608" y="5896472"/>
            <a:ext cx="2272771" cy="313932"/>
            <a:chOff x="8598608" y="5912488"/>
            <a:chExt cx="2272771" cy="31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0DA15D-566E-45AF-8243-723B0EFF0737}"/>
                </a:ext>
              </a:extLst>
            </p:cNvPr>
            <p:cNvSpPr txBox="1"/>
            <p:nvPr/>
          </p:nvSpPr>
          <p:spPr>
            <a:xfrm>
              <a:off x="8770964" y="591248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www.companysite.com</a:t>
              </a: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id="{51414EBE-5E38-4912-A5DC-69C1F135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6001761"/>
              <a:ext cx="137502" cy="135386"/>
            </a:xfrm>
            <a:custGeom>
              <a:avLst/>
              <a:gdLst>
                <a:gd name="T0" fmla="*/ 51370 w 462"/>
                <a:gd name="T1" fmla="*/ 67883 h 452"/>
                <a:gd name="T2" fmla="*/ 83086 w 462"/>
                <a:gd name="T3" fmla="*/ 43607 h 452"/>
                <a:gd name="T4" fmla="*/ 83086 w 462"/>
                <a:gd name="T5" fmla="*/ 31469 h 452"/>
                <a:gd name="T6" fmla="*/ 19655 w 462"/>
                <a:gd name="T7" fmla="*/ 39561 h 452"/>
                <a:gd name="T8" fmla="*/ 51370 w 462"/>
                <a:gd name="T9" fmla="*/ 67883 h 452"/>
                <a:gd name="T10" fmla="*/ 27695 w 462"/>
                <a:gd name="T11" fmla="*/ 87664 h 452"/>
                <a:gd name="T12" fmla="*/ 11614 w 462"/>
                <a:gd name="T13" fmla="*/ 55745 h 452"/>
                <a:gd name="T14" fmla="*/ 15634 w 462"/>
                <a:gd name="T15" fmla="*/ 151051 h 452"/>
                <a:gd name="T16" fmla="*/ 27695 w 462"/>
                <a:gd name="T17" fmla="*/ 87664 h 452"/>
                <a:gd name="T18" fmla="*/ 102741 w 462"/>
                <a:gd name="T19" fmla="*/ 15735 h 452"/>
                <a:gd name="T20" fmla="*/ 154558 w 462"/>
                <a:gd name="T21" fmla="*/ 11688 h 452"/>
                <a:gd name="T22" fmla="*/ 67452 w 462"/>
                <a:gd name="T23" fmla="*/ 3596 h 452"/>
                <a:gd name="T24" fmla="*/ 102741 w 462"/>
                <a:gd name="T25" fmla="*/ 15735 h 452"/>
                <a:gd name="T26" fmla="*/ 134456 w 462"/>
                <a:gd name="T27" fmla="*/ 119582 h 452"/>
                <a:gd name="T28" fmla="*/ 110781 w 462"/>
                <a:gd name="T29" fmla="*/ 59342 h 452"/>
                <a:gd name="T30" fmla="*/ 91127 w 462"/>
                <a:gd name="T31" fmla="*/ 55745 h 452"/>
                <a:gd name="T32" fmla="*/ 71472 w 462"/>
                <a:gd name="T33" fmla="*/ 87664 h 452"/>
                <a:gd name="T34" fmla="*/ 134456 w 462"/>
                <a:gd name="T35" fmla="*/ 119582 h 452"/>
                <a:gd name="T36" fmla="*/ 162152 w 462"/>
                <a:gd name="T37" fmla="*/ 147005 h 452"/>
                <a:gd name="T38" fmla="*/ 162152 w 462"/>
                <a:gd name="T39" fmla="*/ 182970 h 452"/>
                <a:gd name="T40" fmla="*/ 174213 w 462"/>
                <a:gd name="T41" fmla="*/ 135317 h 452"/>
                <a:gd name="T42" fmla="*/ 130436 w 462"/>
                <a:gd name="T43" fmla="*/ 135317 h 452"/>
                <a:gd name="T44" fmla="*/ 63431 w 462"/>
                <a:gd name="T45" fmla="*/ 107444 h 452"/>
                <a:gd name="T46" fmla="*/ 47797 w 462"/>
                <a:gd name="T47" fmla="*/ 107444 h 452"/>
                <a:gd name="T48" fmla="*/ 63431 w 462"/>
                <a:gd name="T49" fmla="*/ 195108 h 452"/>
                <a:gd name="T50" fmla="*/ 170192 w 462"/>
                <a:gd name="T51" fmla="*/ 23827 h 452"/>
                <a:gd name="T52" fmla="*/ 122842 w 462"/>
                <a:gd name="T53" fmla="*/ 35515 h 452"/>
                <a:gd name="T54" fmla="*/ 122842 w 462"/>
                <a:gd name="T55" fmla="*/ 47653 h 452"/>
                <a:gd name="T56" fmla="*/ 174213 w 462"/>
                <a:gd name="T57" fmla="*/ 119582 h 452"/>
                <a:gd name="T58" fmla="*/ 205928 w 462"/>
                <a:gd name="T59" fmla="*/ 99352 h 452"/>
                <a:gd name="T60" fmla="*/ 142497 w 462"/>
                <a:gd name="T61" fmla="*/ 147005 h 452"/>
                <a:gd name="T62" fmla="*/ 79066 w 462"/>
                <a:gd name="T63" fmla="*/ 199154 h 452"/>
                <a:gd name="T64" fmla="*/ 146517 w 462"/>
                <a:gd name="T65" fmla="*/ 195108 h 452"/>
                <a:gd name="T66" fmla="*/ 146517 w 462"/>
                <a:gd name="T67" fmla="*/ 151051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09BEEDC-8ED0-4030-A4E4-8F9D6113BB12}"/>
              </a:ext>
            </a:extLst>
          </p:cNvPr>
          <p:cNvSpPr/>
          <p:nvPr/>
        </p:nvSpPr>
        <p:spPr>
          <a:xfrm>
            <a:off x="1401096" y="367478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AFD2AF8-4A0C-4251-9DD2-2B9451B5471C}"/>
              </a:ext>
            </a:extLst>
          </p:cNvPr>
          <p:cNvSpPr/>
          <p:nvPr/>
        </p:nvSpPr>
        <p:spPr>
          <a:xfrm>
            <a:off x="10311583" y="2396613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AFA031-7B60-44D8-BD6A-4BFDF2B88C1E}"/>
              </a:ext>
            </a:extLst>
          </p:cNvPr>
          <p:cNvSpPr/>
          <p:nvPr/>
        </p:nvSpPr>
        <p:spPr>
          <a:xfrm>
            <a:off x="694401" y="3429000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C3D256A-23DE-40DD-ACEA-574E31F3779E}"/>
              </a:ext>
            </a:extLst>
          </p:cNvPr>
          <p:cNvGrpSpPr/>
          <p:nvPr/>
        </p:nvGrpSpPr>
        <p:grpSpPr>
          <a:xfrm>
            <a:off x="7257144" y="1981200"/>
            <a:ext cx="609599" cy="609599"/>
            <a:chOff x="9521372" y="3429153"/>
            <a:chExt cx="1436914" cy="1436914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DBF5FA5-D06A-4183-9650-102AF3268D9D}"/>
                </a:ext>
              </a:extLst>
            </p:cNvPr>
            <p:cNvSpPr/>
            <p:nvPr/>
          </p:nvSpPr>
          <p:spPr>
            <a:xfrm>
              <a:off x="9521372" y="3429153"/>
              <a:ext cx="1436914" cy="1436914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791E002-7472-4ADB-841D-2A58F860812C}"/>
                </a:ext>
              </a:extLst>
            </p:cNvPr>
            <p:cNvSpPr/>
            <p:nvPr/>
          </p:nvSpPr>
          <p:spPr>
            <a:xfrm>
              <a:off x="9681028" y="3588809"/>
              <a:ext cx="1117602" cy="111760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B69E293-0B23-45FC-A6B2-43A948599DCE}"/>
                </a:ext>
              </a:extLst>
            </p:cNvPr>
            <p:cNvSpPr/>
            <p:nvPr/>
          </p:nvSpPr>
          <p:spPr>
            <a:xfrm>
              <a:off x="9869714" y="3777495"/>
              <a:ext cx="740229" cy="7402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2">
              <a:extLst>
                <a:ext uri="{FF2B5EF4-FFF2-40B4-BE49-F238E27FC236}">
                  <a16:creationId xmlns:a16="http://schemas.microsoft.com/office/drawing/2014/main" id="{77FBC56C-4E0B-4629-B8D7-4E96BFEB8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1265" y="3956214"/>
              <a:ext cx="237126" cy="382790"/>
            </a:xfrm>
            <a:custGeom>
              <a:avLst/>
              <a:gdLst>
                <a:gd name="T0" fmla="*/ 55786 w 249"/>
                <a:gd name="T1" fmla="*/ 0 h 400"/>
                <a:gd name="T2" fmla="*/ 55786 w 249"/>
                <a:gd name="T3" fmla="*/ 0 h 400"/>
                <a:gd name="T4" fmla="*/ 0 w 249"/>
                <a:gd name="T5" fmla="*/ 56059 h 400"/>
                <a:gd name="T6" fmla="*/ 55786 w 249"/>
                <a:gd name="T7" fmla="*/ 178940 h 400"/>
                <a:gd name="T8" fmla="*/ 110679 w 249"/>
                <a:gd name="T9" fmla="*/ 56059 h 400"/>
                <a:gd name="T10" fmla="*/ 55786 w 249"/>
                <a:gd name="T11" fmla="*/ 0 h 400"/>
                <a:gd name="T12" fmla="*/ 55786 w 249"/>
                <a:gd name="T13" fmla="*/ 87900 h 400"/>
                <a:gd name="T14" fmla="*/ 55786 w 249"/>
                <a:gd name="T15" fmla="*/ 87900 h 400"/>
                <a:gd name="T16" fmla="*/ 23653 w 249"/>
                <a:gd name="T17" fmla="*/ 56059 h 400"/>
                <a:gd name="T18" fmla="*/ 55786 w 249"/>
                <a:gd name="T19" fmla="*/ 24217 h 400"/>
                <a:gd name="T20" fmla="*/ 87026 w 249"/>
                <a:gd name="T21" fmla="*/ 56059 h 400"/>
                <a:gd name="T22" fmla="*/ 55786 w 249"/>
                <a:gd name="T23" fmla="*/ 87900 h 4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149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4737F27-14B3-47A7-B9E6-ED4301B2A780}"/>
              </a:ext>
            </a:extLst>
          </p:cNvPr>
          <p:cNvSpPr/>
          <p:nvPr/>
        </p:nvSpPr>
        <p:spPr>
          <a:xfrm rot="2700000">
            <a:off x="5794309" y="150834"/>
            <a:ext cx="2839731" cy="2839731"/>
          </a:xfrm>
          <a:prstGeom prst="roundRect">
            <a:avLst>
              <a:gd name="adj" fmla="val 266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0B71C8-6DB5-415B-B7B9-FA188AF84920}"/>
              </a:ext>
            </a:extLst>
          </p:cNvPr>
          <p:cNvGrpSpPr/>
          <p:nvPr/>
        </p:nvGrpSpPr>
        <p:grpSpPr>
          <a:xfrm>
            <a:off x="5800542" y="640811"/>
            <a:ext cx="2827264" cy="1903696"/>
            <a:chOff x="5800543" y="640811"/>
            <a:chExt cx="2827264" cy="19036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839926C-60D6-4A88-BE89-3470468A1AAE}"/>
                </a:ext>
              </a:extLst>
            </p:cNvPr>
            <p:cNvSpPr txBox="1"/>
            <p:nvPr/>
          </p:nvSpPr>
          <p:spPr>
            <a:xfrm>
              <a:off x="6013049" y="1580525"/>
              <a:ext cx="2456328" cy="96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E47CC1-5AB7-4491-9B9F-CF8030BF2985}"/>
                </a:ext>
              </a:extLst>
            </p:cNvPr>
            <p:cNvSpPr txBox="1"/>
            <p:nvPr/>
          </p:nvSpPr>
          <p:spPr>
            <a:xfrm>
              <a:off x="5800543" y="1277184"/>
              <a:ext cx="2827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Brand new projects</a:t>
              </a:r>
            </a:p>
          </p:txBody>
        </p:sp>
        <p:sp>
          <p:nvSpPr>
            <p:cNvPr id="16" name="Freeform 116">
              <a:extLst>
                <a:ext uri="{FF2B5EF4-FFF2-40B4-BE49-F238E27FC236}">
                  <a16:creationId xmlns:a16="http://schemas.microsoft.com/office/drawing/2014/main" id="{D0731050-F1F8-4C13-89E3-0FB1E6948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2144" y="640811"/>
              <a:ext cx="404060" cy="41688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12C4E4E-7DAD-4A80-8CD2-32FFD9FE8621}"/>
              </a:ext>
            </a:extLst>
          </p:cNvPr>
          <p:cNvSpPr txBox="1"/>
          <p:nvPr/>
        </p:nvSpPr>
        <p:spPr>
          <a:xfrm>
            <a:off x="1120877" y="3318997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B481F0-8A6D-43AB-8796-53891363B69D}"/>
              </a:ext>
            </a:extLst>
          </p:cNvPr>
          <p:cNvSpPr txBox="1"/>
          <p:nvPr/>
        </p:nvSpPr>
        <p:spPr>
          <a:xfrm>
            <a:off x="1120877" y="1837286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1921B4A-BB68-410E-A2A1-44C1BBA6363C}"/>
              </a:ext>
            </a:extLst>
          </p:cNvPr>
          <p:cNvSpPr/>
          <p:nvPr/>
        </p:nvSpPr>
        <p:spPr>
          <a:xfrm>
            <a:off x="1167244" y="482805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5796BE0-4DDC-4838-B888-F6E1443D6300}"/>
              </a:ext>
            </a:extLst>
          </p:cNvPr>
          <p:cNvSpPr/>
          <p:nvPr/>
        </p:nvSpPr>
        <p:spPr>
          <a:xfrm>
            <a:off x="2740706" y="4828055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Option #2</a:t>
            </a:r>
          </a:p>
        </p:txBody>
      </p:sp>
    </p:spTree>
    <p:extLst>
      <p:ext uri="{BB962C8B-B14F-4D97-AF65-F5344CB8AC3E}">
        <p14:creationId xmlns:p14="http://schemas.microsoft.com/office/powerpoint/2010/main" val="33903549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9C732E0-CF32-48AD-AD35-4C412B41E7AF}"/>
              </a:ext>
            </a:extLst>
          </p:cNvPr>
          <p:cNvSpPr/>
          <p:nvPr/>
        </p:nvSpPr>
        <p:spPr>
          <a:xfrm>
            <a:off x="0" y="-4502"/>
            <a:ext cx="12191999" cy="5582028"/>
          </a:xfrm>
          <a:custGeom>
            <a:avLst/>
            <a:gdLst>
              <a:gd name="connsiteX0" fmla="*/ 0 w 10933177"/>
              <a:gd name="connsiteY0" fmla="*/ 0 h 5005684"/>
              <a:gd name="connsiteX1" fmla="*/ 10933177 w 10933177"/>
              <a:gd name="connsiteY1" fmla="*/ 0 h 5005684"/>
              <a:gd name="connsiteX2" fmla="*/ 10769908 w 10933177"/>
              <a:gd name="connsiteY2" fmla="*/ 369373 h 5005684"/>
              <a:gd name="connsiteX3" fmla="*/ 3610477 w 10933177"/>
              <a:gd name="connsiteY3" fmla="*/ 5002939 h 5005684"/>
              <a:gd name="connsiteX4" fmla="*/ 273704 w 10933177"/>
              <a:gd name="connsiteY4" fmla="*/ 4394589 h 5005684"/>
              <a:gd name="connsiteX5" fmla="*/ 0 w 10933177"/>
              <a:gd name="connsiteY5" fmla="*/ 4285331 h 50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33177" h="5005684">
                <a:moveTo>
                  <a:pt x="0" y="0"/>
                </a:moveTo>
                <a:lnTo>
                  <a:pt x="10933177" y="0"/>
                </a:lnTo>
                <a:lnTo>
                  <a:pt x="10769908" y="369373"/>
                </a:lnTo>
                <a:cubicBezTo>
                  <a:pt x="9074772" y="4043831"/>
                  <a:pt x="6920135" y="4910836"/>
                  <a:pt x="3610477" y="5002939"/>
                </a:cubicBezTo>
                <a:cubicBezTo>
                  <a:pt x="2507258" y="5033639"/>
                  <a:pt x="1365552" y="4805353"/>
                  <a:pt x="273704" y="4394589"/>
                </a:cubicBezTo>
                <a:lnTo>
                  <a:pt x="0" y="4285331"/>
                </a:lnTo>
                <a:close/>
              </a:path>
            </a:pathLst>
          </a:cu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FE1458-4D78-443D-A372-B743374B513C}"/>
              </a:ext>
            </a:extLst>
          </p:cNvPr>
          <p:cNvGrpSpPr/>
          <p:nvPr/>
        </p:nvGrpSpPr>
        <p:grpSpPr>
          <a:xfrm>
            <a:off x="2056210" y="1368334"/>
            <a:ext cx="9483340" cy="4333962"/>
            <a:chOff x="2056210" y="1368334"/>
            <a:chExt cx="9483340" cy="433396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804A84C-7D7A-4FCF-A711-63DB7FCA6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6210" y="1368334"/>
              <a:ext cx="9483340" cy="4333962"/>
            </a:xfrm>
            <a:custGeom>
              <a:avLst/>
              <a:gdLst>
                <a:gd name="T0" fmla="*/ 2696 w 2696"/>
                <a:gd name="T1" fmla="*/ 0 h 1231"/>
                <a:gd name="T2" fmla="*/ 2563 w 2696"/>
                <a:gd name="T3" fmla="*/ 112 h 1231"/>
                <a:gd name="T4" fmla="*/ 2621 w 2696"/>
                <a:gd name="T5" fmla="*/ 116 h 1231"/>
                <a:gd name="T6" fmla="*/ 1929 w 2696"/>
                <a:gd name="T7" fmla="*/ 838 h 1231"/>
                <a:gd name="T8" fmla="*/ 1093 w 2696"/>
                <a:gd name="T9" fmla="*/ 1140 h 1231"/>
                <a:gd name="T10" fmla="*/ 104 w 2696"/>
                <a:gd name="T11" fmla="*/ 1156 h 1231"/>
                <a:gd name="T12" fmla="*/ 52 w 2696"/>
                <a:gd name="T13" fmla="*/ 1109 h 1231"/>
                <a:gd name="T14" fmla="*/ 0 w 2696"/>
                <a:gd name="T15" fmla="*/ 1161 h 1231"/>
                <a:gd name="T16" fmla="*/ 52 w 2696"/>
                <a:gd name="T17" fmla="*/ 1213 h 1231"/>
                <a:gd name="T18" fmla="*/ 99 w 2696"/>
                <a:gd name="T19" fmla="*/ 1183 h 1231"/>
                <a:gd name="T20" fmla="*/ 544 w 2696"/>
                <a:gd name="T21" fmla="*/ 1214 h 1231"/>
                <a:gd name="T22" fmla="*/ 1097 w 2696"/>
                <a:gd name="T23" fmla="*/ 1168 h 1231"/>
                <a:gd name="T24" fmla="*/ 1943 w 2696"/>
                <a:gd name="T25" fmla="*/ 863 h 1231"/>
                <a:gd name="T26" fmla="*/ 2646 w 2696"/>
                <a:gd name="T27" fmla="*/ 129 h 1231"/>
                <a:gd name="T28" fmla="*/ 2683 w 2696"/>
                <a:gd name="T29" fmla="*/ 173 h 1231"/>
                <a:gd name="T30" fmla="*/ 2696 w 2696"/>
                <a:gd name="T31" fmla="*/ 0 h 1231"/>
                <a:gd name="T32" fmla="*/ 52 w 2696"/>
                <a:gd name="T33" fmla="*/ 1185 h 1231"/>
                <a:gd name="T34" fmla="*/ 28 w 2696"/>
                <a:gd name="T35" fmla="*/ 1161 h 1231"/>
                <a:gd name="T36" fmla="*/ 52 w 2696"/>
                <a:gd name="T37" fmla="*/ 1137 h 1231"/>
                <a:gd name="T38" fmla="*/ 76 w 2696"/>
                <a:gd name="T39" fmla="*/ 1161 h 1231"/>
                <a:gd name="T40" fmla="*/ 52 w 2696"/>
                <a:gd name="T41" fmla="*/ 1185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6" h="1231">
                  <a:moveTo>
                    <a:pt x="2696" y="0"/>
                  </a:moveTo>
                  <a:cubicBezTo>
                    <a:pt x="2563" y="112"/>
                    <a:pt x="2563" y="112"/>
                    <a:pt x="2563" y="112"/>
                  </a:cubicBezTo>
                  <a:cubicBezTo>
                    <a:pt x="2621" y="116"/>
                    <a:pt x="2621" y="116"/>
                    <a:pt x="2621" y="116"/>
                  </a:cubicBezTo>
                  <a:cubicBezTo>
                    <a:pt x="2453" y="419"/>
                    <a:pt x="2221" y="662"/>
                    <a:pt x="1929" y="838"/>
                  </a:cubicBezTo>
                  <a:cubicBezTo>
                    <a:pt x="1688" y="984"/>
                    <a:pt x="1407" y="1085"/>
                    <a:pt x="1093" y="1140"/>
                  </a:cubicBezTo>
                  <a:cubicBezTo>
                    <a:pt x="571" y="1231"/>
                    <a:pt x="129" y="1160"/>
                    <a:pt x="104" y="1156"/>
                  </a:cubicBezTo>
                  <a:cubicBezTo>
                    <a:pt x="101" y="1130"/>
                    <a:pt x="79" y="1109"/>
                    <a:pt x="52" y="1109"/>
                  </a:cubicBezTo>
                  <a:cubicBezTo>
                    <a:pt x="23" y="1109"/>
                    <a:pt x="0" y="1133"/>
                    <a:pt x="0" y="1161"/>
                  </a:cubicBezTo>
                  <a:cubicBezTo>
                    <a:pt x="0" y="1190"/>
                    <a:pt x="23" y="1213"/>
                    <a:pt x="52" y="1213"/>
                  </a:cubicBezTo>
                  <a:cubicBezTo>
                    <a:pt x="73" y="1213"/>
                    <a:pt x="91" y="1201"/>
                    <a:pt x="99" y="1183"/>
                  </a:cubicBezTo>
                  <a:cubicBezTo>
                    <a:pt x="116" y="1186"/>
                    <a:pt x="290" y="1214"/>
                    <a:pt x="544" y="1214"/>
                  </a:cubicBezTo>
                  <a:cubicBezTo>
                    <a:pt x="704" y="1214"/>
                    <a:pt x="894" y="1203"/>
                    <a:pt x="1097" y="1168"/>
                  </a:cubicBezTo>
                  <a:cubicBezTo>
                    <a:pt x="1415" y="1113"/>
                    <a:pt x="1699" y="1010"/>
                    <a:pt x="1943" y="863"/>
                  </a:cubicBezTo>
                  <a:cubicBezTo>
                    <a:pt x="2239" y="683"/>
                    <a:pt x="2476" y="436"/>
                    <a:pt x="2646" y="129"/>
                  </a:cubicBezTo>
                  <a:cubicBezTo>
                    <a:pt x="2683" y="173"/>
                    <a:pt x="2683" y="173"/>
                    <a:pt x="2683" y="173"/>
                  </a:cubicBezTo>
                  <a:lnTo>
                    <a:pt x="2696" y="0"/>
                  </a:lnTo>
                  <a:close/>
                  <a:moveTo>
                    <a:pt x="52" y="1185"/>
                  </a:moveTo>
                  <a:cubicBezTo>
                    <a:pt x="39" y="1185"/>
                    <a:pt x="28" y="1174"/>
                    <a:pt x="28" y="1161"/>
                  </a:cubicBezTo>
                  <a:cubicBezTo>
                    <a:pt x="28" y="1148"/>
                    <a:pt x="39" y="1137"/>
                    <a:pt x="52" y="1137"/>
                  </a:cubicBezTo>
                  <a:cubicBezTo>
                    <a:pt x="65" y="1137"/>
                    <a:pt x="76" y="1148"/>
                    <a:pt x="76" y="1161"/>
                  </a:cubicBezTo>
                  <a:cubicBezTo>
                    <a:pt x="76" y="1174"/>
                    <a:pt x="65" y="1185"/>
                    <a:pt x="52" y="1185"/>
                  </a:cubicBez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3A5B22F-9F3D-49A8-ACA4-C4AE608AAB29}"/>
                </a:ext>
              </a:extLst>
            </p:cNvPr>
            <p:cNvSpPr/>
            <p:nvPr/>
          </p:nvSpPr>
          <p:spPr>
            <a:xfrm>
              <a:off x="2149475" y="5366255"/>
              <a:ext cx="179439" cy="17943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DDF241A-1198-4701-852A-AF9BC6091CA7}"/>
              </a:ext>
            </a:extLst>
          </p:cNvPr>
          <p:cNvSpPr txBox="1"/>
          <p:nvPr/>
        </p:nvSpPr>
        <p:spPr>
          <a:xfrm>
            <a:off x="1087669" y="2004681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EC984F-16FE-400C-A37B-DFE784E289D0}"/>
              </a:ext>
            </a:extLst>
          </p:cNvPr>
          <p:cNvSpPr txBox="1"/>
          <p:nvPr/>
        </p:nvSpPr>
        <p:spPr>
          <a:xfrm>
            <a:off x="1087668" y="1071456"/>
            <a:ext cx="424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1011D3F-A729-4E38-86CC-EF11503E0270}"/>
              </a:ext>
            </a:extLst>
          </p:cNvPr>
          <p:cNvSpPr/>
          <p:nvPr/>
        </p:nvSpPr>
        <p:spPr>
          <a:xfrm>
            <a:off x="1134036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025AF60-EE67-4C98-933C-BE079BB3BA34}"/>
              </a:ext>
            </a:extLst>
          </p:cNvPr>
          <p:cNvSpPr/>
          <p:nvPr/>
        </p:nvSpPr>
        <p:spPr>
          <a:xfrm>
            <a:off x="2707498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D712FD4-7092-4074-89BA-9B8E35211AAE}"/>
              </a:ext>
            </a:extLst>
          </p:cNvPr>
          <p:cNvSpPr txBox="1"/>
          <p:nvPr/>
        </p:nvSpPr>
        <p:spPr>
          <a:xfrm flipH="1">
            <a:off x="2957994" y="4178536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05141B6-DC2E-49C9-A516-598E2674BC17}"/>
              </a:ext>
            </a:extLst>
          </p:cNvPr>
          <p:cNvSpPr txBox="1"/>
          <p:nvPr/>
        </p:nvSpPr>
        <p:spPr>
          <a:xfrm flipH="1">
            <a:off x="4877464" y="3971563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D90CC3-7A40-42A2-92F1-F06372CC3D6C}"/>
              </a:ext>
            </a:extLst>
          </p:cNvPr>
          <p:cNvSpPr txBox="1"/>
          <p:nvPr/>
        </p:nvSpPr>
        <p:spPr>
          <a:xfrm flipH="1">
            <a:off x="6517375" y="3680320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0EF89D-7F37-4A98-A921-C65AB3DCF6FD}"/>
              </a:ext>
            </a:extLst>
          </p:cNvPr>
          <p:cNvSpPr txBox="1"/>
          <p:nvPr/>
        </p:nvSpPr>
        <p:spPr>
          <a:xfrm flipH="1">
            <a:off x="8156375" y="2810201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4D920F2-4D28-4CCC-89BC-02FE8442335E}"/>
              </a:ext>
            </a:extLst>
          </p:cNvPr>
          <p:cNvSpPr txBox="1"/>
          <p:nvPr/>
        </p:nvSpPr>
        <p:spPr>
          <a:xfrm flipH="1">
            <a:off x="9343528" y="1595189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74B879A-995C-4234-AD79-CF97D6AF9147}"/>
              </a:ext>
            </a:extLst>
          </p:cNvPr>
          <p:cNvGrpSpPr/>
          <p:nvPr/>
        </p:nvGrpSpPr>
        <p:grpSpPr>
          <a:xfrm>
            <a:off x="3199638" y="4860532"/>
            <a:ext cx="1358151" cy="1418748"/>
            <a:chOff x="3199638" y="4860532"/>
            <a:chExt cx="1358151" cy="141874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3CEC599-25B0-4D38-9154-A207FF834E4E}"/>
                </a:ext>
              </a:extLst>
            </p:cNvPr>
            <p:cNvGrpSpPr/>
            <p:nvPr/>
          </p:nvGrpSpPr>
          <p:grpSpPr>
            <a:xfrm>
              <a:off x="3199638" y="4860532"/>
              <a:ext cx="1358151" cy="1418748"/>
              <a:chOff x="3199638" y="4860532"/>
              <a:chExt cx="1358151" cy="1418748"/>
            </a:xfrm>
            <a:solidFill>
              <a:schemeClr val="accent1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F272DA03-73A0-4707-8EED-A6825E89B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638" y="4921129"/>
                <a:ext cx="1358151" cy="1358151"/>
              </a:xfrm>
              <a:custGeom>
                <a:avLst/>
                <a:gdLst>
                  <a:gd name="T0" fmla="*/ 339 w 386"/>
                  <a:gd name="T1" fmla="*/ 278 h 386"/>
                  <a:gd name="T2" fmla="*/ 108 w 386"/>
                  <a:gd name="T3" fmla="*/ 340 h 386"/>
                  <a:gd name="T4" fmla="*/ 47 w 386"/>
                  <a:gd name="T5" fmla="*/ 109 h 386"/>
                  <a:gd name="T6" fmla="*/ 277 w 386"/>
                  <a:gd name="T7" fmla="*/ 47 h 386"/>
                  <a:gd name="T8" fmla="*/ 339 w 386"/>
                  <a:gd name="T9" fmla="*/ 278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6">
                    <a:moveTo>
                      <a:pt x="339" y="278"/>
                    </a:moveTo>
                    <a:cubicBezTo>
                      <a:pt x="292" y="359"/>
                      <a:pt x="189" y="386"/>
                      <a:pt x="108" y="340"/>
                    </a:cubicBezTo>
                    <a:cubicBezTo>
                      <a:pt x="27" y="293"/>
                      <a:pt x="0" y="190"/>
                      <a:pt x="47" y="109"/>
                    </a:cubicBezTo>
                    <a:cubicBezTo>
                      <a:pt x="93" y="28"/>
                      <a:pt x="197" y="0"/>
                      <a:pt x="277" y="47"/>
                    </a:cubicBezTo>
                    <a:cubicBezTo>
                      <a:pt x="358" y="94"/>
                      <a:pt x="386" y="197"/>
                      <a:pt x="339" y="2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816B59AF-8AF5-42B2-8D3F-8340628B6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389" y="4860532"/>
                <a:ext cx="164665" cy="162030"/>
              </a:xfrm>
              <a:custGeom>
                <a:avLst/>
                <a:gdLst>
                  <a:gd name="T0" fmla="*/ 16 w 47"/>
                  <a:gd name="T1" fmla="*/ 1 h 46"/>
                  <a:gd name="T2" fmla="*/ 47 w 47"/>
                  <a:gd name="T3" fmla="*/ 31 h 46"/>
                  <a:gd name="T4" fmla="*/ 27 w 47"/>
                  <a:gd name="T5" fmla="*/ 35 h 46"/>
                  <a:gd name="T6" fmla="*/ 0 w 47"/>
                  <a:gd name="T7" fmla="*/ 46 h 46"/>
                  <a:gd name="T8" fmla="*/ 11 w 47"/>
                  <a:gd name="T9" fmla="*/ 3 h 46"/>
                  <a:gd name="T10" fmla="*/ 16 w 47"/>
                  <a:gd name="T11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6">
                    <a:moveTo>
                      <a:pt x="16" y="1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0" y="32"/>
                      <a:pt x="34" y="34"/>
                      <a:pt x="27" y="35"/>
                    </a:cubicBezTo>
                    <a:cubicBezTo>
                      <a:pt x="18" y="38"/>
                      <a:pt x="9" y="41"/>
                      <a:pt x="0" y="4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1"/>
                      <a:pt x="15" y="0"/>
                      <a:pt x="1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38A86393-AC88-419E-9E26-187093BE0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332" y="5114775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5">
              <a:extLst>
                <a:ext uri="{FF2B5EF4-FFF2-40B4-BE49-F238E27FC236}">
                  <a16:creationId xmlns:a16="http://schemas.microsoft.com/office/drawing/2014/main" id="{D294A824-2AFA-4D35-BEB7-CFED39E88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698" y="5463995"/>
              <a:ext cx="278715" cy="276372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9C126F6-55F5-4571-BA24-4F5C723163E8}"/>
              </a:ext>
            </a:extLst>
          </p:cNvPr>
          <p:cNvGrpSpPr/>
          <p:nvPr/>
        </p:nvGrpSpPr>
        <p:grpSpPr>
          <a:xfrm>
            <a:off x="10006198" y="2065193"/>
            <a:ext cx="1326536" cy="1327853"/>
            <a:chOff x="10006198" y="2065193"/>
            <a:chExt cx="1326536" cy="132785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4C0D59C-16E8-4E8D-A46C-EB9DA0C1B3EB}"/>
                </a:ext>
              </a:extLst>
            </p:cNvPr>
            <p:cNvGrpSpPr/>
            <p:nvPr/>
          </p:nvGrpSpPr>
          <p:grpSpPr>
            <a:xfrm>
              <a:off x="10006198" y="2065193"/>
              <a:ext cx="1326536" cy="1327853"/>
              <a:chOff x="10006198" y="2065193"/>
              <a:chExt cx="1326536" cy="1327853"/>
            </a:xfrm>
            <a:solidFill>
              <a:schemeClr val="accent5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C830CBA3-4CE4-4C14-B062-FD1BC0A38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6198" y="2065193"/>
                <a:ext cx="1326536" cy="1327853"/>
              </a:xfrm>
              <a:custGeom>
                <a:avLst/>
                <a:gdLst>
                  <a:gd name="T0" fmla="*/ 27 w 377"/>
                  <a:gd name="T1" fmla="*/ 236 h 377"/>
                  <a:gd name="T2" fmla="*/ 141 w 377"/>
                  <a:gd name="T3" fmla="*/ 26 h 377"/>
                  <a:gd name="T4" fmla="*/ 351 w 377"/>
                  <a:gd name="T5" fmla="*/ 140 h 377"/>
                  <a:gd name="T6" fmla="*/ 237 w 377"/>
                  <a:gd name="T7" fmla="*/ 350 h 377"/>
                  <a:gd name="T8" fmla="*/ 27 w 377"/>
                  <a:gd name="T9" fmla="*/ 236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377">
                    <a:moveTo>
                      <a:pt x="27" y="236"/>
                    </a:moveTo>
                    <a:cubicBezTo>
                      <a:pt x="0" y="146"/>
                      <a:pt x="51" y="52"/>
                      <a:pt x="141" y="26"/>
                    </a:cubicBezTo>
                    <a:cubicBezTo>
                      <a:pt x="230" y="0"/>
                      <a:pt x="324" y="51"/>
                      <a:pt x="351" y="140"/>
                    </a:cubicBezTo>
                    <a:cubicBezTo>
                      <a:pt x="377" y="230"/>
                      <a:pt x="326" y="324"/>
                      <a:pt x="237" y="350"/>
                    </a:cubicBezTo>
                    <a:cubicBezTo>
                      <a:pt x="147" y="377"/>
                      <a:pt x="53" y="325"/>
                      <a:pt x="27" y="2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07F366D7-3009-452D-8A8C-C110C9EFB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0687" y="2300992"/>
                <a:ext cx="162030" cy="159396"/>
              </a:xfrm>
              <a:custGeom>
                <a:avLst/>
                <a:gdLst>
                  <a:gd name="T0" fmla="*/ 4 w 46"/>
                  <a:gd name="T1" fmla="*/ 1 h 45"/>
                  <a:gd name="T2" fmla="*/ 46 w 46"/>
                  <a:gd name="T3" fmla="*/ 4 h 45"/>
                  <a:gd name="T4" fmla="*/ 34 w 46"/>
                  <a:gd name="T5" fmla="*/ 20 h 45"/>
                  <a:gd name="T6" fmla="*/ 20 w 46"/>
                  <a:gd name="T7" fmla="*/ 45 h 45"/>
                  <a:gd name="T8" fmla="*/ 1 w 46"/>
                  <a:gd name="T9" fmla="*/ 5 h 45"/>
                  <a:gd name="T10" fmla="*/ 4 w 46"/>
                  <a:gd name="T11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4" y="1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2" y="9"/>
                      <a:pt x="38" y="14"/>
                      <a:pt x="34" y="20"/>
                    </a:cubicBezTo>
                    <a:cubicBezTo>
                      <a:pt x="28" y="28"/>
                      <a:pt x="23" y="36"/>
                      <a:pt x="20" y="4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Oval 19">
              <a:extLst>
                <a:ext uri="{FF2B5EF4-FFF2-40B4-BE49-F238E27FC236}">
                  <a16:creationId xmlns:a16="http://schemas.microsoft.com/office/drawing/2014/main" id="{D2845B9B-4178-4D09-8177-630BEB6E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2717" y="2237761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74">
              <a:extLst>
                <a:ext uri="{FF2B5EF4-FFF2-40B4-BE49-F238E27FC236}">
                  <a16:creationId xmlns:a16="http://schemas.microsoft.com/office/drawing/2014/main" id="{1A139BF4-137D-4FC9-8B02-A528AD664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8030" y="2591299"/>
              <a:ext cx="306821" cy="271688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34E0D2A-90D7-4672-9A8C-8F9785A819FB}"/>
              </a:ext>
            </a:extLst>
          </p:cNvPr>
          <p:cNvGrpSpPr/>
          <p:nvPr/>
        </p:nvGrpSpPr>
        <p:grpSpPr>
          <a:xfrm>
            <a:off x="8742893" y="3477998"/>
            <a:ext cx="1189534" cy="1192841"/>
            <a:chOff x="8742893" y="3477998"/>
            <a:chExt cx="1189534" cy="11928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6905494-8D05-42A5-99ED-4F409A4E4E7E}"/>
                </a:ext>
              </a:extLst>
            </p:cNvPr>
            <p:cNvGrpSpPr/>
            <p:nvPr/>
          </p:nvGrpSpPr>
          <p:grpSpPr>
            <a:xfrm>
              <a:off x="8742893" y="3477998"/>
              <a:ext cx="1189534" cy="1192841"/>
              <a:chOff x="8742893" y="3477998"/>
              <a:chExt cx="1189534" cy="1192841"/>
            </a:xfrm>
            <a:solidFill>
              <a:schemeClr val="accent4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5">
                <a:extLst>
                  <a:ext uri="{FF2B5EF4-FFF2-40B4-BE49-F238E27FC236}">
                    <a16:creationId xmlns:a16="http://schemas.microsoft.com/office/drawing/2014/main" id="{AE997C56-F445-4E28-838D-DDEE4A3E5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2893" y="3481305"/>
                <a:ext cx="1189534" cy="118953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BFC2063-93A5-4560-B548-CA135B7682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19116" y="3477998"/>
                <a:ext cx="154127" cy="168617"/>
              </a:xfrm>
              <a:custGeom>
                <a:avLst/>
                <a:gdLst>
                  <a:gd name="T0" fmla="*/ 40 w 44"/>
                  <a:gd name="T1" fmla="*/ 47 h 48"/>
                  <a:gd name="T2" fmla="*/ 0 w 44"/>
                  <a:gd name="T3" fmla="*/ 32 h 48"/>
                  <a:gd name="T4" fmla="*/ 16 w 44"/>
                  <a:gd name="T5" fmla="*/ 20 h 48"/>
                  <a:gd name="T6" fmla="*/ 37 w 44"/>
                  <a:gd name="T7" fmla="*/ 0 h 48"/>
                  <a:gd name="T8" fmla="*/ 44 w 44"/>
                  <a:gd name="T9" fmla="*/ 44 h 48"/>
                  <a:gd name="T10" fmla="*/ 40 w 44"/>
                  <a:gd name="T11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8">
                    <a:moveTo>
                      <a:pt x="40" y="47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8"/>
                      <a:pt x="11" y="24"/>
                      <a:pt x="16" y="20"/>
                    </a:cubicBezTo>
                    <a:cubicBezTo>
                      <a:pt x="24" y="14"/>
                      <a:pt x="31" y="7"/>
                      <a:pt x="37" y="0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6"/>
                      <a:pt x="42" y="48"/>
                      <a:pt x="40" y="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Oval 16">
              <a:extLst>
                <a:ext uri="{FF2B5EF4-FFF2-40B4-BE49-F238E27FC236}">
                  <a16:creationId xmlns:a16="http://schemas.microsoft.com/office/drawing/2014/main" id="{9CF3C250-FEC8-47E2-8518-DD91616D3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9596" y="3586690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11">
              <a:extLst>
                <a:ext uri="{FF2B5EF4-FFF2-40B4-BE49-F238E27FC236}">
                  <a16:creationId xmlns:a16="http://schemas.microsoft.com/office/drawing/2014/main" id="{6376A38B-6160-4356-8775-427D254FC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0042" y="3932031"/>
              <a:ext cx="236555" cy="288082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110D357-FC60-42D5-9D61-9922FA84C35C}"/>
              </a:ext>
            </a:extLst>
          </p:cNvPr>
          <p:cNvGrpSpPr/>
          <p:nvPr/>
        </p:nvGrpSpPr>
        <p:grpSpPr>
          <a:xfrm>
            <a:off x="7023800" y="4294088"/>
            <a:ext cx="1354199" cy="1355516"/>
            <a:chOff x="7023800" y="4294088"/>
            <a:chExt cx="1354199" cy="135551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8B3830A-3F0E-4D9F-B4E0-5268223D0EF9}"/>
                </a:ext>
              </a:extLst>
            </p:cNvPr>
            <p:cNvGrpSpPr/>
            <p:nvPr/>
          </p:nvGrpSpPr>
          <p:grpSpPr>
            <a:xfrm>
              <a:off x="7023800" y="4294088"/>
              <a:ext cx="1354199" cy="1355516"/>
              <a:chOff x="7023800" y="4294088"/>
              <a:chExt cx="1354199" cy="1355516"/>
            </a:xfrm>
            <a:solidFill>
              <a:schemeClr val="accent3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68A75FB-1208-4A8E-B2F6-C42B3AECE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800" y="4294088"/>
                <a:ext cx="1354199" cy="1355516"/>
              </a:xfrm>
              <a:custGeom>
                <a:avLst/>
                <a:gdLst>
                  <a:gd name="T0" fmla="*/ 48 w 385"/>
                  <a:gd name="T1" fmla="*/ 104 h 385"/>
                  <a:gd name="T2" fmla="*/ 281 w 385"/>
                  <a:gd name="T3" fmla="*/ 48 h 385"/>
                  <a:gd name="T4" fmla="*/ 336 w 385"/>
                  <a:gd name="T5" fmla="*/ 281 h 385"/>
                  <a:gd name="T6" fmla="*/ 104 w 385"/>
                  <a:gd name="T7" fmla="*/ 336 h 385"/>
                  <a:gd name="T8" fmla="*/ 48 w 385"/>
                  <a:gd name="T9" fmla="*/ 10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385">
                    <a:moveTo>
                      <a:pt x="48" y="104"/>
                    </a:moveTo>
                    <a:cubicBezTo>
                      <a:pt x="97" y="24"/>
                      <a:pt x="201" y="0"/>
                      <a:pt x="281" y="48"/>
                    </a:cubicBezTo>
                    <a:cubicBezTo>
                      <a:pt x="360" y="97"/>
                      <a:pt x="385" y="201"/>
                      <a:pt x="336" y="281"/>
                    </a:cubicBezTo>
                    <a:cubicBezTo>
                      <a:pt x="288" y="360"/>
                      <a:pt x="184" y="385"/>
                      <a:pt x="104" y="336"/>
                    </a:cubicBezTo>
                    <a:cubicBezTo>
                      <a:pt x="25" y="287"/>
                      <a:pt x="0" y="183"/>
                      <a:pt x="48" y="10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2CB8180B-25E0-47EA-91F8-88CE35E4A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8463" y="4388934"/>
                <a:ext cx="158077" cy="169934"/>
              </a:xfrm>
              <a:custGeom>
                <a:avLst/>
                <a:gdLst>
                  <a:gd name="T0" fmla="*/ 5 w 45"/>
                  <a:gd name="T1" fmla="*/ 1 h 48"/>
                  <a:gd name="T2" fmla="*/ 45 w 45"/>
                  <a:gd name="T3" fmla="*/ 15 h 48"/>
                  <a:gd name="T4" fmla="*/ 29 w 45"/>
                  <a:gd name="T5" fmla="*/ 27 h 48"/>
                  <a:gd name="T6" fmla="*/ 8 w 45"/>
                  <a:gd name="T7" fmla="*/ 48 h 48"/>
                  <a:gd name="T8" fmla="*/ 1 w 45"/>
                  <a:gd name="T9" fmla="*/ 4 h 48"/>
                  <a:gd name="T10" fmla="*/ 5 w 45"/>
                  <a:gd name="T11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5" y="1"/>
                    </a:moveTo>
                    <a:cubicBezTo>
                      <a:pt x="45" y="15"/>
                      <a:pt x="45" y="15"/>
                      <a:pt x="45" y="15"/>
                    </a:cubicBezTo>
                    <a:cubicBezTo>
                      <a:pt x="39" y="19"/>
                      <a:pt x="34" y="23"/>
                      <a:pt x="29" y="27"/>
                    </a:cubicBezTo>
                    <a:cubicBezTo>
                      <a:pt x="21" y="33"/>
                      <a:pt x="14" y="40"/>
                      <a:pt x="8" y="4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2" y="0"/>
                      <a:pt x="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A447FA9-6991-40C7-9AC1-6D15A99C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358" y="4413963"/>
              <a:ext cx="1115764" cy="1115766"/>
            </a:xfrm>
            <a:custGeom>
              <a:avLst/>
              <a:gdLst>
                <a:gd name="T0" fmla="*/ 40 w 317"/>
                <a:gd name="T1" fmla="*/ 86 h 317"/>
                <a:gd name="T2" fmla="*/ 231 w 317"/>
                <a:gd name="T3" fmla="*/ 40 h 317"/>
                <a:gd name="T4" fmla="*/ 277 w 317"/>
                <a:gd name="T5" fmla="*/ 231 h 317"/>
                <a:gd name="T6" fmla="*/ 86 w 317"/>
                <a:gd name="T7" fmla="*/ 277 h 317"/>
                <a:gd name="T8" fmla="*/ 40 w 317"/>
                <a:gd name="T9" fmla="*/ 8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7">
                  <a:moveTo>
                    <a:pt x="40" y="86"/>
                  </a:moveTo>
                  <a:cubicBezTo>
                    <a:pt x="80" y="20"/>
                    <a:pt x="166" y="0"/>
                    <a:pt x="231" y="40"/>
                  </a:cubicBezTo>
                  <a:cubicBezTo>
                    <a:pt x="296" y="80"/>
                    <a:pt x="317" y="166"/>
                    <a:pt x="277" y="231"/>
                  </a:cubicBezTo>
                  <a:cubicBezTo>
                    <a:pt x="237" y="296"/>
                    <a:pt x="151" y="317"/>
                    <a:pt x="86" y="277"/>
                  </a:cubicBezTo>
                  <a:cubicBezTo>
                    <a:pt x="21" y="236"/>
                    <a:pt x="0" y="151"/>
                    <a:pt x="40" y="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19">
              <a:extLst>
                <a:ext uri="{FF2B5EF4-FFF2-40B4-BE49-F238E27FC236}">
                  <a16:creationId xmlns:a16="http://schemas.microsoft.com/office/drawing/2014/main" id="{1E2D0011-CA8F-447A-97E1-3FE6B37E5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5119" y="4824291"/>
              <a:ext cx="330243" cy="295110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49A428E-B3AC-4947-B7BD-A9F1106FE0D9}"/>
              </a:ext>
            </a:extLst>
          </p:cNvPr>
          <p:cNvGrpSpPr/>
          <p:nvPr/>
        </p:nvGrpSpPr>
        <p:grpSpPr>
          <a:xfrm>
            <a:off x="5172973" y="4707378"/>
            <a:ext cx="1301505" cy="1361132"/>
            <a:chOff x="5172973" y="4707378"/>
            <a:chExt cx="1301505" cy="136113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07E8EAC-FA7D-4A3A-9FE3-77476B982BF8}"/>
                </a:ext>
              </a:extLst>
            </p:cNvPr>
            <p:cNvGrpSpPr/>
            <p:nvPr/>
          </p:nvGrpSpPr>
          <p:grpSpPr>
            <a:xfrm>
              <a:off x="5172973" y="4707378"/>
              <a:ext cx="1301505" cy="1361132"/>
              <a:chOff x="5172973" y="4707378"/>
              <a:chExt cx="1301505" cy="1361132"/>
            </a:xfrm>
            <a:solidFill>
              <a:schemeClr val="accent2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0C2C58F-F432-4513-B295-3187DB3B7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973" y="4765687"/>
                <a:ext cx="1301505" cy="1302823"/>
              </a:xfrm>
              <a:custGeom>
                <a:avLst/>
                <a:gdLst>
                  <a:gd name="T0" fmla="*/ 350 w 370"/>
                  <a:gd name="T1" fmla="*/ 149 h 370"/>
                  <a:gd name="T2" fmla="*/ 221 w 370"/>
                  <a:gd name="T3" fmla="*/ 350 h 370"/>
                  <a:gd name="T4" fmla="*/ 20 w 370"/>
                  <a:gd name="T5" fmla="*/ 221 h 370"/>
                  <a:gd name="T6" fmla="*/ 149 w 370"/>
                  <a:gd name="T7" fmla="*/ 19 h 370"/>
                  <a:gd name="T8" fmla="*/ 350 w 370"/>
                  <a:gd name="T9" fmla="*/ 14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370">
                    <a:moveTo>
                      <a:pt x="350" y="149"/>
                    </a:moveTo>
                    <a:cubicBezTo>
                      <a:pt x="370" y="240"/>
                      <a:pt x="312" y="330"/>
                      <a:pt x="221" y="350"/>
                    </a:cubicBezTo>
                    <a:cubicBezTo>
                      <a:pt x="130" y="370"/>
                      <a:pt x="40" y="312"/>
                      <a:pt x="20" y="221"/>
                    </a:cubicBezTo>
                    <a:cubicBezTo>
                      <a:pt x="0" y="129"/>
                      <a:pt x="58" y="39"/>
                      <a:pt x="149" y="19"/>
                    </a:cubicBezTo>
                    <a:cubicBezTo>
                      <a:pt x="240" y="0"/>
                      <a:pt x="330" y="57"/>
                      <a:pt x="350" y="1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388543E3-80E5-4D64-98BE-13487DD6AF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823127">
                <a:off x="5484299" y="4707378"/>
                <a:ext cx="158077" cy="165982"/>
              </a:xfrm>
              <a:custGeom>
                <a:avLst/>
                <a:gdLst>
                  <a:gd name="T0" fmla="*/ 40 w 45"/>
                  <a:gd name="T1" fmla="*/ 46 h 47"/>
                  <a:gd name="T2" fmla="*/ 0 w 45"/>
                  <a:gd name="T3" fmla="*/ 32 h 47"/>
                  <a:gd name="T4" fmla="*/ 16 w 45"/>
                  <a:gd name="T5" fmla="*/ 20 h 47"/>
                  <a:gd name="T6" fmla="*/ 36 w 45"/>
                  <a:gd name="T7" fmla="*/ 0 h 47"/>
                  <a:gd name="T8" fmla="*/ 44 w 45"/>
                  <a:gd name="T9" fmla="*/ 43 h 47"/>
                  <a:gd name="T10" fmla="*/ 40 w 45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7">
                    <a:moveTo>
                      <a:pt x="40" y="46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9"/>
                      <a:pt x="11" y="25"/>
                      <a:pt x="16" y="20"/>
                    </a:cubicBezTo>
                    <a:cubicBezTo>
                      <a:pt x="23" y="14"/>
                      <a:pt x="30" y="7"/>
                      <a:pt x="36" y="0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5" y="45"/>
                      <a:pt x="42" y="47"/>
                      <a:pt x="40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242684FC-03D8-4F7C-AA7A-B959E45EE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004" y="4927716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67">
              <a:extLst>
                <a:ext uri="{FF2B5EF4-FFF2-40B4-BE49-F238E27FC236}">
                  <a16:creationId xmlns:a16="http://schemas.microsoft.com/office/drawing/2014/main" id="{CADDAEF3-2E50-48D4-AEF8-0FCB9478B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5541" y="5275765"/>
              <a:ext cx="276372" cy="278715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0945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户外, 建筑物, 天空&#10;&#10;已生成极高可信度的说明">
            <a:extLst>
              <a:ext uri="{FF2B5EF4-FFF2-40B4-BE49-F238E27FC236}">
                <a16:creationId xmlns:a16="http://schemas.microsoft.com/office/drawing/2014/main" id="{528C9360-5CC7-409E-A2B6-EE57559DF6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3BEEF9-90CE-4564-B663-BE405EBE6C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8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E4818F3E-EE78-452B-99D6-0A57BBD60EBD}"/>
              </a:ext>
            </a:extLst>
          </p:cNvPr>
          <p:cNvSpPr/>
          <p:nvPr/>
        </p:nvSpPr>
        <p:spPr>
          <a:xfrm>
            <a:off x="0" y="1811404"/>
            <a:ext cx="10028903" cy="5046596"/>
          </a:xfrm>
          <a:prstGeom prst="rtTriangle">
            <a:avLst/>
          </a:prstGeom>
          <a:solidFill>
            <a:schemeClr val="accent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D35DCB6E-A4D1-4CD4-8706-75C9D3626A58}"/>
              </a:ext>
            </a:extLst>
          </p:cNvPr>
          <p:cNvSpPr/>
          <p:nvPr/>
        </p:nvSpPr>
        <p:spPr>
          <a:xfrm flipH="1" flipV="1">
            <a:off x="7120929" y="-1"/>
            <a:ext cx="5071069" cy="2551788"/>
          </a:xfrm>
          <a:prstGeom prst="rtTriangle">
            <a:avLst/>
          </a:prstGeom>
          <a:solidFill>
            <a:schemeClr val="accent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695D-44E6-421E-8098-6C7A161C06BB}"/>
              </a:ext>
            </a:extLst>
          </p:cNvPr>
          <p:cNvSpPr txBox="1"/>
          <p:nvPr/>
        </p:nvSpPr>
        <p:spPr>
          <a:xfrm>
            <a:off x="2163098" y="1337683"/>
            <a:ext cx="7865806" cy="1200329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 Nova" panose="020B0504020202020204" pitchFamily="34" charset="0"/>
              </a:rPr>
              <a:t>THANK 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323DC6-AF63-4177-B07C-824BC8B2C03A}"/>
              </a:ext>
            </a:extLst>
          </p:cNvPr>
          <p:cNvSpPr txBox="1"/>
          <p:nvPr/>
        </p:nvSpPr>
        <p:spPr>
          <a:xfrm>
            <a:off x="2531806" y="2551809"/>
            <a:ext cx="712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600" dirty="0" err="1">
                <a:solidFill>
                  <a:schemeClr val="bg1"/>
                </a:solidFill>
                <a:latin typeface="Arial Nova" panose="020B0504020202020204" pitchFamily="34" charset="0"/>
              </a:rPr>
              <a:t>UpSpace</a:t>
            </a:r>
            <a:r>
              <a:rPr lang="en-US" sz="1600" spc="600" dirty="0">
                <a:solidFill>
                  <a:schemeClr val="bg1"/>
                </a:solidFill>
                <a:latin typeface="Arial Nova" panose="020B0504020202020204" pitchFamily="34" charset="0"/>
              </a:rPr>
              <a:t> PowerPoint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F07CF3-71DC-4723-AD84-07AF12109618}"/>
              </a:ext>
            </a:extLst>
          </p:cNvPr>
          <p:cNvGrpSpPr/>
          <p:nvPr/>
        </p:nvGrpSpPr>
        <p:grpSpPr>
          <a:xfrm>
            <a:off x="3921884" y="889679"/>
            <a:ext cx="4348232" cy="461665"/>
            <a:chOff x="3921884" y="889679"/>
            <a:chExt cx="4348232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D33808-120D-4102-8DA7-5E3DEF07F633}"/>
                </a:ext>
              </a:extLst>
            </p:cNvPr>
            <p:cNvSpPr txBox="1"/>
            <p:nvPr/>
          </p:nvSpPr>
          <p:spPr>
            <a:xfrm>
              <a:off x="5481484" y="889679"/>
              <a:ext cx="122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1FFC716-81C1-452C-99AE-2C213CFBB4EB}"/>
                </a:ext>
              </a:extLst>
            </p:cNvPr>
            <p:cNvGrpSpPr/>
            <p:nvPr/>
          </p:nvGrpSpPr>
          <p:grpSpPr>
            <a:xfrm>
              <a:off x="3921884" y="1057464"/>
              <a:ext cx="4348232" cy="0"/>
              <a:chOff x="3790336" y="1042716"/>
              <a:chExt cx="4348232" cy="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80D36D6-2FB8-4876-B576-CAA8940A4A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66968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D7B63DE-B89A-494D-8A6C-EAF048B718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336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占位符 7" descr="图片包含 餐桌, 人员, 美食, 室内&#10;&#10;描述已自动生成">
            <a:extLst>
              <a:ext uri="{FF2B5EF4-FFF2-40B4-BE49-F238E27FC236}">
                <a16:creationId xmlns:a16="http://schemas.microsoft.com/office/drawing/2014/main" id="{91F5B9D3-8E9F-486B-A66A-E101F84BD8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136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6" grpId="0" animBg="1"/>
      <p:bldP spid="17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渐变商业融资计划PPT模板"/>
</p:tagLst>
</file>

<file path=ppt/theme/theme1.xml><?xml version="1.0" encoding="utf-8"?>
<a:theme xmlns:a="http://schemas.openxmlformats.org/drawingml/2006/main" name="第一PPT，www.1ppt.com">
  <a:themeElements>
    <a:clrScheme name="#Up 00 Defaul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295C"/>
      </a:accent1>
      <a:accent2>
        <a:srgbClr val="FFA16E"/>
      </a:accent2>
      <a:accent3>
        <a:srgbClr val="E60037"/>
      </a:accent3>
      <a:accent4>
        <a:srgbClr val="FF8947"/>
      </a:accent4>
      <a:accent5>
        <a:srgbClr val="C4002F"/>
      </a:accent5>
      <a:accent6>
        <a:srgbClr val="FF6611"/>
      </a:accent6>
      <a:hlink>
        <a:srgbClr val="0563C1"/>
      </a:hlink>
      <a:folHlink>
        <a:srgbClr val="954F72"/>
      </a:folHlink>
    </a:clrScheme>
    <a:fontScheme name="Custom 50">
      <a:majorFont>
        <a:latin typeface="Poppin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3753</TotalTime>
  <Words>1362</Words>
  <Application>Microsoft Office PowerPoint</Application>
  <PresentationFormat>宽屏</PresentationFormat>
  <Paragraphs>209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 Nova</vt:lpstr>
      <vt:lpstr>Catamaran Bold</vt:lpstr>
      <vt:lpstr>Roboto Condensed</vt:lpstr>
      <vt:lpstr>等线</vt:lpstr>
      <vt:lpstr>汉仪大宋简</vt:lpstr>
      <vt:lpstr>宋体</vt:lpstr>
      <vt:lpstr>张海山锐谐体</vt:lpstr>
      <vt:lpstr>Arial</vt:lpstr>
      <vt:lpstr>Calibri</vt:lpstr>
      <vt:lpstr>Calibri Light</vt:lpstr>
      <vt:lpstr>Segoe UI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时尚渐变商业融资计划PPT模板</dc:title>
  <dc:creator>第一PPT</dc:creator>
  <cp:keywords>www.1ppt.com</cp:keywords>
  <dc:description>www.1ppt.com</dc:description>
  <cp:lastModifiedBy>Administrator</cp:lastModifiedBy>
  <cp:revision>347</cp:revision>
  <dcterms:created xsi:type="dcterms:W3CDTF">2018-02-19T08:46:54Z</dcterms:created>
  <dcterms:modified xsi:type="dcterms:W3CDTF">2020-02-17T01:52:05Z</dcterms:modified>
</cp:coreProperties>
</file>