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gif" ContentType="image/gif"/>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4" r:id="rId4"/>
    <p:sldMasterId id="2147483668" r:id="rId5"/>
    <p:sldMasterId id="2147483672" r:id="rId6"/>
    <p:sldMasterId id="2147483676" r:id="rId7"/>
    <p:sldMasterId id="2147483680" r:id="rId8"/>
    <p:sldMasterId id="2147483684" r:id="rId9"/>
    <p:sldMasterId id="2147483688" r:id="rId10"/>
    <p:sldMasterId id="2147483692" r:id="rId11"/>
  </p:sldMasterIdLst>
  <p:notesMasterIdLst>
    <p:notesMasterId r:id="rId13"/>
  </p:notesMasterIdLst>
  <p:sldIdLst>
    <p:sldId id="470" r:id="rId12"/>
    <p:sldId id="471" r:id="rId14"/>
    <p:sldId id="353" r:id="rId15"/>
    <p:sldId id="477" r:id="rId16"/>
    <p:sldId id="479" r:id="rId17"/>
    <p:sldId id="352" r:id="rId18"/>
    <p:sldId id="472" r:id="rId19"/>
    <p:sldId id="473" r:id="rId20"/>
    <p:sldId id="476" r:id="rId21"/>
    <p:sldId id="484" r:id="rId22"/>
    <p:sldId id="474" r:id="rId23"/>
    <p:sldId id="480" r:id="rId24"/>
    <p:sldId id="475" r:id="rId25"/>
    <p:sldId id="481" r:id="rId26"/>
    <p:sldId id="482" r:id="rId27"/>
    <p:sldId id="485" r:id="rId28"/>
    <p:sldId id="478" r:id="rId29"/>
    <p:sldId id="483" r:id="rId30"/>
    <p:sldId id="486" r:id="rId31"/>
    <p:sldId id="488" r:id="rId32"/>
    <p:sldId id="492" r:id="rId33"/>
    <p:sldId id="489" r:id="rId34"/>
    <p:sldId id="491" r:id="rId35"/>
    <p:sldId id="493" r:id="rId36"/>
    <p:sldId id="297" r:id="rId37"/>
  </p:sldIdLst>
  <p:sldSz cx="12190095" cy="68592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8A8B"/>
    <a:srgbClr val="7D4E6E"/>
    <a:srgbClr val="FAC11C"/>
    <a:srgbClr val="4FA068"/>
    <a:srgbClr val="60A923"/>
    <a:srgbClr val="68AE21"/>
    <a:srgbClr val="EC9858"/>
    <a:srgbClr val="83A57F"/>
    <a:srgbClr val="A4BDA1"/>
    <a:srgbClr val="B3BB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70" autoAdjust="0"/>
    <p:restoredTop sz="97778" autoAdjust="0"/>
  </p:normalViewPr>
  <p:slideViewPr>
    <p:cSldViewPr snapToGrid="0" showGuides="1">
      <p:cViewPr varScale="1">
        <p:scale>
          <a:sx n="68" d="100"/>
          <a:sy n="68" d="100"/>
        </p:scale>
        <p:origin x="90" y="462"/>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25.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EB2F69"/>
            </a:solidFill>
          </c:spPr>
          <c:explosion val="0"/>
          <c:dPt>
            <c:idx val="0"/>
            <c:bubble3D val="0"/>
            <c:spPr>
              <a:solidFill>
                <a:schemeClr val="accent1">
                  <a:lumMod val="75000"/>
                </a:schemeClr>
              </a:solidFill>
            </c:spPr>
          </c:dPt>
          <c:dPt>
            <c:idx val="1"/>
            <c:bubble3D val="0"/>
            <c:spPr>
              <a:solidFill>
                <a:srgbClr val="048A8B"/>
              </a:solidFill>
            </c:spPr>
          </c:dPt>
          <c:dLbls>
            <c:delete val="1"/>
          </c:dLbls>
          <c:val>
            <c:numRef>
              <c:f>Sheet1!$A$2:$A$3</c:f>
              <c:numCache>
                <c:formatCode>0%</c:formatCode>
                <c:ptCount val="2"/>
                <c:pt idx="0">
                  <c:v>0.4</c:v>
                </c:pt>
                <c:pt idx="1">
                  <c:v>0.6</c:v>
                </c:pt>
              </c:numCache>
            </c:numRef>
          </c:val>
          <c:extLst>
            <c:ext xmlns:c15="http://schemas.microsoft.com/office/drawing/2012/chart" uri="{02D57815-91ED-43cb-92C2-25804820EDAC}">
              <c15:filteredSeriesTitle>
                <c15:tx>
                  <c:strRef>
                    <c:extLst>
                      <c:ext uri="{02D57815-91ED-43cb-92C2-25804820EDAC}">
                        <c15:formulaRef>
                          <c15:sqref>Sheet1!$A$1</c15:sqref>
                        </c15:formulaRef>
                      </c:ext>
                    </c:extLst>
                    <c:strCache>
                      <c:ptCount val="1"/>
                      <c:pt idx="0">
                        <c:v>列1</c:v>
                      </c:pt>
                    </c:strCache>
                  </c:strRef>
                </c15:tx>
              </c15:filteredSeriesTitle>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FCB534"/>
            </a:solidFill>
          </c:spPr>
          <c:explosion val="0"/>
          <c:dPt>
            <c:idx val="0"/>
            <c:bubble3D val="0"/>
            <c:spPr>
              <a:solidFill>
                <a:schemeClr val="accent1">
                  <a:lumMod val="75000"/>
                </a:schemeClr>
              </a:solidFill>
            </c:spPr>
          </c:dPt>
          <c:dPt>
            <c:idx val="1"/>
            <c:bubble3D val="0"/>
            <c:spPr>
              <a:solidFill>
                <a:srgbClr val="048A8B"/>
              </a:solidFill>
            </c:spPr>
          </c:dPt>
          <c:dLbls>
            <c:delete val="1"/>
          </c:dLbls>
          <c:val>
            <c:numRef>
              <c:f>Sheet1!$A$2:$A$3</c:f>
              <c:numCache>
                <c:formatCode>0%</c:formatCode>
                <c:ptCount val="2"/>
                <c:pt idx="0">
                  <c:v>0.38</c:v>
                </c:pt>
                <c:pt idx="1">
                  <c:v>0.62</c:v>
                </c:pt>
              </c:numCache>
            </c:numRef>
          </c:val>
          <c:extLst>
            <c:ext xmlns:c15="http://schemas.microsoft.com/office/drawing/2012/chart" uri="{02D57815-91ED-43cb-92C2-25804820EDAC}">
              <c15:filteredSeriesTitle>
                <c15:tx>
                  <c:strRef>
                    <c:extLst>
                      <c:ext uri="{02D57815-91ED-43cb-92C2-25804820EDAC}">
                        <c15:formulaRef>
                          <c15:sqref>Sheet1!$A$1</c15:sqref>
                        </c15:formulaRef>
                      </c:ext>
                    </c:extLst>
                    <c:strCache>
                      <c:ptCount val="1"/>
                      <c:pt idx="0">
                        <c:v>列1</c:v>
                      </c:pt>
                    </c:strCache>
                  </c:strRef>
                </c15:tx>
              </c15:filteredSeriesTitle>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F07CAE"/>
            </a:solidFill>
          </c:spPr>
          <c:explosion val="0"/>
          <c:dPt>
            <c:idx val="0"/>
            <c:bubble3D val="0"/>
            <c:spPr>
              <a:solidFill>
                <a:schemeClr val="accent1">
                  <a:lumMod val="75000"/>
                </a:schemeClr>
              </a:solidFill>
            </c:spPr>
          </c:dPt>
          <c:dPt>
            <c:idx val="1"/>
            <c:bubble3D val="0"/>
            <c:spPr>
              <a:solidFill>
                <a:srgbClr val="048A8B"/>
              </a:solidFill>
            </c:spPr>
          </c:dPt>
          <c:dLbls>
            <c:delete val="1"/>
          </c:dLbls>
          <c:val>
            <c:numRef>
              <c:f>Sheet1!$A$2:$A$3</c:f>
              <c:numCache>
                <c:formatCode>0%</c:formatCode>
                <c:ptCount val="2"/>
                <c:pt idx="0">
                  <c:v>0.5</c:v>
                </c:pt>
                <c:pt idx="1">
                  <c:v>0.5</c:v>
                </c:pt>
              </c:numCache>
            </c:numRef>
          </c:val>
          <c:extLst>
            <c:ext xmlns:c15="http://schemas.microsoft.com/office/drawing/2012/chart" uri="{02D57815-91ED-43cb-92C2-25804820EDAC}">
              <c15:filteredSeriesTitle>
                <c15:tx>
                  <c:strRef>
                    <c:extLst>
                      <c:ext uri="{02D57815-91ED-43cb-92C2-25804820EDAC}">
                        <c15:formulaRef>
                          <c15:sqref>Sheet1!$A$1</c15:sqref>
                        </c15:formulaRef>
                      </c:ext>
                    </c:extLst>
                    <c:strCache>
                      <c:ptCount val="1"/>
                      <c:pt idx="0">
                        <c:v>列1</c:v>
                      </c:pt>
                    </c:strCache>
                  </c:strRef>
                </c15:tx>
              </c15:filteredSeriesTitle>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F07CAE"/>
            </a:solidFill>
          </c:spPr>
          <c:explosion val="0"/>
          <c:dPt>
            <c:idx val="0"/>
            <c:bubble3D val="0"/>
            <c:spPr>
              <a:solidFill>
                <a:schemeClr val="accent1">
                  <a:lumMod val="75000"/>
                </a:schemeClr>
              </a:solidFill>
            </c:spPr>
          </c:dPt>
          <c:dPt>
            <c:idx val="1"/>
            <c:bubble3D val="0"/>
            <c:spPr>
              <a:solidFill>
                <a:srgbClr val="048A8B"/>
              </a:solidFill>
            </c:spPr>
          </c:dPt>
          <c:dLbls>
            <c:delete val="1"/>
          </c:dLbls>
          <c:val>
            <c:numRef>
              <c:f>Sheet1!$A$2:$A$3</c:f>
              <c:numCache>
                <c:formatCode>0%</c:formatCode>
                <c:ptCount val="2"/>
                <c:pt idx="0">
                  <c:v>0.5</c:v>
                </c:pt>
                <c:pt idx="1">
                  <c:v>0.5</c:v>
                </c:pt>
              </c:numCache>
            </c:numRef>
          </c:val>
          <c:extLst>
            <c:ext xmlns:c15="http://schemas.microsoft.com/office/drawing/2012/chart" uri="{02D57815-91ED-43cb-92C2-25804820EDAC}">
              <c15:filteredSeriesTitle>
                <c15:tx>
                  <c:strRef>
                    <c:extLst>
                      <c:ext uri="{02D57815-91ED-43cb-92C2-25804820EDAC}">
                        <c15:formulaRef>
                          <c15:sqref>Sheet1!$A$1</c15:sqref>
                        </c15:formulaRef>
                      </c:ext>
                    </c:extLst>
                    <c:strCache>
                      <c:ptCount val="1"/>
                      <c:pt idx="0">
                        <c:v>列1</c:v>
                      </c:pt>
                    </c:strCache>
                  </c:strRef>
                </c15:tx>
              </c15:filteredSeriesTitle>
            </c:ext>
          </c:extLst>
        </c:ser>
        <c:dLbls>
          <c:showLegendKey val="0"/>
          <c:showVal val="0"/>
          <c:showCatName val="0"/>
          <c:showSerName val="0"/>
          <c:showPercent val="0"/>
          <c:showBubbleSize val="0"/>
          <c:showLeaderLines val="1"/>
        </c:dLbls>
        <c:firstSliceAng val="0"/>
        <c:holeSize val="75"/>
      </c:doughnutChart>
    </c:plotArea>
    <c:plotVisOnly val="1"/>
    <c:dispBlanksAs val="zero"/>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6" Type="http://schemas.openxmlformats.org/officeDocument/2006/relationships/theme" Target="../theme/theme5.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6" Type="http://schemas.openxmlformats.org/officeDocument/2006/relationships/theme" Target="../theme/theme6.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6" Type="http://schemas.openxmlformats.org/officeDocument/2006/relationships/theme" Target="../theme/theme7.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6" Type="http://schemas.openxmlformats.org/officeDocument/2006/relationships/theme" Target="../theme/theme8.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6" Type="http://schemas.openxmlformats.org/officeDocument/2006/relationships/theme" Target="../theme/theme9.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5" Type="http://schemas.openxmlformats.org/officeDocument/2006/relationships/theme" Target="../theme/theme10.xml"/><Relationship Id="rId14" Type="http://schemas.openxmlformats.org/officeDocument/2006/relationships/image" Target="../media/image1.jpeg"/><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43.xml"/><Relationship Id="rId5" Type="http://schemas.openxmlformats.org/officeDocument/2006/relationships/image" Target="../media/image6.png"/><Relationship Id="rId4" Type="http://schemas.openxmlformats.org/officeDocument/2006/relationships/tags" Target="../tags/tag1.xml"/><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3.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3.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3.xml"/><Relationship Id="rId2" Type="http://schemas.microsoft.com/office/2007/relationships/hdphoto" Target="../media/hdphoto2.wdp"/><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43.xml"/><Relationship Id="rId4" Type="http://schemas.openxmlformats.org/officeDocument/2006/relationships/image" Target="../media/image9.jpe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3.xml"/><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3.xml"/><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3.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43.xml"/><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43.xml"/><Relationship Id="rId4" Type="http://schemas.microsoft.com/office/2007/relationships/hdphoto" Target="../media/hdphoto3.wdp"/><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3.xml"/><Relationship Id="rId2" Type="http://schemas.openxmlformats.org/officeDocument/2006/relationships/image" Target="../media/image18.jpeg"/><Relationship Id="rId1" Type="http://schemas.openxmlformats.org/officeDocument/2006/relationships/image" Target="../media/image12.jpe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43.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3.xml"/><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43.xml"/><Relationship Id="rId3" Type="http://schemas.openxmlformats.org/officeDocument/2006/relationships/image" Target="../media/image19.jpeg"/><Relationship Id="rId2" Type="http://schemas.openxmlformats.org/officeDocument/2006/relationships/image" Target="../media/image9.jpe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3.xml"/><Relationship Id="rId1"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43.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3.xml"/><Relationship Id="rId1"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3.xml"/><Relationship Id="rId1" Type="http://schemas.openxmlformats.org/officeDocument/2006/relationships/image" Target="../media/image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43.xml"/><Relationship Id="rId3"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image" Target="../media/image2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3.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flipV="1">
            <a:off x="0" y="1240"/>
            <a:ext cx="12190413" cy="6857107"/>
          </a:xfrm>
          <a:prstGeom prst="rect">
            <a:avLst/>
          </a:prstGeom>
        </p:spPr>
      </p:pic>
      <p:pic>
        <p:nvPicPr>
          <p:cNvPr id="27" name="PA_MakeIt Last.mp3">
            <a:hlinkClick r:id="" action="ppaction://media"/>
          </p:cNvPr>
          <p:cNvPicPr>
            <a:picLocks noChangeAspect="1"/>
          </p:cNvPicPr>
          <p:nvPr>
            <a:audioFile r:link="rId2"/>
            <p:extLst>
              <p:ext uri="{DAA4B4D4-6D71-4841-9C94-3DE7FCFB9230}">
                <p14:media xmlns:p14="http://schemas.microsoft.com/office/powerpoint/2010/main" r:embed="rId3"/>
              </p:ext>
            </p:extLst>
            <p:custDataLst>
              <p:tags r:id="rId4"/>
            </p:custDataLst>
          </p:nvPr>
        </p:nvPicPr>
        <p:blipFill>
          <a:blip r:embed="rId5" cstate="print"/>
          <a:stretch>
            <a:fillRect/>
          </a:stretch>
        </p:blipFill>
        <p:spPr>
          <a:xfrm>
            <a:off x="-765599" y="-1676722"/>
            <a:ext cx="609600" cy="609600"/>
          </a:xfrm>
          <a:prstGeom prst="rect">
            <a:avLst/>
          </a:prstGeom>
        </p:spPr>
      </p:pic>
      <p:sp>
        <p:nvSpPr>
          <p:cNvPr id="13" name="TextBox 4"/>
          <p:cNvSpPr txBox="1"/>
          <p:nvPr/>
        </p:nvSpPr>
        <p:spPr>
          <a:xfrm>
            <a:off x="2305973" y="2625216"/>
            <a:ext cx="7571304" cy="1200329"/>
          </a:xfrm>
          <a:prstGeom prst="rect">
            <a:avLst/>
          </a:prstGeom>
          <a:noFill/>
        </p:spPr>
        <p:txBody>
          <a:bodyPr wrap="none" rtlCol="0">
            <a:spAutoFit/>
          </a:bodyPr>
          <a:lstStyle/>
          <a:p>
            <a:pPr algn="ctr"/>
            <a:r>
              <a:rPr lang="zh-CN" altLang="en-US" sz="7200" dirty="0">
                <a:solidFill>
                  <a:srgbClr val="048A8B"/>
                </a:solidFill>
                <a:latin typeface="华文新魏" panose="02010800040101010101" pitchFamily="2" charset="-122"/>
                <a:ea typeface="华文新魏" panose="02010800040101010101" pitchFamily="2" charset="-122"/>
              </a:rPr>
              <a:t>儿童教育</a:t>
            </a:r>
            <a:r>
              <a:rPr lang="zh-CN" altLang="en-US" sz="7200" dirty="0">
                <a:solidFill>
                  <a:schemeClr val="accent1">
                    <a:lumMod val="75000"/>
                  </a:schemeClr>
                </a:solidFill>
                <a:latin typeface="华文新魏" panose="02010800040101010101" pitchFamily="2" charset="-122"/>
                <a:ea typeface="华文新魏" panose="02010800040101010101" pitchFamily="2" charset="-122"/>
              </a:rPr>
              <a:t>教师课件</a:t>
            </a:r>
            <a:endParaRPr lang="en-US" altLang="zh-CN" sz="7200" dirty="0">
              <a:solidFill>
                <a:schemeClr val="accent1">
                  <a:lumMod val="75000"/>
                </a:schemeClr>
              </a:solidFill>
              <a:latin typeface="华文新魏" panose="02010800040101010101" pitchFamily="2" charset="-122"/>
              <a:ea typeface="华文新魏" panose="02010800040101010101" pitchFamily="2" charset="-122"/>
            </a:endParaRPr>
          </a:p>
        </p:txBody>
      </p:sp>
      <p:sp>
        <p:nvSpPr>
          <p:cNvPr id="14" name="TextBox 23"/>
          <p:cNvSpPr txBox="1"/>
          <p:nvPr/>
        </p:nvSpPr>
        <p:spPr>
          <a:xfrm>
            <a:off x="4187988" y="4339490"/>
            <a:ext cx="3807276" cy="415498"/>
          </a:xfrm>
          <a:prstGeom prst="rect">
            <a:avLst/>
          </a:prstGeom>
          <a:noFill/>
        </p:spPr>
        <p:txBody>
          <a:bodyPr wrap="square" rtlCol="0">
            <a:spAutoFit/>
          </a:bodyPr>
          <a:lstStyle/>
          <a:p>
            <a:pPr algn="ctr"/>
            <a:r>
              <a:rPr lang="en-US" altLang="zh-CN" sz="700" dirty="0">
                <a:solidFill>
                  <a:schemeClr val="bg1">
                    <a:lumMod val="65000"/>
                  </a:schemeClr>
                </a:solidFill>
                <a:latin typeface="华文新魏" panose="02010800040101010101" pitchFamily="2" charset="-122"/>
                <a:ea typeface="华文新魏" panose="02010800040101010101" pitchFamily="2" charset="-122"/>
              </a:rPr>
              <a:t>Your content to play here, or through your copy, </a:t>
            </a:r>
            <a:endParaRPr lang="en-US" altLang="zh-CN" sz="700" dirty="0">
              <a:solidFill>
                <a:schemeClr val="bg1">
                  <a:lumMod val="65000"/>
                </a:schemeClr>
              </a:solidFill>
              <a:latin typeface="华文新魏" panose="02010800040101010101" pitchFamily="2" charset="-122"/>
              <a:ea typeface="华文新魏" panose="02010800040101010101" pitchFamily="2" charset="-122"/>
            </a:endParaRPr>
          </a:p>
          <a:p>
            <a:pPr algn="ctr"/>
            <a:r>
              <a:rPr lang="en-US" altLang="zh-CN" sz="700" dirty="0">
                <a:solidFill>
                  <a:schemeClr val="bg1">
                    <a:lumMod val="65000"/>
                  </a:schemeClr>
                </a:solidFill>
                <a:latin typeface="华文新魏" panose="02010800040101010101" pitchFamily="2" charset="-122"/>
                <a:ea typeface="华文新魏" panose="02010800040101010101" pitchFamily="2" charset="-122"/>
              </a:rPr>
              <a:t>paste in this box, and select only the text. Your content to play here, or through your copy, paste in this box, and select only the text.</a:t>
            </a:r>
            <a:endParaRPr lang="zh-CN" altLang="en-US" sz="700" dirty="0">
              <a:solidFill>
                <a:schemeClr val="bg1">
                  <a:lumMod val="65000"/>
                </a:schemeClr>
              </a:solidFill>
              <a:latin typeface="华文新魏" panose="02010800040101010101" pitchFamily="2" charset="-122"/>
              <a:ea typeface="华文新魏" panose="02010800040101010101" pitchFamily="2" charset="-122"/>
            </a:endParaRPr>
          </a:p>
        </p:txBody>
      </p:sp>
      <p:sp>
        <p:nvSpPr>
          <p:cNvPr id="15" name="矩形 14"/>
          <p:cNvSpPr/>
          <p:nvPr/>
        </p:nvSpPr>
        <p:spPr>
          <a:xfrm>
            <a:off x="4045093" y="3860709"/>
            <a:ext cx="4093068" cy="349644"/>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华文新魏" panose="02010800040101010101" pitchFamily="2" charset="-122"/>
                <a:ea typeface="华文新魏" panose="02010800040101010101" pitchFamily="2" charset="-122"/>
              </a:rPr>
              <a:t>适用学校</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教育机构</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补习学习班等</a:t>
            </a:r>
            <a:endParaRPr lang="zh-CN" altLang="en-US" dirty="0">
              <a:solidFill>
                <a:schemeClr val="bg1"/>
              </a:solidFill>
              <a:latin typeface="华文新魏" panose="02010800040101010101" pitchFamily="2" charset="-122"/>
              <a:ea typeface="华文新魏" panose="02010800040101010101" pitchFamily="2" charset="-122"/>
            </a:endParaRPr>
          </a:p>
        </p:txBody>
      </p:sp>
      <p:sp>
        <p:nvSpPr>
          <p:cNvPr id="16" name="TextBox 4"/>
          <p:cNvSpPr txBox="1"/>
          <p:nvPr/>
        </p:nvSpPr>
        <p:spPr>
          <a:xfrm>
            <a:off x="5029272" y="1677855"/>
            <a:ext cx="2124710" cy="1198880"/>
          </a:xfrm>
          <a:prstGeom prst="rect">
            <a:avLst/>
          </a:prstGeom>
          <a:noFill/>
        </p:spPr>
        <p:txBody>
          <a:bodyPr wrap="none" rtlCol="0">
            <a:spAutoFit/>
          </a:bodyPr>
          <a:lstStyle/>
          <a:p>
            <a:pPr algn="ctr"/>
            <a:r>
              <a:rPr lang="en-US" altLang="zh-CN" sz="7200" dirty="0">
                <a:solidFill>
                  <a:schemeClr val="accent1">
                    <a:lumMod val="75000"/>
                  </a:schemeClr>
                </a:solidFill>
                <a:latin typeface="华文新魏" panose="02010800040101010101" pitchFamily="2" charset="-122"/>
                <a:ea typeface="华文新魏" panose="02010800040101010101" pitchFamily="2" charset="-122"/>
              </a:rPr>
              <a:t>20</a:t>
            </a:r>
            <a:r>
              <a:rPr lang="en-US" altLang="zh-CN" sz="7200" dirty="0">
                <a:solidFill>
                  <a:srgbClr val="048A8B"/>
                </a:solidFill>
                <a:latin typeface="华文新魏" panose="02010800040101010101" pitchFamily="2" charset="-122"/>
                <a:ea typeface="华文新魏" panose="02010800040101010101" pitchFamily="2" charset="-122"/>
              </a:rPr>
              <a:t>18</a:t>
            </a:r>
            <a:endParaRPr lang="en-US" altLang="zh-CN" sz="7200" dirty="0">
              <a:solidFill>
                <a:schemeClr val="accent1">
                  <a:lumMod val="75000"/>
                </a:schemeClr>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16" presetClass="entr" presetSubtype="21" fill="hold" nodeType="withEffect">
                                  <p:stCondLst>
                                    <p:cond delay="0"/>
                                  </p:stCondLst>
                                  <p:childTnLst>
                                    <p:set>
                                      <p:cBhvr>
                                        <p:cTn id="8" dur="1" fill="hold">
                                          <p:stCondLst>
                                            <p:cond delay="0"/>
                                          </p:stCondLst>
                                        </p:cTn>
                                        <p:tgtEl>
                                          <p:spTgt spid="17"/>
                                        </p:tgtEl>
                                        <p:attrNameLst>
                                          <p:attrName>style.visibility</p:attrName>
                                        </p:attrNameLst>
                                      </p:cBhvr>
                                      <p:to>
                                        <p:strVal val="visible"/>
                                      </p:to>
                                    </p:set>
                                    <p:animEffect transition="in" filter="barn(inVertical)">
                                      <p:cBhvr>
                                        <p:cTn id="9" dur="750"/>
                                        <p:tgtEl>
                                          <p:spTgt spid="17"/>
                                        </p:tgtEl>
                                      </p:cBhvr>
                                    </p:animEffect>
                                  </p:childTnLst>
                                </p:cTn>
                              </p:par>
                            </p:childTnLst>
                          </p:cTn>
                        </p:par>
                        <p:par>
                          <p:cTn id="10" fill="hold">
                            <p:stCondLst>
                              <p:cond delay="0"/>
                            </p:stCondLst>
                            <p:childTnLst>
                              <p:par>
                                <p:cTn id="11" presetID="14" presetClass="entr" presetSubtype="10" fill="hold" grpId="0" nodeType="afterEffect">
                                  <p:stCondLst>
                                    <p:cond delay="0"/>
                                  </p:stCondLst>
                                  <p:iterate type="lt">
                                    <p:tmPct val="30000"/>
                                  </p:iterate>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250"/>
                                        <p:tgtEl>
                                          <p:spTgt spid="1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p:tgtEl>
                                          <p:spTgt spid="15"/>
                                        </p:tgtEl>
                                        <p:attrNameLst>
                                          <p:attrName>ppt_x</p:attrName>
                                        </p:attrNameLst>
                                      </p:cBhvr>
                                      <p:tavLst>
                                        <p:tav tm="0">
                                          <p:val>
                                            <p:strVal val="#ppt_x-#ppt_w*1.125000"/>
                                          </p:val>
                                        </p:tav>
                                        <p:tav tm="100000">
                                          <p:val>
                                            <p:strVal val="#ppt_x"/>
                                          </p:val>
                                        </p:tav>
                                      </p:tavLst>
                                    </p:anim>
                                    <p:animEffect transition="in" filter="wipe(right)">
                                      <p:cBhvr>
                                        <p:cTn id="17" dur="500"/>
                                        <p:tgtEl>
                                          <p:spTgt spid="15"/>
                                        </p:tgtEl>
                                      </p:cBhvr>
                                    </p:animEffect>
                                  </p:childTnLst>
                                </p:cTn>
                              </p:par>
                            </p:childTnLst>
                          </p:cTn>
                        </p:par>
                        <p:par>
                          <p:cTn id="18" fill="hold">
                            <p:stCondLst>
                              <p:cond delay="774"/>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14"/>
                                        </p:tgtEl>
                                        <p:attrNameLst>
                                          <p:attrName>style.visibility</p:attrName>
                                        </p:attrNameLst>
                                      </p:cBhvr>
                                      <p:to>
                                        <p:strVal val="visible"/>
                                      </p:to>
                                    </p:set>
                                    <p:animEffect transition="in" filter="wipe(left)">
                                      <p:cBhvr>
                                        <p:cTn id="21" dur="20"/>
                                        <p:tgtEl>
                                          <p:spTgt spid="14"/>
                                        </p:tgtEl>
                                      </p:cBhvr>
                                    </p:animEffect>
                                  </p:childTnLst>
                                </p:cTn>
                              </p:par>
                            </p:childTnLst>
                          </p:cTn>
                        </p:par>
                        <p:par>
                          <p:cTn id="22" fill="hold">
                            <p:stCondLst>
                              <p:cond delay="191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750"/>
                                        <p:tgtEl>
                                          <p:spTgt spid="16"/>
                                        </p:tgtEl>
                                      </p:cBhvr>
                                    </p:animEffect>
                                    <p:anim calcmode="lin" valueType="num">
                                      <p:cBhvr>
                                        <p:cTn id="26" dur="750" fill="hold"/>
                                        <p:tgtEl>
                                          <p:spTgt spid="16"/>
                                        </p:tgtEl>
                                        <p:attrNameLst>
                                          <p:attrName>ppt_x</p:attrName>
                                        </p:attrNameLst>
                                      </p:cBhvr>
                                      <p:tavLst>
                                        <p:tav tm="0">
                                          <p:val>
                                            <p:strVal val="#ppt_x"/>
                                          </p:val>
                                        </p:tav>
                                        <p:tav tm="100000">
                                          <p:val>
                                            <p:strVal val="#ppt_x"/>
                                          </p:val>
                                        </p:tav>
                                      </p:tavLst>
                                    </p:anim>
                                    <p:anim calcmode="lin" valueType="num">
                                      <p:cBhvr>
                                        <p:cTn id="27"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28" fill="hold" display="0">
                  <p:stCondLst>
                    <p:cond delay="indefinite"/>
                  </p:stCondLst>
                  <p:endCondLst>
                    <p:cond evt="onStopAudio" delay="0">
                      <p:tgtEl>
                        <p:sldTgt/>
                      </p:tgtEl>
                    </p:cond>
                  </p:endCondLst>
                </p:cTn>
                <p:tgtEl>
                  <p:spTgt spid="27"/>
                </p:tgtEl>
              </p:cMediaNode>
            </p:audio>
          </p:childTnLst>
        </p:cTn>
      </p:par>
    </p:tnLst>
    <p:bldLst>
      <p:bldP spid="13" grpId="0"/>
      <p:bldP spid="14" grpId="0"/>
      <p:bldP spid="15" grpId="0" animBg="1"/>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flipV="1">
            <a:off x="0" y="1240"/>
            <a:ext cx="12190413" cy="6857107"/>
          </a:xfrm>
          <a:prstGeom prst="rect">
            <a:avLst/>
          </a:prstGeom>
        </p:spPr>
      </p:pic>
      <p:grpSp>
        <p:nvGrpSpPr>
          <p:cNvPr id="19" name="组合 18"/>
          <p:cNvGrpSpPr/>
          <p:nvPr/>
        </p:nvGrpSpPr>
        <p:grpSpPr>
          <a:xfrm>
            <a:off x="2132572" y="3054879"/>
            <a:ext cx="1800493" cy="1588621"/>
            <a:chOff x="7622780" y="1975964"/>
            <a:chExt cx="1800493" cy="1588621"/>
          </a:xfrm>
        </p:grpSpPr>
        <p:sp>
          <p:nvSpPr>
            <p:cNvPr id="20" name="TextBox 26"/>
            <p:cNvSpPr txBox="1"/>
            <p:nvPr/>
          </p:nvSpPr>
          <p:spPr>
            <a:xfrm>
              <a:off x="7971431" y="1975964"/>
              <a:ext cx="1103186" cy="584775"/>
            </a:xfrm>
            <a:prstGeom prst="rect">
              <a:avLst/>
            </a:prstGeom>
            <a:noFill/>
          </p:spPr>
          <p:txBody>
            <a:bodyPr wrap="none" rtlCol="0">
              <a:spAutoFit/>
            </a:bodyPr>
            <a:lstStyle/>
            <a:p>
              <a:pPr algn="ctr"/>
              <a:r>
                <a:rPr lang="en-US" altLang="zh-CN" sz="3200" dirty="0">
                  <a:solidFill>
                    <a:srgbClr val="048A8B"/>
                  </a:solidFill>
                  <a:latin typeface="华文新魏" panose="02010800040101010101" pitchFamily="2" charset="-122"/>
                  <a:ea typeface="华文新魏" panose="02010800040101010101" pitchFamily="2" charset="-122"/>
                  <a:cs typeface="Montserrat Semi" charset="0"/>
                </a:rPr>
                <a:t>ONE</a:t>
              </a:r>
              <a:endParaRPr lang="en-US" sz="3200" dirty="0">
                <a:solidFill>
                  <a:srgbClr val="048A8B"/>
                </a:solidFill>
                <a:latin typeface="华文新魏" panose="02010800040101010101" pitchFamily="2" charset="-122"/>
                <a:ea typeface="华文新魏" panose="02010800040101010101" pitchFamily="2" charset="-122"/>
                <a:cs typeface="Montserrat Semi" charset="0"/>
              </a:endParaRPr>
            </a:p>
          </p:txBody>
        </p:sp>
        <p:sp>
          <p:nvSpPr>
            <p:cNvPr id="21" name="TextBox 38"/>
            <p:cNvSpPr txBox="1"/>
            <p:nvPr/>
          </p:nvSpPr>
          <p:spPr>
            <a:xfrm>
              <a:off x="7622780" y="2455755"/>
              <a:ext cx="1800493" cy="1108830"/>
            </a:xfrm>
            <a:prstGeom prst="rect">
              <a:avLst/>
            </a:prstGeom>
            <a:noFill/>
          </p:spPr>
          <p:txBody>
            <a:bodyPr wrap="none" rtlCol="0" anchor="t" anchorCtr="1">
              <a:spAutoFit/>
            </a:bodyPr>
            <a:lstStyle/>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加入你标题</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描述加入你文字</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p:txBody>
        </p:sp>
        <p:cxnSp>
          <p:nvCxnSpPr>
            <p:cNvPr id="22"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4228374" y="3067579"/>
            <a:ext cx="1800494" cy="1575921"/>
            <a:chOff x="7622780" y="1988664"/>
            <a:chExt cx="1800494" cy="1575921"/>
          </a:xfrm>
        </p:grpSpPr>
        <p:sp>
          <p:nvSpPr>
            <p:cNvPr id="24" name="TextBox 26"/>
            <p:cNvSpPr txBox="1"/>
            <p:nvPr/>
          </p:nvSpPr>
          <p:spPr>
            <a:xfrm>
              <a:off x="7908624" y="1988664"/>
              <a:ext cx="1228798" cy="584775"/>
            </a:xfrm>
            <a:prstGeom prst="rect">
              <a:avLst/>
            </a:prstGeom>
            <a:noFill/>
          </p:spPr>
          <p:txBody>
            <a:bodyPr wrap="none" rtlCol="0">
              <a:spAutoFit/>
            </a:bodyPr>
            <a:lstStyle/>
            <a:p>
              <a:pPr algn="ctr"/>
              <a:r>
                <a:rPr lang="en-US" altLang="zh-CN" sz="3200" dirty="0">
                  <a:solidFill>
                    <a:schemeClr val="accent1">
                      <a:lumMod val="75000"/>
                    </a:schemeClr>
                  </a:solidFill>
                  <a:latin typeface="华文新魏" panose="02010800040101010101" pitchFamily="2" charset="-122"/>
                  <a:ea typeface="华文新魏" panose="02010800040101010101" pitchFamily="2" charset="-122"/>
                  <a:cs typeface="Montserrat Semi" charset="0"/>
                </a:rPr>
                <a:t>TWO</a:t>
              </a:r>
              <a:endParaRPr lang="en-US" sz="3200" dirty="0">
                <a:solidFill>
                  <a:schemeClr val="accent1">
                    <a:lumMod val="75000"/>
                  </a:schemeClr>
                </a:solidFill>
                <a:latin typeface="华文新魏" panose="02010800040101010101" pitchFamily="2" charset="-122"/>
                <a:ea typeface="华文新魏" panose="02010800040101010101" pitchFamily="2" charset="-122"/>
                <a:cs typeface="Montserrat Semi" charset="0"/>
              </a:endParaRPr>
            </a:p>
          </p:txBody>
        </p:sp>
        <p:sp>
          <p:nvSpPr>
            <p:cNvPr id="26" name="TextBox 38"/>
            <p:cNvSpPr txBox="1"/>
            <p:nvPr/>
          </p:nvSpPr>
          <p:spPr>
            <a:xfrm>
              <a:off x="7622780" y="2455755"/>
              <a:ext cx="1800494" cy="1108830"/>
            </a:xfrm>
            <a:prstGeom prst="rect">
              <a:avLst/>
            </a:prstGeom>
            <a:noFill/>
          </p:spPr>
          <p:txBody>
            <a:bodyPr wrap="none" rtlCol="0" anchor="t" anchorCtr="1">
              <a:spAutoFit/>
            </a:bodyPr>
            <a:lstStyle/>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加入你标题</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描述加入你文字</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p:txBody>
        </p:sp>
        <p:cxnSp>
          <p:nvCxnSpPr>
            <p:cNvPr id="27"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6414104" y="3080279"/>
            <a:ext cx="1800493" cy="1585470"/>
            <a:chOff x="7622780" y="2001364"/>
            <a:chExt cx="1800493" cy="1585470"/>
          </a:xfrm>
        </p:grpSpPr>
        <p:sp>
          <p:nvSpPr>
            <p:cNvPr id="30" name="TextBox 26"/>
            <p:cNvSpPr txBox="1"/>
            <p:nvPr/>
          </p:nvSpPr>
          <p:spPr>
            <a:xfrm>
              <a:off x="7801512" y="2001364"/>
              <a:ext cx="1443024" cy="584775"/>
            </a:xfrm>
            <a:prstGeom prst="rect">
              <a:avLst/>
            </a:prstGeom>
            <a:noFill/>
          </p:spPr>
          <p:txBody>
            <a:bodyPr wrap="none" rtlCol="0">
              <a:spAutoFit/>
            </a:bodyPr>
            <a:lstStyle/>
            <a:p>
              <a:pPr algn="ctr"/>
              <a:r>
                <a:rPr lang="en-US" sz="3200" dirty="0">
                  <a:solidFill>
                    <a:srgbClr val="048A8B"/>
                  </a:solidFill>
                  <a:latin typeface="华文新魏" panose="02010800040101010101" pitchFamily="2" charset="-122"/>
                  <a:ea typeface="华文新魏" panose="02010800040101010101" pitchFamily="2" charset="-122"/>
                  <a:cs typeface="Montserrat Semi" charset="0"/>
                </a:rPr>
                <a:t>THREE</a:t>
              </a:r>
              <a:endParaRPr lang="en-US" sz="3200" dirty="0">
                <a:solidFill>
                  <a:srgbClr val="048A8B"/>
                </a:solidFill>
                <a:latin typeface="华文新魏" panose="02010800040101010101" pitchFamily="2" charset="-122"/>
                <a:ea typeface="华文新魏" panose="02010800040101010101" pitchFamily="2" charset="-122"/>
                <a:cs typeface="Montserrat Semi" charset="0"/>
              </a:endParaRPr>
            </a:p>
          </p:txBody>
        </p:sp>
        <p:sp>
          <p:nvSpPr>
            <p:cNvPr id="31"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加入你标题</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描述加入你文字</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p:txBody>
        </p:sp>
        <p:cxnSp>
          <p:nvCxnSpPr>
            <p:cNvPr id="32"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8599830" y="3067579"/>
            <a:ext cx="1800493" cy="1598170"/>
            <a:chOff x="7622780" y="1988664"/>
            <a:chExt cx="1800493" cy="1598170"/>
          </a:xfrm>
        </p:grpSpPr>
        <p:sp>
          <p:nvSpPr>
            <p:cNvPr id="34" name="TextBox 26"/>
            <p:cNvSpPr txBox="1"/>
            <p:nvPr/>
          </p:nvSpPr>
          <p:spPr>
            <a:xfrm>
              <a:off x="7844793" y="1988664"/>
              <a:ext cx="1356462" cy="584775"/>
            </a:xfrm>
            <a:prstGeom prst="rect">
              <a:avLst/>
            </a:prstGeom>
            <a:noFill/>
          </p:spPr>
          <p:txBody>
            <a:bodyPr wrap="none" rtlCol="0">
              <a:spAutoFit/>
            </a:bodyPr>
            <a:lstStyle/>
            <a:p>
              <a:pPr algn="ctr"/>
              <a:r>
                <a:rPr lang="en-US" altLang="zh-CN" sz="3200" dirty="0">
                  <a:solidFill>
                    <a:schemeClr val="accent1">
                      <a:lumMod val="75000"/>
                    </a:schemeClr>
                  </a:solidFill>
                  <a:latin typeface="华文新魏" panose="02010800040101010101" pitchFamily="2" charset="-122"/>
                  <a:ea typeface="华文新魏" panose="02010800040101010101" pitchFamily="2" charset="-122"/>
                  <a:cs typeface="Montserrat Semi" charset="0"/>
                </a:rPr>
                <a:t>FOUR</a:t>
              </a:r>
              <a:endParaRPr lang="en-US" sz="3200" dirty="0">
                <a:solidFill>
                  <a:schemeClr val="accent1">
                    <a:lumMod val="75000"/>
                  </a:schemeClr>
                </a:solidFill>
                <a:latin typeface="华文新魏" panose="02010800040101010101" pitchFamily="2" charset="-122"/>
                <a:ea typeface="华文新魏" panose="02010800040101010101" pitchFamily="2" charset="-122"/>
                <a:cs typeface="Montserrat Semi" charset="0"/>
              </a:endParaRPr>
            </a:p>
          </p:txBody>
        </p:sp>
        <p:sp>
          <p:nvSpPr>
            <p:cNvPr id="35"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加入你标题</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描述加入你文字</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p:txBody>
        </p:sp>
        <p:cxnSp>
          <p:nvCxnSpPr>
            <p:cNvPr id="36"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7" name="矩形 36"/>
          <p:cNvSpPr/>
          <p:nvPr/>
        </p:nvSpPr>
        <p:spPr>
          <a:xfrm>
            <a:off x="4841631" y="1804531"/>
            <a:ext cx="2508738"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5400" dirty="0">
                <a:solidFill>
                  <a:srgbClr val="048A8B"/>
                </a:solidFill>
                <a:latin typeface="华文新魏" panose="02010800040101010101" pitchFamily="2" charset="-122"/>
                <a:ea typeface="华文新魏" panose="02010800040101010101" pitchFamily="2" charset="-122"/>
              </a:rPr>
              <a:t>目录</a:t>
            </a:r>
            <a:r>
              <a:rPr kumimoji="1" lang="en-US" altLang="zh-CN" sz="4400" dirty="0">
                <a:solidFill>
                  <a:srgbClr val="048A8B"/>
                </a:solidFill>
                <a:latin typeface="华文新魏" panose="02010800040101010101" pitchFamily="2" charset="-122"/>
                <a:ea typeface="华文新魏" panose="02010800040101010101" pitchFamily="2" charset="-122"/>
              </a:rPr>
              <a:t>/</a:t>
            </a:r>
            <a:endParaRPr kumimoji="1" lang="en-US" altLang="zh-CN" sz="4400" dirty="0">
              <a:solidFill>
                <a:srgbClr val="048A8B"/>
              </a:solidFill>
              <a:latin typeface="华文新魏" panose="02010800040101010101" pitchFamily="2" charset="-122"/>
              <a:ea typeface="华文新魏" panose="02010800040101010101" pitchFamily="2" charset="-122"/>
            </a:endParaRPr>
          </a:p>
          <a:p>
            <a:pPr algn="ctr"/>
            <a:r>
              <a:rPr lang="en-US" altLang="zh-CN" sz="2400" dirty="0">
                <a:solidFill>
                  <a:srgbClr val="048A8B"/>
                </a:solidFill>
                <a:latin typeface="华文新魏" panose="02010800040101010101" pitchFamily="2" charset="-122"/>
                <a:ea typeface="华文新魏" panose="02010800040101010101" pitchFamily="2" charset="-122"/>
              </a:rPr>
              <a:t>DIRECTORY</a:t>
            </a:r>
            <a:endParaRPr lang="zh-CN" altLang="en-US" sz="2400" dirty="0">
              <a:solidFill>
                <a:srgbClr val="048A8B"/>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750"/>
                                            <p:tgtEl>
                                              <p:spTgt spid="37"/>
                                            </p:tgtEl>
                                          </p:cBhvr>
                                        </p:animEffect>
                                        <p:anim calcmode="lin" valueType="num">
                                          <p:cBhvr>
                                            <p:cTn id="12" dur="750" fill="hold"/>
                                            <p:tgtEl>
                                              <p:spTgt spid="37"/>
                                            </p:tgtEl>
                                            <p:attrNameLst>
                                              <p:attrName>ppt_x</p:attrName>
                                            </p:attrNameLst>
                                          </p:cBhvr>
                                          <p:tavLst>
                                            <p:tav tm="0">
                                              <p:val>
                                                <p:strVal val="#ppt_x"/>
                                              </p:val>
                                            </p:tav>
                                            <p:tav tm="100000">
                                              <p:val>
                                                <p:strVal val="#ppt_x"/>
                                              </p:val>
                                            </p:tav>
                                          </p:tavLst>
                                        </p:anim>
                                        <p:anim calcmode="lin" valueType="num">
                                          <p:cBhvr>
                                            <p:cTn id="13" dur="750" fill="hold"/>
                                            <p:tgtEl>
                                              <p:spTgt spid="3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4" accel="26600" fill="hold" nodeType="afterEffect" p14:presetBounceEnd="50000">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14:bounceEnd="50000">
                                          <p:cBhvr additive="base">
                                            <p:cTn id="17" dur="75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18" dur="750" fill="hold"/>
                                            <p:tgtEl>
                                              <p:spTgt spid="19"/>
                                            </p:tgtEl>
                                            <p:attrNameLst>
                                              <p:attrName>ppt_y</p:attrName>
                                            </p:attrNameLst>
                                          </p:cBhvr>
                                          <p:tavLst>
                                            <p:tav tm="0">
                                              <p:val>
                                                <p:strVal val="1+#ppt_h/2"/>
                                              </p:val>
                                            </p:tav>
                                            <p:tav tm="100000">
                                              <p:val>
                                                <p:strVal val="#ppt_y"/>
                                              </p:val>
                                            </p:tav>
                                          </p:tavLst>
                                        </p:anim>
                                      </p:childTnLst>
                                    </p:cTn>
                                  </p:par>
                                  <p:par>
                                    <p:cTn id="19" presetID="2" presetClass="entr" presetSubtype="1" accel="26600" fill="hold" nodeType="withEffect" p14:presetBounceEnd="50000">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14:bounceEnd="50000">
                                          <p:cBhvr additive="base">
                                            <p:cTn id="21" dur="75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22" dur="75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1" accel="26600" fill="hold" nodeType="withEffect" p14:presetBounceEnd="50000">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14:bounceEnd="50000">
                                          <p:cBhvr additive="base">
                                            <p:cTn id="25" dur="75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26" dur="750" fill="hold"/>
                                            <p:tgtEl>
                                              <p:spTgt spid="29"/>
                                            </p:tgtEl>
                                            <p:attrNameLst>
                                              <p:attrName>ppt_y</p:attrName>
                                            </p:attrNameLst>
                                          </p:cBhvr>
                                          <p:tavLst>
                                            <p:tav tm="0">
                                              <p:val>
                                                <p:strVal val="0-#ppt_h/2"/>
                                              </p:val>
                                            </p:tav>
                                            <p:tav tm="100000">
                                              <p:val>
                                                <p:strVal val="#ppt_y"/>
                                              </p:val>
                                            </p:tav>
                                          </p:tavLst>
                                        </p:anim>
                                      </p:childTnLst>
                                    </p:cTn>
                                  </p:par>
                                  <p:par>
                                    <p:cTn id="27" presetID="2" presetClass="entr" presetSubtype="4" accel="26600" fill="hold" nodeType="withEffect" p14:presetBounceEnd="50000">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14:bounceEnd="50000">
                                          <p:cBhvr additive="base">
                                            <p:cTn id="29" dur="750" fill="hold"/>
                                            <p:tgtEl>
                                              <p:spTgt spid="33"/>
                                            </p:tgtEl>
                                            <p:attrNameLst>
                                              <p:attrName>ppt_x</p:attrName>
                                            </p:attrNameLst>
                                          </p:cBhvr>
                                          <p:tavLst>
                                            <p:tav tm="0">
                                              <p:val>
                                                <p:strVal val="#ppt_x"/>
                                              </p:val>
                                            </p:tav>
                                            <p:tav tm="100000">
                                              <p:val>
                                                <p:strVal val="#ppt_x"/>
                                              </p:val>
                                            </p:tav>
                                          </p:tavLst>
                                        </p:anim>
                                        <p:anim calcmode="lin" valueType="num" p14:bounceEnd="50000">
                                          <p:cBhvr additive="base">
                                            <p:cTn id="30" dur="75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750"/>
                                            <p:tgtEl>
                                              <p:spTgt spid="18"/>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750"/>
                                            <p:tgtEl>
                                              <p:spTgt spid="37"/>
                                            </p:tgtEl>
                                          </p:cBhvr>
                                        </p:animEffect>
                                        <p:anim calcmode="lin" valueType="num">
                                          <p:cBhvr>
                                            <p:cTn id="12" dur="750" fill="hold"/>
                                            <p:tgtEl>
                                              <p:spTgt spid="37"/>
                                            </p:tgtEl>
                                            <p:attrNameLst>
                                              <p:attrName>ppt_x</p:attrName>
                                            </p:attrNameLst>
                                          </p:cBhvr>
                                          <p:tavLst>
                                            <p:tav tm="0">
                                              <p:val>
                                                <p:strVal val="#ppt_x"/>
                                              </p:val>
                                            </p:tav>
                                            <p:tav tm="100000">
                                              <p:val>
                                                <p:strVal val="#ppt_x"/>
                                              </p:val>
                                            </p:tav>
                                          </p:tavLst>
                                        </p:anim>
                                        <p:anim calcmode="lin" valueType="num">
                                          <p:cBhvr>
                                            <p:cTn id="13" dur="750" fill="hold"/>
                                            <p:tgtEl>
                                              <p:spTgt spid="3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4" accel="2660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750" fill="hold"/>
                                            <p:tgtEl>
                                              <p:spTgt spid="19"/>
                                            </p:tgtEl>
                                            <p:attrNameLst>
                                              <p:attrName>ppt_x</p:attrName>
                                            </p:attrNameLst>
                                          </p:cBhvr>
                                          <p:tavLst>
                                            <p:tav tm="0">
                                              <p:val>
                                                <p:strVal val="#ppt_x"/>
                                              </p:val>
                                            </p:tav>
                                            <p:tav tm="100000">
                                              <p:val>
                                                <p:strVal val="#ppt_x"/>
                                              </p:val>
                                            </p:tav>
                                          </p:tavLst>
                                        </p:anim>
                                        <p:anim calcmode="lin" valueType="num">
                                          <p:cBhvr additive="base">
                                            <p:cTn id="18" dur="750" fill="hold"/>
                                            <p:tgtEl>
                                              <p:spTgt spid="19"/>
                                            </p:tgtEl>
                                            <p:attrNameLst>
                                              <p:attrName>ppt_y</p:attrName>
                                            </p:attrNameLst>
                                          </p:cBhvr>
                                          <p:tavLst>
                                            <p:tav tm="0">
                                              <p:val>
                                                <p:strVal val="1+#ppt_h/2"/>
                                              </p:val>
                                            </p:tav>
                                            <p:tav tm="100000">
                                              <p:val>
                                                <p:strVal val="#ppt_y"/>
                                              </p:val>
                                            </p:tav>
                                          </p:tavLst>
                                        </p:anim>
                                      </p:childTnLst>
                                    </p:cTn>
                                  </p:par>
                                  <p:par>
                                    <p:cTn id="19" presetID="2" presetClass="entr" presetSubtype="1" accel="2660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750" fill="hold"/>
                                            <p:tgtEl>
                                              <p:spTgt spid="23"/>
                                            </p:tgtEl>
                                            <p:attrNameLst>
                                              <p:attrName>ppt_x</p:attrName>
                                            </p:attrNameLst>
                                          </p:cBhvr>
                                          <p:tavLst>
                                            <p:tav tm="0">
                                              <p:val>
                                                <p:strVal val="#ppt_x"/>
                                              </p:val>
                                            </p:tav>
                                            <p:tav tm="100000">
                                              <p:val>
                                                <p:strVal val="#ppt_x"/>
                                              </p:val>
                                            </p:tav>
                                          </p:tavLst>
                                        </p:anim>
                                        <p:anim calcmode="lin" valueType="num">
                                          <p:cBhvr additive="base">
                                            <p:cTn id="22" dur="750" fill="hold"/>
                                            <p:tgtEl>
                                              <p:spTgt spid="23"/>
                                            </p:tgtEl>
                                            <p:attrNameLst>
                                              <p:attrName>ppt_y</p:attrName>
                                            </p:attrNameLst>
                                          </p:cBhvr>
                                          <p:tavLst>
                                            <p:tav tm="0">
                                              <p:val>
                                                <p:strVal val="0-#ppt_h/2"/>
                                              </p:val>
                                            </p:tav>
                                            <p:tav tm="100000">
                                              <p:val>
                                                <p:strVal val="#ppt_y"/>
                                              </p:val>
                                            </p:tav>
                                          </p:tavLst>
                                        </p:anim>
                                      </p:childTnLst>
                                    </p:cTn>
                                  </p:par>
                                  <p:par>
                                    <p:cTn id="23" presetID="2" presetClass="entr" presetSubtype="1" accel="2660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750" fill="hold"/>
                                            <p:tgtEl>
                                              <p:spTgt spid="29"/>
                                            </p:tgtEl>
                                            <p:attrNameLst>
                                              <p:attrName>ppt_x</p:attrName>
                                            </p:attrNameLst>
                                          </p:cBhvr>
                                          <p:tavLst>
                                            <p:tav tm="0">
                                              <p:val>
                                                <p:strVal val="#ppt_x"/>
                                              </p:val>
                                            </p:tav>
                                            <p:tav tm="100000">
                                              <p:val>
                                                <p:strVal val="#ppt_x"/>
                                              </p:val>
                                            </p:tav>
                                          </p:tavLst>
                                        </p:anim>
                                        <p:anim calcmode="lin" valueType="num">
                                          <p:cBhvr additive="base">
                                            <p:cTn id="26" dur="750" fill="hold"/>
                                            <p:tgtEl>
                                              <p:spTgt spid="29"/>
                                            </p:tgtEl>
                                            <p:attrNameLst>
                                              <p:attrName>ppt_y</p:attrName>
                                            </p:attrNameLst>
                                          </p:cBhvr>
                                          <p:tavLst>
                                            <p:tav tm="0">
                                              <p:val>
                                                <p:strVal val="0-#ppt_h/2"/>
                                              </p:val>
                                            </p:tav>
                                            <p:tav tm="100000">
                                              <p:val>
                                                <p:strVal val="#ppt_y"/>
                                              </p:val>
                                            </p:tav>
                                          </p:tavLst>
                                        </p:anim>
                                      </p:childTnLst>
                                    </p:cTn>
                                  </p:par>
                                  <p:par>
                                    <p:cTn id="27" presetID="2" presetClass="entr" presetSubtype="4" accel="2660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750" fill="hold"/>
                                            <p:tgtEl>
                                              <p:spTgt spid="33"/>
                                            </p:tgtEl>
                                            <p:attrNameLst>
                                              <p:attrName>ppt_x</p:attrName>
                                            </p:attrNameLst>
                                          </p:cBhvr>
                                          <p:tavLst>
                                            <p:tav tm="0">
                                              <p:val>
                                                <p:strVal val="#ppt_x"/>
                                              </p:val>
                                            </p:tav>
                                            <p:tav tm="100000">
                                              <p:val>
                                                <p:strVal val="#ppt_x"/>
                                              </p:val>
                                            </p:tav>
                                          </p:tavLst>
                                        </p:anim>
                                        <p:anim calcmode="lin" valueType="num">
                                          <p:cBhvr additive="base">
                                            <p:cTn id="30" dur="75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flipV="1">
            <a:off x="0" y="1240"/>
            <a:ext cx="12190413" cy="6857107"/>
          </a:xfrm>
          <a:prstGeom prst="rect">
            <a:avLst/>
          </a:prstGeom>
        </p:spPr>
      </p:pic>
      <p:grpSp>
        <p:nvGrpSpPr>
          <p:cNvPr id="9" name="组合 8"/>
          <p:cNvGrpSpPr/>
          <p:nvPr/>
        </p:nvGrpSpPr>
        <p:grpSpPr>
          <a:xfrm>
            <a:off x="2934039" y="2256368"/>
            <a:ext cx="6340198" cy="2282628"/>
            <a:chOff x="-439422" y="2447380"/>
            <a:chExt cx="6340198" cy="2282628"/>
          </a:xfrm>
        </p:grpSpPr>
        <p:sp>
          <p:nvSpPr>
            <p:cNvPr id="10" name="文本框 2"/>
            <p:cNvSpPr txBox="1"/>
            <p:nvPr/>
          </p:nvSpPr>
          <p:spPr>
            <a:xfrm>
              <a:off x="1908235" y="2447380"/>
              <a:ext cx="1644884" cy="646331"/>
            </a:xfrm>
            <a:prstGeom prst="rect">
              <a:avLst/>
            </a:prstGeom>
            <a:solidFill>
              <a:srgbClr val="048A8B"/>
            </a:solidFill>
            <a:ln w="19050">
              <a:noFill/>
            </a:ln>
            <a:effectLst/>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ONE</a:t>
              </a:r>
              <a:endParaRPr lang="zh-CN" altLang="en-US" sz="3600" dirty="0">
                <a:solidFill>
                  <a:schemeClr val="bg1"/>
                </a:solidFill>
                <a:latin typeface="华文新魏" panose="02010800040101010101" pitchFamily="2" charset="-122"/>
                <a:ea typeface="华文新魏" panose="02010800040101010101" pitchFamily="2" charset="-122"/>
              </a:endParaRPr>
            </a:p>
          </p:txBody>
        </p:sp>
        <p:sp>
          <p:nvSpPr>
            <p:cNvPr id="11" name="文本框 10"/>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12" name="文本框 12"/>
            <p:cNvSpPr txBox="1"/>
            <p:nvPr/>
          </p:nvSpPr>
          <p:spPr>
            <a:xfrm>
              <a:off x="-439422" y="3160869"/>
              <a:ext cx="6340198" cy="1015663"/>
            </a:xfrm>
            <a:prstGeom prst="rect">
              <a:avLst/>
            </a:prstGeom>
            <a:noFill/>
          </p:spPr>
          <p:txBody>
            <a:bodyPr wrap="none" rtlCol="0">
              <a:spAutoFit/>
            </a:bodyPr>
            <a:lstStyle/>
            <a:p>
              <a:pPr algn="ctr"/>
              <a:r>
                <a:rPr lang="zh-CN" altLang="en-US" sz="6000"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endPar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13" name="矩形 12"/>
            <p:cNvSpPr/>
            <p:nvPr/>
          </p:nvSpPr>
          <p:spPr>
            <a:xfrm>
              <a:off x="1110677" y="4182637"/>
              <a:ext cx="3240000" cy="18000"/>
            </a:xfrm>
            <a:prstGeom prst="rect">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sp>
        <p:nvSpPr>
          <p:cNvPr id="5" name="Rectangle 30"/>
          <p:cNvSpPr/>
          <p:nvPr/>
        </p:nvSpPr>
        <p:spPr>
          <a:xfrm>
            <a:off x="6079026" y="2047695"/>
            <a:ext cx="4585141" cy="3463458"/>
          </a:xfrm>
          <a:prstGeom prst="rect">
            <a:avLst/>
          </a:prstGeom>
          <a:blipFill dpi="0" rotWithShape="1">
            <a:blip r:embed="rId1">
              <a:extLst>
                <a:ext uri="{BEBA8EAE-BF5A-486C-A8C5-ECC9F3942E4B}">
                  <a14:imgProps xmlns:a14="http://schemas.microsoft.com/office/drawing/2010/main">
                    <a14:imgLayer r:embed="rId2">
                      <a14:imgEffect>
                        <a14:sharpenSoften amount="20000"/>
                      </a14:imgEffect>
                    </a14:imgLayer>
                  </a14:imgProps>
                </a:ext>
              </a:extLst>
            </a:blip>
            <a:srcRect/>
            <a:tile tx="0" ty="0" sx="20000" sy="20000" flip="none" algn="ctr"/>
          </a:blipFill>
          <a:ln>
            <a:noFill/>
          </a:ln>
          <a:effectLst>
            <a:outerShdw blurRad="50800" dist="1524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6" name="组合 5"/>
          <p:cNvGrpSpPr/>
          <p:nvPr/>
        </p:nvGrpSpPr>
        <p:grpSpPr>
          <a:xfrm>
            <a:off x="1559262" y="2047695"/>
            <a:ext cx="4105135" cy="3583850"/>
            <a:chOff x="6220893" y="1742935"/>
            <a:chExt cx="4852269" cy="4093808"/>
          </a:xfrm>
        </p:grpSpPr>
        <p:sp>
          <p:nvSpPr>
            <p:cNvPr id="7" name="矩形 6"/>
            <p:cNvSpPr/>
            <p:nvPr/>
          </p:nvSpPr>
          <p:spPr>
            <a:xfrm>
              <a:off x="6220893" y="1742935"/>
              <a:ext cx="4852269" cy="4093808"/>
            </a:xfrm>
            <a:prstGeom prst="rect">
              <a:avLst/>
            </a:prstGeom>
            <a:noFill/>
            <a:ln>
              <a:solidFill>
                <a:srgbClr val="048A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8" name="矩形 7"/>
            <p:cNvSpPr>
              <a:spLocks noChangeArrowheads="1"/>
            </p:cNvSpPr>
            <p:nvPr/>
          </p:nvSpPr>
          <p:spPr bwMode="auto">
            <a:xfrm>
              <a:off x="6487957" y="3768863"/>
              <a:ext cx="4279062" cy="1813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50" dirty="0">
                  <a:solidFill>
                    <a:schemeClr val="bg1">
                      <a:lumMod val="50000"/>
                    </a:schemeClr>
                  </a:solidFill>
                </a:rPr>
                <a:t>此处添加详细文本描述，建议与标题相关并符合整体语言风格，语言描述尽量简洁生动。尽量将每页幻灯片的字数控制在  </a:t>
              </a:r>
              <a:r>
                <a:rPr lang="en-US" altLang="zh-CN" sz="1050" dirty="0">
                  <a:solidFill>
                    <a:schemeClr val="bg1">
                      <a:lumMod val="50000"/>
                    </a:schemeClr>
                  </a:solidFill>
                </a:rPr>
                <a:t>200</a:t>
              </a:r>
              <a:r>
                <a:rPr lang="zh-CN" altLang="en-US" sz="1050" dirty="0">
                  <a:solidFill>
                    <a:schemeClr val="bg1">
                      <a:lumMod val="50000"/>
                    </a:schemeClr>
                  </a:solidFill>
                </a:rPr>
                <a:t>字以内此处添加详细文本描述，建议与标题相关并符合整体语言风格，语言描述尽量。尽量将每页幻灯片的字数控制在  </a:t>
              </a:r>
              <a:r>
                <a:rPr lang="en-US" altLang="zh-CN" sz="1050" dirty="0">
                  <a:solidFill>
                    <a:schemeClr val="bg1">
                      <a:lumMod val="50000"/>
                    </a:schemeClr>
                  </a:solidFill>
                </a:rPr>
                <a:t>200</a:t>
              </a:r>
              <a:r>
                <a:rPr lang="zh-CN" altLang="en-US" sz="1050" dirty="0">
                  <a:solidFill>
                    <a:schemeClr val="bg1">
                      <a:lumMod val="50000"/>
                    </a:schemeClr>
                  </a:solidFill>
                </a:rPr>
                <a:t>字以内此处添加详细文本描述，建议与标题相关并符合整体语言风格，语言描述尽量简洁生动。</a:t>
              </a:r>
              <a:endParaRPr lang="zh-CN" altLang="en-US" sz="1050" dirty="0">
                <a:solidFill>
                  <a:schemeClr val="bg1">
                    <a:lumMod val="50000"/>
                  </a:schemeClr>
                </a:solidFill>
              </a:endParaRPr>
            </a:p>
          </p:txBody>
        </p:sp>
        <p:sp>
          <p:nvSpPr>
            <p:cNvPr id="9" name="矩形 8"/>
            <p:cNvSpPr>
              <a:spLocks noChangeArrowheads="1"/>
            </p:cNvSpPr>
            <p:nvPr/>
          </p:nvSpPr>
          <p:spPr bwMode="auto">
            <a:xfrm>
              <a:off x="6467779" y="2352516"/>
              <a:ext cx="4527385" cy="866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400" dirty="0">
                  <a:solidFill>
                    <a:schemeClr val="bg1">
                      <a:lumMod val="50000"/>
                    </a:schemeClr>
                  </a:solidFill>
                </a:rPr>
                <a:t>VEHICULANULLA QUIS LOREM UT LIBERO MALESUADA FEUGIATMALESUADA FEUGIAT</a:t>
              </a:r>
              <a:endParaRPr lang="zh-CN" altLang="en-US" sz="1400" dirty="0">
                <a:solidFill>
                  <a:schemeClr val="bg1">
                    <a:lumMod val="50000"/>
                  </a:schemeClr>
                </a:solidFill>
              </a:endParaRPr>
            </a:p>
            <a:p>
              <a:pPr eaLnBrk="1" hangingPunct="1"/>
              <a:endParaRPr lang="zh-CN" altLang="en-US" sz="1400" dirty="0">
                <a:solidFill>
                  <a:schemeClr val="bg1">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750"/>
                                        <p:tgtEl>
                                          <p:spTgt spid="5"/>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7178791" y="2229462"/>
            <a:ext cx="3483728" cy="3249979"/>
            <a:chOff x="6520226" y="1720171"/>
            <a:chExt cx="4863138" cy="4536836"/>
          </a:xfrm>
        </p:grpSpPr>
        <p:sp>
          <p:nvSpPr>
            <p:cNvPr id="6" name="矩形 83"/>
            <p:cNvSpPr>
              <a:spLocks noChangeArrowheads="1"/>
            </p:cNvSpPr>
            <p:nvPr/>
          </p:nvSpPr>
          <p:spPr bwMode="auto">
            <a:xfrm>
              <a:off x="6520226" y="1720171"/>
              <a:ext cx="4863138" cy="4536836"/>
            </a:xfrm>
            <a:prstGeom prst="rect">
              <a:avLst/>
            </a:prstGeom>
            <a:noFill/>
            <a:ln w="9525" cmpd="sng">
              <a:solidFill>
                <a:srgbClr val="048A8B"/>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300" b="0" i="0" u="none" strike="noStrike" kern="0" cap="none" spc="0" normalizeH="0" baseline="0" noProof="0">
                <a:ln>
                  <a:noFill/>
                </a:ln>
                <a:solidFill>
                  <a:sysClr val="windowText" lastClr="000000"/>
                </a:solidFill>
                <a:effectLst/>
                <a:uLnTx/>
                <a:uFillTx/>
              </a:endParaRPr>
            </a:p>
          </p:txBody>
        </p:sp>
        <p:sp>
          <p:nvSpPr>
            <p:cNvPr id="7" name="TextBox 84"/>
            <p:cNvSpPr txBox="1">
              <a:spLocks noChangeArrowheads="1"/>
            </p:cNvSpPr>
            <p:nvPr/>
          </p:nvSpPr>
          <p:spPr bwMode="auto">
            <a:xfrm>
              <a:off x="6901842" y="2005480"/>
              <a:ext cx="4099907" cy="4038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sz="1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7"/>
          <p:cNvGrpSpPr/>
          <p:nvPr/>
        </p:nvGrpSpPr>
        <p:grpSpPr>
          <a:xfrm>
            <a:off x="1483130" y="2229462"/>
            <a:ext cx="5422289" cy="3202418"/>
            <a:chOff x="1099512" y="1894083"/>
            <a:chExt cx="8700337" cy="4213681"/>
          </a:xfrm>
        </p:grpSpPr>
        <p:sp>
          <p:nvSpPr>
            <p:cNvPr id="9" name="矩形 8"/>
            <p:cNvSpPr/>
            <p:nvPr/>
          </p:nvSpPr>
          <p:spPr>
            <a:xfrm>
              <a:off x="5493726" y="1894083"/>
              <a:ext cx="4306123" cy="4213681"/>
            </a:xfrm>
            <a:prstGeom prst="rect">
              <a:avLst/>
            </a:prstGeom>
            <a:blipFill dpi="0" rotWithShape="1">
              <a:blip r:embed="rId1"/>
              <a:srcRect/>
              <a:tile tx="0" ty="0" sx="17000" sy="17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品 2"/>
            <p:cNvSpPr>
              <a:spLocks noChangeArrowheads="1"/>
            </p:cNvSpPr>
            <p:nvPr/>
          </p:nvSpPr>
          <p:spPr bwMode="auto">
            <a:xfrm>
              <a:off x="1099512" y="1896479"/>
              <a:ext cx="4253074" cy="2405320"/>
            </a:xfrm>
            <a:prstGeom prst="rect">
              <a:avLst/>
            </a:prstGeom>
            <a:noFill/>
            <a:ln w="12700">
              <a:solidFill>
                <a:schemeClr val="accent1">
                  <a:lumMod val="75000"/>
                </a:schemeClr>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12" name="15"/>
            <p:cNvSpPr>
              <a:spLocks noChangeArrowheads="1"/>
            </p:cNvSpPr>
            <p:nvPr>
              <p:custDataLst>
                <p:tags r:id="rId2"/>
              </p:custDataLst>
            </p:nvPr>
          </p:nvSpPr>
          <p:spPr bwMode="auto">
            <a:xfrm>
              <a:off x="1099512" y="2679770"/>
              <a:ext cx="4191482" cy="148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概述这里输入简单的文字概述这里输入这里输入简单的文字概述这里输入简单字概述</a:t>
              </a:r>
              <a:endPar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12"/>
            <p:cNvSpPr>
              <a:spLocks noChangeArrowheads="1"/>
            </p:cNvSpPr>
            <p:nvPr>
              <p:custDataLst>
                <p:tags r:id="rId3"/>
              </p:custDataLst>
            </p:nvPr>
          </p:nvSpPr>
          <p:spPr bwMode="auto">
            <a:xfrm>
              <a:off x="1315531" y="2074479"/>
              <a:ext cx="3975462" cy="44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sp>
          <p:nvSpPr>
            <p:cNvPr id="14" name="9"/>
            <p:cNvSpPr>
              <a:spLocks noChangeArrowheads="1"/>
            </p:cNvSpPr>
            <p:nvPr/>
          </p:nvSpPr>
          <p:spPr bwMode="auto">
            <a:xfrm>
              <a:off x="1099512" y="4459108"/>
              <a:ext cx="4253074" cy="1648656"/>
            </a:xfrm>
            <a:prstGeom prst="rect">
              <a:avLst/>
            </a:prstGeom>
            <a:blipFill dpi="0" rotWithShape="1">
              <a:blip r:embed="rId4"/>
              <a:srcRect/>
              <a:tile tx="0" ty="0" sx="10000" sy="10000" flip="none" algn="ctr"/>
            </a:blipFill>
            <a:ln w="12700">
              <a:noFill/>
              <a:bevel/>
            </a:ln>
            <a:effectLst>
              <a:outerShdw blurRad="50800" dist="127000" dir="3000000" algn="ctr" rotWithShape="0">
                <a:srgbClr val="000000">
                  <a:alpha val="40000"/>
                </a:srgb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anim calcmode="lin" valueType="num">
                                      <p:cBhvr>
                                        <p:cTn id="20" dur="500" fill="hold"/>
                                        <p:tgtEl>
                                          <p:spTgt spid="8"/>
                                        </p:tgtEl>
                                        <p:attrNameLst>
                                          <p:attrName>ppt_x</p:attrName>
                                        </p:attrNameLst>
                                      </p:cBhvr>
                                      <p:tavLst>
                                        <p:tav tm="0">
                                          <p:val>
                                            <p:strVal val="#ppt_x"/>
                                          </p:val>
                                        </p:tav>
                                        <p:tav tm="100000">
                                          <p:val>
                                            <p:strVal val="#ppt_x"/>
                                          </p:val>
                                        </p:tav>
                                      </p:tavLst>
                                    </p:anim>
                                    <p:anim calcmode="lin" valueType="num">
                                      <p:cBhvr>
                                        <p:cTn id="21" dur="5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out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sp>
        <p:nvSpPr>
          <p:cNvPr id="6" name="TextBox 54"/>
          <p:cNvSpPr txBox="1"/>
          <p:nvPr/>
        </p:nvSpPr>
        <p:spPr>
          <a:xfrm>
            <a:off x="6324620" y="3101158"/>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7" name="Rectangle 19"/>
          <p:cNvSpPr/>
          <p:nvPr/>
        </p:nvSpPr>
        <p:spPr>
          <a:xfrm>
            <a:off x="6805709" y="3183583"/>
            <a:ext cx="3925109" cy="51178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TextBox 56"/>
          <p:cNvSpPr txBox="1"/>
          <p:nvPr/>
        </p:nvSpPr>
        <p:spPr>
          <a:xfrm>
            <a:off x="6324620" y="3951599"/>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9" name="Rectangle 19"/>
          <p:cNvSpPr/>
          <p:nvPr/>
        </p:nvSpPr>
        <p:spPr>
          <a:xfrm>
            <a:off x="6805709" y="4034026"/>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58"/>
          <p:cNvSpPr txBox="1"/>
          <p:nvPr/>
        </p:nvSpPr>
        <p:spPr>
          <a:xfrm>
            <a:off x="6324620" y="4859132"/>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12" name="Rectangle 19"/>
          <p:cNvSpPr/>
          <p:nvPr/>
        </p:nvSpPr>
        <p:spPr>
          <a:xfrm>
            <a:off x="6805709" y="4941558"/>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6472000" y="3929269"/>
            <a:ext cx="4258816"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472000" y="4755510"/>
            <a:ext cx="4258816"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圆角矩形 6"/>
          <p:cNvSpPr>
            <a:spLocks noChangeArrowheads="1"/>
          </p:cNvSpPr>
          <p:nvPr/>
        </p:nvSpPr>
        <p:spPr bwMode="auto">
          <a:xfrm>
            <a:off x="6411415" y="2415828"/>
            <a:ext cx="2471738" cy="461963"/>
          </a:xfrm>
          <a:prstGeom prst="roundRect">
            <a:avLst>
              <a:gd name="adj" fmla="val 16667"/>
            </a:avLst>
          </a:prstGeom>
          <a:solidFill>
            <a:srgbClr val="048A8B"/>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6" name="文本框 7"/>
          <p:cNvSpPr txBox="1">
            <a:spLocks noChangeArrowheads="1"/>
          </p:cNvSpPr>
          <p:nvPr/>
        </p:nvSpPr>
        <p:spPr bwMode="auto">
          <a:xfrm>
            <a:off x="6616480" y="2463453"/>
            <a:ext cx="206002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30"/>
          <p:cNvSpPr/>
          <p:nvPr/>
        </p:nvSpPr>
        <p:spPr>
          <a:xfrm>
            <a:off x="1246744" y="2463453"/>
            <a:ext cx="4615192" cy="3036797"/>
          </a:xfrm>
          <a:prstGeom prst="rect">
            <a:avLst/>
          </a:prstGeom>
          <a:blipFill dpi="0" rotWithShape="1">
            <a:blip r:embed="rId1"/>
            <a:srcRect/>
            <a:stretch>
              <a:fillRect/>
            </a:stretch>
          </a:blipFill>
          <a:ln>
            <a:noFill/>
          </a:ln>
          <a:effectLst>
            <a:outerShdw blurRad="50800" dist="1524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42"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outHorizontal)">
                                      <p:cBhvr>
                                        <p:cTn id="13" dur="500"/>
                                        <p:tgtEl>
                                          <p:spTgt spid="17"/>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50"/>
                                        <p:tgtEl>
                                          <p:spTgt spid="15"/>
                                        </p:tgtEl>
                                      </p:cBhvr>
                                    </p:animEffect>
                                    <p:anim calcmode="lin" valueType="num">
                                      <p:cBhvr>
                                        <p:cTn id="18" dur="250" fill="hold"/>
                                        <p:tgtEl>
                                          <p:spTgt spid="15"/>
                                        </p:tgtEl>
                                        <p:attrNameLst>
                                          <p:attrName>ppt_x</p:attrName>
                                        </p:attrNameLst>
                                      </p:cBhvr>
                                      <p:tavLst>
                                        <p:tav tm="0">
                                          <p:val>
                                            <p:strVal val="#ppt_x"/>
                                          </p:val>
                                        </p:tav>
                                        <p:tav tm="100000">
                                          <p:val>
                                            <p:strVal val="#ppt_x"/>
                                          </p:val>
                                        </p:tav>
                                      </p:tavLst>
                                    </p:anim>
                                    <p:anim calcmode="lin" valueType="num">
                                      <p:cBhvr>
                                        <p:cTn id="19" dur="2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50"/>
                                        <p:tgtEl>
                                          <p:spTgt spid="16"/>
                                        </p:tgtEl>
                                      </p:cBhvr>
                                    </p:animEffect>
                                    <p:anim calcmode="lin" valueType="num">
                                      <p:cBhvr>
                                        <p:cTn id="24" dur="250" fill="hold"/>
                                        <p:tgtEl>
                                          <p:spTgt spid="16"/>
                                        </p:tgtEl>
                                        <p:attrNameLst>
                                          <p:attrName>ppt_x</p:attrName>
                                        </p:attrNameLst>
                                      </p:cBhvr>
                                      <p:tavLst>
                                        <p:tav tm="0">
                                          <p:val>
                                            <p:strVal val="#ppt_x"/>
                                          </p:val>
                                        </p:tav>
                                        <p:tav tm="100000">
                                          <p:val>
                                            <p:strVal val="#ppt_x"/>
                                          </p:val>
                                        </p:tav>
                                      </p:tavLst>
                                    </p:anim>
                                    <p:anim calcmode="lin" valueType="num">
                                      <p:cBhvr>
                                        <p:cTn id="25" dur="25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randombar(horizontal)">
                                      <p:cBhvr>
                                        <p:cTn id="29" dur="250"/>
                                        <p:tgtEl>
                                          <p:spTgt spid="6"/>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250"/>
                                        <p:tgtEl>
                                          <p:spTgt spid="7"/>
                                        </p:tgtEl>
                                        <p:attrNameLst>
                                          <p:attrName>ppt_y</p:attrName>
                                        </p:attrNameLst>
                                      </p:cBhvr>
                                      <p:tavLst>
                                        <p:tav tm="0">
                                          <p:val>
                                            <p:strVal val="#ppt_y+#ppt_h*1.125000"/>
                                          </p:val>
                                        </p:tav>
                                        <p:tav tm="100000">
                                          <p:val>
                                            <p:strVal val="#ppt_y"/>
                                          </p:val>
                                        </p:tav>
                                      </p:tavLst>
                                    </p:anim>
                                    <p:animEffect transition="in" filter="wipe(up)">
                                      <p:cBhvr>
                                        <p:cTn id="34" dur="250"/>
                                        <p:tgtEl>
                                          <p:spTgt spid="7"/>
                                        </p:tgtEl>
                                      </p:cBhvr>
                                    </p:animEffect>
                                  </p:childTnLst>
                                </p:cTn>
                              </p:par>
                            </p:childTnLst>
                          </p:cTn>
                        </p:par>
                        <p:par>
                          <p:cTn id="35" fill="hold">
                            <p:stCondLst>
                              <p:cond delay="3500"/>
                            </p:stCondLst>
                            <p:childTnLst>
                              <p:par>
                                <p:cTn id="36" presetID="1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250"/>
                                        <p:tgtEl>
                                          <p:spTgt spid="13"/>
                                        </p:tgtEl>
                                        <p:attrNameLst>
                                          <p:attrName>ppt_y</p:attrName>
                                        </p:attrNameLst>
                                      </p:cBhvr>
                                      <p:tavLst>
                                        <p:tav tm="0">
                                          <p:val>
                                            <p:strVal val="#ppt_y+#ppt_h*1.125000"/>
                                          </p:val>
                                        </p:tav>
                                        <p:tav tm="100000">
                                          <p:val>
                                            <p:strVal val="#ppt_y"/>
                                          </p:val>
                                        </p:tav>
                                      </p:tavLst>
                                    </p:anim>
                                    <p:animEffect transition="in" filter="wipe(up)">
                                      <p:cBhvr>
                                        <p:cTn id="39" dur="250"/>
                                        <p:tgtEl>
                                          <p:spTgt spid="13"/>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randombar(horizontal)">
                                      <p:cBhvr>
                                        <p:cTn id="43" dur="250"/>
                                        <p:tgtEl>
                                          <p:spTgt spid="8"/>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250"/>
                                        <p:tgtEl>
                                          <p:spTgt spid="9"/>
                                        </p:tgtEl>
                                        <p:attrNameLst>
                                          <p:attrName>ppt_y</p:attrName>
                                        </p:attrNameLst>
                                      </p:cBhvr>
                                      <p:tavLst>
                                        <p:tav tm="0">
                                          <p:val>
                                            <p:strVal val="#ppt_y+#ppt_h*1.125000"/>
                                          </p:val>
                                        </p:tav>
                                        <p:tav tm="100000">
                                          <p:val>
                                            <p:strVal val="#ppt_y"/>
                                          </p:val>
                                        </p:tav>
                                      </p:tavLst>
                                    </p:anim>
                                    <p:animEffect transition="in" filter="wipe(up)">
                                      <p:cBhvr>
                                        <p:cTn id="48" dur="250"/>
                                        <p:tgtEl>
                                          <p:spTgt spid="9"/>
                                        </p:tgtEl>
                                      </p:cBhvr>
                                    </p:animEffect>
                                  </p:childTnLst>
                                </p:cTn>
                              </p:par>
                            </p:childTnLst>
                          </p:cTn>
                        </p:par>
                        <p:par>
                          <p:cTn id="49" fill="hold">
                            <p:stCondLst>
                              <p:cond delay="5000"/>
                            </p:stCondLst>
                            <p:childTnLst>
                              <p:par>
                                <p:cTn id="50" presetID="12" presetClass="entr" presetSubtype="4"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250"/>
                                        <p:tgtEl>
                                          <p:spTgt spid="14"/>
                                        </p:tgtEl>
                                        <p:attrNameLst>
                                          <p:attrName>ppt_y</p:attrName>
                                        </p:attrNameLst>
                                      </p:cBhvr>
                                      <p:tavLst>
                                        <p:tav tm="0">
                                          <p:val>
                                            <p:strVal val="#ppt_y+#ppt_h*1.125000"/>
                                          </p:val>
                                        </p:tav>
                                        <p:tav tm="100000">
                                          <p:val>
                                            <p:strVal val="#ppt_y"/>
                                          </p:val>
                                        </p:tav>
                                      </p:tavLst>
                                    </p:anim>
                                    <p:animEffect transition="in" filter="wipe(up)">
                                      <p:cBhvr>
                                        <p:cTn id="53" dur="250"/>
                                        <p:tgtEl>
                                          <p:spTgt spid="14"/>
                                        </p:tgtEl>
                                      </p:cBhvr>
                                    </p:animEffect>
                                  </p:childTnLst>
                                </p:cTn>
                              </p:par>
                            </p:childTnLst>
                          </p:cTn>
                        </p:par>
                        <p:par>
                          <p:cTn id="54" fill="hold">
                            <p:stCondLst>
                              <p:cond delay="5500"/>
                            </p:stCondLst>
                            <p:childTnLst>
                              <p:par>
                                <p:cTn id="55" presetID="14" presetClass="entr" presetSubtype="10"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randombar(horizontal)">
                                      <p:cBhvr>
                                        <p:cTn id="57" dur="250"/>
                                        <p:tgtEl>
                                          <p:spTgt spid="10"/>
                                        </p:tgtEl>
                                      </p:cBhvr>
                                    </p:animEffect>
                                  </p:childTnLst>
                                </p:cTn>
                              </p:par>
                            </p:childTnLst>
                          </p:cTn>
                        </p:par>
                        <p:par>
                          <p:cTn id="58" fill="hold">
                            <p:stCondLst>
                              <p:cond delay="6000"/>
                            </p:stCondLst>
                            <p:childTnLst>
                              <p:par>
                                <p:cTn id="59" presetID="12" presetClass="entr" presetSubtype="4"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250"/>
                                        <p:tgtEl>
                                          <p:spTgt spid="12"/>
                                        </p:tgtEl>
                                        <p:attrNameLst>
                                          <p:attrName>ppt_y</p:attrName>
                                        </p:attrNameLst>
                                      </p:cBhvr>
                                      <p:tavLst>
                                        <p:tav tm="0">
                                          <p:val>
                                            <p:strVal val="#ppt_y+#ppt_h*1.125000"/>
                                          </p:val>
                                        </p:tav>
                                        <p:tav tm="100000">
                                          <p:val>
                                            <p:strVal val="#ppt_y"/>
                                          </p:val>
                                        </p:tav>
                                      </p:tavLst>
                                    </p:anim>
                                    <p:animEffect transition="in" filter="wipe(up)">
                                      <p:cBhvr>
                                        <p:cTn id="62"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2" grpId="0"/>
      <p:bldP spid="15" grpId="0" animBg="1"/>
      <p:bldP spid="16" grpId="0"/>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sp>
        <p:nvSpPr>
          <p:cNvPr id="5" name="椭圆 4"/>
          <p:cNvSpPr/>
          <p:nvPr/>
        </p:nvSpPr>
        <p:spPr>
          <a:xfrm>
            <a:off x="1791126" y="2517125"/>
            <a:ext cx="798795" cy="798795"/>
          </a:xfrm>
          <a:prstGeom prst="ellipse">
            <a:avLst/>
          </a:prstGeom>
          <a:solidFill>
            <a:srgbClr val="048A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任意多边形 8"/>
          <p:cNvSpPr/>
          <p:nvPr/>
        </p:nvSpPr>
        <p:spPr>
          <a:xfrm rot="16200000">
            <a:off x="4027491" y="1341546"/>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noFill/>
          <a:ln>
            <a:solidFill>
              <a:srgbClr val="048A8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endParaRPr>
          </a:p>
        </p:txBody>
      </p:sp>
      <p:sp>
        <p:nvSpPr>
          <p:cNvPr id="7" name="椭圆 6"/>
          <p:cNvSpPr/>
          <p:nvPr/>
        </p:nvSpPr>
        <p:spPr>
          <a:xfrm>
            <a:off x="1791126" y="4178986"/>
            <a:ext cx="798795" cy="798795"/>
          </a:xfrm>
          <a:prstGeom prst="ellips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任意多边形 12"/>
          <p:cNvSpPr/>
          <p:nvPr/>
        </p:nvSpPr>
        <p:spPr>
          <a:xfrm rot="16200000">
            <a:off x="4027491" y="3003407"/>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noFill/>
          <a:ln>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endParaRPr>
          </a:p>
        </p:txBody>
      </p:sp>
      <p:grpSp>
        <p:nvGrpSpPr>
          <p:cNvPr id="9" name="组合 8"/>
          <p:cNvGrpSpPr>
            <a:grpSpLocks noChangeAspect="1"/>
          </p:cNvGrpSpPr>
          <p:nvPr/>
        </p:nvGrpSpPr>
        <p:grpSpPr>
          <a:xfrm>
            <a:off x="2033457" y="2719298"/>
            <a:ext cx="350058" cy="391480"/>
            <a:chOff x="5999255" y="3275006"/>
            <a:chExt cx="402656" cy="450303"/>
          </a:xfrm>
          <a:solidFill>
            <a:srgbClr val="FEFEFE"/>
          </a:solidFill>
          <a:effectLst/>
        </p:grpSpPr>
        <p:sp>
          <p:nvSpPr>
            <p:cNvPr id="10"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12"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13"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14"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15"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grpSp>
      <p:grpSp>
        <p:nvGrpSpPr>
          <p:cNvPr id="16" name="组合 15"/>
          <p:cNvGrpSpPr/>
          <p:nvPr/>
        </p:nvGrpSpPr>
        <p:grpSpPr>
          <a:xfrm>
            <a:off x="2026697" y="4399334"/>
            <a:ext cx="321063" cy="317751"/>
            <a:chOff x="6967126" y="4092464"/>
            <a:chExt cx="453105" cy="448433"/>
          </a:xfrm>
          <a:solidFill>
            <a:srgbClr val="FEFEFE"/>
          </a:solidFill>
          <a:effectLst/>
        </p:grpSpPr>
        <p:sp>
          <p:nvSpPr>
            <p:cNvPr id="17"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18"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grpSp>
      <p:sp>
        <p:nvSpPr>
          <p:cNvPr id="19" name="文本框 45"/>
          <p:cNvSpPr txBox="1"/>
          <p:nvPr/>
        </p:nvSpPr>
        <p:spPr>
          <a:xfrm>
            <a:off x="3036173" y="2719298"/>
            <a:ext cx="2148345" cy="1046440"/>
          </a:xfrm>
          <a:prstGeom prst="rect">
            <a:avLst/>
          </a:prstGeom>
          <a:noFill/>
          <a:effectLst/>
        </p:spPr>
        <p:txBody>
          <a:bodyPr wrap="squar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0" name="文本框 47"/>
          <p:cNvSpPr txBox="1"/>
          <p:nvPr/>
        </p:nvSpPr>
        <p:spPr>
          <a:xfrm>
            <a:off x="3036173" y="4339230"/>
            <a:ext cx="2148345" cy="1046440"/>
          </a:xfrm>
          <a:prstGeom prst="rect">
            <a:avLst/>
          </a:prstGeom>
          <a:noFill/>
          <a:effectLst/>
        </p:spPr>
        <p:txBody>
          <a:bodyPr wrap="squar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1" name="椭圆 11"/>
          <p:cNvSpPr>
            <a:spLocks noChangeArrowheads="1"/>
          </p:cNvSpPr>
          <p:nvPr/>
        </p:nvSpPr>
        <p:spPr bwMode="auto">
          <a:xfrm>
            <a:off x="6500373" y="1813363"/>
            <a:ext cx="4051512" cy="4048078"/>
          </a:xfrm>
          <a:prstGeom prst="ellipse">
            <a:avLst/>
          </a:prstGeom>
          <a:blipFill dpi="0" rotWithShape="1">
            <a:blip r:embed="rId1"/>
            <a:srcRect/>
            <a:tile tx="0" ty="0" sx="28000" sy="28000" flip="none" algn="ctr"/>
          </a:blipFill>
          <a:ln>
            <a:noFill/>
          </a:ln>
          <a:effectLst>
            <a:outerShdw blurRad="50800" dist="127000" dir="3000000" algn="ctr" rotWithShape="0">
              <a:srgbClr val="000000">
                <a:alpha val="40000"/>
              </a:srgbClr>
            </a:outerShdw>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ppt_x"/>
                                          </p:val>
                                        </p:tav>
                                        <p:tav tm="100000">
                                          <p:val>
                                            <p:strVal val="#ppt_x"/>
                                          </p:val>
                                        </p:tav>
                                      </p:tavLst>
                                    </p:anim>
                                    <p:anim calcmode="lin" valueType="num">
                                      <p:cBhvr additive="base">
                                        <p:cTn id="14" dur="25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50" fill="hold"/>
                                        <p:tgtEl>
                                          <p:spTgt spid="6"/>
                                        </p:tgtEl>
                                        <p:attrNameLst>
                                          <p:attrName>ppt_x</p:attrName>
                                        </p:attrNameLst>
                                      </p:cBhvr>
                                      <p:tavLst>
                                        <p:tav tm="0">
                                          <p:val>
                                            <p:strVal val="#ppt_x"/>
                                          </p:val>
                                        </p:tav>
                                        <p:tav tm="100000">
                                          <p:val>
                                            <p:strVal val="#ppt_x"/>
                                          </p:val>
                                        </p:tav>
                                      </p:tavLst>
                                    </p:anim>
                                    <p:anim calcmode="lin" valueType="num">
                                      <p:cBhvr additive="base">
                                        <p:cTn id="19" dur="250" fill="hold"/>
                                        <p:tgtEl>
                                          <p:spTgt spid="6"/>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250" fill="hold"/>
                                        <p:tgtEl>
                                          <p:spTgt spid="7"/>
                                        </p:tgtEl>
                                        <p:attrNameLst>
                                          <p:attrName>ppt_x</p:attrName>
                                        </p:attrNameLst>
                                      </p:cBhvr>
                                      <p:tavLst>
                                        <p:tav tm="0">
                                          <p:val>
                                            <p:strVal val="#ppt_x"/>
                                          </p:val>
                                        </p:tav>
                                        <p:tav tm="100000">
                                          <p:val>
                                            <p:strVal val="#ppt_x"/>
                                          </p:val>
                                        </p:tav>
                                      </p:tavLst>
                                    </p:anim>
                                    <p:anim calcmode="lin" valueType="num">
                                      <p:cBhvr additive="base">
                                        <p:cTn id="24" dur="25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250" fill="hold"/>
                                        <p:tgtEl>
                                          <p:spTgt spid="8"/>
                                        </p:tgtEl>
                                        <p:attrNameLst>
                                          <p:attrName>ppt_x</p:attrName>
                                        </p:attrNameLst>
                                      </p:cBhvr>
                                      <p:tavLst>
                                        <p:tav tm="0">
                                          <p:val>
                                            <p:strVal val="#ppt_x"/>
                                          </p:val>
                                        </p:tav>
                                        <p:tav tm="100000">
                                          <p:val>
                                            <p:strVal val="#ppt_x"/>
                                          </p:val>
                                        </p:tav>
                                      </p:tavLst>
                                    </p:anim>
                                    <p:anim calcmode="lin" valueType="num">
                                      <p:cBhvr additive="base">
                                        <p:cTn id="29" dur="250" fill="hold"/>
                                        <p:tgtEl>
                                          <p:spTgt spid="8"/>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250" fill="hold"/>
                                        <p:tgtEl>
                                          <p:spTgt spid="9"/>
                                        </p:tgtEl>
                                        <p:attrNameLst>
                                          <p:attrName>ppt_x</p:attrName>
                                        </p:attrNameLst>
                                      </p:cBhvr>
                                      <p:tavLst>
                                        <p:tav tm="0">
                                          <p:val>
                                            <p:strVal val="#ppt_x"/>
                                          </p:val>
                                        </p:tav>
                                        <p:tav tm="100000">
                                          <p:val>
                                            <p:strVal val="#ppt_x"/>
                                          </p:val>
                                        </p:tav>
                                      </p:tavLst>
                                    </p:anim>
                                    <p:anim calcmode="lin" valueType="num">
                                      <p:cBhvr additive="base">
                                        <p:cTn id="34" dur="250" fill="hold"/>
                                        <p:tgtEl>
                                          <p:spTgt spid="9"/>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250" fill="hold"/>
                                        <p:tgtEl>
                                          <p:spTgt spid="16"/>
                                        </p:tgtEl>
                                        <p:attrNameLst>
                                          <p:attrName>ppt_x</p:attrName>
                                        </p:attrNameLst>
                                      </p:cBhvr>
                                      <p:tavLst>
                                        <p:tav tm="0">
                                          <p:val>
                                            <p:strVal val="#ppt_x"/>
                                          </p:val>
                                        </p:tav>
                                        <p:tav tm="100000">
                                          <p:val>
                                            <p:strVal val="#ppt_x"/>
                                          </p:val>
                                        </p:tav>
                                      </p:tavLst>
                                    </p:anim>
                                    <p:anim calcmode="lin" valueType="num">
                                      <p:cBhvr additive="base">
                                        <p:cTn id="39" dur="250" fill="hold"/>
                                        <p:tgtEl>
                                          <p:spTgt spid="16"/>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250" fill="hold"/>
                                        <p:tgtEl>
                                          <p:spTgt spid="19"/>
                                        </p:tgtEl>
                                        <p:attrNameLst>
                                          <p:attrName>ppt_x</p:attrName>
                                        </p:attrNameLst>
                                      </p:cBhvr>
                                      <p:tavLst>
                                        <p:tav tm="0">
                                          <p:val>
                                            <p:strVal val="#ppt_x"/>
                                          </p:val>
                                        </p:tav>
                                        <p:tav tm="100000">
                                          <p:val>
                                            <p:strVal val="#ppt_x"/>
                                          </p:val>
                                        </p:tav>
                                      </p:tavLst>
                                    </p:anim>
                                    <p:anim calcmode="lin" valueType="num">
                                      <p:cBhvr additive="base">
                                        <p:cTn id="44" dur="250" fill="hold"/>
                                        <p:tgtEl>
                                          <p:spTgt spid="19"/>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250" fill="hold"/>
                                        <p:tgtEl>
                                          <p:spTgt spid="20"/>
                                        </p:tgtEl>
                                        <p:attrNameLst>
                                          <p:attrName>ppt_x</p:attrName>
                                        </p:attrNameLst>
                                      </p:cBhvr>
                                      <p:tavLst>
                                        <p:tav tm="0">
                                          <p:val>
                                            <p:strVal val="#ppt_x"/>
                                          </p:val>
                                        </p:tav>
                                        <p:tav tm="100000">
                                          <p:val>
                                            <p:strVal val="#ppt_x"/>
                                          </p:val>
                                        </p:tav>
                                      </p:tavLst>
                                    </p:anim>
                                    <p:anim calcmode="lin" valueType="num">
                                      <p:cBhvr additive="base">
                                        <p:cTn id="49" dur="250" fill="hold"/>
                                        <p:tgtEl>
                                          <p:spTgt spid="20"/>
                                        </p:tgtEl>
                                        <p:attrNameLst>
                                          <p:attrName>ppt_y</p:attrName>
                                        </p:attrNameLst>
                                      </p:cBhvr>
                                      <p:tavLst>
                                        <p:tav tm="0">
                                          <p:val>
                                            <p:strVal val="1+#ppt_h/2"/>
                                          </p:val>
                                        </p:tav>
                                        <p:tav tm="100000">
                                          <p:val>
                                            <p:strVal val="#ppt_y"/>
                                          </p:val>
                                        </p:tav>
                                      </p:tavLst>
                                    </p:anim>
                                  </p:childTnLst>
                                </p:cTn>
                              </p:par>
                              <p:par>
                                <p:cTn id="50" presetID="23" presetClass="entr" presetSubtype="32" fill="hold" grpId="0" nodeType="withEffect">
                                  <p:stCondLst>
                                    <p:cond delay="750"/>
                                  </p:stCondLst>
                                  <p:childTnLst>
                                    <p:set>
                                      <p:cBhvr>
                                        <p:cTn id="51" dur="1" fill="hold">
                                          <p:stCondLst>
                                            <p:cond delay="0"/>
                                          </p:stCondLst>
                                        </p:cTn>
                                        <p:tgtEl>
                                          <p:spTgt spid="21"/>
                                        </p:tgtEl>
                                        <p:attrNameLst>
                                          <p:attrName>style.visibility</p:attrName>
                                        </p:attrNameLst>
                                      </p:cBhvr>
                                      <p:to>
                                        <p:strVal val="visible"/>
                                      </p:to>
                                    </p:set>
                                    <p:anim calcmode="lin" valueType="num">
                                      <p:cBhvr>
                                        <p:cTn id="52" dur="250" fill="hold"/>
                                        <p:tgtEl>
                                          <p:spTgt spid="21"/>
                                        </p:tgtEl>
                                        <p:attrNameLst>
                                          <p:attrName>ppt_w</p:attrName>
                                        </p:attrNameLst>
                                      </p:cBhvr>
                                      <p:tavLst>
                                        <p:tav tm="0">
                                          <p:val>
                                            <p:strVal val="4*#ppt_w"/>
                                          </p:val>
                                        </p:tav>
                                        <p:tav tm="100000">
                                          <p:val>
                                            <p:strVal val="#ppt_w"/>
                                          </p:val>
                                        </p:tav>
                                      </p:tavLst>
                                    </p:anim>
                                    <p:anim calcmode="lin" valueType="num">
                                      <p:cBhvr>
                                        <p:cTn id="53" dur="250" fill="hold"/>
                                        <p:tgtEl>
                                          <p:spTgt spid="2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9" grpId="0"/>
      <p:bldP spid="20" grpId="0"/>
      <p:bldP spid="21" grpId="0" bldLvl="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sp>
        <p:nvSpPr>
          <p:cNvPr id="5" name="任意多边形 138"/>
          <p:cNvSpPr/>
          <p:nvPr/>
        </p:nvSpPr>
        <p:spPr>
          <a:xfrm rot="13500000">
            <a:off x="1030012" y="2791410"/>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rgbClr val="048A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五边形 139"/>
          <p:cNvSpPr/>
          <p:nvPr/>
        </p:nvSpPr>
        <p:spPr>
          <a:xfrm rot="5423729">
            <a:off x="1219378" y="2743598"/>
            <a:ext cx="1723855" cy="1327216"/>
          </a:xfrm>
          <a:prstGeom prst="homePlate">
            <a:avLst/>
          </a:prstGeom>
          <a:solidFill>
            <a:srgbClr val="048A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任意多边形 140"/>
          <p:cNvSpPr/>
          <p:nvPr/>
        </p:nvSpPr>
        <p:spPr>
          <a:xfrm rot="13500000">
            <a:off x="3772743" y="2791410"/>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五边形 141"/>
          <p:cNvSpPr/>
          <p:nvPr/>
        </p:nvSpPr>
        <p:spPr>
          <a:xfrm rot="5423729">
            <a:off x="3948609" y="2743598"/>
            <a:ext cx="1723855" cy="1327216"/>
          </a:xfrm>
          <a:prstGeom prst="homePlat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任意多边形 142"/>
          <p:cNvSpPr/>
          <p:nvPr/>
        </p:nvSpPr>
        <p:spPr>
          <a:xfrm rot="13500000">
            <a:off x="6504043" y="2762436"/>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rgbClr val="048A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五边形 143"/>
          <p:cNvSpPr/>
          <p:nvPr/>
        </p:nvSpPr>
        <p:spPr>
          <a:xfrm rot="5423729">
            <a:off x="6677839" y="2714548"/>
            <a:ext cx="1723855" cy="1327216"/>
          </a:xfrm>
          <a:prstGeom prst="homePlate">
            <a:avLst/>
          </a:prstGeom>
          <a:solidFill>
            <a:srgbClr val="048A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任意多边形 144"/>
          <p:cNvSpPr/>
          <p:nvPr/>
        </p:nvSpPr>
        <p:spPr>
          <a:xfrm rot="13500000">
            <a:off x="9246774" y="2772083"/>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五边形 145"/>
          <p:cNvSpPr/>
          <p:nvPr/>
        </p:nvSpPr>
        <p:spPr>
          <a:xfrm rot="5423729">
            <a:off x="9407070" y="2714548"/>
            <a:ext cx="1723855" cy="1327216"/>
          </a:xfrm>
          <a:prstGeom prst="homePlat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567351" y="2884997"/>
            <a:ext cx="486370" cy="550102"/>
            <a:chOff x="4994016" y="4872552"/>
            <a:chExt cx="406393" cy="459645"/>
          </a:xfrm>
          <a:solidFill>
            <a:schemeClr val="bg1"/>
          </a:solidFill>
          <a:effectLst/>
        </p:grpSpPr>
        <p:sp>
          <p:nvSpPr>
            <p:cNvPr id="15"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852882" y="2922849"/>
            <a:ext cx="467781" cy="462956"/>
            <a:chOff x="6967126" y="4092464"/>
            <a:chExt cx="453105" cy="448433"/>
          </a:xfrm>
          <a:solidFill>
            <a:schemeClr val="bg1"/>
          </a:solidFill>
          <a:effectLst/>
        </p:grpSpPr>
        <p:sp>
          <p:nvSpPr>
            <p:cNvPr id="19"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0135627" y="2899790"/>
            <a:ext cx="487236" cy="524343"/>
            <a:chOff x="7005429" y="4859473"/>
            <a:chExt cx="466184" cy="501686"/>
          </a:xfrm>
          <a:solidFill>
            <a:schemeClr val="bg1"/>
          </a:solidFill>
          <a:effectLst/>
        </p:grpSpPr>
        <p:sp>
          <p:nvSpPr>
            <p:cNvPr id="22"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253661" y="2862323"/>
            <a:ext cx="541636" cy="520885"/>
            <a:chOff x="2607983" y="4241292"/>
            <a:chExt cx="490600" cy="471805"/>
          </a:xfrm>
          <a:solidFill>
            <a:schemeClr val="bg1"/>
          </a:solidFill>
          <a:effectLst/>
        </p:grpSpPr>
        <p:sp>
          <p:nvSpPr>
            <p:cNvPr id="28"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1073525" y="4701419"/>
            <a:ext cx="2659794" cy="1031051"/>
          </a:xfrm>
          <a:prstGeom prst="rect">
            <a:avLst/>
          </a:prstGeom>
          <a:noFill/>
          <a:effectLst/>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100" dirty="0">
                <a:solidFill>
                  <a:schemeClr val="bg1">
                    <a:lumMod val="50000"/>
                  </a:schemeClr>
                </a:solidFill>
                <a:latin typeface="微软雅黑" panose="020B0503020204020204" pitchFamily="34" charset="-122"/>
                <a:ea typeface="微软雅黑" panose="020B0503020204020204" pitchFamily="34" charset="-122"/>
              </a:rPr>
              <a:t>Click here to add  you to the Center</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100" dirty="0">
                <a:solidFill>
                  <a:schemeClr val="bg1">
                    <a:lumMod val="50000"/>
                  </a:schemeClr>
                </a:solidFill>
                <a:latin typeface="微软雅黑" panose="020B0503020204020204" pitchFamily="34" charset="-122"/>
                <a:ea typeface="微软雅黑" panose="020B0503020204020204" pitchFamily="34" charset="-122"/>
              </a:rPr>
              <a:t>of the  narrative thought</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3733777" y="4701418"/>
            <a:ext cx="2659794" cy="1031051"/>
          </a:xfrm>
          <a:prstGeom prst="rect">
            <a:avLst/>
          </a:prstGeom>
          <a:noFill/>
          <a:effectLst/>
        </p:spPr>
        <p:txBody>
          <a:bodyPr wrap="square" rtlCol="0">
            <a:spAutoFit/>
          </a:bodyPr>
          <a:lstStyle/>
          <a:p>
            <a:pPr lvl="0"/>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endParaRP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Click here to add  you to the Center</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of the  narrative thought</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480374" y="4701417"/>
            <a:ext cx="2659794" cy="1031051"/>
          </a:xfrm>
          <a:prstGeom prst="rect">
            <a:avLst/>
          </a:prstGeom>
          <a:noFill/>
          <a:effectLst/>
        </p:spPr>
        <p:txBody>
          <a:bodyPr wrap="square" rtlCol="0">
            <a:spAutoFit/>
          </a:bodyPr>
          <a:lstStyle/>
          <a:p>
            <a:pPr lvl="0"/>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endParaRP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Click here to add  you to the Center</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of the  narrative thought</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9192238" y="4701417"/>
            <a:ext cx="2659794" cy="1031051"/>
          </a:xfrm>
          <a:prstGeom prst="rect">
            <a:avLst/>
          </a:prstGeom>
          <a:noFill/>
          <a:effectLst/>
        </p:spPr>
        <p:txBody>
          <a:bodyPr wrap="square" rtlCol="0">
            <a:spAutoFit/>
          </a:bodyPr>
          <a:lstStyle/>
          <a:p>
            <a:pPr lvl="0"/>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endParaRP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Click here to add  you to the Center</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r>
              <a:rPr lang="en-US" altLang="zh-CN" sz="1100" dirty="0">
                <a:solidFill>
                  <a:schemeClr val="bg1">
                    <a:lumMod val="50000"/>
                  </a:schemeClr>
                </a:solidFill>
                <a:latin typeface="微软雅黑" panose="020B0503020204020204" pitchFamily="34" charset="-122"/>
                <a:ea typeface="微软雅黑" panose="020B0503020204020204" pitchFamily="34" charset="-122"/>
              </a:rPr>
              <a:t>of the  narrative thought</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lvl="0"/>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0-#ppt_w/2"/>
                                          </p:val>
                                        </p:tav>
                                        <p:tav tm="100000">
                                          <p:val>
                                            <p:strVal val="#ppt_x"/>
                                          </p:val>
                                        </p:tav>
                                      </p:tavLst>
                                    </p:anim>
                                    <p:anim calcmode="lin" valueType="num">
                                      <p:cBhvr additive="base">
                                        <p:cTn id="14" dur="25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50" fill="hold"/>
                                        <p:tgtEl>
                                          <p:spTgt spid="6"/>
                                        </p:tgtEl>
                                        <p:attrNameLst>
                                          <p:attrName>ppt_x</p:attrName>
                                        </p:attrNameLst>
                                      </p:cBhvr>
                                      <p:tavLst>
                                        <p:tav tm="0">
                                          <p:val>
                                            <p:strVal val="0-#ppt_w/2"/>
                                          </p:val>
                                        </p:tav>
                                        <p:tav tm="100000">
                                          <p:val>
                                            <p:strVal val="#ppt_x"/>
                                          </p:val>
                                        </p:tav>
                                      </p:tavLst>
                                    </p:anim>
                                    <p:anim calcmode="lin" valueType="num">
                                      <p:cBhvr additive="base">
                                        <p:cTn id="19" dur="25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250" fill="hold"/>
                                        <p:tgtEl>
                                          <p:spTgt spid="7"/>
                                        </p:tgtEl>
                                        <p:attrNameLst>
                                          <p:attrName>ppt_x</p:attrName>
                                        </p:attrNameLst>
                                      </p:cBhvr>
                                      <p:tavLst>
                                        <p:tav tm="0">
                                          <p:val>
                                            <p:strVal val="0-#ppt_w/2"/>
                                          </p:val>
                                        </p:tav>
                                        <p:tav tm="100000">
                                          <p:val>
                                            <p:strVal val="#ppt_x"/>
                                          </p:val>
                                        </p:tav>
                                      </p:tavLst>
                                    </p:anim>
                                    <p:anim calcmode="lin" valueType="num">
                                      <p:cBhvr additive="base">
                                        <p:cTn id="24" dur="25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250" fill="hold"/>
                                        <p:tgtEl>
                                          <p:spTgt spid="8"/>
                                        </p:tgtEl>
                                        <p:attrNameLst>
                                          <p:attrName>ppt_x</p:attrName>
                                        </p:attrNameLst>
                                      </p:cBhvr>
                                      <p:tavLst>
                                        <p:tav tm="0">
                                          <p:val>
                                            <p:strVal val="0-#ppt_w/2"/>
                                          </p:val>
                                        </p:tav>
                                        <p:tav tm="100000">
                                          <p:val>
                                            <p:strVal val="#ppt_x"/>
                                          </p:val>
                                        </p:tav>
                                      </p:tavLst>
                                    </p:anim>
                                    <p:anim calcmode="lin" valueType="num">
                                      <p:cBhvr additive="base">
                                        <p:cTn id="29" dur="25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250" fill="hold"/>
                                        <p:tgtEl>
                                          <p:spTgt spid="9"/>
                                        </p:tgtEl>
                                        <p:attrNameLst>
                                          <p:attrName>ppt_x</p:attrName>
                                        </p:attrNameLst>
                                      </p:cBhvr>
                                      <p:tavLst>
                                        <p:tav tm="0">
                                          <p:val>
                                            <p:strVal val="0-#ppt_w/2"/>
                                          </p:val>
                                        </p:tav>
                                        <p:tav tm="100000">
                                          <p:val>
                                            <p:strVal val="#ppt_x"/>
                                          </p:val>
                                        </p:tav>
                                      </p:tavLst>
                                    </p:anim>
                                    <p:anim calcmode="lin" valueType="num">
                                      <p:cBhvr additive="base">
                                        <p:cTn id="34" dur="250" fill="hold"/>
                                        <p:tgtEl>
                                          <p:spTgt spid="9"/>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250" fill="hold"/>
                                        <p:tgtEl>
                                          <p:spTgt spid="10"/>
                                        </p:tgtEl>
                                        <p:attrNameLst>
                                          <p:attrName>ppt_x</p:attrName>
                                        </p:attrNameLst>
                                      </p:cBhvr>
                                      <p:tavLst>
                                        <p:tav tm="0">
                                          <p:val>
                                            <p:strVal val="0-#ppt_w/2"/>
                                          </p:val>
                                        </p:tav>
                                        <p:tav tm="100000">
                                          <p:val>
                                            <p:strVal val="#ppt_x"/>
                                          </p:val>
                                        </p:tav>
                                      </p:tavLst>
                                    </p:anim>
                                    <p:anim calcmode="lin" valueType="num">
                                      <p:cBhvr additive="base">
                                        <p:cTn id="39" dur="250" fill="hold"/>
                                        <p:tgtEl>
                                          <p:spTgt spid="10"/>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250" fill="hold"/>
                                        <p:tgtEl>
                                          <p:spTgt spid="12"/>
                                        </p:tgtEl>
                                        <p:attrNameLst>
                                          <p:attrName>ppt_x</p:attrName>
                                        </p:attrNameLst>
                                      </p:cBhvr>
                                      <p:tavLst>
                                        <p:tav tm="0">
                                          <p:val>
                                            <p:strVal val="0-#ppt_w/2"/>
                                          </p:val>
                                        </p:tav>
                                        <p:tav tm="100000">
                                          <p:val>
                                            <p:strVal val="#ppt_x"/>
                                          </p:val>
                                        </p:tav>
                                      </p:tavLst>
                                    </p:anim>
                                    <p:anim calcmode="lin" valueType="num">
                                      <p:cBhvr additive="base">
                                        <p:cTn id="44" dur="250" fill="hold"/>
                                        <p:tgtEl>
                                          <p:spTgt spid="12"/>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250" fill="hold"/>
                                        <p:tgtEl>
                                          <p:spTgt spid="13"/>
                                        </p:tgtEl>
                                        <p:attrNameLst>
                                          <p:attrName>ppt_x</p:attrName>
                                        </p:attrNameLst>
                                      </p:cBhvr>
                                      <p:tavLst>
                                        <p:tav tm="0">
                                          <p:val>
                                            <p:strVal val="0-#ppt_w/2"/>
                                          </p:val>
                                        </p:tav>
                                        <p:tav tm="100000">
                                          <p:val>
                                            <p:strVal val="#ppt_x"/>
                                          </p:val>
                                        </p:tav>
                                      </p:tavLst>
                                    </p:anim>
                                    <p:anim calcmode="lin" valueType="num">
                                      <p:cBhvr additive="base">
                                        <p:cTn id="49" dur="250" fill="hold"/>
                                        <p:tgtEl>
                                          <p:spTgt spid="13"/>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250" fill="hold"/>
                                        <p:tgtEl>
                                          <p:spTgt spid="14"/>
                                        </p:tgtEl>
                                        <p:attrNameLst>
                                          <p:attrName>ppt_x</p:attrName>
                                        </p:attrNameLst>
                                      </p:cBhvr>
                                      <p:tavLst>
                                        <p:tav tm="0">
                                          <p:val>
                                            <p:strVal val="0-#ppt_w/2"/>
                                          </p:val>
                                        </p:tav>
                                        <p:tav tm="100000">
                                          <p:val>
                                            <p:strVal val="#ppt_x"/>
                                          </p:val>
                                        </p:tav>
                                      </p:tavLst>
                                    </p:anim>
                                    <p:anim calcmode="lin" valueType="num">
                                      <p:cBhvr additive="base">
                                        <p:cTn id="54" dur="250" fill="hold"/>
                                        <p:tgtEl>
                                          <p:spTgt spid="14"/>
                                        </p:tgtEl>
                                        <p:attrNameLst>
                                          <p:attrName>ppt_y</p:attrName>
                                        </p:attrNameLst>
                                      </p:cBhvr>
                                      <p:tavLst>
                                        <p:tav tm="0">
                                          <p:val>
                                            <p:strVal val="#ppt_y"/>
                                          </p:val>
                                        </p:tav>
                                        <p:tav tm="100000">
                                          <p:val>
                                            <p:strVal val="#ppt_y"/>
                                          </p:val>
                                        </p:tav>
                                      </p:tavLst>
                                    </p:anim>
                                  </p:childTnLst>
                                </p:cTn>
                              </p:par>
                            </p:childTnLst>
                          </p:cTn>
                        </p:par>
                        <p:par>
                          <p:cTn id="55" fill="hold">
                            <p:stCondLst>
                              <p:cond delay="5500"/>
                            </p:stCondLst>
                            <p:childTnLst>
                              <p:par>
                                <p:cTn id="56" presetID="2" presetClass="entr" presetSubtype="8"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250" fill="hold"/>
                                        <p:tgtEl>
                                          <p:spTgt spid="18"/>
                                        </p:tgtEl>
                                        <p:attrNameLst>
                                          <p:attrName>ppt_x</p:attrName>
                                        </p:attrNameLst>
                                      </p:cBhvr>
                                      <p:tavLst>
                                        <p:tav tm="0">
                                          <p:val>
                                            <p:strVal val="0-#ppt_w/2"/>
                                          </p:val>
                                        </p:tav>
                                        <p:tav tm="100000">
                                          <p:val>
                                            <p:strVal val="#ppt_x"/>
                                          </p:val>
                                        </p:tav>
                                      </p:tavLst>
                                    </p:anim>
                                    <p:anim calcmode="lin" valueType="num">
                                      <p:cBhvr additive="base">
                                        <p:cTn id="59" dur="250" fill="hold"/>
                                        <p:tgtEl>
                                          <p:spTgt spid="18"/>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 presetClass="entr" presetSubtype="8"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250" fill="hold"/>
                                        <p:tgtEl>
                                          <p:spTgt spid="21"/>
                                        </p:tgtEl>
                                        <p:attrNameLst>
                                          <p:attrName>ppt_x</p:attrName>
                                        </p:attrNameLst>
                                      </p:cBhvr>
                                      <p:tavLst>
                                        <p:tav tm="0">
                                          <p:val>
                                            <p:strVal val="0-#ppt_w/2"/>
                                          </p:val>
                                        </p:tav>
                                        <p:tav tm="100000">
                                          <p:val>
                                            <p:strVal val="#ppt_x"/>
                                          </p:val>
                                        </p:tav>
                                      </p:tavLst>
                                    </p:anim>
                                    <p:anim calcmode="lin" valueType="num">
                                      <p:cBhvr additive="base">
                                        <p:cTn id="64" dur="250" fill="hold"/>
                                        <p:tgtEl>
                                          <p:spTgt spid="21"/>
                                        </p:tgtEl>
                                        <p:attrNameLst>
                                          <p:attrName>ppt_y</p:attrName>
                                        </p:attrNameLst>
                                      </p:cBhvr>
                                      <p:tavLst>
                                        <p:tav tm="0">
                                          <p:val>
                                            <p:strVal val="#ppt_y"/>
                                          </p:val>
                                        </p:tav>
                                        <p:tav tm="100000">
                                          <p:val>
                                            <p:strVal val="#ppt_y"/>
                                          </p:val>
                                        </p:tav>
                                      </p:tavLst>
                                    </p:anim>
                                  </p:childTnLst>
                                </p:cTn>
                              </p:par>
                            </p:childTnLst>
                          </p:cTn>
                        </p:par>
                        <p:par>
                          <p:cTn id="65" fill="hold">
                            <p:stCondLst>
                              <p:cond delay="6500"/>
                            </p:stCondLst>
                            <p:childTnLst>
                              <p:par>
                                <p:cTn id="66" presetID="2" presetClass="entr" presetSubtype="8"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250" fill="hold"/>
                                        <p:tgtEl>
                                          <p:spTgt spid="27"/>
                                        </p:tgtEl>
                                        <p:attrNameLst>
                                          <p:attrName>ppt_x</p:attrName>
                                        </p:attrNameLst>
                                      </p:cBhvr>
                                      <p:tavLst>
                                        <p:tav tm="0">
                                          <p:val>
                                            <p:strVal val="0-#ppt_w/2"/>
                                          </p:val>
                                        </p:tav>
                                        <p:tav tm="100000">
                                          <p:val>
                                            <p:strVal val="#ppt_x"/>
                                          </p:val>
                                        </p:tav>
                                      </p:tavLst>
                                    </p:anim>
                                    <p:anim calcmode="lin" valueType="num">
                                      <p:cBhvr additive="base">
                                        <p:cTn id="69" dur="250" fill="hold"/>
                                        <p:tgtEl>
                                          <p:spTgt spid="27"/>
                                        </p:tgtEl>
                                        <p:attrNameLst>
                                          <p:attrName>ppt_y</p:attrName>
                                        </p:attrNameLst>
                                      </p:cBhvr>
                                      <p:tavLst>
                                        <p:tav tm="0">
                                          <p:val>
                                            <p:strVal val="#ppt_y"/>
                                          </p:val>
                                        </p:tav>
                                        <p:tav tm="100000">
                                          <p:val>
                                            <p:strVal val="#ppt_y"/>
                                          </p:val>
                                        </p:tav>
                                      </p:tavLst>
                                    </p:anim>
                                  </p:childTnLst>
                                </p:cTn>
                              </p:par>
                            </p:childTnLst>
                          </p:cTn>
                        </p:par>
                        <p:par>
                          <p:cTn id="70" fill="hold">
                            <p:stCondLst>
                              <p:cond delay="7000"/>
                            </p:stCondLst>
                            <p:childTnLst>
                              <p:par>
                                <p:cTn id="71" presetID="2" presetClass="entr" presetSubtype="8"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additive="base">
                                        <p:cTn id="73" dur="250" fill="hold"/>
                                        <p:tgtEl>
                                          <p:spTgt spid="30"/>
                                        </p:tgtEl>
                                        <p:attrNameLst>
                                          <p:attrName>ppt_x</p:attrName>
                                        </p:attrNameLst>
                                      </p:cBhvr>
                                      <p:tavLst>
                                        <p:tav tm="0">
                                          <p:val>
                                            <p:strVal val="0-#ppt_w/2"/>
                                          </p:val>
                                        </p:tav>
                                        <p:tav tm="100000">
                                          <p:val>
                                            <p:strVal val="#ppt_x"/>
                                          </p:val>
                                        </p:tav>
                                      </p:tavLst>
                                    </p:anim>
                                    <p:anim calcmode="lin" valueType="num">
                                      <p:cBhvr additive="base">
                                        <p:cTn id="74" dur="250" fill="hold"/>
                                        <p:tgtEl>
                                          <p:spTgt spid="30"/>
                                        </p:tgtEl>
                                        <p:attrNameLst>
                                          <p:attrName>ppt_y</p:attrName>
                                        </p:attrNameLst>
                                      </p:cBhvr>
                                      <p:tavLst>
                                        <p:tav tm="0">
                                          <p:val>
                                            <p:strVal val="#ppt_y"/>
                                          </p:val>
                                        </p:tav>
                                        <p:tav tm="100000">
                                          <p:val>
                                            <p:strVal val="#ppt_y"/>
                                          </p:val>
                                        </p:tav>
                                      </p:tavLst>
                                    </p:anim>
                                  </p:childTnLst>
                                </p:cTn>
                              </p:par>
                            </p:childTnLst>
                          </p:cTn>
                        </p:par>
                        <p:par>
                          <p:cTn id="75" fill="hold">
                            <p:stCondLst>
                              <p:cond delay="7500"/>
                            </p:stCondLst>
                            <p:childTnLst>
                              <p:par>
                                <p:cTn id="76" presetID="2" presetClass="entr" presetSubtype="8"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 calcmode="lin" valueType="num">
                                      <p:cBhvr additive="base">
                                        <p:cTn id="78" dur="250" fill="hold"/>
                                        <p:tgtEl>
                                          <p:spTgt spid="31"/>
                                        </p:tgtEl>
                                        <p:attrNameLst>
                                          <p:attrName>ppt_x</p:attrName>
                                        </p:attrNameLst>
                                      </p:cBhvr>
                                      <p:tavLst>
                                        <p:tav tm="0">
                                          <p:val>
                                            <p:strVal val="0-#ppt_w/2"/>
                                          </p:val>
                                        </p:tav>
                                        <p:tav tm="100000">
                                          <p:val>
                                            <p:strVal val="#ppt_x"/>
                                          </p:val>
                                        </p:tav>
                                      </p:tavLst>
                                    </p:anim>
                                    <p:anim calcmode="lin" valueType="num">
                                      <p:cBhvr additive="base">
                                        <p:cTn id="79" dur="250" fill="hold"/>
                                        <p:tgtEl>
                                          <p:spTgt spid="31"/>
                                        </p:tgtEl>
                                        <p:attrNameLst>
                                          <p:attrName>ppt_y</p:attrName>
                                        </p:attrNameLst>
                                      </p:cBhvr>
                                      <p:tavLst>
                                        <p:tav tm="0">
                                          <p:val>
                                            <p:strVal val="#ppt_y"/>
                                          </p:val>
                                        </p:tav>
                                        <p:tav tm="100000">
                                          <p:val>
                                            <p:strVal val="#ppt_y"/>
                                          </p:val>
                                        </p:tav>
                                      </p:tavLst>
                                    </p:anim>
                                  </p:childTnLst>
                                </p:cTn>
                              </p:par>
                            </p:childTnLst>
                          </p:cTn>
                        </p:par>
                        <p:par>
                          <p:cTn id="80" fill="hold">
                            <p:stCondLst>
                              <p:cond delay="8000"/>
                            </p:stCondLst>
                            <p:childTnLst>
                              <p:par>
                                <p:cTn id="81" presetID="2" presetClass="entr" presetSubtype="8"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additive="base">
                                        <p:cTn id="83" dur="250" fill="hold"/>
                                        <p:tgtEl>
                                          <p:spTgt spid="32"/>
                                        </p:tgtEl>
                                        <p:attrNameLst>
                                          <p:attrName>ppt_x</p:attrName>
                                        </p:attrNameLst>
                                      </p:cBhvr>
                                      <p:tavLst>
                                        <p:tav tm="0">
                                          <p:val>
                                            <p:strVal val="0-#ppt_w/2"/>
                                          </p:val>
                                        </p:tav>
                                        <p:tav tm="100000">
                                          <p:val>
                                            <p:strVal val="#ppt_x"/>
                                          </p:val>
                                        </p:tav>
                                      </p:tavLst>
                                    </p:anim>
                                    <p:anim calcmode="lin" valueType="num">
                                      <p:cBhvr additive="base">
                                        <p:cTn id="84" dur="250" fill="hold"/>
                                        <p:tgtEl>
                                          <p:spTgt spid="32"/>
                                        </p:tgtEl>
                                        <p:attrNameLst>
                                          <p:attrName>ppt_y</p:attrName>
                                        </p:attrNameLst>
                                      </p:cBhvr>
                                      <p:tavLst>
                                        <p:tav tm="0">
                                          <p:val>
                                            <p:strVal val="#ppt_y"/>
                                          </p:val>
                                        </p:tav>
                                        <p:tav tm="100000">
                                          <p:val>
                                            <p:strVal val="#ppt_y"/>
                                          </p:val>
                                        </p:tav>
                                      </p:tavLst>
                                    </p:anim>
                                  </p:childTnLst>
                                </p:cTn>
                              </p:par>
                            </p:childTnLst>
                          </p:cTn>
                        </p:par>
                        <p:par>
                          <p:cTn id="85" fill="hold">
                            <p:stCondLst>
                              <p:cond delay="8500"/>
                            </p:stCondLst>
                            <p:childTnLst>
                              <p:par>
                                <p:cTn id="86" presetID="2" presetClass="entr" presetSubtype="8" fill="hold" grpId="0" nodeType="after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additive="base">
                                        <p:cTn id="88" dur="250" fill="hold"/>
                                        <p:tgtEl>
                                          <p:spTgt spid="33"/>
                                        </p:tgtEl>
                                        <p:attrNameLst>
                                          <p:attrName>ppt_x</p:attrName>
                                        </p:attrNameLst>
                                      </p:cBhvr>
                                      <p:tavLst>
                                        <p:tav tm="0">
                                          <p:val>
                                            <p:strVal val="0-#ppt_w/2"/>
                                          </p:val>
                                        </p:tav>
                                        <p:tav tm="100000">
                                          <p:val>
                                            <p:strVal val="#ppt_x"/>
                                          </p:val>
                                        </p:tav>
                                      </p:tavLst>
                                    </p:anim>
                                    <p:anim calcmode="lin" valueType="num">
                                      <p:cBhvr additive="base">
                                        <p:cTn id="89" dur="25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3" grpId="0" animBg="1"/>
      <p:bldP spid="30" grpId="0"/>
      <p:bldP spid="31" grpId="0"/>
      <p:bldP spid="32"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flipV="1">
            <a:off x="0" y="1240"/>
            <a:ext cx="12190413" cy="6857107"/>
          </a:xfrm>
          <a:prstGeom prst="rect">
            <a:avLst/>
          </a:prstGeom>
        </p:spPr>
      </p:pic>
      <p:grpSp>
        <p:nvGrpSpPr>
          <p:cNvPr id="9" name="组合 8"/>
          <p:cNvGrpSpPr/>
          <p:nvPr/>
        </p:nvGrpSpPr>
        <p:grpSpPr>
          <a:xfrm>
            <a:off x="2934039" y="2256368"/>
            <a:ext cx="6340198" cy="2282628"/>
            <a:chOff x="-439422" y="2447380"/>
            <a:chExt cx="6340198" cy="2282628"/>
          </a:xfrm>
        </p:grpSpPr>
        <p:sp>
          <p:nvSpPr>
            <p:cNvPr id="10" name="文本框 2"/>
            <p:cNvSpPr txBox="1"/>
            <p:nvPr/>
          </p:nvSpPr>
          <p:spPr>
            <a:xfrm>
              <a:off x="1908235" y="2447380"/>
              <a:ext cx="1644884" cy="646331"/>
            </a:xfrm>
            <a:prstGeom prst="rect">
              <a:avLst/>
            </a:prstGeom>
            <a:solidFill>
              <a:srgbClr val="048A8B"/>
            </a:solidFill>
            <a:ln w="19050">
              <a:noFill/>
            </a:ln>
            <a:effectLst/>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TWO</a:t>
              </a:r>
              <a:endParaRPr lang="zh-CN" altLang="en-US" sz="3600" dirty="0">
                <a:solidFill>
                  <a:schemeClr val="bg1"/>
                </a:solidFill>
                <a:latin typeface="华文新魏" panose="02010800040101010101" pitchFamily="2" charset="-122"/>
                <a:ea typeface="华文新魏" panose="02010800040101010101" pitchFamily="2" charset="-122"/>
              </a:endParaRPr>
            </a:p>
          </p:txBody>
        </p:sp>
        <p:sp>
          <p:nvSpPr>
            <p:cNvPr id="11" name="文本框 10"/>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12" name="文本框 12"/>
            <p:cNvSpPr txBox="1"/>
            <p:nvPr/>
          </p:nvSpPr>
          <p:spPr>
            <a:xfrm>
              <a:off x="-439422" y="3160869"/>
              <a:ext cx="6340198" cy="1015663"/>
            </a:xfrm>
            <a:prstGeom prst="rect">
              <a:avLst/>
            </a:prstGeom>
            <a:noFill/>
          </p:spPr>
          <p:txBody>
            <a:bodyPr wrap="none" rtlCol="0">
              <a:spAutoFit/>
            </a:bodyPr>
            <a:lstStyle/>
            <a:p>
              <a:pPr algn="ctr"/>
              <a:r>
                <a:rPr lang="zh-CN" altLang="en-US" sz="6000"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endPar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13" name="矩形 12"/>
            <p:cNvSpPr/>
            <p:nvPr/>
          </p:nvSpPr>
          <p:spPr>
            <a:xfrm>
              <a:off x="1110677" y="4182637"/>
              <a:ext cx="3240000" cy="18000"/>
            </a:xfrm>
            <a:prstGeom prst="rect">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grpSp>
        <p:nvGrpSpPr>
          <p:cNvPr id="5" name="组合 13"/>
          <p:cNvGrpSpPr/>
          <p:nvPr/>
        </p:nvGrpSpPr>
        <p:grpSpPr bwMode="auto">
          <a:xfrm>
            <a:off x="7021443" y="2148863"/>
            <a:ext cx="4036629" cy="3508155"/>
            <a:chOff x="257061" y="283461"/>
            <a:chExt cx="2978847" cy="2589246"/>
          </a:xfrm>
        </p:grpSpPr>
        <p:sp>
          <p:nvSpPr>
            <p:cNvPr id="6" name="矩形 64"/>
            <p:cNvSpPr>
              <a:spLocks noChangeArrowheads="1"/>
            </p:cNvSpPr>
            <p:nvPr/>
          </p:nvSpPr>
          <p:spPr bwMode="auto">
            <a:xfrm>
              <a:off x="376961" y="1321257"/>
              <a:ext cx="2858947" cy="522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The concepts national income and national product have roughly the same value and can be used interchangeably if our interest is in their sum total</a:t>
              </a:r>
              <a:endParaRPr lang="en-US" altLang="zh-CN" sz="1000" dirty="0">
                <a:solidFill>
                  <a:schemeClr val="bg1">
                    <a:lumMod val="50000"/>
                  </a:schemeClr>
                </a:solidFill>
                <a:latin typeface="Century Gothic" panose="020B0502020202020204" pitchFamily="34" charset="0"/>
                <a:sym typeface="Arial" panose="020B0604020202020204" pitchFamily="34" charset="0"/>
              </a:endParaRPr>
            </a:p>
          </p:txBody>
        </p:sp>
        <p:sp>
          <p:nvSpPr>
            <p:cNvPr id="7" name="矩形 66"/>
            <p:cNvSpPr>
              <a:spLocks noChangeArrowheads="1"/>
            </p:cNvSpPr>
            <p:nvPr/>
          </p:nvSpPr>
          <p:spPr bwMode="auto">
            <a:xfrm>
              <a:off x="257061" y="283461"/>
              <a:ext cx="2134732" cy="38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dirty="0">
                  <a:solidFill>
                    <a:schemeClr val="bg1">
                      <a:lumMod val="50000"/>
                    </a:schemeClr>
                  </a:solidFill>
                  <a:latin typeface="微软雅黑" panose="020B0503020204020204" pitchFamily="34" charset="-122"/>
                  <a:ea typeface="微软雅黑" panose="020B0503020204020204" pitchFamily="34" charset="-122"/>
                </a:rPr>
                <a:t>加入标题描述</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2"/>
            <p:cNvSpPr>
              <a:spLocks noChangeArrowheads="1"/>
            </p:cNvSpPr>
            <p:nvPr/>
          </p:nvSpPr>
          <p:spPr bwMode="auto">
            <a:xfrm>
              <a:off x="376961" y="1001448"/>
              <a:ext cx="1427851" cy="20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chemeClr val="bg1">
                      <a:lumMod val="50000"/>
                    </a:schemeClr>
                  </a:solidFill>
                  <a:latin typeface="Century Gothic" panose="020B0502020202020204" pitchFamily="34" charset="0"/>
                  <a:sym typeface="Arial" panose="020B0604020202020204" pitchFamily="34" charset="0"/>
                </a:rPr>
                <a:t>Add The Title</a:t>
              </a:r>
              <a:endParaRPr lang="en-US" altLang="zh-CN" sz="1200">
                <a:solidFill>
                  <a:schemeClr val="bg1">
                    <a:lumMod val="50000"/>
                  </a:schemeClr>
                </a:solidFill>
                <a:latin typeface="Century Gothic" panose="020B0502020202020204" pitchFamily="34" charset="0"/>
                <a:sym typeface="Arial" panose="020B0604020202020204" pitchFamily="34" charset="0"/>
              </a:endParaRPr>
            </a:p>
          </p:txBody>
        </p:sp>
        <p:sp>
          <p:nvSpPr>
            <p:cNvPr id="9" name="直接连接符 10"/>
            <p:cNvSpPr>
              <a:spLocks noChangeShapeType="1"/>
            </p:cNvSpPr>
            <p:nvPr/>
          </p:nvSpPr>
          <p:spPr bwMode="auto">
            <a:xfrm>
              <a:off x="376961" y="1026234"/>
              <a:ext cx="0" cy="1026912"/>
            </a:xfrm>
            <a:prstGeom prst="line">
              <a:avLst/>
            </a:prstGeom>
            <a:noFill/>
            <a:ln w="9525">
              <a:solidFill>
                <a:schemeClr val="accent1">
                  <a:lumMod val="75000"/>
                </a:schemeClr>
              </a:solidFill>
              <a:bevel/>
            </a:ln>
            <a:extLst>
              <a:ext uri="{909E8E84-426E-40DD-AFC4-6F175D3DCCD1}">
                <a14:hiddenFill xmlns:a14="http://schemas.microsoft.com/office/drawing/2010/main">
                  <a:noFill/>
                </a14:hiddenFill>
              </a:ext>
            </a:extLst>
          </p:spPr>
          <p:txBody>
            <a:bodyPr/>
            <a:lstStyle/>
            <a:p>
              <a:endParaRPr lang="zh-CN" altLang="en-US"/>
            </a:p>
          </p:txBody>
        </p:sp>
        <p:grpSp>
          <p:nvGrpSpPr>
            <p:cNvPr id="10" name="组合 76"/>
            <p:cNvGrpSpPr/>
            <p:nvPr/>
          </p:nvGrpSpPr>
          <p:grpSpPr bwMode="auto">
            <a:xfrm>
              <a:off x="378779" y="2552450"/>
              <a:ext cx="705056" cy="320257"/>
              <a:chOff x="0" y="30368"/>
              <a:chExt cx="820325" cy="320257"/>
            </a:xfrm>
          </p:grpSpPr>
          <p:sp>
            <p:nvSpPr>
              <p:cNvPr id="18" name="矩形 77"/>
              <p:cNvSpPr>
                <a:spLocks noChangeArrowheads="1"/>
              </p:cNvSpPr>
              <p:nvPr/>
            </p:nvSpPr>
            <p:spPr bwMode="auto">
              <a:xfrm>
                <a:off x="0" y="30368"/>
                <a:ext cx="820325" cy="247040"/>
              </a:xfrm>
              <a:prstGeom prst="rect">
                <a:avLst/>
              </a:prstGeom>
              <a:solidFill>
                <a:srgbClr val="048A8B"/>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9" name="矩形 78"/>
              <p:cNvSpPr>
                <a:spLocks noChangeArrowheads="1"/>
              </p:cNvSpPr>
              <p:nvPr/>
            </p:nvSpPr>
            <p:spPr bwMode="auto">
              <a:xfrm>
                <a:off x="41623" y="42848"/>
                <a:ext cx="737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dirty="0">
                    <a:solidFill>
                      <a:schemeClr val="bg1"/>
                    </a:solidFill>
                    <a:latin typeface="Century Gothic" panose="020B0502020202020204" pitchFamily="34" charset="0"/>
                    <a:sym typeface="Arial" panose="020B0604020202020204" pitchFamily="34" charset="0"/>
                  </a:rPr>
                  <a:t>Who </a:t>
                </a:r>
                <a:endParaRPr lang="zh-CN" altLang="en-US" sz="1800" dirty="0">
                  <a:latin typeface="Arial" panose="020B0604020202020204" pitchFamily="34" charset="0"/>
                </a:endParaRPr>
              </a:p>
            </p:txBody>
          </p:sp>
        </p:grpSp>
        <p:grpSp>
          <p:nvGrpSpPr>
            <p:cNvPr id="12" name="组合 80"/>
            <p:cNvGrpSpPr/>
            <p:nvPr/>
          </p:nvGrpSpPr>
          <p:grpSpPr bwMode="auto">
            <a:xfrm>
              <a:off x="1429676" y="2552450"/>
              <a:ext cx="705056" cy="320256"/>
              <a:chOff x="0" y="30368"/>
              <a:chExt cx="820325" cy="320256"/>
            </a:xfrm>
          </p:grpSpPr>
          <p:sp>
            <p:nvSpPr>
              <p:cNvPr id="16" name="矩形 81"/>
              <p:cNvSpPr>
                <a:spLocks noChangeArrowheads="1"/>
              </p:cNvSpPr>
              <p:nvPr/>
            </p:nvSpPr>
            <p:spPr bwMode="auto">
              <a:xfrm>
                <a:off x="0" y="30368"/>
                <a:ext cx="820325" cy="247040"/>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7" name="矩形 88"/>
              <p:cNvSpPr>
                <a:spLocks noChangeArrowheads="1"/>
              </p:cNvSpPr>
              <p:nvPr/>
            </p:nvSpPr>
            <p:spPr bwMode="auto">
              <a:xfrm>
                <a:off x="59746" y="42847"/>
                <a:ext cx="7008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a:solidFill>
                      <a:schemeClr val="bg1"/>
                    </a:solidFill>
                    <a:latin typeface="Century Gothic" panose="020B0502020202020204" pitchFamily="34" charset="0"/>
                    <a:sym typeface="Arial" panose="020B0604020202020204" pitchFamily="34" charset="0"/>
                  </a:rPr>
                  <a:t>What </a:t>
                </a:r>
                <a:endParaRPr lang="en-US" altLang="zh-CN" sz="1400">
                  <a:solidFill>
                    <a:schemeClr val="bg1"/>
                  </a:solidFill>
                  <a:latin typeface="Century Gothic" panose="020B0502020202020204" pitchFamily="34" charset="0"/>
                  <a:sym typeface="Arial" panose="020B0604020202020204" pitchFamily="34" charset="0"/>
                </a:endParaRPr>
              </a:p>
            </p:txBody>
          </p:sp>
        </p:grpSp>
        <p:grpSp>
          <p:nvGrpSpPr>
            <p:cNvPr id="13" name="组合 89"/>
            <p:cNvGrpSpPr/>
            <p:nvPr/>
          </p:nvGrpSpPr>
          <p:grpSpPr bwMode="auto">
            <a:xfrm>
              <a:off x="2480573" y="2552450"/>
              <a:ext cx="755335" cy="320256"/>
              <a:chOff x="0" y="30368"/>
              <a:chExt cx="878824" cy="320256"/>
            </a:xfrm>
          </p:grpSpPr>
          <p:sp>
            <p:nvSpPr>
              <p:cNvPr id="14" name="矩形 90"/>
              <p:cNvSpPr>
                <a:spLocks noChangeArrowheads="1"/>
              </p:cNvSpPr>
              <p:nvPr/>
            </p:nvSpPr>
            <p:spPr bwMode="auto">
              <a:xfrm>
                <a:off x="29249" y="30368"/>
                <a:ext cx="820325" cy="247040"/>
              </a:xfrm>
              <a:prstGeom prst="rect">
                <a:avLst/>
              </a:prstGeom>
              <a:solidFill>
                <a:srgbClr val="048A8B"/>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5" name="矩形 91"/>
              <p:cNvSpPr>
                <a:spLocks noChangeArrowheads="1"/>
              </p:cNvSpPr>
              <p:nvPr/>
            </p:nvSpPr>
            <p:spPr bwMode="auto">
              <a:xfrm>
                <a:off x="0" y="42847"/>
                <a:ext cx="878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a:solidFill>
                      <a:schemeClr val="bg1"/>
                    </a:solidFill>
                    <a:latin typeface="Century Gothic" panose="020B0502020202020204" pitchFamily="34" charset="0"/>
                    <a:sym typeface="Arial" panose="020B0604020202020204" pitchFamily="34" charset="0"/>
                  </a:rPr>
                  <a:t>Where</a:t>
                </a:r>
                <a:endParaRPr lang="zh-CN" altLang="en-US" sz="1800">
                  <a:latin typeface="Arial" panose="020B0604020202020204" pitchFamily="34" charset="0"/>
                </a:endParaRPr>
              </a:p>
            </p:txBody>
          </p:sp>
        </p:grpSp>
      </p:grpSp>
      <p:grpSp>
        <p:nvGrpSpPr>
          <p:cNvPr id="20" name="组合 19"/>
          <p:cNvGrpSpPr/>
          <p:nvPr/>
        </p:nvGrpSpPr>
        <p:grpSpPr>
          <a:xfrm>
            <a:off x="1211144" y="1985535"/>
            <a:ext cx="5999478" cy="3730770"/>
            <a:chOff x="386768" y="1661633"/>
            <a:chExt cx="5999478" cy="3730770"/>
          </a:xfrm>
        </p:grpSpPr>
        <p:sp>
          <p:nvSpPr>
            <p:cNvPr id="21" name="Rectangle 4"/>
            <p:cNvSpPr/>
            <p:nvPr/>
          </p:nvSpPr>
          <p:spPr>
            <a:xfrm>
              <a:off x="402386" y="1661633"/>
              <a:ext cx="5528998" cy="2681507"/>
            </a:xfrm>
            <a:prstGeom prst="rect">
              <a:avLst/>
            </a:prstGeom>
            <a:blipFill dpi="0" rotWithShape="1">
              <a:blip r:embed="rId1"/>
              <a:srcRect/>
              <a:tile tx="0" ty="0" sx="39000" sy="39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 name="Rectangle 11"/>
            <p:cNvSpPr/>
            <p:nvPr/>
          </p:nvSpPr>
          <p:spPr>
            <a:xfrm>
              <a:off x="386768" y="4480557"/>
              <a:ext cx="5544616" cy="52324"/>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3" name="Group 33"/>
            <p:cNvGrpSpPr/>
            <p:nvPr/>
          </p:nvGrpSpPr>
          <p:grpSpPr>
            <a:xfrm>
              <a:off x="458750" y="4816339"/>
              <a:ext cx="576064" cy="576064"/>
              <a:chOff x="1199456" y="5085184"/>
              <a:chExt cx="576064" cy="576064"/>
            </a:xfrm>
          </p:grpSpPr>
          <p:sp>
            <p:nvSpPr>
              <p:cNvPr id="29" name="Oval 27"/>
              <p:cNvSpPr/>
              <p:nvPr/>
            </p:nvSpPr>
            <p:spPr>
              <a:xfrm>
                <a:off x="1199456" y="5085184"/>
                <a:ext cx="576064" cy="576064"/>
              </a:xfrm>
              <a:prstGeom prst="ellipse">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0" name="Pictur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1464" y="5157192"/>
                <a:ext cx="432048" cy="432048"/>
              </a:xfrm>
              <a:prstGeom prst="rect">
                <a:avLst/>
              </a:prstGeom>
            </p:spPr>
          </p:pic>
        </p:grpSp>
        <p:grpSp>
          <p:nvGrpSpPr>
            <p:cNvPr id="24" name="Group 31"/>
            <p:cNvGrpSpPr/>
            <p:nvPr/>
          </p:nvGrpSpPr>
          <p:grpSpPr>
            <a:xfrm>
              <a:off x="3513938" y="4816339"/>
              <a:ext cx="576064" cy="576064"/>
              <a:chOff x="4627170" y="5013176"/>
              <a:chExt cx="576064" cy="576064"/>
            </a:xfrm>
          </p:grpSpPr>
          <p:sp>
            <p:nvSpPr>
              <p:cNvPr id="27" name="Oval 30"/>
              <p:cNvSpPr/>
              <p:nvPr/>
            </p:nvSpPr>
            <p:spPr>
              <a:xfrm>
                <a:off x="4627170" y="5013176"/>
                <a:ext cx="576064" cy="57606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8"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1245" y="5097251"/>
                <a:ext cx="407913" cy="407913"/>
              </a:xfrm>
              <a:prstGeom prst="rect">
                <a:avLst/>
              </a:prstGeom>
            </p:spPr>
          </p:pic>
        </p:grpSp>
        <p:sp>
          <p:nvSpPr>
            <p:cNvPr id="25" name="Rectangle 35"/>
            <p:cNvSpPr/>
            <p:nvPr/>
          </p:nvSpPr>
          <p:spPr>
            <a:xfrm>
              <a:off x="1106822" y="4888346"/>
              <a:ext cx="2171836" cy="430887"/>
            </a:xfrm>
            <a:prstGeom prst="rect">
              <a:avLst/>
            </a:prstGeom>
          </p:spPr>
          <p:txBody>
            <a:bodyPr wrap="square">
              <a:spAutoFit/>
            </a:bodyPr>
            <a:lstStyle/>
            <a:p>
              <a:r>
                <a:rPr lang="en-US" sz="1100" dirty="0">
                  <a:solidFill>
                    <a:schemeClr val="tx1">
                      <a:lumMod val="50000"/>
                      <a:lumOff val="50000"/>
                    </a:schemeClr>
                  </a:solidFill>
                </a:rPr>
                <a:t>Lorem ipsum dolor sit amet, consectetur adipiscing elit. </a:t>
              </a:r>
              <a:endParaRPr lang="vi-VN" sz="1100"/>
            </a:p>
          </p:txBody>
        </p:sp>
        <p:sp>
          <p:nvSpPr>
            <p:cNvPr id="26" name="Rectangle 36"/>
            <p:cNvSpPr/>
            <p:nvPr/>
          </p:nvSpPr>
          <p:spPr>
            <a:xfrm>
              <a:off x="4214410" y="4900414"/>
              <a:ext cx="2171836" cy="430887"/>
            </a:xfrm>
            <a:prstGeom prst="rect">
              <a:avLst/>
            </a:prstGeom>
          </p:spPr>
          <p:txBody>
            <a:bodyPr wrap="square">
              <a:spAutoFit/>
            </a:bodyPr>
            <a:lstStyle/>
            <a:p>
              <a:r>
                <a:rPr lang="en-US" sz="1100" dirty="0">
                  <a:solidFill>
                    <a:schemeClr val="tx1">
                      <a:lumMod val="50000"/>
                      <a:lumOff val="50000"/>
                    </a:schemeClr>
                  </a:solidFill>
                </a:rPr>
                <a:t>Lorem ipsum dolor sit amet, consectetur adipiscing elit. </a:t>
              </a:r>
              <a:endParaRPr lang="vi-VN" sz="1100" dirty="0"/>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6"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arn(inHorizontal)">
                                      <p:cBhvr>
                                        <p:cTn id="13" dur="500"/>
                                        <p:tgtEl>
                                          <p:spTgt spid="20"/>
                                        </p:tgtEl>
                                      </p:cBhvr>
                                    </p:animEffect>
                                  </p:childTnLst>
                                </p:cTn>
                              </p:par>
                            </p:childTnLst>
                          </p:cTn>
                        </p:par>
                        <p:par>
                          <p:cTn id="14" fill="hold">
                            <p:stCondLst>
                              <p:cond delay="1500"/>
                            </p:stCondLst>
                            <p:childTnLst>
                              <p:par>
                                <p:cTn id="15" presetID="2" presetClass="entr" presetSubtype="2" decel="100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ppt_x</p:attrName>
                                        </p:attrNameLst>
                                      </p:cBhvr>
                                      <p:tavLst>
                                        <p:tav tm="0">
                                          <p:val>
                                            <p:strVal val="1+#ppt_w/2"/>
                                          </p:val>
                                        </p:tav>
                                        <p:tav tm="100000">
                                          <p:val>
                                            <p:strVal val="#ppt_x"/>
                                          </p:val>
                                        </p:tav>
                                      </p:tavLst>
                                    </p:anim>
                                    <p:anim calcmode="lin" valueType="num">
                                      <p:cBhvr>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sp>
        <p:nvSpPr>
          <p:cNvPr id="5" name="TextBox 8"/>
          <p:cNvSpPr txBox="1"/>
          <p:nvPr/>
        </p:nvSpPr>
        <p:spPr>
          <a:xfrm>
            <a:off x="2773802" y="4982952"/>
            <a:ext cx="1409170" cy="64648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gn="l">
              <a:lnSpc>
                <a:spcPct val="100000"/>
              </a:lnSpc>
              <a:defRPr/>
            </a:pPr>
            <a:r>
              <a:rPr lang="zh-CN" altLang="en-US" sz="1400" kern="0" dirty="0">
                <a:solidFill>
                  <a:prstClr val="black">
                    <a:lumMod val="65000"/>
                    <a:lumOff val="35000"/>
                  </a:prstClr>
                </a:solidFill>
                <a:cs typeface="Arial" panose="020B0604020202020204" pitchFamily="34" charset="0"/>
              </a:rPr>
              <a:t>加入你的文字描述，加入你的加入你的文字描述！</a:t>
            </a:r>
            <a:endParaRPr lang="en-US" altLang="zh-CN" sz="1400" kern="0" dirty="0">
              <a:solidFill>
                <a:prstClr val="black">
                  <a:lumMod val="65000"/>
                  <a:lumOff val="35000"/>
                </a:prstClr>
              </a:solidFill>
              <a:cs typeface="Arial" panose="020B0604020202020204" pitchFamily="34" charset="0"/>
            </a:endParaRPr>
          </a:p>
        </p:txBody>
      </p:sp>
      <p:sp>
        <p:nvSpPr>
          <p:cNvPr id="6" name="TextBox 9"/>
          <p:cNvSpPr txBox="1"/>
          <p:nvPr/>
        </p:nvSpPr>
        <p:spPr>
          <a:xfrm>
            <a:off x="5517296" y="4982952"/>
            <a:ext cx="1409170" cy="64648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gn="l">
              <a:lnSpc>
                <a:spcPct val="100000"/>
              </a:lnSpc>
              <a:defRPr/>
            </a:pPr>
            <a:r>
              <a:rPr lang="zh-CN" altLang="en-US" sz="1400" kern="0" dirty="0">
                <a:solidFill>
                  <a:prstClr val="black">
                    <a:lumMod val="65000"/>
                    <a:lumOff val="35000"/>
                  </a:prstClr>
                </a:solidFill>
                <a:cs typeface="Arial" panose="020B0604020202020204" pitchFamily="34" charset="0"/>
              </a:rPr>
              <a:t>加入你的文字描述，加入你的加入你的文字描述！</a:t>
            </a:r>
            <a:endParaRPr lang="en-US" altLang="zh-CN" sz="1400" kern="0" dirty="0">
              <a:solidFill>
                <a:prstClr val="black">
                  <a:lumMod val="65000"/>
                  <a:lumOff val="35000"/>
                </a:prstClr>
              </a:solidFill>
              <a:cs typeface="Arial" panose="020B0604020202020204" pitchFamily="34" charset="0"/>
            </a:endParaRPr>
          </a:p>
        </p:txBody>
      </p:sp>
      <p:sp>
        <p:nvSpPr>
          <p:cNvPr id="7" name="TextBox 10"/>
          <p:cNvSpPr txBox="1"/>
          <p:nvPr/>
        </p:nvSpPr>
        <p:spPr>
          <a:xfrm>
            <a:off x="8260790" y="4990917"/>
            <a:ext cx="1409170" cy="64648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gn="l">
              <a:lnSpc>
                <a:spcPct val="100000"/>
              </a:lnSpc>
              <a:defRPr/>
            </a:pPr>
            <a:r>
              <a:rPr lang="zh-CN" altLang="en-US" sz="1400" kern="0" dirty="0">
                <a:solidFill>
                  <a:prstClr val="black">
                    <a:lumMod val="65000"/>
                    <a:lumOff val="35000"/>
                  </a:prstClr>
                </a:solidFill>
                <a:cs typeface="Arial" panose="020B0604020202020204" pitchFamily="34" charset="0"/>
              </a:rPr>
              <a:t>加入你的文字描述，加入你的加入你的文字描述！</a:t>
            </a:r>
            <a:endParaRPr lang="en-US" altLang="zh-CN" sz="1400" kern="0" dirty="0">
              <a:solidFill>
                <a:prstClr val="black">
                  <a:lumMod val="65000"/>
                  <a:lumOff val="35000"/>
                </a:prstClr>
              </a:solidFill>
              <a:cs typeface="Arial" panose="020B0604020202020204" pitchFamily="34" charset="0"/>
            </a:endParaRPr>
          </a:p>
        </p:txBody>
      </p:sp>
      <p:sp>
        <p:nvSpPr>
          <p:cNvPr id="8" name="燕尾形箭头 12"/>
          <p:cNvSpPr/>
          <p:nvPr/>
        </p:nvSpPr>
        <p:spPr>
          <a:xfrm>
            <a:off x="1350824" y="3268336"/>
            <a:ext cx="9532766" cy="265562"/>
          </a:xfrm>
          <a:prstGeom prst="notchedRightArrow">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lIns="91427" tIns="45714" rIns="91427" bIns="45714" anchor="ctr"/>
          <a:lstStyle/>
          <a:p>
            <a:pPr algn="ctr" defTabSz="913765">
              <a:defRPr/>
            </a:pPr>
            <a:endParaRPr lang="zh-CN" altLang="en-US" sz="2500">
              <a:latin typeface="Arial" panose="020B0604020202020204" pitchFamily="34" charset="0"/>
              <a:ea typeface="微软雅黑" panose="020B0503020204020204" pitchFamily="34" charset="-122"/>
              <a:cs typeface="Arial" panose="020B0604020202020204" pitchFamily="34" charset="0"/>
            </a:endParaRPr>
          </a:p>
        </p:txBody>
      </p:sp>
      <p:grpSp>
        <p:nvGrpSpPr>
          <p:cNvPr id="9" name="组合 8"/>
          <p:cNvGrpSpPr/>
          <p:nvPr/>
        </p:nvGrpSpPr>
        <p:grpSpPr>
          <a:xfrm>
            <a:off x="2027000" y="2052168"/>
            <a:ext cx="2562921" cy="2563846"/>
            <a:chOff x="-295743" y="72557"/>
            <a:chExt cx="5201588" cy="5201586"/>
          </a:xfrm>
          <a:solidFill>
            <a:srgbClr val="3FB6BA"/>
          </a:solidFill>
          <a:effectLst>
            <a:outerShdw blurRad="444500" dist="254000" dir="8100000" algn="tr" rotWithShape="0">
              <a:prstClr val="black">
                <a:alpha val="50000"/>
              </a:prstClr>
            </a:outerShdw>
          </a:effectLst>
        </p:grpSpPr>
        <p:sp>
          <p:nvSpPr>
            <p:cNvPr id="12" name="同心圆 1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0" name="椭圆 9"/>
            <p:cNvSpPr/>
            <p:nvPr/>
          </p:nvSpPr>
          <p:spPr>
            <a:xfrm>
              <a:off x="-295743" y="72557"/>
              <a:ext cx="5201588" cy="5201586"/>
            </a:xfrm>
            <a:prstGeom prst="ellipse">
              <a:avLst/>
            </a:prstGeom>
            <a:blipFill dpi="0" rotWithShape="1">
              <a:blip r:embed="rId1"/>
              <a:srcRect/>
              <a:tile tx="0" ty="0" sx="28000" sy="2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13" name="组合 12"/>
          <p:cNvGrpSpPr/>
          <p:nvPr/>
        </p:nvGrpSpPr>
        <p:grpSpPr>
          <a:xfrm>
            <a:off x="4831697" y="2052164"/>
            <a:ext cx="2562919" cy="2563850"/>
            <a:chOff x="-295737" y="72560"/>
            <a:chExt cx="5201584" cy="5201588"/>
          </a:xfrm>
          <a:solidFill>
            <a:srgbClr val="ED8550"/>
          </a:solidFill>
          <a:effectLst>
            <a:outerShdw blurRad="444500" dist="254000" dir="8100000" algn="tr" rotWithShape="0">
              <a:prstClr val="black">
                <a:alpha val="50000"/>
              </a:prstClr>
            </a:outerShdw>
          </a:effectLst>
        </p:grpSpPr>
        <p:sp>
          <p:nvSpPr>
            <p:cNvPr id="15" name="同心圆 2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 name="椭圆 13"/>
            <p:cNvSpPr/>
            <p:nvPr/>
          </p:nvSpPr>
          <p:spPr>
            <a:xfrm>
              <a:off x="-295737" y="72560"/>
              <a:ext cx="5201584" cy="5201588"/>
            </a:xfrm>
            <a:prstGeom prst="ellipse">
              <a:avLst/>
            </a:prstGeom>
            <a:blipFill dpi="0" rotWithShape="1">
              <a:blip r:embed="rId2"/>
              <a:srcRect/>
              <a:tile tx="0" ty="0" sx="28000" sy="2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16" name="组合 15"/>
          <p:cNvGrpSpPr/>
          <p:nvPr/>
        </p:nvGrpSpPr>
        <p:grpSpPr>
          <a:xfrm>
            <a:off x="7625241" y="2052163"/>
            <a:ext cx="2562919" cy="2563847"/>
            <a:chOff x="-295743" y="72559"/>
            <a:chExt cx="5201584" cy="5201584"/>
          </a:xfrm>
          <a:solidFill>
            <a:srgbClr val="3FB6BA"/>
          </a:solidFill>
          <a:effectLst>
            <a:outerShdw blurRad="444500" dist="254000" dir="8100000" algn="tr" rotWithShape="0">
              <a:prstClr val="black">
                <a:alpha val="50000"/>
              </a:prstClr>
            </a:outerShdw>
          </a:effectLst>
        </p:grpSpPr>
        <p:sp>
          <p:nvSpPr>
            <p:cNvPr id="1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7" name="椭圆 16"/>
            <p:cNvSpPr/>
            <p:nvPr/>
          </p:nvSpPr>
          <p:spPr>
            <a:xfrm>
              <a:off x="-295743" y="72559"/>
              <a:ext cx="5201584" cy="5201584"/>
            </a:xfrm>
            <a:prstGeom prst="ellipse">
              <a:avLst/>
            </a:prstGeom>
            <a: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250" fill="hold"/>
                                        <p:tgtEl>
                                          <p:spTgt spid="8"/>
                                        </p:tgtEl>
                                        <p:attrNameLst>
                                          <p:attrName>ppt_x</p:attrName>
                                        </p:attrNameLst>
                                      </p:cBhvr>
                                      <p:tavLst>
                                        <p:tav tm="0">
                                          <p:val>
                                            <p:strVal val="#ppt_x"/>
                                          </p:val>
                                        </p:tav>
                                        <p:tav tm="100000">
                                          <p:val>
                                            <p:strVal val="#ppt_x"/>
                                          </p:val>
                                        </p:tav>
                                      </p:tavLst>
                                    </p:anim>
                                    <p:anim calcmode="lin" valueType="num">
                                      <p:cBhvr additive="base">
                                        <p:cTn id="14" dur="250" fill="hold"/>
                                        <p:tgtEl>
                                          <p:spTgt spid="8"/>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250" fill="hold"/>
                                        <p:tgtEl>
                                          <p:spTgt spid="9"/>
                                        </p:tgtEl>
                                        <p:attrNameLst>
                                          <p:attrName>ppt_x</p:attrName>
                                        </p:attrNameLst>
                                      </p:cBhvr>
                                      <p:tavLst>
                                        <p:tav tm="0">
                                          <p:val>
                                            <p:strVal val="#ppt_x"/>
                                          </p:val>
                                        </p:tav>
                                        <p:tav tm="100000">
                                          <p:val>
                                            <p:strVal val="#ppt_x"/>
                                          </p:val>
                                        </p:tav>
                                      </p:tavLst>
                                    </p:anim>
                                    <p:anim calcmode="lin" valueType="num">
                                      <p:cBhvr additive="base">
                                        <p:cTn id="19" dur="250" fill="hold"/>
                                        <p:tgtEl>
                                          <p:spTgt spid="9"/>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250" fill="hold"/>
                                        <p:tgtEl>
                                          <p:spTgt spid="13"/>
                                        </p:tgtEl>
                                        <p:attrNameLst>
                                          <p:attrName>ppt_x</p:attrName>
                                        </p:attrNameLst>
                                      </p:cBhvr>
                                      <p:tavLst>
                                        <p:tav tm="0">
                                          <p:val>
                                            <p:strVal val="#ppt_x"/>
                                          </p:val>
                                        </p:tav>
                                        <p:tav tm="100000">
                                          <p:val>
                                            <p:strVal val="#ppt_x"/>
                                          </p:val>
                                        </p:tav>
                                      </p:tavLst>
                                    </p:anim>
                                    <p:anim calcmode="lin" valueType="num">
                                      <p:cBhvr additive="base">
                                        <p:cTn id="24" dur="25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250" fill="hold"/>
                                        <p:tgtEl>
                                          <p:spTgt spid="16"/>
                                        </p:tgtEl>
                                        <p:attrNameLst>
                                          <p:attrName>ppt_x</p:attrName>
                                        </p:attrNameLst>
                                      </p:cBhvr>
                                      <p:tavLst>
                                        <p:tav tm="0">
                                          <p:val>
                                            <p:strVal val="#ppt_x"/>
                                          </p:val>
                                        </p:tav>
                                        <p:tav tm="100000">
                                          <p:val>
                                            <p:strVal val="#ppt_x"/>
                                          </p:val>
                                        </p:tav>
                                      </p:tavLst>
                                    </p:anim>
                                    <p:anim calcmode="lin" valueType="num">
                                      <p:cBhvr additive="base">
                                        <p:cTn id="29" dur="25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right)">
                                      <p:cBhvr>
                                        <p:cTn id="33" dur="500"/>
                                        <p:tgtEl>
                                          <p:spTgt spid="5"/>
                                        </p:tgtEl>
                                      </p:cBhvr>
                                    </p:animEffect>
                                  </p:childTnLst>
                                </p:cTn>
                              </p:par>
                              <p:par>
                                <p:cTn id="34" presetID="22" presetClass="entr" presetSubtype="2" fill="hold" grpId="0" nodeType="withEffect">
                                  <p:stCondLst>
                                    <p:cond delay="200"/>
                                  </p:stCondLst>
                                  <p:childTnLst>
                                    <p:set>
                                      <p:cBhvr>
                                        <p:cTn id="35" dur="1" fill="hold">
                                          <p:stCondLst>
                                            <p:cond delay="0"/>
                                          </p:stCondLst>
                                        </p:cTn>
                                        <p:tgtEl>
                                          <p:spTgt spid="6"/>
                                        </p:tgtEl>
                                        <p:attrNameLst>
                                          <p:attrName>style.visibility</p:attrName>
                                        </p:attrNameLst>
                                      </p:cBhvr>
                                      <p:to>
                                        <p:strVal val="visible"/>
                                      </p:to>
                                    </p:set>
                                    <p:animEffect transition="in" filter="wipe(right)">
                                      <p:cBhvr>
                                        <p:cTn id="36" dur="500"/>
                                        <p:tgtEl>
                                          <p:spTgt spid="6"/>
                                        </p:tgtEl>
                                      </p:cBhvr>
                                    </p:animEffect>
                                  </p:childTnLst>
                                </p:cTn>
                              </p:par>
                              <p:par>
                                <p:cTn id="37" presetID="22" presetClass="entr" presetSubtype="2" fill="hold" grpId="0" nodeType="withEffect">
                                  <p:stCondLst>
                                    <p:cond delay="400"/>
                                  </p:stCondLst>
                                  <p:childTnLst>
                                    <p:set>
                                      <p:cBhvr>
                                        <p:cTn id="38" dur="1" fill="hold">
                                          <p:stCondLst>
                                            <p:cond delay="0"/>
                                          </p:stCondLst>
                                        </p:cTn>
                                        <p:tgtEl>
                                          <p:spTgt spid="7"/>
                                        </p:tgtEl>
                                        <p:attrNameLst>
                                          <p:attrName>style.visibility</p:attrName>
                                        </p:attrNameLst>
                                      </p:cBhvr>
                                      <p:to>
                                        <p:strVal val="visible"/>
                                      </p:to>
                                    </p:set>
                                    <p:animEffect transition="in" filter="wipe(righ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flipH="1">
            <a:off x="1742088" y="2196937"/>
            <a:ext cx="8766818" cy="3501964"/>
            <a:chOff x="1446862" y="1702956"/>
            <a:chExt cx="11647369" cy="4652621"/>
          </a:xfrm>
        </p:grpSpPr>
        <p:sp>
          <p:nvSpPr>
            <p:cNvPr id="6" name="椭圆 64"/>
            <p:cNvSpPr>
              <a:spLocks noChangeArrowheads="1"/>
            </p:cNvSpPr>
            <p:nvPr/>
          </p:nvSpPr>
          <p:spPr bwMode="auto">
            <a:xfrm>
              <a:off x="1446862" y="1702956"/>
              <a:ext cx="1365606" cy="1365044"/>
            </a:xfrm>
            <a:prstGeom prst="ellipse">
              <a:avLst/>
            </a:prstGeom>
            <a:solidFill>
              <a:srgbClr val="048A8B"/>
            </a:solidFill>
            <a:ln w="190500" cap="sq" cmpd="sng">
              <a:noFill/>
              <a:round/>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加入标题</a:t>
              </a:r>
              <a:endParaRPr lang="zh-CN" altLang="zh-CN" sz="20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TextBox 5"/>
            <p:cNvSpPr txBox="1"/>
            <p:nvPr/>
          </p:nvSpPr>
          <p:spPr>
            <a:xfrm>
              <a:off x="3247627" y="2015168"/>
              <a:ext cx="8115288" cy="678131"/>
            </a:xfrm>
            <a:prstGeom prst="rect">
              <a:avLst/>
            </a:prstGeom>
            <a:noFill/>
          </p:spPr>
          <p:txBody>
            <a:bodyPr wrap="square" rtlCol="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3070870" y="1777450"/>
              <a:ext cx="0" cy="1365044"/>
            </a:xfrm>
            <a:prstGeom prst="line">
              <a:avLst/>
            </a:prstGeom>
            <a:ln>
              <a:solidFill>
                <a:srgbClr val="048A8B"/>
              </a:solidFill>
            </a:ln>
          </p:spPr>
          <p:style>
            <a:lnRef idx="1">
              <a:schemeClr val="accent1"/>
            </a:lnRef>
            <a:fillRef idx="0">
              <a:schemeClr val="accent1"/>
            </a:fillRef>
            <a:effectRef idx="0">
              <a:schemeClr val="accent1"/>
            </a:effectRef>
            <a:fontRef idx="minor">
              <a:schemeClr val="tx1"/>
            </a:fontRef>
          </p:style>
        </p:cxnSp>
        <p:sp>
          <p:nvSpPr>
            <p:cNvPr id="9" name="椭圆 64"/>
            <p:cNvSpPr>
              <a:spLocks noChangeArrowheads="1"/>
            </p:cNvSpPr>
            <p:nvPr/>
          </p:nvSpPr>
          <p:spPr bwMode="auto">
            <a:xfrm>
              <a:off x="1446862" y="4916038"/>
              <a:ext cx="1365606" cy="1365044"/>
            </a:xfrm>
            <a:prstGeom prst="ellipse">
              <a:avLst/>
            </a:prstGeom>
            <a:solidFill>
              <a:srgbClr val="048A8B"/>
            </a:solidFill>
            <a:ln w="190500" cap="sq" cmpd="sng">
              <a:noFill/>
              <a:round/>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加入标题</a:t>
              </a:r>
              <a:endParaRPr lang="zh-CN" altLang="zh-CN" sz="20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 name="TextBox 11"/>
            <p:cNvSpPr txBox="1"/>
            <p:nvPr/>
          </p:nvSpPr>
          <p:spPr>
            <a:xfrm>
              <a:off x="3247627" y="5228251"/>
              <a:ext cx="8115288" cy="678131"/>
            </a:xfrm>
            <a:prstGeom prst="rect">
              <a:avLst/>
            </a:prstGeom>
            <a:noFill/>
          </p:spPr>
          <p:txBody>
            <a:bodyPr wrap="square" rtlCol="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chemeClr val="bg1">
                      <a:lumMod val="65000"/>
                    </a:schemeClr>
                  </a:solidFill>
                  <a:latin typeface="微软雅黑" panose="020B0503020204020204" pitchFamily="34" charset="-122"/>
                  <a:ea typeface="微软雅黑" panose="020B0503020204020204" pitchFamily="34" charset="-122"/>
                </a:rPr>
                <a:t>文字。</a:t>
              </a:r>
              <a:endParaRPr lang="zh-CN" altLang="en-US" sz="120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3070870" y="4990533"/>
              <a:ext cx="0" cy="1365044"/>
            </a:xfrm>
            <a:prstGeom prst="line">
              <a:avLst/>
            </a:prstGeom>
            <a:ln>
              <a:solidFill>
                <a:srgbClr val="048A8B"/>
              </a:solidFill>
            </a:ln>
          </p:spPr>
          <p:style>
            <a:lnRef idx="1">
              <a:schemeClr val="accent1"/>
            </a:lnRef>
            <a:fillRef idx="0">
              <a:schemeClr val="accent1"/>
            </a:fillRef>
            <a:effectRef idx="0">
              <a:schemeClr val="accent1"/>
            </a:effectRef>
            <a:fontRef idx="minor">
              <a:schemeClr val="tx1"/>
            </a:fontRef>
          </p:style>
        </p:cxnSp>
        <p:sp>
          <p:nvSpPr>
            <p:cNvPr id="13" name="椭圆 64"/>
            <p:cNvSpPr>
              <a:spLocks noChangeArrowheads="1"/>
            </p:cNvSpPr>
            <p:nvPr/>
          </p:nvSpPr>
          <p:spPr bwMode="auto">
            <a:xfrm>
              <a:off x="11728625" y="3373781"/>
              <a:ext cx="1365606" cy="1365044"/>
            </a:xfrm>
            <a:prstGeom prst="ellipse">
              <a:avLst/>
            </a:prstGeom>
            <a:solidFill>
              <a:schemeClr val="accent1">
                <a:lumMod val="75000"/>
              </a:schemeClr>
            </a:solidFill>
            <a:ln w="190500" cap="sq" cmpd="sng">
              <a:noFill/>
              <a:round/>
            </a:ln>
          </p:spPr>
          <p:txBody>
            <a:bodyPr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加入标题</a:t>
              </a:r>
              <a:endParaRPr lang="zh-CN" altLang="zh-CN" sz="20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 name="TextBox 5"/>
            <p:cNvSpPr txBox="1"/>
            <p:nvPr/>
          </p:nvSpPr>
          <p:spPr>
            <a:xfrm>
              <a:off x="3247627" y="3626732"/>
              <a:ext cx="8115288" cy="678131"/>
            </a:xfrm>
            <a:prstGeom prst="rect">
              <a:avLst/>
            </a:prstGeom>
            <a:noFill/>
          </p:spPr>
          <p:txBody>
            <a:bodyPr wrap="square" rtlCol="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1530362" y="3373781"/>
              <a:ext cx="0" cy="1365044"/>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1352397" y="2556181"/>
            <a:ext cx="1555115" cy="368300"/>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 name="TextBox 23"/>
          <p:cNvSpPr txBox="1"/>
          <p:nvPr/>
        </p:nvSpPr>
        <p:spPr>
          <a:xfrm>
            <a:off x="1273657" y="2924481"/>
            <a:ext cx="4553247" cy="854080"/>
          </a:xfrm>
          <a:prstGeom prst="rect">
            <a:avLst/>
          </a:prstGeom>
          <a:noFill/>
        </p:spPr>
        <p:txBody>
          <a:bodyPr wrap="square" rtlCol="0">
            <a:spAutoFit/>
          </a:bodyPr>
          <a:lstStyle/>
          <a:p>
            <a:pPr algn="l">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欧美风商务</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模板</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xxx-xxx</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坚持创新请输入文字内容欧美风商务</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模板</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xxx-xxx</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坚持创新请输入文字内容欧美风商务</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模板</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xxx-xxx</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坚持创新请输入文字内容欧美风商务</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模板</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xxx-xxx</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坚持创新请输入文内容</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 name="TextBox 24"/>
          <p:cNvSpPr txBox="1"/>
          <p:nvPr/>
        </p:nvSpPr>
        <p:spPr>
          <a:xfrm>
            <a:off x="1375386" y="2605362"/>
            <a:ext cx="1427480" cy="319405"/>
          </a:xfrm>
          <a:prstGeom prst="rect">
            <a:avLst/>
          </a:prstGeom>
          <a:noFill/>
        </p:spPr>
        <p:txBody>
          <a:bodyPr wrap="non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请在此输入文字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352397" y="4095421"/>
            <a:ext cx="1555115" cy="3683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9" name="TextBox 23"/>
          <p:cNvSpPr txBox="1"/>
          <p:nvPr/>
        </p:nvSpPr>
        <p:spPr>
          <a:xfrm>
            <a:off x="1273657" y="4463721"/>
            <a:ext cx="4553247" cy="1107996"/>
          </a:xfrm>
          <a:prstGeom prst="rect">
            <a:avLst/>
          </a:prstGeom>
          <a:noFill/>
        </p:spPr>
        <p:txBody>
          <a:bodyPr wrap="square" rtlCol="0">
            <a:spAutoFit/>
          </a:bodyPr>
          <a:lstStyle/>
          <a:p>
            <a:pPr algn="l">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欧美风商务</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模板</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xxx-xxx</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坚持创新请输入文字内容欧美风商务</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模板</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xxx-xxx</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坚持创新请输入文字内容欧美风商务</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模板</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xxx-xxx</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坚持创新请输入文字内容欧美风商务</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PPT</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模板</a:t>
            </a:r>
            <a:r>
              <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xxx-xxx</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坚持创新请输入文内容</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gn="l">
              <a:lnSpc>
                <a:spcPct val="150000"/>
              </a:lnSpc>
            </a:pP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 name="TextBox 24"/>
          <p:cNvSpPr txBox="1"/>
          <p:nvPr/>
        </p:nvSpPr>
        <p:spPr>
          <a:xfrm>
            <a:off x="1375386" y="4144602"/>
            <a:ext cx="1427480" cy="319405"/>
          </a:xfrm>
          <a:prstGeom prst="rect">
            <a:avLst/>
          </a:prstGeom>
          <a:noFill/>
        </p:spPr>
        <p:txBody>
          <a:bodyPr wrap="non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请在此输入文字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6005870" y="1887767"/>
            <a:ext cx="4977425" cy="3902228"/>
            <a:chOff x="4970463" y="1117600"/>
            <a:chExt cx="4068762" cy="3481388"/>
          </a:xfrm>
        </p:grpSpPr>
        <p:sp>
          <p:nvSpPr>
            <p:cNvPr id="13" name="矩形 12" descr="library"/>
            <p:cNvSpPr/>
            <p:nvPr/>
          </p:nvSpPr>
          <p:spPr>
            <a:xfrm>
              <a:off x="4970463" y="1117600"/>
              <a:ext cx="2017713" cy="2170113"/>
            </a:xfrm>
            <a:prstGeom prst="rect">
              <a:avLst/>
            </a:prstGeom>
            <a:blipFill dpi="0" rotWithShape="1">
              <a:blip r:embed="rId1"/>
              <a:srcRect/>
              <a:tile tx="0" ty="0" sx="25000" sy="25000" flip="none" algn="ctr"/>
            </a:blipFill>
            <a:ln w="9525">
              <a:noFill/>
              <a:miter/>
            </a:ln>
            <a:effectLst>
              <a:outerShdw blurRad="50800" dist="127000" dir="3000000" algn="ctr" rotWithShape="0">
                <a:srgbClr val="000000">
                  <a:alpha val="40000"/>
                </a:srgbClr>
              </a:outerShdw>
            </a:effectLst>
          </p:spPr>
          <p:txBody>
            <a:bodyPr/>
            <a:lstStyle/>
            <a:p>
              <a:pPr fontAlgn="base"/>
              <a:endParaRPr lang="zh-CN" altLang="en-US" sz="2000" strike="noStrike" noProof="1">
                <a:latin typeface="微软雅黑" panose="020B0503020204020204" pitchFamily="34" charset="-122"/>
                <a:ea typeface="微软雅黑" panose="020B0503020204020204" pitchFamily="34" charset="-122"/>
              </a:endParaRPr>
            </a:p>
          </p:txBody>
        </p:sp>
        <p:sp>
          <p:nvSpPr>
            <p:cNvPr id="14" name="矩形 29711"/>
            <p:cNvSpPr/>
            <p:nvPr/>
          </p:nvSpPr>
          <p:spPr>
            <a:xfrm>
              <a:off x="4970463" y="3351213"/>
              <a:ext cx="2017712" cy="1247775"/>
            </a:xfrm>
            <a:prstGeom prst="rect">
              <a:avLst/>
            </a:prstGeom>
            <a:solidFill>
              <a:srgbClr val="048A8B"/>
            </a:solidFill>
            <a:ln w="9525">
              <a:noFill/>
            </a:ln>
          </p:spPr>
          <p:txBody>
            <a:bodyPr/>
            <a:lstStyle/>
            <a:p>
              <a:pPr lvl="0"/>
              <a:endParaRPr lang="zh-CN" altLang="en-US" sz="2000" dirty="0">
                <a:latin typeface="微软雅黑" panose="020B0503020204020204" pitchFamily="34" charset="-122"/>
                <a:ea typeface="微软雅黑" panose="020B0503020204020204" pitchFamily="34" charset="-122"/>
              </a:endParaRPr>
            </a:p>
          </p:txBody>
        </p:sp>
        <p:sp>
          <p:nvSpPr>
            <p:cNvPr id="15" name="矩形 29712"/>
            <p:cNvSpPr/>
            <p:nvPr/>
          </p:nvSpPr>
          <p:spPr>
            <a:xfrm>
              <a:off x="7051675" y="1130300"/>
              <a:ext cx="1987550" cy="1260475"/>
            </a:xfrm>
            <a:prstGeom prst="rect">
              <a:avLst/>
            </a:prstGeom>
            <a:solidFill>
              <a:schemeClr val="accent1">
                <a:lumMod val="75000"/>
              </a:schemeClr>
            </a:solidFill>
            <a:ln w="9525">
              <a:noFill/>
            </a:ln>
          </p:spPr>
          <p:txBody>
            <a:bodyPr/>
            <a:lstStyle/>
            <a:p>
              <a:pPr lvl="0"/>
              <a:endParaRPr lang="zh-CN" altLang="en-US" sz="2000" dirty="0">
                <a:latin typeface="微软雅黑" panose="020B0503020204020204" pitchFamily="34" charset="-122"/>
                <a:ea typeface="微软雅黑" panose="020B0503020204020204" pitchFamily="34" charset="-122"/>
              </a:endParaRPr>
            </a:p>
          </p:txBody>
        </p:sp>
        <p:sp>
          <p:nvSpPr>
            <p:cNvPr id="16" name="矩形 15" descr="Dreamy_Images_21"/>
            <p:cNvSpPr/>
            <p:nvPr/>
          </p:nvSpPr>
          <p:spPr>
            <a:xfrm>
              <a:off x="7050088" y="2446338"/>
              <a:ext cx="1987550" cy="2152650"/>
            </a:xfrm>
            <a:prstGeom prst="rect">
              <a:avLst/>
            </a:prstGeom>
            <a:blipFill rotWithShape="1">
              <a:blip r:embed="rId2"/>
              <a:srcRect/>
              <a:stretch>
                <a:fillRect r="-44409"/>
              </a:stretch>
            </a:blipFill>
            <a:ln w="9525">
              <a:noFill/>
              <a:miter/>
            </a:ln>
            <a:effectLst>
              <a:outerShdw blurRad="50800" dist="127000" dir="3000000" algn="ctr" rotWithShape="0">
                <a:srgbClr val="000000">
                  <a:alpha val="40000"/>
                </a:srgbClr>
              </a:outerShdw>
            </a:effectLst>
          </p:spPr>
          <p:txBody>
            <a:bodyPr/>
            <a:lstStyle/>
            <a:p>
              <a:pPr fontAlgn="base"/>
              <a:endParaRPr lang="zh-CN" altLang="en-US" sz="2000" strike="noStrike" noProof="1">
                <a:latin typeface="微软雅黑" panose="020B0503020204020204" pitchFamily="34" charset="-122"/>
                <a:ea typeface="微软雅黑" panose="020B0503020204020204" pitchFamily="34" charset="-122"/>
              </a:endParaRPr>
            </a:p>
          </p:txBody>
        </p:sp>
        <p:sp>
          <p:nvSpPr>
            <p:cNvPr id="17" name="矩形 29714"/>
            <p:cNvSpPr/>
            <p:nvPr/>
          </p:nvSpPr>
          <p:spPr>
            <a:xfrm>
              <a:off x="7229475" y="1255713"/>
              <a:ext cx="1655763" cy="1002231"/>
            </a:xfrm>
            <a:prstGeom prst="rect">
              <a:avLst/>
            </a:prstGeom>
            <a:noFill/>
            <a:ln w="9525">
              <a:noFill/>
            </a:ln>
          </p:spPr>
          <p:txBody>
            <a:bodyPr lIns="0" tIns="0" rIns="0" bIns="0">
              <a:spAutoFit/>
            </a:bodyPr>
            <a:lstStyle/>
            <a:p>
              <a:pPr lvl="0"/>
              <a:r>
                <a:rPr lang="zh-CN" altLang="en-US" sz="2800" b="1" dirty="0">
                  <a:solidFill>
                    <a:schemeClr val="bg1"/>
                  </a:solidFill>
                  <a:latin typeface="微软雅黑" panose="020B0503020204020204" pitchFamily="34" charset="-122"/>
                  <a:ea typeface="微软雅黑" panose="020B0503020204020204" pitchFamily="34" charset="-122"/>
                </a:rPr>
                <a:t>01</a:t>
              </a:r>
              <a:r>
                <a:rPr lang="zh-CN" altLang="en-US" sz="9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加入标题描述</a:t>
              </a:r>
              <a:endParaRPr lang="zh-CN" altLang="en-US" sz="5400" b="1" dirty="0">
                <a:solidFill>
                  <a:schemeClr val="bg1"/>
                </a:solidFill>
                <a:latin typeface="微软雅黑" panose="020B0503020204020204" pitchFamily="34" charset="-122"/>
                <a:ea typeface="微软雅黑" panose="020B0503020204020204" pitchFamily="34" charset="-122"/>
              </a:endParaRPr>
            </a:p>
            <a:p>
              <a:pPr lvl="0"/>
              <a:r>
                <a:rPr lang="en-US" altLang="x-none" sz="900" dirty="0">
                  <a:solidFill>
                    <a:schemeClr val="bg1"/>
                  </a:solidFill>
                  <a:latin typeface="微软雅黑" panose="020B0503020204020204" pitchFamily="34" charset="-122"/>
                  <a:ea typeface="微软雅黑" panose="020B0503020204020204" pitchFamily="34" charset="-122"/>
                </a:rPr>
                <a:t>We have many PowerPoint </a:t>
              </a:r>
              <a:r>
                <a:rPr lang="zh-CN" altLang="en-US" sz="900" dirty="0">
                  <a:solidFill>
                    <a:schemeClr val="bg1"/>
                  </a:solidFill>
                  <a:latin typeface="微软雅黑" panose="020B0503020204020204" pitchFamily="34" charset="-122"/>
                  <a:ea typeface="微软雅黑" panose="020B0503020204020204" pitchFamily="34" charset="-122"/>
                </a:rPr>
                <a:t>templates</a:t>
              </a:r>
              <a:r>
                <a:rPr lang="en-US" altLang="x-none" sz="900"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8" name="矩形 29715"/>
            <p:cNvSpPr/>
            <p:nvPr/>
          </p:nvSpPr>
          <p:spPr>
            <a:xfrm>
              <a:off x="5159375" y="3490913"/>
              <a:ext cx="1655763" cy="1002231"/>
            </a:xfrm>
            <a:prstGeom prst="rect">
              <a:avLst/>
            </a:prstGeom>
            <a:noFill/>
            <a:ln w="9525">
              <a:noFill/>
            </a:ln>
          </p:spPr>
          <p:txBody>
            <a:bodyPr lIns="0" tIns="0" rIns="0" bIns="0">
              <a:spAutoFit/>
            </a:bodyPr>
            <a:lstStyle/>
            <a:p>
              <a:pPr lvl="0"/>
              <a:r>
                <a:rPr lang="zh-CN" altLang="en-US" sz="2800" b="1" dirty="0">
                  <a:solidFill>
                    <a:schemeClr val="bg1"/>
                  </a:solidFill>
                  <a:latin typeface="微软雅黑" panose="020B0503020204020204" pitchFamily="34" charset="-122"/>
                  <a:ea typeface="微软雅黑" panose="020B0503020204020204" pitchFamily="34" charset="-122"/>
                </a:rPr>
                <a:t>02</a:t>
              </a:r>
              <a:r>
                <a:rPr lang="zh-CN" altLang="en-US" sz="1600" b="1" dirty="0">
                  <a:solidFill>
                    <a:srgbClr val="FFFFFF"/>
                  </a:solidFill>
                  <a:latin typeface="微软雅黑" panose="020B0503020204020204" pitchFamily="34" charset="-122"/>
                  <a:ea typeface="微软雅黑" panose="020B0503020204020204" pitchFamily="34" charset="-122"/>
                </a:rPr>
                <a:t>加入标题描述</a:t>
              </a:r>
              <a:endParaRPr lang="zh-CN" altLang="en-US" sz="2800" b="1" dirty="0">
                <a:solidFill>
                  <a:schemeClr val="bg1"/>
                </a:solidFill>
                <a:latin typeface="微软雅黑" panose="020B0503020204020204" pitchFamily="34" charset="-122"/>
                <a:ea typeface="微软雅黑" panose="020B0503020204020204" pitchFamily="34" charset="-122"/>
              </a:endParaRPr>
            </a:p>
            <a:p>
              <a:pPr lvl="0"/>
              <a:r>
                <a:rPr lang="en-US" altLang="x-none" sz="900" dirty="0">
                  <a:solidFill>
                    <a:schemeClr val="bg1"/>
                  </a:solidFill>
                  <a:latin typeface="微软雅黑" panose="020B0503020204020204" pitchFamily="34" charset="-122"/>
                  <a:ea typeface="微软雅黑" panose="020B0503020204020204" pitchFamily="34" charset="-122"/>
                </a:rPr>
                <a:t>We have many PowerPoint </a:t>
              </a:r>
              <a:r>
                <a:rPr lang="zh-CN" altLang="en-US" sz="900" dirty="0">
                  <a:solidFill>
                    <a:schemeClr val="bg1"/>
                  </a:solidFill>
                  <a:latin typeface="微软雅黑" panose="020B0503020204020204" pitchFamily="34" charset="-122"/>
                  <a:ea typeface="微软雅黑" panose="020B0503020204020204" pitchFamily="34" charset="-122"/>
                </a:rPr>
                <a:t>templates</a:t>
              </a:r>
              <a:r>
                <a:rPr lang="en-US" altLang="x-none" sz="900"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ppt_x"/>
                                          </p:val>
                                        </p:tav>
                                        <p:tav tm="100000">
                                          <p:val>
                                            <p:strVal val="#ppt_x"/>
                                          </p:val>
                                        </p:tav>
                                      </p:tavLst>
                                    </p:anim>
                                    <p:anim calcmode="lin" valueType="num">
                                      <p:cBhvr additive="base">
                                        <p:cTn id="14" dur="25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50" fill="hold"/>
                                        <p:tgtEl>
                                          <p:spTgt spid="6"/>
                                        </p:tgtEl>
                                        <p:attrNameLst>
                                          <p:attrName>ppt_x</p:attrName>
                                        </p:attrNameLst>
                                      </p:cBhvr>
                                      <p:tavLst>
                                        <p:tav tm="0">
                                          <p:val>
                                            <p:strVal val="#ppt_x"/>
                                          </p:val>
                                        </p:tav>
                                        <p:tav tm="100000">
                                          <p:val>
                                            <p:strVal val="#ppt_x"/>
                                          </p:val>
                                        </p:tav>
                                      </p:tavLst>
                                    </p:anim>
                                    <p:anim calcmode="lin" valueType="num">
                                      <p:cBhvr additive="base">
                                        <p:cTn id="19" dur="250" fill="hold"/>
                                        <p:tgtEl>
                                          <p:spTgt spid="6"/>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250" fill="hold"/>
                                        <p:tgtEl>
                                          <p:spTgt spid="7"/>
                                        </p:tgtEl>
                                        <p:attrNameLst>
                                          <p:attrName>ppt_x</p:attrName>
                                        </p:attrNameLst>
                                      </p:cBhvr>
                                      <p:tavLst>
                                        <p:tav tm="0">
                                          <p:val>
                                            <p:strVal val="#ppt_x"/>
                                          </p:val>
                                        </p:tav>
                                        <p:tav tm="100000">
                                          <p:val>
                                            <p:strVal val="#ppt_x"/>
                                          </p:val>
                                        </p:tav>
                                      </p:tavLst>
                                    </p:anim>
                                    <p:anim calcmode="lin" valueType="num">
                                      <p:cBhvr additive="base">
                                        <p:cTn id="24" dur="25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250" fill="hold"/>
                                        <p:tgtEl>
                                          <p:spTgt spid="8"/>
                                        </p:tgtEl>
                                        <p:attrNameLst>
                                          <p:attrName>ppt_x</p:attrName>
                                        </p:attrNameLst>
                                      </p:cBhvr>
                                      <p:tavLst>
                                        <p:tav tm="0">
                                          <p:val>
                                            <p:strVal val="#ppt_x"/>
                                          </p:val>
                                        </p:tav>
                                        <p:tav tm="100000">
                                          <p:val>
                                            <p:strVal val="#ppt_x"/>
                                          </p:val>
                                        </p:tav>
                                      </p:tavLst>
                                    </p:anim>
                                    <p:anim calcmode="lin" valueType="num">
                                      <p:cBhvr additive="base">
                                        <p:cTn id="29" dur="250" fill="hold"/>
                                        <p:tgtEl>
                                          <p:spTgt spid="8"/>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250" fill="hold"/>
                                        <p:tgtEl>
                                          <p:spTgt spid="9"/>
                                        </p:tgtEl>
                                        <p:attrNameLst>
                                          <p:attrName>ppt_x</p:attrName>
                                        </p:attrNameLst>
                                      </p:cBhvr>
                                      <p:tavLst>
                                        <p:tav tm="0">
                                          <p:val>
                                            <p:strVal val="#ppt_x"/>
                                          </p:val>
                                        </p:tav>
                                        <p:tav tm="100000">
                                          <p:val>
                                            <p:strVal val="#ppt_x"/>
                                          </p:val>
                                        </p:tav>
                                      </p:tavLst>
                                    </p:anim>
                                    <p:anim calcmode="lin" valueType="num">
                                      <p:cBhvr additive="base">
                                        <p:cTn id="34" dur="250" fill="hold"/>
                                        <p:tgtEl>
                                          <p:spTgt spid="9"/>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250" fill="hold"/>
                                        <p:tgtEl>
                                          <p:spTgt spid="10"/>
                                        </p:tgtEl>
                                        <p:attrNameLst>
                                          <p:attrName>ppt_x</p:attrName>
                                        </p:attrNameLst>
                                      </p:cBhvr>
                                      <p:tavLst>
                                        <p:tav tm="0">
                                          <p:val>
                                            <p:strVal val="#ppt_x"/>
                                          </p:val>
                                        </p:tav>
                                        <p:tav tm="100000">
                                          <p:val>
                                            <p:strVal val="#ppt_x"/>
                                          </p:val>
                                        </p:tav>
                                      </p:tavLst>
                                    </p:anim>
                                    <p:anim calcmode="lin" valueType="num">
                                      <p:cBhvr additive="base">
                                        <p:cTn id="39" dur="250" fill="hold"/>
                                        <p:tgtEl>
                                          <p:spTgt spid="10"/>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8"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750" fill="hold"/>
                                        <p:tgtEl>
                                          <p:spTgt spid="12"/>
                                        </p:tgtEl>
                                        <p:attrNameLst>
                                          <p:attrName>ppt_x</p:attrName>
                                        </p:attrNameLst>
                                      </p:cBhvr>
                                      <p:tavLst>
                                        <p:tav tm="0">
                                          <p:val>
                                            <p:strVal val="0-#ppt_w/2"/>
                                          </p:val>
                                        </p:tav>
                                        <p:tav tm="100000">
                                          <p:val>
                                            <p:strVal val="#ppt_x"/>
                                          </p:val>
                                        </p:tav>
                                      </p:tavLst>
                                    </p:anim>
                                    <p:anim calcmode="lin" valueType="num">
                                      <p:cBhvr additive="base">
                                        <p:cTn id="44" dur="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262384" y="2554871"/>
            <a:ext cx="9470567" cy="2582758"/>
            <a:chOff x="1197989" y="2554871"/>
            <a:chExt cx="9470567" cy="2582758"/>
          </a:xfrm>
        </p:grpSpPr>
        <p:grpSp>
          <p:nvGrpSpPr>
            <p:cNvPr id="6" name="组合 5"/>
            <p:cNvGrpSpPr/>
            <p:nvPr/>
          </p:nvGrpSpPr>
          <p:grpSpPr>
            <a:xfrm>
              <a:off x="1222811" y="2567750"/>
              <a:ext cx="2020555" cy="1932705"/>
              <a:chOff x="1540292" y="2012781"/>
              <a:chExt cx="2630025" cy="2515676"/>
            </a:xfrm>
          </p:grpSpPr>
          <p:graphicFrame>
            <p:nvGraphicFramePr>
              <p:cNvPr id="29" name="Chart 2"/>
              <p:cNvGraphicFramePr/>
              <p:nvPr/>
            </p:nvGraphicFramePr>
            <p:xfrm>
              <a:off x="1540292" y="2012781"/>
              <a:ext cx="2630025" cy="2515676"/>
            </p:xfrm>
            <a:graphic>
              <a:graphicData uri="http://schemas.openxmlformats.org/drawingml/2006/chart">
                <c:chart xmlns:c="http://schemas.openxmlformats.org/drawingml/2006/chart" xmlns:r="http://schemas.openxmlformats.org/officeDocument/2006/relationships" r:id="rId1"/>
              </a:graphicData>
            </a:graphic>
          </p:graphicFrame>
          <p:sp>
            <p:nvSpPr>
              <p:cNvPr id="30" name="Text Box 10"/>
              <p:cNvSpPr txBox="1">
                <a:spLocks noChangeArrowheads="1"/>
              </p:cNvSpPr>
              <p:nvPr/>
            </p:nvSpPr>
            <p:spPr bwMode="auto">
              <a:xfrm>
                <a:off x="2176314" y="2865481"/>
                <a:ext cx="1357980" cy="781194"/>
              </a:xfrm>
              <a:prstGeom prst="rect">
                <a:avLst/>
              </a:prstGeom>
              <a:noFill/>
              <a:ln w="9525">
                <a:noFill/>
                <a:miter lim="800000"/>
              </a:ln>
            </p:spPr>
            <p:txBody>
              <a:bodyPr wrap="square" lIns="45720" tIns="22860" rIns="45720" bIns="22860">
                <a:spAutoFit/>
              </a:bodyPr>
              <a:lstStyle/>
              <a:p>
                <a:pPr algn="ctr" defTabSz="1087755"/>
                <a:r>
                  <a:rPr lang="en-US" sz="3600" dirty="0">
                    <a:solidFill>
                      <a:schemeClr val="bg1">
                        <a:lumMod val="50000"/>
                      </a:schemeClr>
                    </a:solidFill>
                    <a:latin typeface="华文细黑" panose="02010600040101010101" pitchFamily="2" charset="-122"/>
                    <a:ea typeface="华文细黑" panose="02010600040101010101" pitchFamily="2" charset="-122"/>
                    <a:cs typeface="Aharoni" panose="02010803020104030203" pitchFamily="2" charset="-79"/>
                  </a:rPr>
                  <a:t>33</a:t>
                </a:r>
                <a:r>
                  <a:rPr lang="en-US" sz="1600" dirty="0">
                    <a:solidFill>
                      <a:schemeClr val="bg1">
                        <a:lumMod val="50000"/>
                      </a:schemeClr>
                    </a:solidFill>
                    <a:latin typeface="华文细黑" panose="02010600040101010101" pitchFamily="2" charset="-122"/>
                    <a:ea typeface="华文细黑" panose="02010600040101010101" pitchFamily="2" charset="-122"/>
                    <a:cs typeface="Aharoni" panose="02010803020104030203" pitchFamily="2" charset="-79"/>
                  </a:rPr>
                  <a:t>%</a:t>
                </a:r>
                <a:endParaRPr lang="en-US" sz="1600" dirty="0">
                  <a:solidFill>
                    <a:schemeClr val="bg1">
                      <a:lumMod val="50000"/>
                    </a:schemeClr>
                  </a:solidFill>
                  <a:latin typeface="华文细黑" panose="02010600040101010101" pitchFamily="2" charset="-122"/>
                  <a:ea typeface="华文细黑" panose="02010600040101010101" pitchFamily="2" charset="-122"/>
                  <a:cs typeface="Aharoni" panose="02010803020104030203" pitchFamily="2" charset="-79"/>
                </a:endParaRPr>
              </a:p>
            </p:txBody>
          </p:sp>
        </p:grpSp>
        <p:grpSp>
          <p:nvGrpSpPr>
            <p:cNvPr id="7" name="组合 6"/>
            <p:cNvGrpSpPr/>
            <p:nvPr/>
          </p:nvGrpSpPr>
          <p:grpSpPr>
            <a:xfrm>
              <a:off x="3718863" y="2567750"/>
              <a:ext cx="2020555" cy="1932705"/>
              <a:chOff x="4787939" y="2012781"/>
              <a:chExt cx="2630025" cy="2515676"/>
            </a:xfrm>
          </p:grpSpPr>
          <p:graphicFrame>
            <p:nvGraphicFramePr>
              <p:cNvPr id="27" name="Chart 2"/>
              <p:cNvGraphicFramePr/>
              <p:nvPr/>
            </p:nvGraphicFramePr>
            <p:xfrm>
              <a:off x="4787939" y="2012781"/>
              <a:ext cx="2630025" cy="2515676"/>
            </p:xfrm>
            <a:graphic>
              <a:graphicData uri="http://schemas.openxmlformats.org/drawingml/2006/chart">
                <c:chart xmlns:c="http://schemas.openxmlformats.org/drawingml/2006/chart" xmlns:r="http://schemas.openxmlformats.org/officeDocument/2006/relationships" r:id="rId2"/>
              </a:graphicData>
            </a:graphic>
          </p:graphicFrame>
          <p:sp>
            <p:nvSpPr>
              <p:cNvPr id="28" name="Text Box 10"/>
              <p:cNvSpPr txBox="1">
                <a:spLocks noChangeArrowheads="1"/>
              </p:cNvSpPr>
              <p:nvPr/>
            </p:nvSpPr>
            <p:spPr bwMode="auto">
              <a:xfrm>
                <a:off x="5423961" y="2865481"/>
                <a:ext cx="1357980" cy="781194"/>
              </a:xfrm>
              <a:prstGeom prst="rect">
                <a:avLst/>
              </a:prstGeom>
              <a:noFill/>
              <a:ln w="9525">
                <a:noFill/>
                <a:miter lim="800000"/>
              </a:ln>
            </p:spPr>
            <p:txBody>
              <a:bodyPr wrap="square" lIns="45720" tIns="22860" rIns="45720" bIns="22860">
                <a:spAutoFit/>
              </a:bodyPr>
              <a:lstStyle>
                <a:defPPr>
                  <a:defRPr lang="zh-CN"/>
                </a:defPPr>
                <a:lvl1pPr algn="ctr" defTabSz="1087755">
                  <a:defRPr sz="4800" b="1">
                    <a:solidFill>
                      <a:srgbClr val="333333"/>
                    </a:solidFill>
                    <a:latin typeface="Aharoni" panose="02010803020104030203" pitchFamily="2" charset="-79"/>
                    <a:ea typeface="Open Sans" panose="020B0606030504020204" pitchFamily="34" charset="0"/>
                    <a:cs typeface="Aharoni" panose="02010803020104030203" pitchFamily="2" charset="-79"/>
                  </a:defRPr>
                </a:lvl1pPr>
              </a:lstStyle>
              <a:p>
                <a:r>
                  <a:rPr lang="en-US" sz="3600" b="0" dirty="0">
                    <a:solidFill>
                      <a:schemeClr val="bg1">
                        <a:lumMod val="50000"/>
                      </a:schemeClr>
                    </a:solidFill>
                    <a:latin typeface="华文细黑" panose="02010600040101010101" pitchFamily="2" charset="-122"/>
                    <a:ea typeface="华文细黑" panose="02010600040101010101" pitchFamily="2" charset="-122"/>
                  </a:rPr>
                  <a:t>36</a:t>
                </a:r>
                <a:r>
                  <a:rPr lang="en-US" sz="1600" b="0" dirty="0">
                    <a:solidFill>
                      <a:schemeClr val="bg1">
                        <a:lumMod val="50000"/>
                      </a:schemeClr>
                    </a:solidFill>
                    <a:latin typeface="华文细黑" panose="02010600040101010101" pitchFamily="2" charset="-122"/>
                    <a:ea typeface="华文细黑" panose="02010600040101010101" pitchFamily="2" charset="-122"/>
                  </a:rPr>
                  <a:t>%</a:t>
                </a:r>
                <a:endParaRPr lang="en-US" sz="3600" b="0" dirty="0">
                  <a:solidFill>
                    <a:schemeClr val="bg1">
                      <a:lumMod val="50000"/>
                    </a:schemeClr>
                  </a:solidFill>
                  <a:latin typeface="华文细黑" panose="02010600040101010101" pitchFamily="2" charset="-122"/>
                  <a:ea typeface="华文细黑" panose="02010600040101010101" pitchFamily="2" charset="-122"/>
                </a:endParaRPr>
              </a:p>
            </p:txBody>
          </p:sp>
        </p:grpSp>
        <p:grpSp>
          <p:nvGrpSpPr>
            <p:cNvPr id="8" name="组合 7"/>
            <p:cNvGrpSpPr/>
            <p:nvPr/>
          </p:nvGrpSpPr>
          <p:grpSpPr>
            <a:xfrm>
              <a:off x="6214914" y="2567750"/>
              <a:ext cx="2020555" cy="1932705"/>
              <a:chOff x="7970344" y="2012781"/>
              <a:chExt cx="2630025" cy="2515676"/>
            </a:xfrm>
          </p:grpSpPr>
          <p:graphicFrame>
            <p:nvGraphicFramePr>
              <p:cNvPr id="25" name="Chart 2"/>
              <p:cNvGraphicFramePr/>
              <p:nvPr/>
            </p:nvGraphicFramePr>
            <p:xfrm>
              <a:off x="7970344" y="2012781"/>
              <a:ext cx="2630025" cy="2515676"/>
            </p:xfrm>
            <a:graphic>
              <a:graphicData uri="http://schemas.openxmlformats.org/drawingml/2006/chart">
                <c:chart xmlns:c="http://schemas.openxmlformats.org/drawingml/2006/chart" xmlns:r="http://schemas.openxmlformats.org/officeDocument/2006/relationships" r:id="rId3"/>
              </a:graphicData>
            </a:graphic>
          </p:graphicFrame>
          <p:sp>
            <p:nvSpPr>
              <p:cNvPr id="26" name="Text Box 10"/>
              <p:cNvSpPr txBox="1">
                <a:spLocks noChangeArrowheads="1"/>
              </p:cNvSpPr>
              <p:nvPr/>
            </p:nvSpPr>
            <p:spPr bwMode="auto">
              <a:xfrm>
                <a:off x="8606366" y="2865481"/>
                <a:ext cx="1357980" cy="781194"/>
              </a:xfrm>
              <a:prstGeom prst="rect">
                <a:avLst/>
              </a:prstGeom>
              <a:noFill/>
              <a:ln w="9525">
                <a:noFill/>
                <a:miter lim="800000"/>
              </a:ln>
            </p:spPr>
            <p:txBody>
              <a:bodyPr wrap="square" lIns="45720" tIns="22860" rIns="45720" bIns="22860">
                <a:spAutoFit/>
              </a:bodyPr>
              <a:lstStyle>
                <a:defPPr>
                  <a:defRPr lang="zh-CN"/>
                </a:defPPr>
                <a:lvl1pPr algn="ctr" defTabSz="1087755">
                  <a:defRPr sz="4800" b="1">
                    <a:solidFill>
                      <a:srgbClr val="333333"/>
                    </a:solidFill>
                    <a:latin typeface="Aharoni" panose="02010803020104030203" pitchFamily="2" charset="-79"/>
                    <a:ea typeface="Open Sans" panose="020B0606030504020204" pitchFamily="34" charset="0"/>
                    <a:cs typeface="Aharoni" panose="02010803020104030203" pitchFamily="2" charset="-79"/>
                  </a:defRPr>
                </a:lvl1pPr>
              </a:lstStyle>
              <a:p>
                <a:r>
                  <a:rPr lang="en-US" sz="3600" b="0" dirty="0">
                    <a:solidFill>
                      <a:schemeClr val="bg1">
                        <a:lumMod val="50000"/>
                      </a:schemeClr>
                    </a:solidFill>
                    <a:latin typeface="华文细黑" panose="02010600040101010101" pitchFamily="2" charset="-122"/>
                    <a:ea typeface="华文细黑" panose="02010600040101010101" pitchFamily="2" charset="-122"/>
                  </a:rPr>
                  <a:t>50</a:t>
                </a:r>
                <a:r>
                  <a:rPr lang="en-US" sz="1600" b="0" dirty="0">
                    <a:solidFill>
                      <a:schemeClr val="bg1">
                        <a:lumMod val="50000"/>
                      </a:schemeClr>
                    </a:solidFill>
                    <a:latin typeface="华文细黑" panose="02010600040101010101" pitchFamily="2" charset="-122"/>
                    <a:ea typeface="华文细黑" panose="02010600040101010101" pitchFamily="2" charset="-122"/>
                  </a:rPr>
                  <a:t>%</a:t>
                </a:r>
                <a:endParaRPr lang="en-US" sz="3600" b="0" dirty="0">
                  <a:solidFill>
                    <a:schemeClr val="bg1">
                      <a:lumMod val="50000"/>
                    </a:schemeClr>
                  </a:solidFill>
                  <a:latin typeface="华文细黑" panose="02010600040101010101" pitchFamily="2" charset="-122"/>
                  <a:ea typeface="华文细黑" panose="02010600040101010101" pitchFamily="2" charset="-122"/>
                </a:endParaRPr>
              </a:p>
            </p:txBody>
          </p:sp>
        </p:grpSp>
        <p:grpSp>
          <p:nvGrpSpPr>
            <p:cNvPr id="9" name="组合 8"/>
            <p:cNvGrpSpPr/>
            <p:nvPr/>
          </p:nvGrpSpPr>
          <p:grpSpPr>
            <a:xfrm>
              <a:off x="1197989" y="4516947"/>
              <a:ext cx="2038795" cy="620682"/>
              <a:chOff x="1137578" y="4446649"/>
              <a:chExt cx="2653767" cy="807902"/>
            </a:xfrm>
          </p:grpSpPr>
          <p:sp>
            <p:nvSpPr>
              <p:cNvPr id="23" name="矩形 22"/>
              <p:cNvSpPr/>
              <p:nvPr/>
            </p:nvSpPr>
            <p:spPr>
              <a:xfrm>
                <a:off x="1137578" y="4813877"/>
                <a:ext cx="2653767" cy="440674"/>
              </a:xfrm>
              <a:prstGeom prst="rect">
                <a:avLst/>
              </a:prstGeom>
            </p:spPr>
            <p:txBody>
              <a:bodyPr wrap="square">
                <a:spAutoFit/>
              </a:bodyPr>
              <a:lstStyle/>
              <a:p>
                <a:pPr algn="ctr"/>
                <a:r>
                  <a:rPr lang="en-US" altLang="zh-CN" sz="8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307631" y="4446649"/>
                <a:ext cx="2313659" cy="400614"/>
              </a:xfrm>
              <a:prstGeom prst="rect">
                <a:avLst/>
              </a:prstGeom>
            </p:spPr>
            <p:txBody>
              <a:bodyPr wrap="square">
                <a:spAutoFit/>
              </a:bodyPr>
              <a:lstStyle/>
              <a:p>
                <a:pPr algn="dist"/>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0" name="组合 9"/>
            <p:cNvGrpSpPr/>
            <p:nvPr/>
          </p:nvGrpSpPr>
          <p:grpSpPr>
            <a:xfrm>
              <a:off x="3665992" y="4500452"/>
              <a:ext cx="2038795" cy="620682"/>
              <a:chOff x="1137578" y="4446649"/>
              <a:chExt cx="2653767" cy="807902"/>
            </a:xfrm>
          </p:grpSpPr>
          <p:sp>
            <p:nvSpPr>
              <p:cNvPr id="21" name="矩形 20"/>
              <p:cNvSpPr/>
              <p:nvPr/>
            </p:nvSpPr>
            <p:spPr>
              <a:xfrm>
                <a:off x="1137578" y="4813877"/>
                <a:ext cx="2653767" cy="440674"/>
              </a:xfrm>
              <a:prstGeom prst="rect">
                <a:avLst/>
              </a:prstGeom>
            </p:spPr>
            <p:txBody>
              <a:bodyPr wrap="square">
                <a:spAutoFit/>
              </a:bodyPr>
              <a:lstStyle/>
              <a:p>
                <a:pPr algn="ctr"/>
                <a:r>
                  <a:rPr lang="en-US" altLang="zh-CN" sz="8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307631" y="4446649"/>
                <a:ext cx="2313659" cy="400614"/>
              </a:xfrm>
              <a:prstGeom prst="rect">
                <a:avLst/>
              </a:prstGeom>
            </p:spPr>
            <p:txBody>
              <a:bodyPr wrap="square">
                <a:spAutoFit/>
              </a:bodyPr>
              <a:lstStyle/>
              <a:p>
                <a:pPr algn="dist"/>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2" name="组合 11"/>
            <p:cNvGrpSpPr/>
            <p:nvPr/>
          </p:nvGrpSpPr>
          <p:grpSpPr>
            <a:xfrm>
              <a:off x="6202252" y="4516947"/>
              <a:ext cx="2038795" cy="620682"/>
              <a:chOff x="1137578" y="4446649"/>
              <a:chExt cx="2653767" cy="807902"/>
            </a:xfrm>
          </p:grpSpPr>
          <p:sp>
            <p:nvSpPr>
              <p:cNvPr id="19" name="矩形 18"/>
              <p:cNvSpPr/>
              <p:nvPr/>
            </p:nvSpPr>
            <p:spPr>
              <a:xfrm>
                <a:off x="1137578" y="4813877"/>
                <a:ext cx="2653767" cy="440674"/>
              </a:xfrm>
              <a:prstGeom prst="rect">
                <a:avLst/>
              </a:prstGeom>
            </p:spPr>
            <p:txBody>
              <a:bodyPr wrap="square">
                <a:spAutoFit/>
              </a:bodyPr>
              <a:lstStyle/>
              <a:p>
                <a:pPr algn="ctr"/>
                <a:r>
                  <a:rPr lang="en-US" altLang="zh-CN" sz="8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1307631" y="4446649"/>
                <a:ext cx="2313659" cy="400614"/>
              </a:xfrm>
              <a:prstGeom prst="rect">
                <a:avLst/>
              </a:prstGeom>
            </p:spPr>
            <p:txBody>
              <a:bodyPr wrap="square">
                <a:spAutoFit/>
              </a:bodyPr>
              <a:lstStyle/>
              <a:p>
                <a:pPr algn="dist"/>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3" name="组合 12"/>
            <p:cNvGrpSpPr/>
            <p:nvPr/>
          </p:nvGrpSpPr>
          <p:grpSpPr>
            <a:xfrm>
              <a:off x="8642423" y="2554871"/>
              <a:ext cx="2020555" cy="1932705"/>
              <a:chOff x="7970344" y="2012781"/>
              <a:chExt cx="2630025" cy="2515676"/>
            </a:xfrm>
          </p:grpSpPr>
          <p:graphicFrame>
            <p:nvGraphicFramePr>
              <p:cNvPr id="17" name="Chart 2"/>
              <p:cNvGraphicFramePr/>
              <p:nvPr/>
            </p:nvGraphicFramePr>
            <p:xfrm>
              <a:off x="7970344" y="2012781"/>
              <a:ext cx="2630025" cy="2515676"/>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 Box 10"/>
              <p:cNvSpPr txBox="1">
                <a:spLocks noChangeArrowheads="1"/>
              </p:cNvSpPr>
              <p:nvPr/>
            </p:nvSpPr>
            <p:spPr bwMode="auto">
              <a:xfrm>
                <a:off x="8606366" y="2865481"/>
                <a:ext cx="1357980" cy="781194"/>
              </a:xfrm>
              <a:prstGeom prst="rect">
                <a:avLst/>
              </a:prstGeom>
              <a:noFill/>
              <a:ln w="9525">
                <a:noFill/>
                <a:miter lim="800000"/>
              </a:ln>
            </p:spPr>
            <p:txBody>
              <a:bodyPr wrap="square" lIns="45720" tIns="22860" rIns="45720" bIns="22860">
                <a:spAutoFit/>
              </a:bodyPr>
              <a:lstStyle>
                <a:defPPr>
                  <a:defRPr lang="zh-CN"/>
                </a:defPPr>
                <a:lvl1pPr algn="ctr" defTabSz="1087755">
                  <a:defRPr sz="4800" b="1">
                    <a:solidFill>
                      <a:srgbClr val="333333"/>
                    </a:solidFill>
                    <a:latin typeface="Aharoni" panose="02010803020104030203" pitchFamily="2" charset="-79"/>
                    <a:ea typeface="Open Sans" panose="020B0606030504020204" pitchFamily="34" charset="0"/>
                    <a:cs typeface="Aharoni" panose="02010803020104030203" pitchFamily="2" charset="-79"/>
                  </a:defRPr>
                </a:lvl1pPr>
              </a:lstStyle>
              <a:p>
                <a:r>
                  <a:rPr lang="en-US" sz="3600" b="0" dirty="0">
                    <a:solidFill>
                      <a:schemeClr val="bg1">
                        <a:lumMod val="50000"/>
                      </a:schemeClr>
                    </a:solidFill>
                    <a:latin typeface="华文细黑" panose="02010600040101010101" pitchFamily="2" charset="-122"/>
                    <a:ea typeface="华文细黑" panose="02010600040101010101" pitchFamily="2" charset="-122"/>
                  </a:rPr>
                  <a:t>50</a:t>
                </a:r>
                <a:r>
                  <a:rPr lang="en-US" sz="1600" b="0" dirty="0">
                    <a:solidFill>
                      <a:schemeClr val="bg1">
                        <a:lumMod val="50000"/>
                      </a:schemeClr>
                    </a:solidFill>
                    <a:latin typeface="华文细黑" panose="02010600040101010101" pitchFamily="2" charset="-122"/>
                    <a:ea typeface="华文细黑" panose="02010600040101010101" pitchFamily="2" charset="-122"/>
                  </a:rPr>
                  <a:t>%</a:t>
                </a:r>
                <a:endParaRPr lang="en-US" sz="3600" b="0" dirty="0">
                  <a:solidFill>
                    <a:schemeClr val="bg1">
                      <a:lumMod val="50000"/>
                    </a:schemeClr>
                  </a:solidFill>
                  <a:latin typeface="华文细黑" panose="02010600040101010101" pitchFamily="2" charset="-122"/>
                  <a:ea typeface="华文细黑" panose="02010600040101010101" pitchFamily="2" charset="-122"/>
                </a:endParaRPr>
              </a:p>
            </p:txBody>
          </p:sp>
        </p:grpSp>
        <p:grpSp>
          <p:nvGrpSpPr>
            <p:cNvPr id="14" name="组合 13"/>
            <p:cNvGrpSpPr/>
            <p:nvPr/>
          </p:nvGrpSpPr>
          <p:grpSpPr>
            <a:xfrm>
              <a:off x="8629761" y="4504068"/>
              <a:ext cx="2038795" cy="620682"/>
              <a:chOff x="1137578" y="4446649"/>
              <a:chExt cx="2653767" cy="807902"/>
            </a:xfrm>
          </p:grpSpPr>
          <p:sp>
            <p:nvSpPr>
              <p:cNvPr id="15" name="矩形 14"/>
              <p:cNvSpPr/>
              <p:nvPr/>
            </p:nvSpPr>
            <p:spPr>
              <a:xfrm>
                <a:off x="1137578" y="4813877"/>
                <a:ext cx="2653767" cy="440674"/>
              </a:xfrm>
              <a:prstGeom prst="rect">
                <a:avLst/>
              </a:prstGeom>
            </p:spPr>
            <p:txBody>
              <a:bodyPr wrap="square">
                <a:spAutoFit/>
              </a:bodyPr>
              <a:lstStyle/>
              <a:p>
                <a:pPr algn="ctr"/>
                <a:r>
                  <a:rPr lang="en-US" altLang="zh-CN" sz="8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307631" y="4446649"/>
                <a:ext cx="2313659" cy="400614"/>
              </a:xfrm>
              <a:prstGeom prst="rect">
                <a:avLst/>
              </a:prstGeom>
            </p:spPr>
            <p:txBody>
              <a:bodyPr wrap="square">
                <a:spAutoFit/>
              </a:bodyPr>
              <a:lstStyle/>
              <a:p>
                <a:pPr algn="dist"/>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flipV="1">
            <a:off x="0" y="1240"/>
            <a:ext cx="12190413" cy="6857107"/>
          </a:xfrm>
          <a:prstGeom prst="rect">
            <a:avLst/>
          </a:prstGeom>
        </p:spPr>
      </p:pic>
      <p:grpSp>
        <p:nvGrpSpPr>
          <p:cNvPr id="9" name="组合 8"/>
          <p:cNvGrpSpPr/>
          <p:nvPr/>
        </p:nvGrpSpPr>
        <p:grpSpPr>
          <a:xfrm>
            <a:off x="2934039" y="2256368"/>
            <a:ext cx="6340198" cy="2282628"/>
            <a:chOff x="-439422" y="2447380"/>
            <a:chExt cx="6340198" cy="2282628"/>
          </a:xfrm>
        </p:grpSpPr>
        <p:sp>
          <p:nvSpPr>
            <p:cNvPr id="10" name="文本框 2"/>
            <p:cNvSpPr txBox="1"/>
            <p:nvPr/>
          </p:nvSpPr>
          <p:spPr>
            <a:xfrm>
              <a:off x="1908235" y="2447380"/>
              <a:ext cx="1644884" cy="646331"/>
            </a:xfrm>
            <a:prstGeom prst="rect">
              <a:avLst/>
            </a:prstGeom>
            <a:solidFill>
              <a:srgbClr val="048A8B"/>
            </a:solidFill>
            <a:ln w="19050">
              <a:noFill/>
            </a:ln>
            <a:effectLst/>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THREE</a:t>
              </a:r>
              <a:endParaRPr lang="zh-CN" altLang="en-US" sz="3600" dirty="0">
                <a:solidFill>
                  <a:schemeClr val="bg1"/>
                </a:solidFill>
                <a:latin typeface="华文新魏" panose="02010800040101010101" pitchFamily="2" charset="-122"/>
                <a:ea typeface="华文新魏" panose="02010800040101010101" pitchFamily="2" charset="-122"/>
              </a:endParaRPr>
            </a:p>
          </p:txBody>
        </p:sp>
        <p:sp>
          <p:nvSpPr>
            <p:cNvPr id="11" name="文本框 10"/>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12" name="文本框 12"/>
            <p:cNvSpPr txBox="1"/>
            <p:nvPr/>
          </p:nvSpPr>
          <p:spPr>
            <a:xfrm>
              <a:off x="-439422" y="3160869"/>
              <a:ext cx="6340198" cy="1015663"/>
            </a:xfrm>
            <a:prstGeom prst="rect">
              <a:avLst/>
            </a:prstGeom>
            <a:noFill/>
          </p:spPr>
          <p:txBody>
            <a:bodyPr wrap="none" rtlCol="0">
              <a:spAutoFit/>
            </a:bodyPr>
            <a:lstStyle/>
            <a:p>
              <a:pPr algn="ctr"/>
              <a:r>
                <a:rPr lang="zh-CN" altLang="en-US" sz="6000"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endPar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13" name="矩形 12"/>
            <p:cNvSpPr/>
            <p:nvPr/>
          </p:nvSpPr>
          <p:spPr>
            <a:xfrm>
              <a:off x="1110677" y="4182637"/>
              <a:ext cx="3240000" cy="18000"/>
            </a:xfrm>
            <a:prstGeom prst="rect">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893818" y="1908856"/>
            <a:ext cx="8463358" cy="3825220"/>
            <a:chOff x="1725731" y="306419"/>
            <a:chExt cx="8982563" cy="4059892"/>
          </a:xfrm>
        </p:grpSpPr>
        <p:sp>
          <p:nvSpPr>
            <p:cNvPr id="6" name="矩形 5"/>
            <p:cNvSpPr/>
            <p:nvPr/>
          </p:nvSpPr>
          <p:spPr>
            <a:xfrm>
              <a:off x="1725731" y="3910763"/>
              <a:ext cx="2672856" cy="455548"/>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加入标题</a:t>
              </a:r>
              <a:endParaRPr lang="zh-CN" altLang="en-US" dirty="0">
                <a:latin typeface="微软雅黑" panose="020B0503020204020204" pitchFamily="34" charset="-122"/>
                <a:ea typeface="微软雅黑" panose="020B0503020204020204" pitchFamily="34" charset="-122"/>
              </a:endParaRPr>
            </a:p>
          </p:txBody>
        </p:sp>
        <p:sp>
          <p:nvSpPr>
            <p:cNvPr id="7" name="矩形 6"/>
            <p:cNvSpPr/>
            <p:nvPr/>
          </p:nvSpPr>
          <p:spPr>
            <a:xfrm>
              <a:off x="1725731" y="1530989"/>
              <a:ext cx="2672855" cy="2372936"/>
            </a:xfrm>
            <a:prstGeom prst="rect">
              <a:avLst/>
            </a:prstGeom>
            <a:blipFill dpi="0" rotWithShape="1">
              <a:blip r:embed="rId1"/>
              <a:srcRect/>
              <a:tile tx="0" ty="0" sx="12000" sy="12000" flip="none" algn="ctr"/>
            </a:blipFill>
            <a:ln>
              <a:noFill/>
            </a:ln>
            <a:effectLst>
              <a:outerShdw blurRad="50800" dist="127000" dir="2400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400">
                <a:solidFill>
                  <a:prstClr val="white"/>
                </a:solidFill>
                <a:latin typeface="Calibri" panose="020F0502020204030204"/>
                <a:ea typeface="宋体" panose="02010600030101010101" pitchFamily="2" charset="-122"/>
              </a:endParaRPr>
            </a:p>
          </p:txBody>
        </p:sp>
        <p:sp>
          <p:nvSpPr>
            <p:cNvPr id="8" name="矩形 7"/>
            <p:cNvSpPr/>
            <p:nvPr/>
          </p:nvSpPr>
          <p:spPr>
            <a:xfrm>
              <a:off x="4880585" y="3910763"/>
              <a:ext cx="2672856" cy="4555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dirty="0">
                  <a:solidFill>
                    <a:srgbClr val="FFFFFF"/>
                  </a:solidFill>
                  <a:latin typeface="微软雅黑" panose="020B0503020204020204" pitchFamily="34" charset="-122"/>
                  <a:ea typeface="微软雅黑" panose="020B0503020204020204" pitchFamily="34" charset="-122"/>
                </a:rPr>
                <a:t>加入标题</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9" name="矩形 8"/>
            <p:cNvSpPr/>
            <p:nvPr/>
          </p:nvSpPr>
          <p:spPr>
            <a:xfrm>
              <a:off x="8035438" y="3910763"/>
              <a:ext cx="2672856" cy="455548"/>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dirty="0">
                  <a:solidFill>
                    <a:srgbClr val="FFFFFF"/>
                  </a:solidFill>
                  <a:latin typeface="微软雅黑" panose="020B0503020204020204" pitchFamily="34" charset="-122"/>
                  <a:ea typeface="微软雅黑" panose="020B0503020204020204" pitchFamily="34" charset="-122"/>
                </a:rPr>
                <a:t>加入标题</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4880584" y="1530989"/>
              <a:ext cx="2672855" cy="2372936"/>
            </a:xfrm>
            <a:prstGeom prst="rect">
              <a:avLst/>
            </a:prstGeom>
            <a:blipFill dpi="0" rotWithShape="1">
              <a:blip r:embed="rId2"/>
              <a:srcRect/>
              <a:tile tx="0" ty="0" sx="13000" sy="13000" flip="none" algn="ctr"/>
            </a:blipFill>
            <a:ln>
              <a:noFill/>
            </a:ln>
            <a:effectLst>
              <a:outerShdw blurRad="50800" dist="127000" dir="2400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400">
                <a:solidFill>
                  <a:prstClr val="white"/>
                </a:solidFill>
                <a:latin typeface="Calibri" panose="020F0502020204030204"/>
                <a:ea typeface="宋体" panose="02010600030101010101" pitchFamily="2" charset="-122"/>
              </a:endParaRPr>
            </a:p>
          </p:txBody>
        </p:sp>
        <p:sp>
          <p:nvSpPr>
            <p:cNvPr id="12" name="矩形 11"/>
            <p:cNvSpPr/>
            <p:nvPr/>
          </p:nvSpPr>
          <p:spPr>
            <a:xfrm>
              <a:off x="8035437" y="1530989"/>
              <a:ext cx="2672855" cy="2372936"/>
            </a:xfrm>
            <a:prstGeom prst="rect">
              <a:avLst/>
            </a:prstGeom>
            <a:blipFill dpi="0" rotWithShape="1">
              <a:blip r:embed="rId3"/>
              <a:srcRect/>
              <a:tile tx="0" ty="0" sx="13000" sy="13000" flip="none" algn="ctr"/>
            </a:blipFill>
            <a:ln>
              <a:noFill/>
            </a:ln>
            <a:effectLst>
              <a:outerShdw blurRad="50800" dist="127000" dir="2400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400">
                <a:solidFill>
                  <a:prstClr val="white"/>
                </a:solidFill>
                <a:latin typeface="Calibri" panose="020F0502020204030204"/>
                <a:ea typeface="宋体" panose="02010600030101010101" pitchFamily="2" charset="-122"/>
              </a:endParaRPr>
            </a:p>
          </p:txBody>
        </p:sp>
        <p:sp>
          <p:nvSpPr>
            <p:cNvPr id="13" name="矩形 12"/>
            <p:cNvSpPr/>
            <p:nvPr/>
          </p:nvSpPr>
          <p:spPr>
            <a:xfrm>
              <a:off x="1725731" y="306419"/>
              <a:ext cx="8982561" cy="853619"/>
            </a:xfrm>
            <a:prstGeom prst="rect">
              <a:avLst/>
            </a:prstGeom>
            <a:solidFill>
              <a:srgbClr val="048A8B"/>
            </a:solidFill>
            <a:ln w="9525" cap="flat" cmpd="sng" algn="ctr">
              <a:noFill/>
              <a:prstDash val="solid"/>
            </a:ln>
            <a:effectLst/>
          </p:spPr>
          <p:txBody>
            <a:bodyPr lIns="91438" tIns="45719" rIns="91438" bIns="45719" rtlCol="0" anchor="ctr"/>
            <a:lstStyle/>
            <a:p>
              <a:pPr marL="0" marR="0" lvl="0" indent="0" algn="ctr" defTabSz="456565" eaLnBrk="1" fontAlgn="auto" latinLnBrk="0" hangingPunct="1">
                <a:lnSpc>
                  <a:spcPct val="100000"/>
                </a:lnSpc>
                <a:spcBef>
                  <a:spcPts val="0"/>
                </a:spcBef>
                <a:spcAft>
                  <a:spcPts val="0"/>
                </a:spcAft>
                <a:buClrTx/>
                <a:buSzTx/>
                <a:buFontTx/>
                <a:buNone/>
                <a:defRPr/>
              </a:pPr>
              <a:endParaRPr kumimoji="1" lang="zh-CN" altLang="en-US" sz="1400" b="0" i="0" u="none" strike="noStrike" kern="0" cap="none" spc="0" normalizeH="0" baseline="0" noProof="0">
                <a:ln>
                  <a:noFill/>
                </a:ln>
                <a:solidFill>
                  <a:srgbClr val="FFFFFF"/>
                </a:solidFill>
                <a:effectLst/>
                <a:uLnTx/>
                <a:uFillTx/>
                <a:latin typeface="Century Gothic" panose="020B0502020202020204"/>
                <a:ea typeface="微软雅黑" panose="020B0503020204020204" pitchFamily="34" charset="-122"/>
              </a:endParaRPr>
            </a:p>
          </p:txBody>
        </p:sp>
        <p:sp>
          <p:nvSpPr>
            <p:cNvPr id="14" name="文本框 6"/>
            <p:cNvSpPr txBox="1"/>
            <p:nvPr/>
          </p:nvSpPr>
          <p:spPr>
            <a:xfrm>
              <a:off x="2823600" y="461699"/>
              <a:ext cx="6674115" cy="542386"/>
            </a:xfrm>
            <a:prstGeom prst="rect">
              <a:avLst/>
            </a:prstGeom>
            <a:noFill/>
          </p:spPr>
          <p:txBody>
            <a:bodyPr wrap="square" lIns="91438" tIns="45719" rIns="91438" bIns="45719" rtlCol="0">
              <a:spAutoFit/>
            </a:bodyPr>
            <a:lstStyle/>
            <a:p>
              <a:pPr algn="ctr" defTabSz="456565">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1100" dirty="0">
                  <a:solidFill>
                    <a:schemeClr val="bg1"/>
                  </a:solidFill>
                  <a:latin typeface="微软雅黑" panose="020B0503020204020204" pitchFamily="34" charset="-122"/>
                  <a:ea typeface="微软雅黑" panose="020B0503020204020204" pitchFamily="34" charset="-122"/>
                </a:rPr>
                <a:t>12</a:t>
              </a:r>
              <a:r>
                <a:rPr lang="zh-CN" altLang="en-US" sz="1100" dirty="0">
                  <a:solidFill>
                    <a:schemeClr val="bg1"/>
                  </a:solidFill>
                  <a:latin typeface="微软雅黑" panose="020B0503020204020204" pitchFamily="34" charset="-122"/>
                  <a:ea typeface="微软雅黑" panose="020B0503020204020204" pitchFamily="34" charset="-122"/>
                </a:rPr>
                <a:t>号字，</a:t>
              </a:r>
              <a:r>
                <a:rPr lang="en-US" altLang="zh-CN" sz="1100" dirty="0">
                  <a:solidFill>
                    <a:schemeClr val="bg1"/>
                  </a:solidFill>
                  <a:latin typeface="微软雅黑" panose="020B0503020204020204" pitchFamily="34" charset="-122"/>
                  <a:ea typeface="微软雅黑" panose="020B0503020204020204" pitchFamily="34" charset="-122"/>
                </a:rPr>
                <a:t>1.3</a:t>
              </a:r>
              <a:r>
                <a:rPr lang="zh-CN" altLang="en-US" sz="1100" dirty="0">
                  <a:solidFill>
                    <a:schemeClr val="bg1"/>
                  </a:solidFill>
                  <a:latin typeface="微软雅黑" panose="020B0503020204020204" pitchFamily="34" charset="-122"/>
                  <a:ea typeface="微软雅黑" panose="020B0503020204020204" pitchFamily="34" charset="-122"/>
                </a:rPr>
                <a:t>倍字间距。顶部“开始”面板中可以对字体、字号、颜色。</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ppt_x"/>
                                          </p:val>
                                        </p:tav>
                                        <p:tav tm="100000">
                                          <p:val>
                                            <p:strVal val="#ppt_x"/>
                                          </p:val>
                                        </p:tav>
                                      </p:tavLst>
                                    </p:anim>
                                    <p:anim calcmode="lin" valueType="num">
                                      <p:cBhvr additive="base">
                                        <p:cTn id="14"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730047" y="1984473"/>
            <a:ext cx="4325093" cy="3739074"/>
            <a:chOff x="5934911" y="2058428"/>
            <a:chExt cx="4325093" cy="3739074"/>
          </a:xfrm>
        </p:grpSpPr>
        <p:sp>
          <p:nvSpPr>
            <p:cNvPr id="6" name="Rectangle 2"/>
            <p:cNvSpPr/>
            <p:nvPr/>
          </p:nvSpPr>
          <p:spPr>
            <a:xfrm>
              <a:off x="5934911" y="3988828"/>
              <a:ext cx="4325093" cy="1808674"/>
            </a:xfrm>
            <a:prstGeom prst="rect">
              <a:avLst/>
            </a:prstGeom>
            <a:blipFill dpi="0" rotWithShape="1">
              <a:blip r:embed="rId1"/>
              <a:srcRect/>
              <a:tile tx="-254000" ty="254000" sx="20000" sy="20000" flip="none" algn="ctr"/>
            </a:blipFill>
            <a:ln w="28575">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7" name="组合 6"/>
            <p:cNvGrpSpPr/>
            <p:nvPr/>
          </p:nvGrpSpPr>
          <p:grpSpPr>
            <a:xfrm flipH="1">
              <a:off x="5934912" y="2058428"/>
              <a:ext cx="4310579" cy="1808674"/>
              <a:chOff x="1885365" y="2192775"/>
              <a:chExt cx="4310579" cy="1808674"/>
            </a:xfrm>
          </p:grpSpPr>
          <p:sp>
            <p:nvSpPr>
              <p:cNvPr id="8" name="Rectangle 3"/>
              <p:cNvSpPr/>
              <p:nvPr/>
            </p:nvSpPr>
            <p:spPr>
              <a:xfrm>
                <a:off x="1885365" y="2192775"/>
                <a:ext cx="4310579" cy="1808674"/>
              </a:xfrm>
              <a:prstGeom prst="rect">
                <a:avLst/>
              </a:prstGeom>
              <a:noFill/>
              <a:ln w="28575">
                <a:solidFill>
                  <a:srgbClr val="048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Text Box 10"/>
              <p:cNvSpPr txBox="1">
                <a:spLocks noChangeArrowheads="1"/>
              </p:cNvSpPr>
              <p:nvPr/>
            </p:nvSpPr>
            <p:spPr bwMode="auto">
              <a:xfrm>
                <a:off x="2219685" y="2507327"/>
                <a:ext cx="3646253" cy="1308050"/>
              </a:xfrm>
              <a:prstGeom prst="rect">
                <a:avLst/>
              </a:prstGeom>
              <a:noFill/>
              <a:ln w="9525">
                <a:noFill/>
                <a:miter lim="800000"/>
              </a:ln>
            </p:spPr>
            <p:txBody>
              <a:bodyPr wrap="square" lIns="45720" tIns="22860" rIns="45720" bIns="22860">
                <a:spAutoFit/>
              </a:bodyPr>
              <a:lstStyle/>
              <a:p>
                <a:pPr algn="r" defTabSz="1087755"/>
                <a:r>
                  <a:rPr 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Fixing Fixture</a:t>
                </a:r>
                <a:endParaRPr 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r" defTabSz="1087755"/>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r" defTabSz="1087755"/>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Nunc</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Nunc</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10" name="直接连接符 1"/>
          <p:cNvSpPr/>
          <p:nvPr/>
        </p:nvSpPr>
        <p:spPr>
          <a:xfrm>
            <a:off x="6658190" y="2266217"/>
            <a:ext cx="0" cy="3325593"/>
          </a:xfrm>
          <a:prstGeom prst="line">
            <a:avLst/>
          </a:prstGeom>
          <a:ln w="12700" cap="flat" cmpd="sng">
            <a:solidFill>
              <a:schemeClr val="accent1">
                <a:lumMod val="75000"/>
              </a:schemeClr>
            </a:solidFill>
            <a:prstDash val="solid"/>
            <a:miter/>
            <a:headEnd type="none" w="med" len="med"/>
            <a:tailEnd type="none" w="med" len="med"/>
          </a:ln>
        </p:spPr>
        <p:txBody>
          <a:bodyPr/>
          <a:lstStyle/>
          <a:p>
            <a:endParaRPr lang="zh-CN" altLang="en-US" sz="1400">
              <a:solidFill>
                <a:schemeClr val="bg1">
                  <a:lumMod val="50000"/>
                </a:schemeClr>
              </a:solidFill>
            </a:endParaRPr>
          </a:p>
        </p:txBody>
      </p:sp>
      <p:sp>
        <p:nvSpPr>
          <p:cNvPr id="12" name="矩形 36"/>
          <p:cNvSpPr/>
          <p:nvPr/>
        </p:nvSpPr>
        <p:spPr>
          <a:xfrm>
            <a:off x="7172540" y="2266217"/>
            <a:ext cx="1107977" cy="369324"/>
          </a:xfrm>
          <a:prstGeom prst="rect">
            <a:avLst/>
          </a:prstGeom>
          <a:noFill/>
          <a:ln w="9525">
            <a:noFill/>
            <a:miter/>
          </a:ln>
        </p:spPr>
        <p:txBody>
          <a:bodyPr wrap="none" lIns="91431" tIns="45716" rIns="91431" bIns="45716">
            <a:spAutoFit/>
          </a:bodyPr>
          <a:lstStyle/>
          <a:p>
            <a:pPr lvl="0" eaLnBrk="1" hangingPunct="1">
              <a:buNone/>
            </a:pPr>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x-none"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47"/>
          <p:cNvSpPr/>
          <p:nvPr/>
        </p:nvSpPr>
        <p:spPr>
          <a:xfrm>
            <a:off x="7172540" y="2653567"/>
            <a:ext cx="3621088" cy="498590"/>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bg1">
                  <a:lumMod val="50000"/>
                </a:schemeClr>
              </a:solidFill>
              <a:latin typeface="Arial" panose="020B0604020202020204" pitchFamily="34" charset="0"/>
              <a:ea typeface="宋体" panose="02010600030101010101" pitchFamily="2" charset="-122"/>
            </a:endParaRPr>
          </a:p>
        </p:txBody>
      </p:sp>
      <p:sp>
        <p:nvSpPr>
          <p:cNvPr id="14" name="矩形 38"/>
          <p:cNvSpPr/>
          <p:nvPr/>
        </p:nvSpPr>
        <p:spPr>
          <a:xfrm>
            <a:off x="7172540" y="3466660"/>
            <a:ext cx="1107977" cy="369324"/>
          </a:xfrm>
          <a:prstGeom prst="rect">
            <a:avLst/>
          </a:prstGeom>
          <a:noFill/>
          <a:ln w="9525">
            <a:noFill/>
            <a:miter/>
          </a:ln>
        </p:spPr>
        <p:txBody>
          <a:bodyPr wrap="none" lIns="91431" tIns="45716" rIns="91431" bIns="45716">
            <a:spAutoFit/>
          </a:bodyPr>
          <a:lstStyle/>
          <a:p>
            <a:pPr lvl="0" eaLnBrk="1" hangingPunct="1">
              <a:buNone/>
            </a:pPr>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x-none"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47"/>
          <p:cNvSpPr/>
          <p:nvPr/>
        </p:nvSpPr>
        <p:spPr>
          <a:xfrm>
            <a:off x="7172540" y="3854010"/>
            <a:ext cx="3621088" cy="498590"/>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bg1">
                  <a:lumMod val="50000"/>
                </a:schemeClr>
              </a:solidFill>
              <a:latin typeface="Arial" panose="020B0604020202020204" pitchFamily="34" charset="0"/>
              <a:ea typeface="宋体" panose="02010600030101010101" pitchFamily="2" charset="-122"/>
            </a:endParaRPr>
          </a:p>
        </p:txBody>
      </p:sp>
      <p:sp>
        <p:nvSpPr>
          <p:cNvPr id="16" name="矩形 40"/>
          <p:cNvSpPr/>
          <p:nvPr/>
        </p:nvSpPr>
        <p:spPr>
          <a:xfrm>
            <a:off x="7172540" y="4723374"/>
            <a:ext cx="1107977" cy="369324"/>
          </a:xfrm>
          <a:prstGeom prst="rect">
            <a:avLst/>
          </a:prstGeom>
          <a:noFill/>
          <a:ln w="9525">
            <a:noFill/>
            <a:miter/>
          </a:ln>
        </p:spPr>
        <p:txBody>
          <a:bodyPr wrap="none" lIns="91431" tIns="45716" rIns="91431" bIns="45716">
            <a:spAutoFit/>
          </a:bodyPr>
          <a:lstStyle/>
          <a:p>
            <a:pPr lvl="0" eaLnBrk="1" hangingPunct="1">
              <a:buNone/>
            </a:pPr>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x-none"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a:off x="7172540" y="5110724"/>
            <a:ext cx="3621088" cy="481086"/>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在此录入上述图表的综合描述说明，在此录入上述图表的综合描述说明，在此录入上述图表的描述说明。</a:t>
            </a:r>
            <a:endParaRPr lang="zh-CN" altLang="en-US" sz="1400" dirty="0">
              <a:solidFill>
                <a:schemeClr val="bg1">
                  <a:lumMod val="50000"/>
                </a:schemeClr>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1+#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16" presetClass="entr" presetSubtype="2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filter="barn(inHorizontal)">
                                      <p:cBhvr>
                                        <p:cTn id="18" dur="250"/>
                                        <p:tgtEl>
                                          <p:spTgt spid="10"/>
                                        </p:tgtEl>
                                      </p:cBhvr>
                                    </p:animEffect>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filter="fade">
                                      <p:cBhvr>
                                        <p:cTn id="25" dur="500"/>
                                        <p:tgtEl>
                                          <p:spTgt spid="13"/>
                                        </p:tgtEl>
                                      </p:cBhvr>
                                    </p:animEffect>
                                  </p:childTnLst>
                                </p:cTn>
                              </p:par>
                            </p:childTnLst>
                          </p:cTn>
                        </p:par>
                        <p:par>
                          <p:cTn id="26" fill="hold">
                            <p:stCondLst>
                              <p:cond delay="3000"/>
                            </p:stCondLst>
                            <p:childTnLst>
                              <p:par>
                                <p:cTn id="27" presetID="10" presetClass="entr" presetSubtype="0" fill="hold" grpId="0" nodeType="afterEffect">
                                  <p:stCondLst>
                                    <p:cond delay="500"/>
                                  </p:stCondLst>
                                  <p:childTnLst>
                                    <p:set>
                                      <p:cBhvr>
                                        <p:cTn id="28" dur="1" fill="hold">
                                          <p:stCondLst>
                                            <p:cond delay="0"/>
                                          </p:stCondLst>
                                        </p:cTn>
                                        <p:tgtEl>
                                          <p:spTgt spid="14"/>
                                        </p:tgtEl>
                                        <p:attrNameLst>
                                          <p:attrName>style.visibility</p:attrName>
                                        </p:attrNameLst>
                                      </p:cBhvr>
                                      <p:to>
                                        <p:strVal val="visible"/>
                                      </p:to>
                                    </p:set>
                                    <p:animEffect filter="fade">
                                      <p:cBhvr>
                                        <p:cTn id="29" dur="500"/>
                                        <p:tgtEl>
                                          <p:spTgt spid="14"/>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15"/>
                                        </p:tgtEl>
                                        <p:attrNameLst>
                                          <p:attrName>style.visibility</p:attrName>
                                        </p:attrNameLst>
                                      </p:cBhvr>
                                      <p:to>
                                        <p:strVal val="visible"/>
                                      </p:to>
                                    </p:set>
                                    <p:animEffect filter="fade">
                                      <p:cBhvr>
                                        <p:cTn id="32" dur="500"/>
                                        <p:tgtEl>
                                          <p:spTgt spid="15"/>
                                        </p:tgtEl>
                                      </p:cBhvr>
                                    </p:animEffect>
                                  </p:childTnLst>
                                </p:cTn>
                              </p:par>
                            </p:childTnLst>
                          </p:cTn>
                        </p:par>
                        <p:par>
                          <p:cTn id="33" fill="hold">
                            <p:stCondLst>
                              <p:cond delay="4000"/>
                            </p:stCondLst>
                            <p:childTnLst>
                              <p:par>
                                <p:cTn id="34" presetID="10" presetClass="entr" presetSubtype="0" fill="hold" grpId="0" nodeType="afterEffect">
                                  <p:stCondLst>
                                    <p:cond delay="500"/>
                                  </p:stCondLst>
                                  <p:childTnLst>
                                    <p:set>
                                      <p:cBhvr>
                                        <p:cTn id="35" dur="1" fill="hold">
                                          <p:stCondLst>
                                            <p:cond delay="0"/>
                                          </p:stCondLst>
                                        </p:cTn>
                                        <p:tgtEl>
                                          <p:spTgt spid="16"/>
                                        </p:tgtEl>
                                        <p:attrNameLst>
                                          <p:attrName>style.visibility</p:attrName>
                                        </p:attrNameLst>
                                      </p:cBhvr>
                                      <p:to>
                                        <p:strVal val="visible"/>
                                      </p:to>
                                    </p:set>
                                    <p:animEffect filter="fade">
                                      <p:cBhvr>
                                        <p:cTn id="36" dur="500"/>
                                        <p:tgtEl>
                                          <p:spTgt spid="16"/>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17"/>
                                        </p:tgtEl>
                                        <p:attrNameLst>
                                          <p:attrName>style.visibility</p:attrName>
                                        </p:attrNameLst>
                                      </p:cBhvr>
                                      <p:to>
                                        <p:strVal val="visible"/>
                                      </p:to>
                                    </p:set>
                                    <p:animEffect filter="fade">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bldLvl="0"/>
      <p:bldP spid="14" grpId="0" bldLvl="0"/>
      <p:bldP spid="15" grpId="0" bldLvl="0"/>
      <p:bldP spid="16" grpId="0" bldLvl="0"/>
      <p:bldP spid="17"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1630326" y="2184988"/>
            <a:ext cx="8990342" cy="3309530"/>
            <a:chOff x="2288403" y="2314912"/>
            <a:chExt cx="7889054" cy="2904125"/>
          </a:xfrm>
        </p:grpSpPr>
        <p:grpSp>
          <p:nvGrpSpPr>
            <p:cNvPr id="37" name="组合 36"/>
            <p:cNvGrpSpPr/>
            <p:nvPr/>
          </p:nvGrpSpPr>
          <p:grpSpPr>
            <a:xfrm>
              <a:off x="2642761" y="2314912"/>
              <a:ext cx="1958736" cy="1958736"/>
              <a:chOff x="3971843" y="2236207"/>
              <a:chExt cx="1958736" cy="1958736"/>
            </a:xfrm>
          </p:grpSpPr>
          <p:sp>
            <p:nvSpPr>
              <p:cNvPr id="38" name="椭圆 37"/>
              <p:cNvSpPr/>
              <p:nvPr/>
            </p:nvSpPr>
            <p:spPr>
              <a:xfrm>
                <a:off x="3971843" y="2236207"/>
                <a:ext cx="1958736" cy="1958736"/>
              </a:xfrm>
              <a:prstGeom prst="ellipse">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Freeform 82"/>
              <p:cNvSpPr>
                <a:spLocks noEditPoints="1"/>
              </p:cNvSpPr>
              <p:nvPr/>
            </p:nvSpPr>
            <p:spPr bwMode="auto">
              <a:xfrm>
                <a:off x="4649004" y="2858421"/>
                <a:ext cx="604415" cy="714308"/>
              </a:xfrm>
              <a:custGeom>
                <a:avLst/>
                <a:gdLst/>
                <a:ahLst/>
                <a:cxnLst>
                  <a:cxn ang="0">
                    <a:pos x="61" y="26"/>
                  </a:cxn>
                  <a:cxn ang="0">
                    <a:pos x="61" y="68"/>
                  </a:cxn>
                  <a:cxn ang="0">
                    <a:pos x="58" y="72"/>
                  </a:cxn>
                  <a:cxn ang="0">
                    <a:pos x="4" y="72"/>
                  </a:cxn>
                  <a:cxn ang="0">
                    <a:pos x="0" y="68"/>
                  </a:cxn>
                  <a:cxn ang="0">
                    <a:pos x="0" y="4"/>
                  </a:cxn>
                  <a:cxn ang="0">
                    <a:pos x="4" y="0"/>
                  </a:cxn>
                  <a:cxn ang="0">
                    <a:pos x="36" y="0"/>
                  </a:cxn>
                  <a:cxn ang="0">
                    <a:pos x="36" y="22"/>
                  </a:cxn>
                  <a:cxn ang="0">
                    <a:pos x="40" y="26"/>
                  </a:cxn>
                  <a:cxn ang="0">
                    <a:pos x="61" y="26"/>
                  </a:cxn>
                  <a:cxn ang="0">
                    <a:pos x="46" y="32"/>
                  </a:cxn>
                  <a:cxn ang="0">
                    <a:pos x="45" y="31"/>
                  </a:cxn>
                  <a:cxn ang="0">
                    <a:pos x="16" y="31"/>
                  </a:cxn>
                  <a:cxn ang="0">
                    <a:pos x="15" y="32"/>
                  </a:cxn>
                  <a:cxn ang="0">
                    <a:pos x="15" y="35"/>
                  </a:cxn>
                  <a:cxn ang="0">
                    <a:pos x="16" y="36"/>
                  </a:cxn>
                  <a:cxn ang="0">
                    <a:pos x="45" y="36"/>
                  </a:cxn>
                  <a:cxn ang="0">
                    <a:pos x="46" y="35"/>
                  </a:cxn>
                  <a:cxn ang="0">
                    <a:pos x="46" y="32"/>
                  </a:cxn>
                  <a:cxn ang="0">
                    <a:pos x="46" y="43"/>
                  </a:cxn>
                  <a:cxn ang="0">
                    <a:pos x="45" y="41"/>
                  </a:cxn>
                  <a:cxn ang="0">
                    <a:pos x="16" y="41"/>
                  </a:cxn>
                  <a:cxn ang="0">
                    <a:pos x="15" y="43"/>
                  </a:cxn>
                  <a:cxn ang="0">
                    <a:pos x="15" y="45"/>
                  </a:cxn>
                  <a:cxn ang="0">
                    <a:pos x="16" y="47"/>
                  </a:cxn>
                  <a:cxn ang="0">
                    <a:pos x="45" y="47"/>
                  </a:cxn>
                  <a:cxn ang="0">
                    <a:pos x="46" y="45"/>
                  </a:cxn>
                  <a:cxn ang="0">
                    <a:pos x="46" y="43"/>
                  </a:cxn>
                  <a:cxn ang="0">
                    <a:pos x="46" y="53"/>
                  </a:cxn>
                  <a:cxn ang="0">
                    <a:pos x="45" y="52"/>
                  </a:cxn>
                  <a:cxn ang="0">
                    <a:pos x="16" y="52"/>
                  </a:cxn>
                  <a:cxn ang="0">
                    <a:pos x="15" y="53"/>
                  </a:cxn>
                  <a:cxn ang="0">
                    <a:pos x="15" y="56"/>
                  </a:cxn>
                  <a:cxn ang="0">
                    <a:pos x="16" y="57"/>
                  </a:cxn>
                  <a:cxn ang="0">
                    <a:pos x="45" y="57"/>
                  </a:cxn>
                  <a:cxn ang="0">
                    <a:pos x="46" y="56"/>
                  </a:cxn>
                  <a:cxn ang="0">
                    <a:pos x="46" y="53"/>
                  </a:cxn>
                  <a:cxn ang="0">
                    <a:pos x="60" y="21"/>
                  </a:cxn>
                  <a:cxn ang="0">
                    <a:pos x="41" y="21"/>
                  </a:cxn>
                  <a:cxn ang="0">
                    <a:pos x="41" y="2"/>
                  </a:cxn>
                  <a:cxn ang="0">
                    <a:pos x="42" y="3"/>
                  </a:cxn>
                  <a:cxn ang="0">
                    <a:pos x="59" y="19"/>
                  </a:cxn>
                  <a:cxn ang="0">
                    <a:pos x="60" y="21"/>
                  </a:cxn>
                </a:cxnLst>
                <a:rect l="0" t="0" r="r" b="b"/>
                <a:pathLst>
                  <a:path w="61" h="72">
                    <a:moveTo>
                      <a:pt x="61" y="26"/>
                    </a:moveTo>
                    <a:cubicBezTo>
                      <a:pt x="61" y="68"/>
                      <a:pt x="61" y="68"/>
                      <a:pt x="61" y="68"/>
                    </a:cubicBezTo>
                    <a:cubicBezTo>
                      <a:pt x="61" y="71"/>
                      <a:pt x="60" y="72"/>
                      <a:pt x="58" y="72"/>
                    </a:cubicBezTo>
                    <a:cubicBezTo>
                      <a:pt x="4" y="72"/>
                      <a:pt x="4" y="72"/>
                      <a:pt x="4" y="72"/>
                    </a:cubicBezTo>
                    <a:cubicBezTo>
                      <a:pt x="1" y="72"/>
                      <a:pt x="0" y="71"/>
                      <a:pt x="0" y="68"/>
                    </a:cubicBezTo>
                    <a:cubicBezTo>
                      <a:pt x="0" y="4"/>
                      <a:pt x="0" y="4"/>
                      <a:pt x="0" y="4"/>
                    </a:cubicBezTo>
                    <a:cubicBezTo>
                      <a:pt x="0" y="2"/>
                      <a:pt x="1" y="0"/>
                      <a:pt x="4" y="0"/>
                    </a:cubicBezTo>
                    <a:cubicBezTo>
                      <a:pt x="36" y="0"/>
                      <a:pt x="36" y="0"/>
                      <a:pt x="36" y="0"/>
                    </a:cubicBezTo>
                    <a:cubicBezTo>
                      <a:pt x="36" y="22"/>
                      <a:pt x="36" y="22"/>
                      <a:pt x="36" y="22"/>
                    </a:cubicBezTo>
                    <a:cubicBezTo>
                      <a:pt x="36" y="24"/>
                      <a:pt x="37" y="26"/>
                      <a:pt x="40" y="26"/>
                    </a:cubicBezTo>
                    <a:lnTo>
                      <a:pt x="61" y="26"/>
                    </a:lnTo>
                    <a:close/>
                    <a:moveTo>
                      <a:pt x="46" y="32"/>
                    </a:moveTo>
                    <a:cubicBezTo>
                      <a:pt x="46" y="32"/>
                      <a:pt x="45" y="31"/>
                      <a:pt x="45" y="31"/>
                    </a:cubicBezTo>
                    <a:cubicBezTo>
                      <a:pt x="16" y="31"/>
                      <a:pt x="16" y="31"/>
                      <a:pt x="16" y="31"/>
                    </a:cubicBezTo>
                    <a:cubicBezTo>
                      <a:pt x="16" y="31"/>
                      <a:pt x="15" y="32"/>
                      <a:pt x="15" y="32"/>
                    </a:cubicBezTo>
                    <a:cubicBezTo>
                      <a:pt x="15" y="35"/>
                      <a:pt x="15" y="35"/>
                      <a:pt x="15" y="35"/>
                    </a:cubicBezTo>
                    <a:cubicBezTo>
                      <a:pt x="15" y="36"/>
                      <a:pt x="16" y="36"/>
                      <a:pt x="16" y="36"/>
                    </a:cubicBezTo>
                    <a:cubicBezTo>
                      <a:pt x="45" y="36"/>
                      <a:pt x="45" y="36"/>
                      <a:pt x="45" y="36"/>
                    </a:cubicBezTo>
                    <a:cubicBezTo>
                      <a:pt x="45" y="36"/>
                      <a:pt x="46" y="36"/>
                      <a:pt x="46" y="35"/>
                    </a:cubicBezTo>
                    <a:lnTo>
                      <a:pt x="46" y="32"/>
                    </a:lnTo>
                    <a:close/>
                    <a:moveTo>
                      <a:pt x="46" y="43"/>
                    </a:moveTo>
                    <a:cubicBezTo>
                      <a:pt x="46" y="42"/>
                      <a:pt x="45" y="41"/>
                      <a:pt x="45" y="41"/>
                    </a:cubicBezTo>
                    <a:cubicBezTo>
                      <a:pt x="16" y="41"/>
                      <a:pt x="16" y="41"/>
                      <a:pt x="16" y="41"/>
                    </a:cubicBezTo>
                    <a:cubicBezTo>
                      <a:pt x="16" y="41"/>
                      <a:pt x="15" y="42"/>
                      <a:pt x="15" y="43"/>
                    </a:cubicBezTo>
                    <a:cubicBezTo>
                      <a:pt x="15" y="45"/>
                      <a:pt x="15" y="45"/>
                      <a:pt x="15" y="45"/>
                    </a:cubicBezTo>
                    <a:cubicBezTo>
                      <a:pt x="15" y="46"/>
                      <a:pt x="16" y="47"/>
                      <a:pt x="16" y="47"/>
                    </a:cubicBezTo>
                    <a:cubicBezTo>
                      <a:pt x="45" y="47"/>
                      <a:pt x="45" y="47"/>
                      <a:pt x="45" y="47"/>
                    </a:cubicBezTo>
                    <a:cubicBezTo>
                      <a:pt x="45" y="47"/>
                      <a:pt x="46" y="46"/>
                      <a:pt x="46" y="45"/>
                    </a:cubicBezTo>
                    <a:lnTo>
                      <a:pt x="46" y="43"/>
                    </a:lnTo>
                    <a:close/>
                    <a:moveTo>
                      <a:pt x="46" y="53"/>
                    </a:moveTo>
                    <a:cubicBezTo>
                      <a:pt x="46" y="52"/>
                      <a:pt x="45" y="52"/>
                      <a:pt x="45" y="52"/>
                    </a:cubicBezTo>
                    <a:cubicBezTo>
                      <a:pt x="16" y="52"/>
                      <a:pt x="16" y="52"/>
                      <a:pt x="16" y="52"/>
                    </a:cubicBezTo>
                    <a:cubicBezTo>
                      <a:pt x="16" y="52"/>
                      <a:pt x="15" y="52"/>
                      <a:pt x="15" y="53"/>
                    </a:cubicBezTo>
                    <a:cubicBezTo>
                      <a:pt x="15" y="56"/>
                      <a:pt x="15" y="56"/>
                      <a:pt x="15" y="56"/>
                    </a:cubicBezTo>
                    <a:cubicBezTo>
                      <a:pt x="15" y="56"/>
                      <a:pt x="16" y="57"/>
                      <a:pt x="16" y="57"/>
                    </a:cubicBezTo>
                    <a:cubicBezTo>
                      <a:pt x="45" y="57"/>
                      <a:pt x="45" y="57"/>
                      <a:pt x="45" y="57"/>
                    </a:cubicBezTo>
                    <a:cubicBezTo>
                      <a:pt x="45" y="57"/>
                      <a:pt x="46" y="56"/>
                      <a:pt x="46" y="56"/>
                    </a:cubicBezTo>
                    <a:lnTo>
                      <a:pt x="46" y="53"/>
                    </a:lnTo>
                    <a:close/>
                    <a:moveTo>
                      <a:pt x="60" y="21"/>
                    </a:moveTo>
                    <a:cubicBezTo>
                      <a:pt x="41" y="21"/>
                      <a:pt x="41" y="21"/>
                      <a:pt x="41" y="21"/>
                    </a:cubicBezTo>
                    <a:cubicBezTo>
                      <a:pt x="41" y="2"/>
                      <a:pt x="41" y="2"/>
                      <a:pt x="41" y="2"/>
                    </a:cubicBezTo>
                    <a:cubicBezTo>
                      <a:pt x="41" y="2"/>
                      <a:pt x="42" y="3"/>
                      <a:pt x="42" y="3"/>
                    </a:cubicBezTo>
                    <a:cubicBezTo>
                      <a:pt x="59" y="19"/>
                      <a:pt x="59" y="19"/>
                      <a:pt x="59" y="19"/>
                    </a:cubicBezTo>
                    <a:cubicBezTo>
                      <a:pt x="59" y="20"/>
                      <a:pt x="59" y="20"/>
                      <a:pt x="60" y="21"/>
                    </a:cubicBezTo>
                    <a:close/>
                  </a:path>
                </a:pathLst>
              </a:custGeom>
              <a:solidFill>
                <a:schemeClr val="bg1"/>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600" b="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219282" y="2314912"/>
              <a:ext cx="1958736" cy="1958736"/>
              <a:chOff x="6382109" y="2236207"/>
              <a:chExt cx="1958736" cy="1958736"/>
            </a:xfrm>
          </p:grpSpPr>
          <p:sp>
            <p:nvSpPr>
              <p:cNvPr id="41" name="椭圆 40"/>
              <p:cNvSpPr/>
              <p:nvPr/>
            </p:nvSpPr>
            <p:spPr>
              <a:xfrm>
                <a:off x="6382109" y="2236207"/>
                <a:ext cx="1958736" cy="195873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178"/>
              <p:cNvSpPr>
                <a:spLocks noEditPoints="1"/>
              </p:cNvSpPr>
              <p:nvPr/>
            </p:nvSpPr>
            <p:spPr bwMode="auto">
              <a:xfrm>
                <a:off x="6943300" y="2900619"/>
                <a:ext cx="836355" cy="629913"/>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600" b="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7795803" y="2314912"/>
              <a:ext cx="1958736" cy="1958736"/>
              <a:chOff x="8792376" y="2236207"/>
              <a:chExt cx="1958736" cy="1958736"/>
            </a:xfrm>
          </p:grpSpPr>
          <p:sp>
            <p:nvSpPr>
              <p:cNvPr id="44" name="椭圆 43"/>
              <p:cNvSpPr/>
              <p:nvPr/>
            </p:nvSpPr>
            <p:spPr>
              <a:xfrm>
                <a:off x="8792376" y="2236207"/>
                <a:ext cx="1958736" cy="1958736"/>
              </a:xfrm>
              <a:prstGeom prst="ellipse">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AutoShape 81"/>
              <p:cNvSpPr/>
              <p:nvPr/>
            </p:nvSpPr>
            <p:spPr bwMode="auto">
              <a:xfrm>
                <a:off x="9412353" y="2856184"/>
                <a:ext cx="718783" cy="7187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u="none" strike="noStrike" kern="0" cap="none" spc="0" normalizeH="0" baseline="0" noProof="0">
                  <a:ln>
                    <a:noFill/>
                  </a:ln>
                  <a:solidFill>
                    <a:schemeClr val="bg1">
                      <a:lumMod val="50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nvGrpSpPr>
            <p:cNvPr id="46" name="组合 45"/>
            <p:cNvGrpSpPr/>
            <p:nvPr/>
          </p:nvGrpSpPr>
          <p:grpSpPr>
            <a:xfrm>
              <a:off x="2288403" y="4500712"/>
              <a:ext cx="2653767" cy="718325"/>
              <a:chOff x="1137578" y="4446649"/>
              <a:chExt cx="2653767" cy="718325"/>
            </a:xfrm>
          </p:grpSpPr>
          <p:sp>
            <p:nvSpPr>
              <p:cNvPr id="47" name="矩形 46"/>
              <p:cNvSpPr/>
              <p:nvPr/>
            </p:nvSpPr>
            <p:spPr>
              <a:xfrm>
                <a:off x="1137578" y="4813876"/>
                <a:ext cx="2653767" cy="351098"/>
              </a:xfrm>
              <a:prstGeom prst="rect">
                <a:avLst/>
              </a:prstGeom>
            </p:spPr>
            <p:txBody>
              <a:bodyPr wrap="square">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1307632" y="4446649"/>
                <a:ext cx="2313659" cy="324090"/>
              </a:xfrm>
              <a:prstGeom prst="rect">
                <a:avLst/>
              </a:prstGeom>
            </p:spPr>
            <p:txBody>
              <a:bodyPr wrap="square">
                <a:spAutoFit/>
              </a:bodyPr>
              <a:lstStyle/>
              <a:p>
                <a:pPr algn="dist"/>
                <a:r>
                  <a:rPr lang="zh-CN" altLang="en-US"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9" name="组合 48"/>
            <p:cNvGrpSpPr/>
            <p:nvPr/>
          </p:nvGrpSpPr>
          <p:grpSpPr>
            <a:xfrm>
              <a:off x="4906046" y="4500712"/>
              <a:ext cx="2653767" cy="718325"/>
              <a:chOff x="1137578" y="4446649"/>
              <a:chExt cx="2653767" cy="718325"/>
            </a:xfrm>
          </p:grpSpPr>
          <p:sp>
            <p:nvSpPr>
              <p:cNvPr id="50" name="矩形 49"/>
              <p:cNvSpPr/>
              <p:nvPr/>
            </p:nvSpPr>
            <p:spPr>
              <a:xfrm>
                <a:off x="1137578" y="4813876"/>
                <a:ext cx="2653767" cy="351098"/>
              </a:xfrm>
              <a:prstGeom prst="rect">
                <a:avLst/>
              </a:prstGeom>
            </p:spPr>
            <p:txBody>
              <a:bodyPr wrap="square">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1307632" y="4446649"/>
                <a:ext cx="2313659" cy="324090"/>
              </a:xfrm>
              <a:prstGeom prst="rect">
                <a:avLst/>
              </a:prstGeom>
            </p:spPr>
            <p:txBody>
              <a:bodyPr wrap="square">
                <a:spAutoFit/>
              </a:bodyPr>
              <a:lstStyle/>
              <a:p>
                <a:pPr algn="dist"/>
                <a:r>
                  <a:rPr lang="zh-CN" altLang="en-US"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2" name="组合 51"/>
            <p:cNvGrpSpPr/>
            <p:nvPr/>
          </p:nvGrpSpPr>
          <p:grpSpPr>
            <a:xfrm>
              <a:off x="7523690" y="4500712"/>
              <a:ext cx="2653767" cy="718325"/>
              <a:chOff x="1137578" y="4446649"/>
              <a:chExt cx="2653767" cy="718325"/>
            </a:xfrm>
          </p:grpSpPr>
          <p:sp>
            <p:nvSpPr>
              <p:cNvPr id="53" name="矩形 52"/>
              <p:cNvSpPr/>
              <p:nvPr/>
            </p:nvSpPr>
            <p:spPr>
              <a:xfrm>
                <a:off x="1137578" y="4813876"/>
                <a:ext cx="2653767" cy="351098"/>
              </a:xfrm>
              <a:prstGeom prst="rect">
                <a:avLst/>
              </a:prstGeom>
            </p:spPr>
            <p:txBody>
              <a:bodyPr wrap="square">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1307632" y="4446649"/>
                <a:ext cx="2313659" cy="324090"/>
              </a:xfrm>
              <a:prstGeom prst="rect">
                <a:avLst/>
              </a:prstGeom>
            </p:spPr>
            <p:txBody>
              <a:bodyPr wrap="square">
                <a:spAutoFit/>
              </a:bodyPr>
              <a:lstStyle/>
              <a:p>
                <a:pPr algn="dist"/>
                <a:r>
                  <a:rPr lang="zh-CN" altLang="en-US"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1000" fill="hold"/>
                                        <p:tgtEl>
                                          <p:spTgt spid="55"/>
                                        </p:tgtEl>
                                        <p:attrNameLst>
                                          <p:attrName>ppt_x</p:attrName>
                                        </p:attrNameLst>
                                      </p:cBhvr>
                                      <p:tavLst>
                                        <p:tav tm="0">
                                          <p:val>
                                            <p:strVal val="0-#ppt_w/2"/>
                                          </p:val>
                                        </p:tav>
                                        <p:tav tm="100000">
                                          <p:val>
                                            <p:strVal val="#ppt_x"/>
                                          </p:val>
                                        </p:tav>
                                      </p:tavLst>
                                    </p:anim>
                                    <p:anim calcmode="lin" valueType="num">
                                      <p:cBhvr additive="base">
                                        <p:cTn id="14" dur="10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439597" y="2038096"/>
            <a:ext cx="4602685" cy="3772842"/>
            <a:chOff x="6408665" y="1809469"/>
            <a:chExt cx="2672855" cy="3550681"/>
          </a:xfrm>
        </p:grpSpPr>
        <p:sp>
          <p:nvSpPr>
            <p:cNvPr id="6" name="矩形 5"/>
            <p:cNvSpPr/>
            <p:nvPr/>
          </p:nvSpPr>
          <p:spPr>
            <a:xfrm>
              <a:off x="6408665" y="1809469"/>
              <a:ext cx="2672855" cy="2158862"/>
            </a:xfrm>
            <a:prstGeom prst="rect">
              <a:avLst/>
            </a:prstGeom>
            <a:blipFill dpi="0" rotWithShape="1">
              <a:blip r:embed="rId1"/>
              <a:srcRect/>
              <a:tile tx="0" ty="0" sx="29000" sy="29000" flip="none" algn="ctr"/>
            </a:blipFill>
            <a:ln>
              <a:noFill/>
            </a:ln>
            <a:effectLst>
              <a:outerShdw blurRad="50800" dist="127000" dir="3000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panose="020F0502020204030204"/>
                <a:ea typeface="宋体" panose="02010600030101010101" pitchFamily="2" charset="-122"/>
              </a:endParaRPr>
            </a:p>
          </p:txBody>
        </p:sp>
        <p:sp>
          <p:nvSpPr>
            <p:cNvPr id="7" name="矩形 6"/>
            <p:cNvSpPr/>
            <p:nvPr/>
          </p:nvSpPr>
          <p:spPr>
            <a:xfrm>
              <a:off x="6408665" y="4162346"/>
              <a:ext cx="2672855" cy="33622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 name="文本框 4"/>
            <p:cNvSpPr txBox="1"/>
            <p:nvPr/>
          </p:nvSpPr>
          <p:spPr>
            <a:xfrm>
              <a:off x="6714937" y="4141504"/>
              <a:ext cx="1942228" cy="322648"/>
            </a:xfrm>
            <a:prstGeom prst="rect">
              <a:avLst/>
            </a:prstGeom>
            <a:noFill/>
          </p:spPr>
          <p:txBody>
            <a:bodyPr wrap="square" lIns="91424" tIns="45712" rIns="91424" bIns="45712" rtlCol="0">
              <a:spAutoFit/>
            </a:bodyPr>
            <a:lstStyle/>
            <a:p>
              <a:pPr algn="ctr" defTabSz="456565">
                <a:lnSpc>
                  <a:spcPct val="130000"/>
                </a:lnSpc>
              </a:pPr>
              <a:r>
                <a:rPr lang="zh-CN" altLang="en-US" sz="1400" dirty="0">
                  <a:solidFill>
                    <a:schemeClr val="bg1"/>
                  </a:solidFill>
                  <a:latin typeface="Century Gothic" panose="020B0502020202020204"/>
                  <a:ea typeface="微软雅黑" panose="020B0503020204020204" pitchFamily="34" charset="-122"/>
                </a:rPr>
                <a:t>添加标题</a:t>
              </a:r>
              <a:endParaRPr lang="en-US" altLang="zh-CN" sz="1400" dirty="0">
                <a:solidFill>
                  <a:schemeClr val="bg1"/>
                </a:solidFill>
                <a:latin typeface="Century Gothic" panose="020B0502020202020204"/>
                <a:ea typeface="微软雅黑" panose="020B0503020204020204" pitchFamily="34" charset="-122"/>
              </a:endParaRPr>
            </a:p>
          </p:txBody>
        </p:sp>
        <p:grpSp>
          <p:nvGrpSpPr>
            <p:cNvPr id="9" name="组合 8"/>
            <p:cNvGrpSpPr/>
            <p:nvPr/>
          </p:nvGrpSpPr>
          <p:grpSpPr>
            <a:xfrm>
              <a:off x="6513954" y="4592986"/>
              <a:ext cx="2499891" cy="767164"/>
              <a:chOff x="1865754" y="4823296"/>
              <a:chExt cx="2499891" cy="767164"/>
            </a:xfrm>
          </p:grpSpPr>
          <p:sp>
            <p:nvSpPr>
              <p:cNvPr id="10" name="PA_KSO_Shape"/>
              <p:cNvSpPr/>
              <p:nvPr>
                <p:custDataLst>
                  <p:tags r:id="rId2"/>
                </p:custDataLst>
              </p:nvPr>
            </p:nvSpPr>
            <p:spPr>
              <a:xfrm>
                <a:off x="1865754" y="4849005"/>
                <a:ext cx="285272"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2" name="出品 26"/>
              <p:cNvSpPr txBox="1"/>
              <p:nvPr>
                <p:custDataLst>
                  <p:tags r:id="rId3"/>
                </p:custDataLst>
              </p:nvPr>
            </p:nvSpPr>
            <p:spPr>
              <a:xfrm>
                <a:off x="2172026" y="4823296"/>
                <a:ext cx="679776" cy="293329"/>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品 15"/>
              <p:cNvSpPr txBox="1"/>
              <p:nvPr>
                <p:custDataLst>
                  <p:tags r:id="rId4"/>
                </p:custDataLst>
              </p:nvPr>
            </p:nvSpPr>
            <p:spPr>
              <a:xfrm>
                <a:off x="2172026" y="5094670"/>
                <a:ext cx="2193619" cy="495790"/>
              </a:xfrm>
              <a:prstGeom prst="rect">
                <a:avLst/>
              </a:prstGeom>
              <a:noFill/>
            </p:spPr>
            <p:txBody>
              <a:bodyPr wrap="square" rtlCol="0">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20" name="Freeform 7"/>
          <p:cNvSpPr>
            <a:spLocks noEditPoints="1"/>
          </p:cNvSpPr>
          <p:nvPr/>
        </p:nvSpPr>
        <p:spPr bwMode="auto">
          <a:xfrm>
            <a:off x="6671789" y="5152841"/>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106107 w 794"/>
              <a:gd name="T11" fmla="*/ 160549 h 794"/>
              <a:gd name="T12" fmla="*/ 160989 w 794"/>
              <a:gd name="T13" fmla="*/ 105817 h 794"/>
              <a:gd name="T14" fmla="*/ 290513 w 794"/>
              <a:gd name="T15" fmla="*/ 234256 h 794"/>
              <a:gd name="T16" fmla="*/ 420036 w 794"/>
              <a:gd name="T17" fmla="*/ 105817 h 794"/>
              <a:gd name="T18" fmla="*/ 474918 w 794"/>
              <a:gd name="T19" fmla="*/ 160549 h 794"/>
              <a:gd name="T20" fmla="*/ 346127 w 794"/>
              <a:gd name="T21" fmla="*/ 289719 h 794"/>
              <a:gd name="T22" fmla="*/ 474918 w 794"/>
              <a:gd name="T23" fmla="*/ 418888 h 794"/>
              <a:gd name="T24" fmla="*/ 420036 w 794"/>
              <a:gd name="T25" fmla="*/ 473620 h 794"/>
              <a:gd name="T26" fmla="*/ 290513 w 794"/>
              <a:gd name="T27" fmla="*/ 345181 h 794"/>
              <a:gd name="T28" fmla="*/ 160989 w 794"/>
              <a:gd name="T29" fmla="*/ 473620 h 794"/>
              <a:gd name="T30" fmla="*/ 106107 w 794"/>
              <a:gd name="T31" fmla="*/ 418888 h 794"/>
              <a:gd name="T32" fmla="*/ 234898 w 794"/>
              <a:gd name="T33" fmla="*/ 289719 h 794"/>
              <a:gd name="T34" fmla="*/ 106107 w 794"/>
              <a:gd name="T35" fmla="*/ 160549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accent1">
              <a:lumMod val="75000"/>
            </a:schemeClr>
          </a:solidFill>
          <a:ln>
            <a:noFill/>
          </a:ln>
        </p:spPr>
        <p:txBody>
          <a:bodyPr/>
          <a:lstStyle/>
          <a:p>
            <a:endParaRPr lang="zh-CN" altLang="en-US" sz="1800">
              <a:solidFill>
                <a:schemeClr val="bg1">
                  <a:lumMod val="50000"/>
                </a:schemeClr>
              </a:solidFill>
            </a:endParaRPr>
          </a:p>
        </p:txBody>
      </p:sp>
      <p:sp>
        <p:nvSpPr>
          <p:cNvPr id="21" name="Freeform 8"/>
          <p:cNvSpPr>
            <a:spLocks noEditPoints="1"/>
          </p:cNvSpPr>
          <p:nvPr/>
        </p:nvSpPr>
        <p:spPr bwMode="auto">
          <a:xfrm>
            <a:off x="6671789" y="2056837"/>
            <a:ext cx="580798" cy="579212"/>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048A8B"/>
          </a:solidFill>
          <a:ln>
            <a:noFill/>
          </a:ln>
        </p:spPr>
        <p:txBody>
          <a:bodyPr/>
          <a:lstStyle/>
          <a:p>
            <a:endParaRPr lang="zh-CN" altLang="en-US" sz="1800">
              <a:solidFill>
                <a:schemeClr val="bg1">
                  <a:lumMod val="50000"/>
                </a:schemeClr>
              </a:solidFill>
            </a:endParaRPr>
          </a:p>
        </p:txBody>
      </p:sp>
      <p:sp>
        <p:nvSpPr>
          <p:cNvPr id="22" name="Freeform 8"/>
          <p:cNvSpPr>
            <a:spLocks noEditPoints="1"/>
          </p:cNvSpPr>
          <p:nvPr/>
        </p:nvSpPr>
        <p:spPr bwMode="auto">
          <a:xfrm>
            <a:off x="6671789" y="3093070"/>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513702 w 794"/>
              <a:gd name="T11" fmla="*/ 182442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4 h 794"/>
              <a:gd name="T22" fmla="*/ 242947 w 794"/>
              <a:gd name="T23" fmla="*/ 452457 h 794"/>
              <a:gd name="T24" fmla="*/ 298562 w 794"/>
              <a:gd name="T25" fmla="*/ 397724 h 794"/>
              <a:gd name="T26" fmla="*/ 298562 w 794"/>
              <a:gd name="T27" fmla="*/ 397724 h 794"/>
              <a:gd name="T28" fmla="*/ 513702 w 794"/>
              <a:gd name="T29" fmla="*/ 182442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accent1">
              <a:lumMod val="75000"/>
            </a:schemeClr>
          </a:solidFill>
          <a:ln>
            <a:noFill/>
          </a:ln>
        </p:spPr>
        <p:txBody>
          <a:bodyPr/>
          <a:lstStyle/>
          <a:p>
            <a:endParaRPr lang="zh-CN" altLang="en-US" sz="1800">
              <a:solidFill>
                <a:schemeClr val="bg1">
                  <a:lumMod val="50000"/>
                </a:schemeClr>
              </a:solidFill>
            </a:endParaRPr>
          </a:p>
        </p:txBody>
      </p:sp>
      <p:sp>
        <p:nvSpPr>
          <p:cNvPr id="23" name="Freeform 8"/>
          <p:cNvSpPr>
            <a:spLocks noEditPoints="1"/>
          </p:cNvSpPr>
          <p:nvPr/>
        </p:nvSpPr>
        <p:spPr bwMode="auto">
          <a:xfrm>
            <a:off x="6671789" y="4103912"/>
            <a:ext cx="580798" cy="579212"/>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048A8B"/>
          </a:solidFill>
          <a:ln>
            <a:noFill/>
          </a:ln>
        </p:spPr>
        <p:txBody>
          <a:bodyPr/>
          <a:lstStyle/>
          <a:p>
            <a:endParaRPr lang="zh-CN" altLang="en-US" sz="1800">
              <a:solidFill>
                <a:schemeClr val="bg1">
                  <a:lumMod val="50000"/>
                </a:schemeClr>
              </a:solidFill>
            </a:endParaRPr>
          </a:p>
        </p:txBody>
      </p:sp>
      <p:sp>
        <p:nvSpPr>
          <p:cNvPr id="24" name="TextBox 9"/>
          <p:cNvSpPr txBox="1">
            <a:spLocks noChangeArrowheads="1"/>
          </p:cNvSpPr>
          <p:nvPr/>
        </p:nvSpPr>
        <p:spPr bwMode="auto">
          <a:xfrm>
            <a:off x="7392232" y="2023513"/>
            <a:ext cx="3454638" cy="64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bg1">
                    <a:lumMod val="50000"/>
                  </a:schemeClr>
                </a:solidFill>
                <a:latin typeface="微软雅黑" panose="020B0503020204020204" pitchFamily="34" charset="-122"/>
              </a:rPr>
              <a:t>这里可以输入你的文字内容这里可以输入你的文字内容这里可以</a:t>
            </a:r>
            <a:endParaRPr lang="zh-CN" altLang="en-US" sz="1800" dirty="0">
              <a:solidFill>
                <a:schemeClr val="bg1">
                  <a:lumMod val="50000"/>
                </a:schemeClr>
              </a:solidFill>
              <a:latin typeface="微软雅黑" panose="020B0503020204020204" pitchFamily="34" charset="-122"/>
            </a:endParaRPr>
          </a:p>
        </p:txBody>
      </p:sp>
      <p:sp>
        <p:nvSpPr>
          <p:cNvPr id="25" name="TextBox 10"/>
          <p:cNvSpPr txBox="1">
            <a:spLocks noChangeArrowheads="1"/>
          </p:cNvSpPr>
          <p:nvPr/>
        </p:nvSpPr>
        <p:spPr bwMode="auto">
          <a:xfrm>
            <a:off x="7392232" y="3088309"/>
            <a:ext cx="3454638" cy="645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bg1">
                    <a:lumMod val="50000"/>
                  </a:schemeClr>
                </a:solidFill>
                <a:latin typeface="微软雅黑" panose="020B0503020204020204" pitchFamily="34" charset="-122"/>
              </a:rPr>
              <a:t>这里可以输入你的文字内容这里可以输入你的文字内容这里可以</a:t>
            </a:r>
            <a:endParaRPr lang="zh-CN" altLang="en-US" sz="1800" dirty="0">
              <a:solidFill>
                <a:schemeClr val="bg1">
                  <a:lumMod val="50000"/>
                </a:schemeClr>
              </a:solidFill>
              <a:latin typeface="微软雅黑" panose="020B0503020204020204" pitchFamily="34" charset="-122"/>
            </a:endParaRPr>
          </a:p>
        </p:txBody>
      </p:sp>
      <p:sp>
        <p:nvSpPr>
          <p:cNvPr id="26" name="TextBox 11"/>
          <p:cNvSpPr txBox="1">
            <a:spLocks noChangeArrowheads="1"/>
          </p:cNvSpPr>
          <p:nvPr/>
        </p:nvSpPr>
        <p:spPr bwMode="auto">
          <a:xfrm>
            <a:off x="7392232" y="4097565"/>
            <a:ext cx="3454638" cy="645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bg1">
                    <a:lumMod val="50000"/>
                  </a:schemeClr>
                </a:solidFill>
                <a:latin typeface="微软雅黑" panose="020B0503020204020204" pitchFamily="34" charset="-122"/>
              </a:rPr>
              <a:t>这里可以输入你的文字内容这里可以输入你的文字内容这里可以</a:t>
            </a:r>
            <a:endParaRPr lang="zh-CN" altLang="en-US" sz="1800">
              <a:solidFill>
                <a:schemeClr val="bg1">
                  <a:lumMod val="50000"/>
                </a:schemeClr>
              </a:solidFill>
              <a:latin typeface="微软雅黑" panose="020B0503020204020204" pitchFamily="34" charset="-122"/>
            </a:endParaRPr>
          </a:p>
        </p:txBody>
      </p:sp>
      <p:sp>
        <p:nvSpPr>
          <p:cNvPr id="27" name="TextBox 12"/>
          <p:cNvSpPr txBox="1">
            <a:spLocks noChangeArrowheads="1"/>
          </p:cNvSpPr>
          <p:nvPr/>
        </p:nvSpPr>
        <p:spPr bwMode="auto">
          <a:xfrm>
            <a:off x="7392232" y="5133798"/>
            <a:ext cx="3454638" cy="64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bg1">
                    <a:lumMod val="50000"/>
                  </a:schemeClr>
                </a:solidFill>
                <a:latin typeface="微软雅黑" panose="020B0503020204020204" pitchFamily="34" charset="-122"/>
              </a:rPr>
              <a:t>这里可以输入你的文字内容这里可以输入你的文字内容这里可以</a:t>
            </a:r>
            <a:endParaRPr lang="zh-CN" altLang="en-US" sz="1800">
              <a:solidFill>
                <a:schemeClr val="bg1">
                  <a:lumMod val="50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6"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1+#ppt_w/2"/>
                                          </p:val>
                                        </p:tav>
                                        <p:tav tm="100000">
                                          <p:val>
                                            <p:strVal val="#ppt_x"/>
                                          </p:val>
                                        </p:tav>
                                      </p:tavLst>
                                    </p:anim>
                                    <p:anim calcmode="lin" valueType="num">
                                      <p:cBhvr additive="base">
                                        <p:cTn id="19" dur="500" fill="hold"/>
                                        <p:tgtEl>
                                          <p:spTgt spid="20"/>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par>
                                <p:cTn id="28" presetID="2" presetClass="entr" presetSubtype="6"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utoUpdateAnimBg="0"/>
      <p:bldP spid="25" grpId="0" autoUpdateAnimBg="0"/>
      <p:bldP spid="26" grpId="0" autoUpdateAnimBg="0"/>
      <p:bldP spid="2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flipV="1">
            <a:off x="0" y="1240"/>
            <a:ext cx="12190413" cy="6857107"/>
          </a:xfrm>
          <a:prstGeom prst="rect">
            <a:avLst/>
          </a:prstGeom>
        </p:spPr>
      </p:pic>
      <p:grpSp>
        <p:nvGrpSpPr>
          <p:cNvPr id="9" name="组合 8"/>
          <p:cNvGrpSpPr/>
          <p:nvPr/>
        </p:nvGrpSpPr>
        <p:grpSpPr>
          <a:xfrm>
            <a:off x="2934039" y="2256368"/>
            <a:ext cx="6340198" cy="2282628"/>
            <a:chOff x="-439422" y="2447380"/>
            <a:chExt cx="6340198" cy="2282628"/>
          </a:xfrm>
        </p:grpSpPr>
        <p:sp>
          <p:nvSpPr>
            <p:cNvPr id="10" name="文本框 2"/>
            <p:cNvSpPr txBox="1"/>
            <p:nvPr/>
          </p:nvSpPr>
          <p:spPr>
            <a:xfrm>
              <a:off x="1908235" y="2447380"/>
              <a:ext cx="1644884" cy="646331"/>
            </a:xfrm>
            <a:prstGeom prst="rect">
              <a:avLst/>
            </a:prstGeom>
            <a:solidFill>
              <a:srgbClr val="048A8B"/>
            </a:solidFill>
            <a:ln w="19050">
              <a:noFill/>
            </a:ln>
            <a:effectLst/>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FOUR</a:t>
              </a:r>
              <a:endParaRPr lang="zh-CN" altLang="en-US" sz="3600" dirty="0">
                <a:solidFill>
                  <a:schemeClr val="bg1"/>
                </a:solidFill>
                <a:latin typeface="华文新魏" panose="02010800040101010101" pitchFamily="2" charset="-122"/>
                <a:ea typeface="华文新魏" panose="02010800040101010101" pitchFamily="2" charset="-122"/>
              </a:endParaRPr>
            </a:p>
          </p:txBody>
        </p:sp>
        <p:sp>
          <p:nvSpPr>
            <p:cNvPr id="11" name="文本框 10"/>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12" name="文本框 12"/>
            <p:cNvSpPr txBox="1"/>
            <p:nvPr/>
          </p:nvSpPr>
          <p:spPr>
            <a:xfrm>
              <a:off x="-439422" y="3160869"/>
              <a:ext cx="6340198" cy="1015663"/>
            </a:xfrm>
            <a:prstGeom prst="rect">
              <a:avLst/>
            </a:prstGeom>
            <a:noFill/>
          </p:spPr>
          <p:txBody>
            <a:bodyPr wrap="none" rtlCol="0">
              <a:spAutoFit/>
            </a:bodyPr>
            <a:lstStyle/>
            <a:p>
              <a:pPr algn="ctr"/>
              <a:r>
                <a:rPr lang="zh-CN" altLang="en-US" sz="6000"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endPar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13" name="矩形 12"/>
            <p:cNvSpPr/>
            <p:nvPr/>
          </p:nvSpPr>
          <p:spPr>
            <a:xfrm>
              <a:off x="1110677" y="4182637"/>
              <a:ext cx="3240000" cy="18000"/>
            </a:xfrm>
            <a:prstGeom prst="rect">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sp>
        <p:nvSpPr>
          <p:cNvPr id="5" name="Subtitle 2"/>
          <p:cNvSpPr txBox="1"/>
          <p:nvPr/>
        </p:nvSpPr>
        <p:spPr>
          <a:xfrm>
            <a:off x="7415038" y="4303999"/>
            <a:ext cx="3601304" cy="443233"/>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endParaRPr lang="en-US" sz="850" dirty="0">
              <a:solidFill>
                <a:schemeClr val="bg1">
                  <a:lumMod val="50000"/>
                </a:schemeClr>
              </a:solidFill>
              <a:latin typeface="Source Sans Pro" charset="0"/>
              <a:ea typeface="Source Sans Pro" charset="0"/>
              <a:cs typeface="Source Sans Pro" charset="0"/>
            </a:endParaRPr>
          </a:p>
        </p:txBody>
      </p:sp>
      <p:sp>
        <p:nvSpPr>
          <p:cNvPr id="6" name="TextBox 15"/>
          <p:cNvSpPr txBox="1"/>
          <p:nvPr/>
        </p:nvSpPr>
        <p:spPr>
          <a:xfrm>
            <a:off x="7449149" y="4072163"/>
            <a:ext cx="93487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endParaRPr lang="en-US" sz="1000" dirty="0">
              <a:solidFill>
                <a:schemeClr val="bg1">
                  <a:lumMod val="50000"/>
                </a:schemeClr>
              </a:solidFill>
              <a:latin typeface="Montserrat" charset="0"/>
              <a:ea typeface="Montserrat" charset="0"/>
              <a:cs typeface="Montserrat" charset="0"/>
            </a:endParaRPr>
          </a:p>
        </p:txBody>
      </p:sp>
      <p:sp>
        <p:nvSpPr>
          <p:cNvPr id="7" name="Subtitle 2"/>
          <p:cNvSpPr txBox="1"/>
          <p:nvPr/>
        </p:nvSpPr>
        <p:spPr>
          <a:xfrm>
            <a:off x="7415038" y="2374484"/>
            <a:ext cx="3601304" cy="443233"/>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endParaRPr lang="en-US" sz="850" dirty="0">
              <a:solidFill>
                <a:schemeClr val="bg1">
                  <a:lumMod val="50000"/>
                </a:schemeClr>
              </a:solidFill>
              <a:latin typeface="Source Sans Pro" charset="0"/>
              <a:ea typeface="Source Sans Pro" charset="0"/>
              <a:cs typeface="Source Sans Pro" charset="0"/>
            </a:endParaRPr>
          </a:p>
        </p:txBody>
      </p:sp>
      <p:sp>
        <p:nvSpPr>
          <p:cNvPr id="8" name="TextBox 21"/>
          <p:cNvSpPr txBox="1"/>
          <p:nvPr/>
        </p:nvSpPr>
        <p:spPr>
          <a:xfrm>
            <a:off x="7449149" y="2142648"/>
            <a:ext cx="127631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WELCOME MESSAGE</a:t>
            </a:r>
            <a:endParaRPr lang="en-US" sz="1000" dirty="0">
              <a:solidFill>
                <a:schemeClr val="bg1">
                  <a:lumMod val="50000"/>
                </a:schemeClr>
              </a:solidFill>
              <a:latin typeface="Montserrat" charset="0"/>
              <a:ea typeface="Montserrat" charset="0"/>
              <a:cs typeface="Montserrat" charset="0"/>
            </a:endParaRPr>
          </a:p>
        </p:txBody>
      </p:sp>
      <p:sp>
        <p:nvSpPr>
          <p:cNvPr id="9" name="Subtitle 2"/>
          <p:cNvSpPr txBox="1"/>
          <p:nvPr/>
        </p:nvSpPr>
        <p:spPr>
          <a:xfrm>
            <a:off x="7415038" y="3380880"/>
            <a:ext cx="3601304" cy="443233"/>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endParaRPr lang="en-US" sz="850" dirty="0">
              <a:solidFill>
                <a:schemeClr val="bg1">
                  <a:lumMod val="50000"/>
                </a:schemeClr>
              </a:solidFill>
              <a:latin typeface="Source Sans Pro" charset="0"/>
              <a:ea typeface="Source Sans Pro" charset="0"/>
              <a:cs typeface="Source Sans Pro" charset="0"/>
            </a:endParaRPr>
          </a:p>
        </p:txBody>
      </p:sp>
      <p:sp>
        <p:nvSpPr>
          <p:cNvPr id="10" name="TextBox 30"/>
          <p:cNvSpPr txBox="1"/>
          <p:nvPr/>
        </p:nvSpPr>
        <p:spPr>
          <a:xfrm>
            <a:off x="7449149" y="3149044"/>
            <a:ext cx="105189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MEET THE TEAM</a:t>
            </a:r>
            <a:endParaRPr lang="en-US" sz="1000" dirty="0">
              <a:solidFill>
                <a:schemeClr val="bg1">
                  <a:lumMod val="50000"/>
                </a:schemeClr>
              </a:solidFill>
              <a:latin typeface="Montserrat" charset="0"/>
              <a:ea typeface="Montserrat" charset="0"/>
              <a:cs typeface="Montserrat" charset="0"/>
            </a:endParaRPr>
          </a:p>
        </p:txBody>
      </p:sp>
      <p:sp>
        <p:nvSpPr>
          <p:cNvPr id="12" name="TextBox 42"/>
          <p:cNvSpPr txBox="1"/>
          <p:nvPr/>
        </p:nvSpPr>
        <p:spPr>
          <a:xfrm>
            <a:off x="6641575" y="2849234"/>
            <a:ext cx="712734" cy="1169551"/>
          </a:xfrm>
          <a:prstGeom prst="rect">
            <a:avLst/>
          </a:prstGeom>
          <a:noFill/>
        </p:spPr>
        <p:txBody>
          <a:bodyPr wrap="square" rtlCol="0">
            <a:spAutoFit/>
          </a:bodyPr>
          <a:lstStyle/>
          <a:p>
            <a:pPr algn="ctr"/>
            <a:r>
              <a:rPr lang="en-US" sz="7000" dirty="0">
                <a:solidFill>
                  <a:schemeClr val="accent1">
                    <a:lumMod val="75000"/>
                  </a:schemeClr>
                </a:solidFill>
                <a:latin typeface="Source Sans Pro" charset="0"/>
                <a:ea typeface="Source Sans Pro" charset="0"/>
                <a:cs typeface="Source Sans Pro" charset="0"/>
              </a:rPr>
              <a:t>2</a:t>
            </a:r>
            <a:endParaRPr lang="en-US" sz="7000" dirty="0">
              <a:solidFill>
                <a:schemeClr val="accent1">
                  <a:lumMod val="75000"/>
                </a:schemeClr>
              </a:solidFill>
              <a:latin typeface="Source Sans Pro" charset="0"/>
              <a:ea typeface="Source Sans Pro" charset="0"/>
              <a:cs typeface="Source Sans Pro" charset="0"/>
            </a:endParaRPr>
          </a:p>
        </p:txBody>
      </p:sp>
      <p:sp>
        <p:nvSpPr>
          <p:cNvPr id="13" name="TextBox 43"/>
          <p:cNvSpPr txBox="1"/>
          <p:nvPr/>
        </p:nvSpPr>
        <p:spPr>
          <a:xfrm>
            <a:off x="6641575" y="3797753"/>
            <a:ext cx="712734" cy="1169551"/>
          </a:xfrm>
          <a:prstGeom prst="rect">
            <a:avLst/>
          </a:prstGeom>
          <a:noFill/>
        </p:spPr>
        <p:txBody>
          <a:bodyPr wrap="square" rtlCol="0">
            <a:spAutoFit/>
          </a:bodyPr>
          <a:lstStyle/>
          <a:p>
            <a:pPr algn="ctr"/>
            <a:r>
              <a:rPr lang="en-US" sz="7000" dirty="0">
                <a:solidFill>
                  <a:srgbClr val="048A8B"/>
                </a:solidFill>
                <a:latin typeface="Source Sans Pro" charset="0"/>
                <a:ea typeface="Source Sans Pro" charset="0"/>
                <a:cs typeface="Source Sans Pro" charset="0"/>
              </a:rPr>
              <a:t>3</a:t>
            </a:r>
            <a:endParaRPr lang="en-US" sz="7000" dirty="0">
              <a:solidFill>
                <a:srgbClr val="048A8B"/>
              </a:solidFill>
              <a:latin typeface="Source Sans Pro" charset="0"/>
              <a:ea typeface="Source Sans Pro" charset="0"/>
              <a:cs typeface="Source Sans Pro" charset="0"/>
            </a:endParaRPr>
          </a:p>
        </p:txBody>
      </p:sp>
      <p:sp>
        <p:nvSpPr>
          <p:cNvPr id="14" name="TextBox 44"/>
          <p:cNvSpPr txBox="1"/>
          <p:nvPr/>
        </p:nvSpPr>
        <p:spPr>
          <a:xfrm>
            <a:off x="6641575" y="1889329"/>
            <a:ext cx="712734" cy="1169551"/>
          </a:xfrm>
          <a:prstGeom prst="rect">
            <a:avLst/>
          </a:prstGeom>
          <a:noFill/>
        </p:spPr>
        <p:txBody>
          <a:bodyPr wrap="square" rtlCol="0">
            <a:spAutoFit/>
          </a:bodyPr>
          <a:lstStyle/>
          <a:p>
            <a:pPr algn="ctr"/>
            <a:r>
              <a:rPr lang="en-US" sz="7000" dirty="0">
                <a:solidFill>
                  <a:srgbClr val="048A8B"/>
                </a:solidFill>
                <a:latin typeface="Source Sans Pro" charset="0"/>
                <a:ea typeface="Source Sans Pro" charset="0"/>
                <a:cs typeface="Source Sans Pro" charset="0"/>
              </a:rPr>
              <a:t>1</a:t>
            </a:r>
            <a:endParaRPr lang="en-US" sz="7000" dirty="0">
              <a:solidFill>
                <a:srgbClr val="048A8B"/>
              </a:solidFill>
              <a:latin typeface="Source Sans Pro" charset="0"/>
              <a:ea typeface="Source Sans Pro" charset="0"/>
              <a:cs typeface="Source Sans Pro" charset="0"/>
            </a:endParaRPr>
          </a:p>
        </p:txBody>
      </p:sp>
      <p:sp>
        <p:nvSpPr>
          <p:cNvPr id="15" name="矩形 14"/>
          <p:cNvSpPr/>
          <p:nvPr/>
        </p:nvSpPr>
        <p:spPr>
          <a:xfrm>
            <a:off x="1792716" y="2124376"/>
            <a:ext cx="4134613" cy="2716652"/>
          </a:xfrm>
          <a:prstGeom prst="rect">
            <a:avLst/>
          </a:prstGeom>
          <a:blipFill dpi="0" rotWithShape="1">
            <a:blip r:embed="rId1"/>
            <a:srcRect/>
            <a:tile tx="0" ty="0" sx="17000" sy="17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TextBox 5"/>
          <p:cNvSpPr txBox="1"/>
          <p:nvPr/>
        </p:nvSpPr>
        <p:spPr>
          <a:xfrm>
            <a:off x="1748112" y="4972892"/>
            <a:ext cx="4838430" cy="784830"/>
          </a:xfrm>
          <a:prstGeom prst="rect">
            <a:avLst/>
          </a:prstGeom>
          <a:noFill/>
        </p:spPr>
        <p:txBody>
          <a:bodyPr wrap="square" rtlCol="0">
            <a:spAutoFit/>
          </a:bodyPr>
          <a:lstStyle/>
          <a:p>
            <a:r>
              <a:rPr lang="en-US" sz="9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endParaRPr lang="en-US" sz="9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acc</a:t>
            </a:r>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quae ab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Subtitle 2"/>
          <p:cNvSpPr txBox="1"/>
          <p:nvPr/>
        </p:nvSpPr>
        <p:spPr>
          <a:xfrm>
            <a:off x="7415038" y="5235908"/>
            <a:ext cx="3601304" cy="443233"/>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endParaRPr lang="en-US" sz="850" dirty="0">
              <a:solidFill>
                <a:schemeClr val="bg1">
                  <a:lumMod val="50000"/>
                </a:schemeClr>
              </a:solidFill>
              <a:latin typeface="Source Sans Pro" charset="0"/>
              <a:ea typeface="Source Sans Pro" charset="0"/>
              <a:cs typeface="Source Sans Pro" charset="0"/>
            </a:endParaRPr>
          </a:p>
        </p:txBody>
      </p:sp>
      <p:sp>
        <p:nvSpPr>
          <p:cNvPr id="18" name="TextBox 15"/>
          <p:cNvSpPr txBox="1"/>
          <p:nvPr/>
        </p:nvSpPr>
        <p:spPr>
          <a:xfrm>
            <a:off x="7449149" y="5004072"/>
            <a:ext cx="934871" cy="246221"/>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endParaRPr lang="en-US" sz="1000" dirty="0">
              <a:solidFill>
                <a:schemeClr val="bg1">
                  <a:lumMod val="50000"/>
                </a:schemeClr>
              </a:solidFill>
              <a:latin typeface="Montserrat" charset="0"/>
              <a:ea typeface="Montserrat" charset="0"/>
              <a:cs typeface="Montserrat" charset="0"/>
            </a:endParaRPr>
          </a:p>
        </p:txBody>
      </p:sp>
      <p:sp>
        <p:nvSpPr>
          <p:cNvPr id="19" name="TextBox 43"/>
          <p:cNvSpPr txBox="1"/>
          <p:nvPr/>
        </p:nvSpPr>
        <p:spPr>
          <a:xfrm>
            <a:off x="6641575" y="4729662"/>
            <a:ext cx="712734" cy="1169551"/>
          </a:xfrm>
          <a:prstGeom prst="rect">
            <a:avLst/>
          </a:prstGeom>
          <a:noFill/>
        </p:spPr>
        <p:txBody>
          <a:bodyPr wrap="square" rtlCol="0">
            <a:spAutoFit/>
          </a:bodyPr>
          <a:lstStyle/>
          <a:p>
            <a:pPr algn="ctr"/>
            <a:r>
              <a:rPr lang="en-US" sz="7000" dirty="0">
                <a:solidFill>
                  <a:schemeClr val="accent1">
                    <a:lumMod val="75000"/>
                  </a:schemeClr>
                </a:solidFill>
                <a:latin typeface="Source Sans Pro" charset="0"/>
                <a:ea typeface="Source Sans Pro" charset="0"/>
                <a:cs typeface="Source Sans Pro" charset="0"/>
              </a:rPr>
              <a:t>4</a:t>
            </a:r>
            <a:endParaRPr lang="en-US" sz="7000" dirty="0">
              <a:solidFill>
                <a:schemeClr val="accent1">
                  <a:lumMod val="75000"/>
                </a:schemeClr>
              </a:solidFill>
              <a:latin typeface="Source Sans Pro" charset="0"/>
              <a:ea typeface="Source Sans Pro" charset="0"/>
              <a:cs typeface="Source Sans Pro"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outVertical)">
                                      <p:cBhvr>
                                        <p:cTn id="13" dur="750"/>
                                        <p:tgtEl>
                                          <p:spTgt spid="15"/>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50"/>
                                        <p:tgtEl>
                                          <p:spTgt spid="7"/>
                                        </p:tgtEl>
                                      </p:cBhvr>
                                    </p:animEffect>
                                    <p:anim calcmode="lin" valueType="num">
                                      <p:cBhvr>
                                        <p:cTn id="23" dur="250" fill="hold"/>
                                        <p:tgtEl>
                                          <p:spTgt spid="7"/>
                                        </p:tgtEl>
                                        <p:attrNameLst>
                                          <p:attrName>ppt_x</p:attrName>
                                        </p:attrNameLst>
                                      </p:cBhvr>
                                      <p:tavLst>
                                        <p:tav tm="0">
                                          <p:val>
                                            <p:strVal val="#ppt_x"/>
                                          </p:val>
                                        </p:tav>
                                        <p:tav tm="100000">
                                          <p:val>
                                            <p:strVal val="#ppt_x"/>
                                          </p:val>
                                        </p:tav>
                                      </p:tavLst>
                                    </p:anim>
                                    <p:anim calcmode="lin" valueType="num">
                                      <p:cBhvr>
                                        <p:cTn id="24" dur="25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50"/>
                                        <p:tgtEl>
                                          <p:spTgt spid="9"/>
                                        </p:tgtEl>
                                      </p:cBhvr>
                                    </p:animEffect>
                                    <p:anim calcmode="lin" valueType="num">
                                      <p:cBhvr>
                                        <p:cTn id="29" dur="250" fill="hold"/>
                                        <p:tgtEl>
                                          <p:spTgt spid="9"/>
                                        </p:tgtEl>
                                        <p:attrNameLst>
                                          <p:attrName>ppt_x</p:attrName>
                                        </p:attrNameLst>
                                      </p:cBhvr>
                                      <p:tavLst>
                                        <p:tav tm="0">
                                          <p:val>
                                            <p:strVal val="#ppt_x"/>
                                          </p:val>
                                        </p:tav>
                                        <p:tav tm="100000">
                                          <p:val>
                                            <p:strVal val="#ppt_x"/>
                                          </p:val>
                                        </p:tav>
                                      </p:tavLst>
                                    </p:anim>
                                    <p:anim calcmode="lin" valueType="num">
                                      <p:cBhvr>
                                        <p:cTn id="30" dur="25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250"/>
                                        <p:tgtEl>
                                          <p:spTgt spid="5"/>
                                        </p:tgtEl>
                                      </p:cBhvr>
                                    </p:animEffect>
                                    <p:anim calcmode="lin" valueType="num">
                                      <p:cBhvr>
                                        <p:cTn id="35" dur="250" fill="hold"/>
                                        <p:tgtEl>
                                          <p:spTgt spid="5"/>
                                        </p:tgtEl>
                                        <p:attrNameLst>
                                          <p:attrName>ppt_x</p:attrName>
                                        </p:attrNameLst>
                                      </p:cBhvr>
                                      <p:tavLst>
                                        <p:tav tm="0">
                                          <p:val>
                                            <p:strVal val="#ppt_x"/>
                                          </p:val>
                                        </p:tav>
                                        <p:tav tm="100000">
                                          <p:val>
                                            <p:strVal val="#ppt_x"/>
                                          </p:val>
                                        </p:tav>
                                      </p:tavLst>
                                    </p:anim>
                                    <p:anim calcmode="lin" valueType="num">
                                      <p:cBhvr>
                                        <p:cTn id="36" dur="250" fill="hold"/>
                                        <p:tgtEl>
                                          <p:spTgt spid="5"/>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50"/>
                                        <p:tgtEl>
                                          <p:spTgt spid="18"/>
                                        </p:tgtEl>
                                      </p:cBhvr>
                                    </p:animEffect>
                                    <p:anim calcmode="lin" valueType="num">
                                      <p:cBhvr>
                                        <p:cTn id="41" dur="250" fill="hold"/>
                                        <p:tgtEl>
                                          <p:spTgt spid="18"/>
                                        </p:tgtEl>
                                        <p:attrNameLst>
                                          <p:attrName>ppt_x</p:attrName>
                                        </p:attrNameLst>
                                      </p:cBhvr>
                                      <p:tavLst>
                                        <p:tav tm="0">
                                          <p:val>
                                            <p:strVal val="#ppt_x"/>
                                          </p:val>
                                        </p:tav>
                                        <p:tav tm="100000">
                                          <p:val>
                                            <p:strVal val="#ppt_x"/>
                                          </p:val>
                                        </p:tav>
                                      </p:tavLst>
                                    </p:anim>
                                    <p:anim calcmode="lin" valueType="num">
                                      <p:cBhvr>
                                        <p:cTn id="42" dur="250" fill="hold"/>
                                        <p:tgtEl>
                                          <p:spTgt spid="18"/>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250"/>
                                        <p:tgtEl>
                                          <p:spTgt spid="19"/>
                                        </p:tgtEl>
                                      </p:cBhvr>
                                    </p:animEffect>
                                    <p:anim calcmode="lin" valueType="num">
                                      <p:cBhvr>
                                        <p:cTn id="47" dur="250" fill="hold"/>
                                        <p:tgtEl>
                                          <p:spTgt spid="19"/>
                                        </p:tgtEl>
                                        <p:attrNameLst>
                                          <p:attrName>ppt_x</p:attrName>
                                        </p:attrNameLst>
                                      </p:cBhvr>
                                      <p:tavLst>
                                        <p:tav tm="0">
                                          <p:val>
                                            <p:strVal val="#ppt_x"/>
                                          </p:val>
                                        </p:tav>
                                        <p:tav tm="100000">
                                          <p:val>
                                            <p:strVal val="#ppt_x"/>
                                          </p:val>
                                        </p:tav>
                                      </p:tavLst>
                                    </p:anim>
                                    <p:anim calcmode="lin" valueType="num">
                                      <p:cBhvr>
                                        <p:cTn id="48" dur="250" fill="hold"/>
                                        <p:tgtEl>
                                          <p:spTgt spid="19"/>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42" presetClass="entr" presetSubtype="0"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250"/>
                                        <p:tgtEl>
                                          <p:spTgt spid="6"/>
                                        </p:tgtEl>
                                      </p:cBhvr>
                                    </p:animEffect>
                                    <p:anim calcmode="lin" valueType="num">
                                      <p:cBhvr>
                                        <p:cTn id="53" dur="250" fill="hold"/>
                                        <p:tgtEl>
                                          <p:spTgt spid="6"/>
                                        </p:tgtEl>
                                        <p:attrNameLst>
                                          <p:attrName>ppt_x</p:attrName>
                                        </p:attrNameLst>
                                      </p:cBhvr>
                                      <p:tavLst>
                                        <p:tav tm="0">
                                          <p:val>
                                            <p:strVal val="#ppt_x"/>
                                          </p:val>
                                        </p:tav>
                                        <p:tav tm="100000">
                                          <p:val>
                                            <p:strVal val="#ppt_x"/>
                                          </p:val>
                                        </p:tav>
                                      </p:tavLst>
                                    </p:anim>
                                    <p:anim calcmode="lin" valueType="num">
                                      <p:cBhvr>
                                        <p:cTn id="54" dur="250" fill="hold"/>
                                        <p:tgtEl>
                                          <p:spTgt spid="6"/>
                                        </p:tgtEl>
                                        <p:attrNameLst>
                                          <p:attrName>ppt_y</p:attrName>
                                        </p:attrNameLst>
                                      </p:cBhvr>
                                      <p:tavLst>
                                        <p:tav tm="0">
                                          <p:val>
                                            <p:strVal val="#ppt_y+.1"/>
                                          </p:val>
                                        </p:tav>
                                        <p:tav tm="100000">
                                          <p:val>
                                            <p:strVal val="#ppt_y"/>
                                          </p:val>
                                        </p:tav>
                                      </p:tavLst>
                                    </p:anim>
                                  </p:childTnLst>
                                </p:cTn>
                              </p:par>
                            </p:childTnLst>
                          </p:cTn>
                        </p:par>
                        <p:par>
                          <p:cTn id="55" fill="hold">
                            <p:stCondLst>
                              <p:cond delay="5000"/>
                            </p:stCondLst>
                            <p:childTnLst>
                              <p:par>
                                <p:cTn id="56" presetID="42" presetClass="entr" presetSubtype="0"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250"/>
                                        <p:tgtEl>
                                          <p:spTgt spid="8"/>
                                        </p:tgtEl>
                                      </p:cBhvr>
                                    </p:animEffect>
                                    <p:anim calcmode="lin" valueType="num">
                                      <p:cBhvr>
                                        <p:cTn id="59" dur="250" fill="hold"/>
                                        <p:tgtEl>
                                          <p:spTgt spid="8"/>
                                        </p:tgtEl>
                                        <p:attrNameLst>
                                          <p:attrName>ppt_x</p:attrName>
                                        </p:attrNameLst>
                                      </p:cBhvr>
                                      <p:tavLst>
                                        <p:tav tm="0">
                                          <p:val>
                                            <p:strVal val="#ppt_x"/>
                                          </p:val>
                                        </p:tav>
                                        <p:tav tm="100000">
                                          <p:val>
                                            <p:strVal val="#ppt_x"/>
                                          </p:val>
                                        </p:tav>
                                      </p:tavLst>
                                    </p:anim>
                                    <p:anim calcmode="lin" valueType="num">
                                      <p:cBhvr>
                                        <p:cTn id="60" dur="250" fill="hold"/>
                                        <p:tgtEl>
                                          <p:spTgt spid="8"/>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42"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250"/>
                                        <p:tgtEl>
                                          <p:spTgt spid="10"/>
                                        </p:tgtEl>
                                      </p:cBhvr>
                                    </p:animEffect>
                                    <p:anim calcmode="lin" valueType="num">
                                      <p:cBhvr>
                                        <p:cTn id="65" dur="250" fill="hold"/>
                                        <p:tgtEl>
                                          <p:spTgt spid="10"/>
                                        </p:tgtEl>
                                        <p:attrNameLst>
                                          <p:attrName>ppt_x</p:attrName>
                                        </p:attrNameLst>
                                      </p:cBhvr>
                                      <p:tavLst>
                                        <p:tav tm="0">
                                          <p:val>
                                            <p:strVal val="#ppt_x"/>
                                          </p:val>
                                        </p:tav>
                                        <p:tav tm="100000">
                                          <p:val>
                                            <p:strVal val="#ppt_x"/>
                                          </p:val>
                                        </p:tav>
                                      </p:tavLst>
                                    </p:anim>
                                    <p:anim calcmode="lin" valueType="num">
                                      <p:cBhvr>
                                        <p:cTn id="66" dur="250" fill="hold"/>
                                        <p:tgtEl>
                                          <p:spTgt spid="10"/>
                                        </p:tgtEl>
                                        <p:attrNameLst>
                                          <p:attrName>ppt_y</p:attrName>
                                        </p:attrNameLst>
                                      </p:cBhvr>
                                      <p:tavLst>
                                        <p:tav tm="0">
                                          <p:val>
                                            <p:strVal val="#ppt_y+.1"/>
                                          </p:val>
                                        </p:tav>
                                        <p:tav tm="100000">
                                          <p:val>
                                            <p:strVal val="#ppt_y"/>
                                          </p:val>
                                        </p:tav>
                                      </p:tavLst>
                                    </p:anim>
                                  </p:childTnLst>
                                </p:cTn>
                              </p:par>
                            </p:childTnLst>
                          </p:cTn>
                        </p:par>
                        <p:par>
                          <p:cTn id="67" fill="hold">
                            <p:stCondLst>
                              <p:cond delay="6000"/>
                            </p:stCondLst>
                            <p:childTnLst>
                              <p:par>
                                <p:cTn id="68" presetID="42" presetClass="entr" presetSubtype="0" fill="hold" grpId="0" nodeType="after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250"/>
                                        <p:tgtEl>
                                          <p:spTgt spid="12"/>
                                        </p:tgtEl>
                                      </p:cBhvr>
                                    </p:animEffect>
                                    <p:anim calcmode="lin" valueType="num">
                                      <p:cBhvr>
                                        <p:cTn id="71" dur="250" fill="hold"/>
                                        <p:tgtEl>
                                          <p:spTgt spid="12"/>
                                        </p:tgtEl>
                                        <p:attrNameLst>
                                          <p:attrName>ppt_x</p:attrName>
                                        </p:attrNameLst>
                                      </p:cBhvr>
                                      <p:tavLst>
                                        <p:tav tm="0">
                                          <p:val>
                                            <p:strVal val="#ppt_x"/>
                                          </p:val>
                                        </p:tav>
                                        <p:tav tm="100000">
                                          <p:val>
                                            <p:strVal val="#ppt_x"/>
                                          </p:val>
                                        </p:tav>
                                      </p:tavLst>
                                    </p:anim>
                                    <p:anim calcmode="lin" valueType="num">
                                      <p:cBhvr>
                                        <p:cTn id="72" dur="250" fill="hold"/>
                                        <p:tgtEl>
                                          <p:spTgt spid="12"/>
                                        </p:tgtEl>
                                        <p:attrNameLst>
                                          <p:attrName>ppt_y</p:attrName>
                                        </p:attrNameLst>
                                      </p:cBhvr>
                                      <p:tavLst>
                                        <p:tav tm="0">
                                          <p:val>
                                            <p:strVal val="#ppt_y+.1"/>
                                          </p:val>
                                        </p:tav>
                                        <p:tav tm="100000">
                                          <p:val>
                                            <p:strVal val="#ppt_y"/>
                                          </p:val>
                                        </p:tav>
                                      </p:tavLst>
                                    </p:anim>
                                  </p:childTnLst>
                                </p:cTn>
                              </p:par>
                            </p:childTnLst>
                          </p:cTn>
                        </p:par>
                        <p:par>
                          <p:cTn id="73" fill="hold">
                            <p:stCondLst>
                              <p:cond delay="6500"/>
                            </p:stCondLst>
                            <p:childTnLst>
                              <p:par>
                                <p:cTn id="74" presetID="42"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250"/>
                                        <p:tgtEl>
                                          <p:spTgt spid="13"/>
                                        </p:tgtEl>
                                      </p:cBhvr>
                                    </p:animEffect>
                                    <p:anim calcmode="lin" valueType="num">
                                      <p:cBhvr>
                                        <p:cTn id="77" dur="250" fill="hold"/>
                                        <p:tgtEl>
                                          <p:spTgt spid="13"/>
                                        </p:tgtEl>
                                        <p:attrNameLst>
                                          <p:attrName>ppt_x</p:attrName>
                                        </p:attrNameLst>
                                      </p:cBhvr>
                                      <p:tavLst>
                                        <p:tav tm="0">
                                          <p:val>
                                            <p:strVal val="#ppt_x"/>
                                          </p:val>
                                        </p:tav>
                                        <p:tav tm="100000">
                                          <p:val>
                                            <p:strVal val="#ppt_x"/>
                                          </p:val>
                                        </p:tav>
                                      </p:tavLst>
                                    </p:anim>
                                    <p:anim calcmode="lin" valueType="num">
                                      <p:cBhvr>
                                        <p:cTn id="78" dur="250" fill="hold"/>
                                        <p:tgtEl>
                                          <p:spTgt spid="13"/>
                                        </p:tgtEl>
                                        <p:attrNameLst>
                                          <p:attrName>ppt_y</p:attrName>
                                        </p:attrNameLst>
                                      </p:cBhvr>
                                      <p:tavLst>
                                        <p:tav tm="0">
                                          <p:val>
                                            <p:strVal val="#ppt_y+.1"/>
                                          </p:val>
                                        </p:tav>
                                        <p:tav tm="100000">
                                          <p:val>
                                            <p:strVal val="#ppt_y"/>
                                          </p:val>
                                        </p:tav>
                                      </p:tavLst>
                                    </p:anim>
                                  </p:childTnLst>
                                </p:cTn>
                              </p:par>
                            </p:childTnLst>
                          </p:cTn>
                        </p:par>
                        <p:par>
                          <p:cTn id="79" fill="hold">
                            <p:stCondLst>
                              <p:cond delay="7000"/>
                            </p:stCondLst>
                            <p:childTnLst>
                              <p:par>
                                <p:cTn id="80" presetID="42"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250"/>
                                        <p:tgtEl>
                                          <p:spTgt spid="14"/>
                                        </p:tgtEl>
                                      </p:cBhvr>
                                    </p:animEffect>
                                    <p:anim calcmode="lin" valueType="num">
                                      <p:cBhvr>
                                        <p:cTn id="83" dur="250" fill="hold"/>
                                        <p:tgtEl>
                                          <p:spTgt spid="14"/>
                                        </p:tgtEl>
                                        <p:attrNameLst>
                                          <p:attrName>ppt_x</p:attrName>
                                        </p:attrNameLst>
                                      </p:cBhvr>
                                      <p:tavLst>
                                        <p:tav tm="0">
                                          <p:val>
                                            <p:strVal val="#ppt_x"/>
                                          </p:val>
                                        </p:tav>
                                        <p:tav tm="100000">
                                          <p:val>
                                            <p:strVal val="#ppt_x"/>
                                          </p:val>
                                        </p:tav>
                                      </p:tavLst>
                                    </p:anim>
                                    <p:anim calcmode="lin" valueType="num">
                                      <p:cBhvr>
                                        <p:cTn id="84" dur="250" fill="hold"/>
                                        <p:tgtEl>
                                          <p:spTgt spid="14"/>
                                        </p:tgtEl>
                                        <p:attrNameLst>
                                          <p:attrName>ppt_y</p:attrName>
                                        </p:attrNameLst>
                                      </p:cBhvr>
                                      <p:tavLst>
                                        <p:tav tm="0">
                                          <p:val>
                                            <p:strVal val="#ppt_y+.1"/>
                                          </p:val>
                                        </p:tav>
                                        <p:tav tm="100000">
                                          <p:val>
                                            <p:strVal val="#ppt_y"/>
                                          </p:val>
                                        </p:tav>
                                      </p:tavLst>
                                    </p:anim>
                                  </p:childTnLst>
                                </p:cTn>
                              </p:par>
                            </p:childTnLst>
                          </p:cTn>
                        </p:par>
                        <p:par>
                          <p:cTn id="85" fill="hold">
                            <p:stCondLst>
                              <p:cond delay="7500"/>
                            </p:stCondLst>
                            <p:childTnLst>
                              <p:par>
                                <p:cTn id="86" presetID="42" presetClass="entr" presetSubtype="0" fill="hold" grpId="0" nodeType="after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250"/>
                                        <p:tgtEl>
                                          <p:spTgt spid="17"/>
                                        </p:tgtEl>
                                      </p:cBhvr>
                                    </p:animEffect>
                                    <p:anim calcmode="lin" valueType="num">
                                      <p:cBhvr>
                                        <p:cTn id="89" dur="250" fill="hold"/>
                                        <p:tgtEl>
                                          <p:spTgt spid="17"/>
                                        </p:tgtEl>
                                        <p:attrNameLst>
                                          <p:attrName>ppt_x</p:attrName>
                                        </p:attrNameLst>
                                      </p:cBhvr>
                                      <p:tavLst>
                                        <p:tav tm="0">
                                          <p:val>
                                            <p:strVal val="#ppt_x"/>
                                          </p:val>
                                        </p:tav>
                                        <p:tav tm="100000">
                                          <p:val>
                                            <p:strVal val="#ppt_x"/>
                                          </p:val>
                                        </p:tav>
                                      </p:tavLst>
                                    </p:anim>
                                    <p:anim calcmode="lin" valueType="num">
                                      <p:cBhvr>
                                        <p:cTn id="90"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2" grpId="0"/>
      <p:bldP spid="13" grpId="0"/>
      <p:bldP spid="14" grpId="0"/>
      <p:bldP spid="15" grpId="0" animBg="1"/>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sp>
        <p:nvSpPr>
          <p:cNvPr id="24" name="Shape 6914"/>
          <p:cNvSpPr/>
          <p:nvPr/>
        </p:nvSpPr>
        <p:spPr>
          <a:xfrm>
            <a:off x="6980525" y="2063226"/>
            <a:ext cx="1940279" cy="1763365"/>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lumMod val="75000"/>
            </a:schemeClr>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25" name="Shape 6915"/>
          <p:cNvSpPr/>
          <p:nvPr/>
        </p:nvSpPr>
        <p:spPr>
          <a:xfrm>
            <a:off x="8876350" y="2063223"/>
            <a:ext cx="1759429" cy="1956803"/>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rgbClr val="048A8B"/>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26" name="Shape 6916"/>
          <p:cNvSpPr/>
          <p:nvPr/>
        </p:nvSpPr>
        <p:spPr>
          <a:xfrm>
            <a:off x="6980526" y="3764778"/>
            <a:ext cx="1746811" cy="19413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rgbClr val="048A8B"/>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27" name="Shape 6917"/>
          <p:cNvSpPr/>
          <p:nvPr/>
        </p:nvSpPr>
        <p:spPr>
          <a:xfrm>
            <a:off x="8684017" y="3954824"/>
            <a:ext cx="1952896" cy="1750751"/>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lumMod val="75000"/>
            </a:schemeClr>
          </a:solidFill>
          <a:ln w="50800">
            <a:noFill/>
            <a:round/>
          </a:ln>
          <a:effectLst/>
        </p:spPr>
        <p:txBody>
          <a:bodyPr lIns="0" tIns="0" rIns="0" bIns="0"/>
          <a:lstStyle/>
          <a:p>
            <a:pPr defTabSz="575945">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30" name="Freeform 41"/>
          <p:cNvSpPr>
            <a:spLocks noEditPoints="1"/>
          </p:cNvSpPr>
          <p:nvPr/>
        </p:nvSpPr>
        <p:spPr bwMode="auto">
          <a:xfrm>
            <a:off x="8332657" y="3401906"/>
            <a:ext cx="960107" cy="8733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048A8B"/>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777022" y="2375367"/>
            <a:ext cx="5029375" cy="3028284"/>
            <a:chOff x="2102222" y="2409423"/>
            <a:chExt cx="3931016" cy="2366942"/>
          </a:xfrm>
        </p:grpSpPr>
        <p:grpSp>
          <p:nvGrpSpPr>
            <p:cNvPr id="31" name="Group 22"/>
            <p:cNvGrpSpPr/>
            <p:nvPr/>
          </p:nvGrpSpPr>
          <p:grpSpPr bwMode="auto">
            <a:xfrm>
              <a:off x="2102222" y="2479328"/>
              <a:ext cx="979227" cy="434756"/>
              <a:chOff x="0" y="0"/>
              <a:chExt cx="1131895" cy="504056"/>
            </a:xfrm>
            <a:solidFill>
              <a:schemeClr val="accent3"/>
            </a:solidFill>
          </p:grpSpPr>
          <p:sp>
            <p:nvSpPr>
              <p:cNvPr id="32" name="矩形 46"/>
              <p:cNvSpPr>
                <a:spLocks noChangeArrowheads="1"/>
              </p:cNvSpPr>
              <p:nvPr/>
            </p:nvSpPr>
            <p:spPr bwMode="auto">
              <a:xfrm>
                <a:off x="0" y="0"/>
                <a:ext cx="1080120" cy="504056"/>
              </a:xfrm>
              <a:prstGeom prst="rect">
                <a:avLst/>
              </a:prstGeom>
              <a:solidFill>
                <a:srgbClr val="048A8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标题一</a:t>
                </a:r>
                <a:endPar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34" name="矩形 60"/>
            <p:cNvSpPr>
              <a:spLocks noChangeArrowheads="1"/>
            </p:cNvSpPr>
            <p:nvPr/>
          </p:nvSpPr>
          <p:spPr bwMode="auto">
            <a:xfrm>
              <a:off x="3150844" y="2409423"/>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5" name="Group 22"/>
            <p:cNvGrpSpPr/>
            <p:nvPr/>
          </p:nvGrpSpPr>
          <p:grpSpPr bwMode="auto">
            <a:xfrm>
              <a:off x="2102222" y="3081266"/>
              <a:ext cx="979227" cy="434756"/>
              <a:chOff x="0" y="0"/>
              <a:chExt cx="1131895" cy="504056"/>
            </a:xfrm>
            <a:solidFill>
              <a:schemeClr val="accent2"/>
            </a:solidFill>
          </p:grpSpPr>
          <p:sp>
            <p:nvSpPr>
              <p:cNvPr id="36" name="矩形 46"/>
              <p:cNvSpPr>
                <a:spLocks noChangeArrowheads="1"/>
              </p:cNvSpPr>
              <p:nvPr/>
            </p:nvSpPr>
            <p:spPr bwMode="auto">
              <a:xfrm>
                <a:off x="0" y="0"/>
                <a:ext cx="1080120" cy="504056"/>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标题二</a:t>
                </a:r>
                <a:endPar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38" name="矩形 60"/>
            <p:cNvSpPr>
              <a:spLocks noChangeArrowheads="1"/>
            </p:cNvSpPr>
            <p:nvPr/>
          </p:nvSpPr>
          <p:spPr bwMode="auto">
            <a:xfrm>
              <a:off x="3150844" y="3011362"/>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9" name="Group 22"/>
            <p:cNvGrpSpPr/>
            <p:nvPr/>
          </p:nvGrpSpPr>
          <p:grpSpPr bwMode="auto">
            <a:xfrm>
              <a:off x="2102222" y="3684212"/>
              <a:ext cx="979227" cy="434756"/>
              <a:chOff x="0" y="0"/>
              <a:chExt cx="1131895" cy="504056"/>
            </a:xfrm>
            <a:solidFill>
              <a:schemeClr val="accent1"/>
            </a:solidFill>
          </p:grpSpPr>
          <p:sp>
            <p:nvSpPr>
              <p:cNvPr id="40" name="矩形 46"/>
              <p:cNvSpPr>
                <a:spLocks noChangeArrowheads="1"/>
              </p:cNvSpPr>
              <p:nvPr/>
            </p:nvSpPr>
            <p:spPr bwMode="auto">
              <a:xfrm>
                <a:off x="0" y="0"/>
                <a:ext cx="1080120" cy="504056"/>
              </a:xfrm>
              <a:prstGeom prst="rect">
                <a:avLst/>
              </a:prstGeom>
              <a:solidFill>
                <a:srgbClr val="048A8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标题三</a:t>
                </a:r>
                <a:endPar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42" name="矩形 60"/>
            <p:cNvSpPr>
              <a:spLocks noChangeArrowheads="1"/>
            </p:cNvSpPr>
            <p:nvPr/>
          </p:nvSpPr>
          <p:spPr bwMode="auto">
            <a:xfrm>
              <a:off x="3150844" y="3614307"/>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43" name="Group 22"/>
            <p:cNvGrpSpPr/>
            <p:nvPr/>
          </p:nvGrpSpPr>
          <p:grpSpPr bwMode="auto">
            <a:xfrm>
              <a:off x="2102222" y="4291774"/>
              <a:ext cx="979227" cy="434756"/>
              <a:chOff x="0" y="0"/>
              <a:chExt cx="1131895" cy="504056"/>
            </a:xfrm>
            <a:solidFill>
              <a:schemeClr val="accent3"/>
            </a:solidFill>
          </p:grpSpPr>
          <p:sp>
            <p:nvSpPr>
              <p:cNvPr id="44" name="矩形 46"/>
              <p:cNvSpPr>
                <a:spLocks noChangeArrowheads="1"/>
              </p:cNvSpPr>
              <p:nvPr/>
            </p:nvSpPr>
            <p:spPr bwMode="auto">
              <a:xfrm>
                <a:off x="0" y="0"/>
                <a:ext cx="1080120" cy="504056"/>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5"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标题四</a:t>
                </a:r>
                <a:endPar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46" name="矩形 60"/>
            <p:cNvSpPr>
              <a:spLocks noChangeArrowheads="1"/>
            </p:cNvSpPr>
            <p:nvPr/>
          </p:nvSpPr>
          <p:spPr bwMode="auto">
            <a:xfrm>
              <a:off x="3150844" y="4221870"/>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2000"/>
                                        <p:tgtEl>
                                          <p:spTgt spid="30"/>
                                        </p:tgtEl>
                                      </p:cBhvr>
                                    </p:animEffect>
                                    <p:anim calcmode="lin" valueType="num">
                                      <p:cBhvr>
                                        <p:cTn id="14" dur="2000" fill="hold"/>
                                        <p:tgtEl>
                                          <p:spTgt spid="30"/>
                                        </p:tgtEl>
                                        <p:attrNameLst>
                                          <p:attrName>ppt_w</p:attrName>
                                        </p:attrNameLst>
                                      </p:cBhvr>
                                      <p:tavLst>
                                        <p:tav tm="0" fmla="#ppt_w*sin(2.5*pi*$)">
                                          <p:val>
                                            <p:fltVal val="0"/>
                                          </p:val>
                                        </p:tav>
                                        <p:tav tm="100000">
                                          <p:val>
                                            <p:fltVal val="1"/>
                                          </p:val>
                                        </p:tav>
                                      </p:tavLst>
                                    </p:anim>
                                    <p:anim calcmode="lin" valueType="num">
                                      <p:cBhvr>
                                        <p:cTn id="15" dur="2000" fill="hold"/>
                                        <p:tgtEl>
                                          <p:spTgt spid="30"/>
                                        </p:tgtEl>
                                        <p:attrNameLst>
                                          <p:attrName>ppt_h</p:attrName>
                                        </p:attrNameLst>
                                      </p:cBhvr>
                                      <p:tavLst>
                                        <p:tav tm="0">
                                          <p:val>
                                            <p:strVal val="#ppt_h"/>
                                          </p:val>
                                        </p:tav>
                                        <p:tav tm="100000">
                                          <p:val>
                                            <p:strVal val="#ppt_h"/>
                                          </p:val>
                                        </p:tav>
                                      </p:tavLst>
                                    </p:anim>
                                  </p:childTnLst>
                                </p:cTn>
                              </p:par>
                              <p:par>
                                <p:cTn id="16" presetID="22" presetClass="entr" presetSubtype="8"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par>
                                <p:cTn id="19" presetID="22" presetClass="entr" presetSubtype="1" fill="hold" grpId="0" nodeType="withEffect">
                                  <p:stCondLst>
                                    <p:cond delay="500"/>
                                  </p:stCondLst>
                                  <p:childTnLst>
                                    <p:set>
                                      <p:cBhvr>
                                        <p:cTn id="20" dur="1" fill="hold">
                                          <p:stCondLst>
                                            <p:cond delay="0"/>
                                          </p:stCondLst>
                                        </p:cTn>
                                        <p:tgtEl>
                                          <p:spTgt spid="25"/>
                                        </p:tgtEl>
                                        <p:attrNameLst>
                                          <p:attrName>style.visibility</p:attrName>
                                        </p:attrNameLst>
                                      </p:cBhvr>
                                      <p:to>
                                        <p:strVal val="visible"/>
                                      </p:to>
                                    </p:set>
                                    <p:animEffect transition="in" filter="wipe(up)">
                                      <p:cBhvr>
                                        <p:cTn id="21" dur="500"/>
                                        <p:tgtEl>
                                          <p:spTgt spid="25"/>
                                        </p:tgtEl>
                                      </p:cBhvr>
                                    </p:animEffect>
                                  </p:childTnLst>
                                </p:cTn>
                              </p:par>
                              <p:par>
                                <p:cTn id="22" presetID="22" presetClass="entr" presetSubtype="2" fill="hold" grpId="0" nodeType="withEffect">
                                  <p:stCondLst>
                                    <p:cond delay="1000"/>
                                  </p:stCondLst>
                                  <p:childTnLst>
                                    <p:set>
                                      <p:cBhvr>
                                        <p:cTn id="23" dur="1" fill="hold">
                                          <p:stCondLst>
                                            <p:cond delay="0"/>
                                          </p:stCondLst>
                                        </p:cTn>
                                        <p:tgtEl>
                                          <p:spTgt spid="27"/>
                                        </p:tgtEl>
                                        <p:attrNameLst>
                                          <p:attrName>style.visibility</p:attrName>
                                        </p:attrNameLst>
                                      </p:cBhvr>
                                      <p:to>
                                        <p:strVal val="visible"/>
                                      </p:to>
                                    </p:set>
                                    <p:animEffect transition="in" filter="wipe(right)">
                                      <p:cBhvr>
                                        <p:cTn id="24" dur="500"/>
                                        <p:tgtEl>
                                          <p:spTgt spid="27"/>
                                        </p:tgtEl>
                                      </p:cBhvr>
                                    </p:animEffect>
                                  </p:childTnLst>
                                </p:cTn>
                              </p:par>
                              <p:par>
                                <p:cTn id="25" presetID="22" presetClass="entr" presetSubtype="4" fill="hold" grpId="0" nodeType="withEffect">
                                  <p:stCondLst>
                                    <p:cond delay="150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500"/>
                                        <p:tgtEl>
                                          <p:spTgt spid="26"/>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1440797" y="2052082"/>
            <a:ext cx="9369400" cy="3744014"/>
            <a:chOff x="513606" y="985506"/>
            <a:chExt cx="8107165" cy="3239627"/>
          </a:xfrm>
        </p:grpSpPr>
        <p:sp>
          <p:nvSpPr>
            <p:cNvPr id="48" name="椭圆 47"/>
            <p:cNvSpPr/>
            <p:nvPr/>
          </p:nvSpPr>
          <p:spPr>
            <a:xfrm>
              <a:off x="3483743" y="985506"/>
              <a:ext cx="2174002" cy="2174000"/>
            </a:xfrm>
            <a:prstGeom prst="ellipse">
              <a:avLst/>
            </a:prstGeom>
            <a:blipFill>
              <a:blip r:embed="rId1"/>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9" name="椭圆 48"/>
            <p:cNvSpPr/>
            <p:nvPr/>
          </p:nvSpPr>
          <p:spPr>
            <a:xfrm>
              <a:off x="6204133" y="996388"/>
              <a:ext cx="2174002" cy="2174000"/>
            </a:xfrm>
            <a:prstGeom prst="ellipse">
              <a:avLst/>
            </a:prstGeom>
            <a:blipFill>
              <a:blip r:embed="rId2"/>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50" name="椭圆 49"/>
            <p:cNvSpPr/>
            <p:nvPr/>
          </p:nvSpPr>
          <p:spPr>
            <a:xfrm>
              <a:off x="763354" y="1007270"/>
              <a:ext cx="2174002" cy="2174000"/>
            </a:xfrm>
            <a:prstGeom prst="ellipse">
              <a:avLst/>
            </a:prstGeom>
            <a:blipFill>
              <a:blip r:embed="rId3"/>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51" name="TextBox 9"/>
            <p:cNvSpPr txBox="1"/>
            <p:nvPr/>
          </p:nvSpPr>
          <p:spPr>
            <a:xfrm>
              <a:off x="513606" y="3861061"/>
              <a:ext cx="2567396" cy="364072"/>
            </a:xfrm>
            <a:prstGeom prst="rect">
              <a:avLst/>
            </a:prstGeom>
            <a:noFill/>
          </p:spPr>
          <p:txBody>
            <a:bodyPr wrap="square" rtlCol="0">
              <a:spAutoFit/>
            </a:bodyPr>
            <a:lstStyle/>
            <a:p>
              <a:pPr algn="ctr">
                <a:lnSpc>
                  <a:spcPct val="97000"/>
                </a:lnSpc>
              </a:pPr>
              <a:r>
                <a:rPr lang="en-US" altLang="zh-CN" sz="1100" kern="1600" dirty="0" err="1">
                  <a:solidFill>
                    <a:schemeClr val="bg1">
                      <a:lumMod val="65000"/>
                    </a:schemeClr>
                  </a:solidFill>
                </a:rPr>
                <a:t>Donec</a:t>
              </a:r>
              <a:r>
                <a:rPr lang="en-US" altLang="zh-CN" sz="1100" kern="1600" dirty="0">
                  <a:solidFill>
                    <a:schemeClr val="bg1">
                      <a:lumMod val="65000"/>
                    </a:schemeClr>
                  </a:solidFill>
                </a:rPr>
                <a:t> id </a:t>
              </a:r>
              <a:r>
                <a:rPr lang="en-US" altLang="zh-CN" sz="1100" kern="1600" dirty="0" err="1">
                  <a:solidFill>
                    <a:schemeClr val="bg1">
                      <a:lumMod val="65000"/>
                    </a:schemeClr>
                  </a:solidFill>
                </a:rPr>
                <a:t>elit</a:t>
              </a:r>
              <a:r>
                <a:rPr lang="en-US" altLang="zh-CN" sz="1100" kern="1600" dirty="0">
                  <a:solidFill>
                    <a:schemeClr val="bg1">
                      <a:lumMod val="65000"/>
                    </a:schemeClr>
                  </a:solidFill>
                </a:rPr>
                <a:t> non mi </a:t>
              </a:r>
              <a:r>
                <a:rPr lang="en-US" altLang="zh-CN" sz="1100" kern="1600" dirty="0" err="1">
                  <a:solidFill>
                    <a:schemeClr val="bg1">
                      <a:lumMod val="65000"/>
                    </a:schemeClr>
                  </a:solidFill>
                </a:rPr>
                <a:t>porta</a:t>
              </a:r>
              <a:r>
                <a:rPr lang="en-US" altLang="zh-CN" sz="1100" kern="1600" dirty="0">
                  <a:solidFill>
                    <a:schemeClr val="bg1">
                      <a:lumMod val="65000"/>
                    </a:schemeClr>
                  </a:solidFill>
                </a:rPr>
                <a:t> </a:t>
              </a:r>
              <a:r>
                <a:rPr lang="en-US" altLang="zh-CN" sz="1100" kern="1600" dirty="0" err="1">
                  <a:solidFill>
                    <a:schemeClr val="bg1">
                      <a:lumMod val="65000"/>
                    </a:schemeClr>
                  </a:solidFill>
                </a:rPr>
                <a:t>gravida</a:t>
              </a:r>
              <a:r>
                <a:rPr lang="en-US" altLang="zh-CN" sz="1100" kern="1600" dirty="0">
                  <a:solidFill>
                    <a:schemeClr val="bg1">
                      <a:lumMod val="65000"/>
                    </a:schemeClr>
                  </a:solidFill>
                </a:rPr>
                <a:t> at </a:t>
              </a:r>
              <a:r>
                <a:rPr lang="en-US" altLang="zh-CN" sz="1100" kern="1600" dirty="0" err="1">
                  <a:solidFill>
                    <a:schemeClr val="bg1">
                      <a:lumMod val="65000"/>
                    </a:schemeClr>
                  </a:solidFill>
                </a:rPr>
                <a:t>eget</a:t>
              </a:r>
              <a:r>
                <a:rPr lang="en-US" altLang="zh-CN" sz="1100" kern="1600" dirty="0">
                  <a:solidFill>
                    <a:schemeClr val="bg1">
                      <a:lumMod val="65000"/>
                    </a:schemeClr>
                  </a:solidFill>
                </a:rPr>
                <a:t> </a:t>
              </a:r>
              <a:r>
                <a:rPr lang="en-US" altLang="zh-CN" sz="1100" dirty="0" err="1">
                  <a:solidFill>
                    <a:schemeClr val="bg1">
                      <a:lumMod val="65000"/>
                    </a:schemeClr>
                  </a:solidFill>
                </a:rPr>
                <a:t>metus</a:t>
              </a:r>
              <a:r>
                <a:rPr lang="en-US" altLang="zh-CN" sz="1100" dirty="0">
                  <a:solidFill>
                    <a:schemeClr val="bg1">
                      <a:lumMod val="65000"/>
                    </a:schemeClr>
                  </a:solidFill>
                </a:rPr>
                <a:t>. </a:t>
              </a:r>
              <a:r>
                <a:rPr lang="en-US" altLang="zh-CN" sz="1100" dirty="0" err="1">
                  <a:solidFill>
                    <a:schemeClr val="bg1">
                      <a:lumMod val="65000"/>
                    </a:schemeClr>
                  </a:solidFill>
                </a:rPr>
                <a:t>Fusce</a:t>
              </a:r>
              <a:r>
                <a:rPr lang="en-US" altLang="zh-CN" sz="1100" dirty="0">
                  <a:solidFill>
                    <a:schemeClr val="bg1">
                      <a:lumMod val="65000"/>
                    </a:schemeClr>
                  </a:solidFill>
                </a:rPr>
                <a:t> </a:t>
              </a:r>
              <a:r>
                <a:rPr lang="en-US" altLang="zh-CN" sz="1100" dirty="0" err="1">
                  <a:solidFill>
                    <a:schemeClr val="bg1">
                      <a:lumMod val="65000"/>
                    </a:schemeClr>
                  </a:solidFill>
                </a:rPr>
                <a:t>dapibus</a:t>
              </a:r>
              <a:r>
                <a:rPr lang="en-US" altLang="zh-CN" sz="1100" dirty="0">
                  <a:solidFill>
                    <a:schemeClr val="bg1">
                      <a:lumMod val="65000"/>
                    </a:schemeClr>
                  </a:solidFill>
                </a:rPr>
                <a:t>, </a:t>
              </a:r>
              <a:r>
                <a:rPr lang="en-US" altLang="zh-CN" sz="1100" dirty="0" err="1">
                  <a:solidFill>
                    <a:schemeClr val="bg1">
                      <a:lumMod val="65000"/>
                    </a:schemeClr>
                  </a:solidFill>
                </a:rPr>
                <a:t>tellus</a:t>
              </a:r>
              <a:r>
                <a:rPr lang="en-US" altLang="zh-CN" sz="1100" dirty="0">
                  <a:solidFill>
                    <a:schemeClr val="bg1">
                      <a:lumMod val="65000"/>
                    </a:schemeClr>
                  </a:solidFill>
                </a:rPr>
                <a:t> ac </a:t>
              </a:r>
              <a:r>
                <a:rPr lang="en-US" altLang="zh-CN" sz="1100" dirty="0" err="1">
                  <a:solidFill>
                    <a:schemeClr val="bg1">
                      <a:lumMod val="65000"/>
                    </a:schemeClr>
                  </a:solidFill>
                </a:rPr>
                <a:t>cursus</a:t>
              </a:r>
              <a:r>
                <a:rPr lang="en-US" altLang="zh-CN" sz="1100" dirty="0">
                  <a:solidFill>
                    <a:schemeClr val="bg1">
                      <a:lumMod val="65000"/>
                    </a:schemeClr>
                  </a:solidFill>
                </a:rPr>
                <a:t> </a:t>
              </a:r>
              <a:endParaRPr lang="en-US" altLang="zh-CN" sz="1100" dirty="0">
                <a:solidFill>
                  <a:schemeClr val="bg1">
                    <a:lumMod val="65000"/>
                  </a:schemeClr>
                </a:solidFill>
              </a:endParaRPr>
            </a:p>
          </p:txBody>
        </p:sp>
        <p:sp>
          <p:nvSpPr>
            <p:cNvPr id="52" name="TextBox 10"/>
            <p:cNvSpPr txBox="1"/>
            <p:nvPr/>
          </p:nvSpPr>
          <p:spPr>
            <a:xfrm>
              <a:off x="887508" y="3275264"/>
              <a:ext cx="1819588" cy="452733"/>
            </a:xfrm>
            <a:prstGeom prst="rect">
              <a:avLst/>
            </a:prstGeom>
            <a:noFill/>
          </p:spPr>
          <p:txBody>
            <a:bodyPr wrap="square" rtlCol="0">
              <a:spAutoFit/>
            </a:bodyPr>
            <a:lstStyle/>
            <a:p>
              <a:pPr algn="ctr"/>
              <a:r>
                <a:rPr lang="zh-CN" altLang="en-US" sz="2800" dirty="0">
                  <a:solidFill>
                    <a:schemeClr val="bg1">
                      <a:lumMod val="65000"/>
                    </a:schemeClr>
                  </a:solidFill>
                  <a:latin typeface="微软雅黑" panose="020B0503020204020204" pitchFamily="34" charset="-122"/>
                  <a:ea typeface="微软雅黑" panose="020B0503020204020204" pitchFamily="34" charset="-122"/>
                </a:rPr>
                <a:t>加入标题</a:t>
              </a:r>
              <a:endParaRPr lang="zh-CN" altLang="en-US" sz="28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53" name="直接连接符 52"/>
            <p:cNvCxnSpPr/>
            <p:nvPr/>
          </p:nvCxnSpPr>
          <p:spPr>
            <a:xfrm>
              <a:off x="849567" y="3797802"/>
              <a:ext cx="1895475" cy="0"/>
            </a:xfrm>
            <a:prstGeom prst="line">
              <a:avLst/>
            </a:prstGeom>
            <a:ln w="38100">
              <a:solidFill>
                <a:srgbClr val="048A8B"/>
              </a:solidFill>
            </a:ln>
          </p:spPr>
          <p:style>
            <a:lnRef idx="1">
              <a:schemeClr val="accent1"/>
            </a:lnRef>
            <a:fillRef idx="0">
              <a:schemeClr val="accent1"/>
            </a:fillRef>
            <a:effectRef idx="0">
              <a:schemeClr val="accent1"/>
            </a:effectRef>
            <a:fontRef idx="minor">
              <a:schemeClr val="tx1"/>
            </a:fontRef>
          </p:style>
        </p:cxnSp>
        <p:sp>
          <p:nvSpPr>
            <p:cNvPr id="54" name="TextBox 12"/>
            <p:cNvSpPr txBox="1"/>
            <p:nvPr/>
          </p:nvSpPr>
          <p:spPr>
            <a:xfrm>
              <a:off x="3276325" y="3860114"/>
              <a:ext cx="2462781" cy="364072"/>
            </a:xfrm>
            <a:prstGeom prst="rect">
              <a:avLst/>
            </a:prstGeom>
            <a:noFill/>
          </p:spPr>
          <p:txBody>
            <a:bodyPr wrap="square" rtlCol="0">
              <a:spAutoFit/>
            </a:bodyPr>
            <a:lstStyle/>
            <a:p>
              <a:pPr algn="ctr">
                <a:lnSpc>
                  <a:spcPct val="97000"/>
                </a:lnSpc>
              </a:pPr>
              <a:r>
                <a:rPr lang="en-US" altLang="zh-CN" sz="1100" kern="1600" dirty="0" err="1">
                  <a:solidFill>
                    <a:schemeClr val="bg1">
                      <a:lumMod val="65000"/>
                    </a:schemeClr>
                  </a:solidFill>
                </a:rPr>
                <a:t>Donec</a:t>
              </a:r>
              <a:r>
                <a:rPr lang="en-US" altLang="zh-CN" sz="1100" kern="1600" dirty="0">
                  <a:solidFill>
                    <a:schemeClr val="bg1">
                      <a:lumMod val="65000"/>
                    </a:schemeClr>
                  </a:solidFill>
                </a:rPr>
                <a:t> id </a:t>
              </a:r>
              <a:r>
                <a:rPr lang="en-US" altLang="zh-CN" sz="1100" kern="1600" dirty="0" err="1">
                  <a:solidFill>
                    <a:schemeClr val="bg1">
                      <a:lumMod val="65000"/>
                    </a:schemeClr>
                  </a:solidFill>
                </a:rPr>
                <a:t>elit</a:t>
              </a:r>
              <a:r>
                <a:rPr lang="en-US" altLang="zh-CN" sz="1100" kern="1600" dirty="0">
                  <a:solidFill>
                    <a:schemeClr val="bg1">
                      <a:lumMod val="65000"/>
                    </a:schemeClr>
                  </a:solidFill>
                </a:rPr>
                <a:t> non mi </a:t>
              </a:r>
              <a:r>
                <a:rPr lang="en-US" altLang="zh-CN" sz="1100" kern="1600" dirty="0" err="1">
                  <a:solidFill>
                    <a:schemeClr val="bg1">
                      <a:lumMod val="65000"/>
                    </a:schemeClr>
                  </a:solidFill>
                </a:rPr>
                <a:t>porta</a:t>
              </a:r>
              <a:r>
                <a:rPr lang="en-US" altLang="zh-CN" sz="1100" kern="1600" dirty="0">
                  <a:solidFill>
                    <a:schemeClr val="bg1">
                      <a:lumMod val="65000"/>
                    </a:schemeClr>
                  </a:solidFill>
                </a:rPr>
                <a:t> </a:t>
              </a:r>
              <a:r>
                <a:rPr lang="en-US" altLang="zh-CN" sz="1100" kern="1600" dirty="0" err="1">
                  <a:solidFill>
                    <a:schemeClr val="bg1">
                      <a:lumMod val="65000"/>
                    </a:schemeClr>
                  </a:solidFill>
                </a:rPr>
                <a:t>gravida</a:t>
              </a:r>
              <a:r>
                <a:rPr lang="en-US" altLang="zh-CN" sz="1100" kern="1600" dirty="0">
                  <a:solidFill>
                    <a:schemeClr val="bg1">
                      <a:lumMod val="65000"/>
                    </a:schemeClr>
                  </a:solidFill>
                </a:rPr>
                <a:t> at </a:t>
              </a:r>
              <a:r>
                <a:rPr lang="en-US" altLang="zh-CN" sz="1100" kern="1600" dirty="0" err="1">
                  <a:solidFill>
                    <a:schemeClr val="bg1">
                      <a:lumMod val="65000"/>
                    </a:schemeClr>
                  </a:solidFill>
                </a:rPr>
                <a:t>eget</a:t>
              </a:r>
              <a:r>
                <a:rPr lang="en-US" altLang="zh-CN" sz="1100" kern="1600" dirty="0">
                  <a:solidFill>
                    <a:schemeClr val="bg1">
                      <a:lumMod val="65000"/>
                    </a:schemeClr>
                  </a:solidFill>
                </a:rPr>
                <a:t> </a:t>
              </a:r>
              <a:r>
                <a:rPr lang="en-US" altLang="zh-CN" sz="1100" dirty="0" err="1">
                  <a:solidFill>
                    <a:schemeClr val="bg1">
                      <a:lumMod val="65000"/>
                    </a:schemeClr>
                  </a:solidFill>
                </a:rPr>
                <a:t>metus</a:t>
              </a:r>
              <a:r>
                <a:rPr lang="en-US" altLang="zh-CN" sz="1100" dirty="0">
                  <a:solidFill>
                    <a:schemeClr val="bg1">
                      <a:lumMod val="65000"/>
                    </a:schemeClr>
                  </a:solidFill>
                </a:rPr>
                <a:t>. </a:t>
              </a:r>
              <a:r>
                <a:rPr lang="en-US" altLang="zh-CN" sz="1100" dirty="0" err="1">
                  <a:solidFill>
                    <a:schemeClr val="bg1">
                      <a:lumMod val="65000"/>
                    </a:schemeClr>
                  </a:solidFill>
                </a:rPr>
                <a:t>Fusce</a:t>
              </a:r>
              <a:r>
                <a:rPr lang="en-US" altLang="zh-CN" sz="1100" dirty="0">
                  <a:solidFill>
                    <a:schemeClr val="bg1">
                      <a:lumMod val="65000"/>
                    </a:schemeClr>
                  </a:solidFill>
                </a:rPr>
                <a:t> </a:t>
              </a:r>
              <a:r>
                <a:rPr lang="en-US" altLang="zh-CN" sz="1100" dirty="0" err="1">
                  <a:solidFill>
                    <a:schemeClr val="bg1">
                      <a:lumMod val="65000"/>
                    </a:schemeClr>
                  </a:solidFill>
                </a:rPr>
                <a:t>dapibus</a:t>
              </a:r>
              <a:r>
                <a:rPr lang="en-US" altLang="zh-CN" sz="1100" dirty="0">
                  <a:solidFill>
                    <a:schemeClr val="bg1">
                      <a:lumMod val="65000"/>
                    </a:schemeClr>
                  </a:solidFill>
                </a:rPr>
                <a:t>, </a:t>
              </a:r>
              <a:r>
                <a:rPr lang="en-US" altLang="zh-CN" sz="1100" dirty="0" err="1">
                  <a:solidFill>
                    <a:schemeClr val="bg1">
                      <a:lumMod val="65000"/>
                    </a:schemeClr>
                  </a:solidFill>
                </a:rPr>
                <a:t>tellus</a:t>
              </a:r>
              <a:r>
                <a:rPr lang="en-US" altLang="zh-CN" sz="1100" dirty="0">
                  <a:solidFill>
                    <a:schemeClr val="bg1">
                      <a:lumMod val="65000"/>
                    </a:schemeClr>
                  </a:solidFill>
                </a:rPr>
                <a:t> ac </a:t>
              </a:r>
              <a:r>
                <a:rPr lang="en-US" altLang="zh-CN" sz="1100" dirty="0" err="1">
                  <a:solidFill>
                    <a:schemeClr val="bg1">
                      <a:lumMod val="65000"/>
                    </a:schemeClr>
                  </a:solidFill>
                </a:rPr>
                <a:t>cursus</a:t>
              </a:r>
              <a:r>
                <a:rPr lang="en-US" altLang="zh-CN" sz="1100" dirty="0">
                  <a:solidFill>
                    <a:schemeClr val="bg1">
                      <a:lumMod val="65000"/>
                    </a:schemeClr>
                  </a:solidFill>
                </a:rPr>
                <a:t> </a:t>
              </a:r>
              <a:endParaRPr lang="en-US" altLang="zh-CN" sz="1100" dirty="0">
                <a:solidFill>
                  <a:schemeClr val="bg1">
                    <a:lumMod val="65000"/>
                  </a:schemeClr>
                </a:solidFill>
              </a:endParaRPr>
            </a:p>
          </p:txBody>
        </p:sp>
        <p:sp>
          <p:nvSpPr>
            <p:cNvPr id="55" name="TextBox 13"/>
            <p:cNvSpPr txBox="1"/>
            <p:nvPr/>
          </p:nvSpPr>
          <p:spPr>
            <a:xfrm>
              <a:off x="3560285" y="3274316"/>
              <a:ext cx="1894861" cy="452733"/>
            </a:xfrm>
            <a:prstGeom prst="rect">
              <a:avLst/>
            </a:prstGeom>
            <a:noFill/>
          </p:spPr>
          <p:txBody>
            <a:bodyPr wrap="square" rtlCol="0">
              <a:spAutoFit/>
            </a:bodyPr>
            <a:lstStyle/>
            <a:p>
              <a:pPr algn="ctr"/>
              <a:r>
                <a:rPr lang="zh-CN" altLang="en-US" sz="2800" dirty="0">
                  <a:solidFill>
                    <a:schemeClr val="bg1">
                      <a:lumMod val="65000"/>
                    </a:schemeClr>
                  </a:solidFill>
                  <a:latin typeface="微软雅黑" panose="020B0503020204020204" pitchFamily="34" charset="-122"/>
                  <a:ea typeface="微软雅黑" panose="020B0503020204020204" pitchFamily="34" charset="-122"/>
                </a:rPr>
                <a:t>加入标题</a:t>
              </a:r>
              <a:endParaRPr lang="zh-CN" altLang="en-US" sz="28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56" name="直接连接符 55"/>
            <p:cNvCxnSpPr/>
            <p:nvPr/>
          </p:nvCxnSpPr>
          <p:spPr>
            <a:xfrm>
              <a:off x="3559975" y="3796855"/>
              <a:ext cx="1895475"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TextBox 15"/>
            <p:cNvSpPr txBox="1"/>
            <p:nvPr/>
          </p:nvSpPr>
          <p:spPr>
            <a:xfrm>
              <a:off x="6053375" y="3861061"/>
              <a:ext cx="2567396" cy="364072"/>
            </a:xfrm>
            <a:prstGeom prst="rect">
              <a:avLst/>
            </a:prstGeom>
            <a:noFill/>
          </p:spPr>
          <p:txBody>
            <a:bodyPr wrap="square" rtlCol="0">
              <a:spAutoFit/>
            </a:bodyPr>
            <a:lstStyle/>
            <a:p>
              <a:pPr algn="ctr">
                <a:lnSpc>
                  <a:spcPct val="97000"/>
                </a:lnSpc>
              </a:pPr>
              <a:r>
                <a:rPr lang="en-US" altLang="zh-CN" sz="1100" kern="1600" dirty="0" err="1">
                  <a:solidFill>
                    <a:schemeClr val="bg1">
                      <a:lumMod val="65000"/>
                    </a:schemeClr>
                  </a:solidFill>
                </a:rPr>
                <a:t>Donec</a:t>
              </a:r>
              <a:r>
                <a:rPr lang="en-US" altLang="zh-CN" sz="1100" kern="1600" dirty="0">
                  <a:solidFill>
                    <a:schemeClr val="bg1">
                      <a:lumMod val="65000"/>
                    </a:schemeClr>
                  </a:solidFill>
                </a:rPr>
                <a:t> id </a:t>
              </a:r>
              <a:r>
                <a:rPr lang="en-US" altLang="zh-CN" sz="1100" kern="1600" dirty="0" err="1">
                  <a:solidFill>
                    <a:schemeClr val="bg1">
                      <a:lumMod val="65000"/>
                    </a:schemeClr>
                  </a:solidFill>
                </a:rPr>
                <a:t>elit</a:t>
              </a:r>
              <a:r>
                <a:rPr lang="en-US" altLang="zh-CN" sz="1100" kern="1600" dirty="0">
                  <a:solidFill>
                    <a:schemeClr val="bg1">
                      <a:lumMod val="65000"/>
                    </a:schemeClr>
                  </a:solidFill>
                </a:rPr>
                <a:t> non mi </a:t>
              </a:r>
              <a:r>
                <a:rPr lang="en-US" altLang="zh-CN" sz="1100" kern="1600" dirty="0" err="1">
                  <a:solidFill>
                    <a:schemeClr val="bg1">
                      <a:lumMod val="65000"/>
                    </a:schemeClr>
                  </a:solidFill>
                </a:rPr>
                <a:t>porta</a:t>
              </a:r>
              <a:r>
                <a:rPr lang="en-US" altLang="zh-CN" sz="1100" kern="1600" dirty="0">
                  <a:solidFill>
                    <a:schemeClr val="bg1">
                      <a:lumMod val="65000"/>
                    </a:schemeClr>
                  </a:solidFill>
                </a:rPr>
                <a:t> </a:t>
              </a:r>
              <a:r>
                <a:rPr lang="en-US" altLang="zh-CN" sz="1100" kern="1600" dirty="0" err="1">
                  <a:solidFill>
                    <a:schemeClr val="bg1">
                      <a:lumMod val="65000"/>
                    </a:schemeClr>
                  </a:solidFill>
                </a:rPr>
                <a:t>gravida</a:t>
              </a:r>
              <a:r>
                <a:rPr lang="en-US" altLang="zh-CN" sz="1100" kern="1600" dirty="0">
                  <a:solidFill>
                    <a:schemeClr val="bg1">
                      <a:lumMod val="65000"/>
                    </a:schemeClr>
                  </a:solidFill>
                </a:rPr>
                <a:t> at </a:t>
              </a:r>
              <a:r>
                <a:rPr lang="en-US" altLang="zh-CN" sz="1100" kern="1600" dirty="0" err="1">
                  <a:solidFill>
                    <a:schemeClr val="bg1">
                      <a:lumMod val="65000"/>
                    </a:schemeClr>
                  </a:solidFill>
                </a:rPr>
                <a:t>eget</a:t>
              </a:r>
              <a:r>
                <a:rPr lang="en-US" altLang="zh-CN" sz="1100" kern="1600" dirty="0">
                  <a:solidFill>
                    <a:schemeClr val="bg1">
                      <a:lumMod val="65000"/>
                    </a:schemeClr>
                  </a:solidFill>
                </a:rPr>
                <a:t> </a:t>
              </a:r>
              <a:r>
                <a:rPr lang="en-US" altLang="zh-CN" sz="1100" dirty="0" err="1">
                  <a:solidFill>
                    <a:schemeClr val="bg1">
                      <a:lumMod val="65000"/>
                    </a:schemeClr>
                  </a:solidFill>
                </a:rPr>
                <a:t>metus</a:t>
              </a:r>
              <a:r>
                <a:rPr lang="en-US" altLang="zh-CN" sz="1100" dirty="0">
                  <a:solidFill>
                    <a:schemeClr val="bg1">
                      <a:lumMod val="65000"/>
                    </a:schemeClr>
                  </a:solidFill>
                </a:rPr>
                <a:t>. </a:t>
              </a:r>
              <a:r>
                <a:rPr lang="en-US" altLang="zh-CN" sz="1100" dirty="0" err="1">
                  <a:solidFill>
                    <a:schemeClr val="bg1">
                      <a:lumMod val="65000"/>
                    </a:schemeClr>
                  </a:solidFill>
                </a:rPr>
                <a:t>Fusce</a:t>
              </a:r>
              <a:r>
                <a:rPr lang="en-US" altLang="zh-CN" sz="1100" dirty="0">
                  <a:solidFill>
                    <a:schemeClr val="bg1">
                      <a:lumMod val="65000"/>
                    </a:schemeClr>
                  </a:solidFill>
                </a:rPr>
                <a:t> </a:t>
              </a:r>
              <a:r>
                <a:rPr lang="en-US" altLang="zh-CN" sz="1100" dirty="0" err="1">
                  <a:solidFill>
                    <a:schemeClr val="bg1">
                      <a:lumMod val="65000"/>
                    </a:schemeClr>
                  </a:solidFill>
                </a:rPr>
                <a:t>dapibus</a:t>
              </a:r>
              <a:r>
                <a:rPr lang="en-US" altLang="zh-CN" sz="1100" dirty="0">
                  <a:solidFill>
                    <a:schemeClr val="bg1">
                      <a:lumMod val="65000"/>
                    </a:schemeClr>
                  </a:solidFill>
                </a:rPr>
                <a:t>, </a:t>
              </a:r>
              <a:r>
                <a:rPr lang="en-US" altLang="zh-CN" sz="1100" dirty="0" err="1">
                  <a:solidFill>
                    <a:schemeClr val="bg1">
                      <a:lumMod val="65000"/>
                    </a:schemeClr>
                  </a:solidFill>
                </a:rPr>
                <a:t>tellus</a:t>
              </a:r>
              <a:r>
                <a:rPr lang="en-US" altLang="zh-CN" sz="1100" dirty="0">
                  <a:solidFill>
                    <a:schemeClr val="bg1">
                      <a:lumMod val="65000"/>
                    </a:schemeClr>
                  </a:solidFill>
                </a:rPr>
                <a:t> ac </a:t>
              </a:r>
              <a:r>
                <a:rPr lang="en-US" altLang="zh-CN" sz="1100" dirty="0" err="1">
                  <a:solidFill>
                    <a:schemeClr val="bg1">
                      <a:lumMod val="65000"/>
                    </a:schemeClr>
                  </a:solidFill>
                </a:rPr>
                <a:t>cursus</a:t>
              </a:r>
              <a:r>
                <a:rPr lang="en-US" altLang="zh-CN" sz="1100" dirty="0">
                  <a:solidFill>
                    <a:schemeClr val="bg1">
                      <a:lumMod val="65000"/>
                    </a:schemeClr>
                  </a:solidFill>
                </a:rPr>
                <a:t> </a:t>
              </a:r>
              <a:endParaRPr lang="en-US" altLang="zh-CN" sz="1100" dirty="0">
                <a:solidFill>
                  <a:schemeClr val="bg1">
                    <a:lumMod val="65000"/>
                  </a:schemeClr>
                </a:solidFill>
              </a:endParaRPr>
            </a:p>
          </p:txBody>
        </p:sp>
        <p:sp>
          <p:nvSpPr>
            <p:cNvPr id="58" name="TextBox 16"/>
            <p:cNvSpPr txBox="1"/>
            <p:nvPr/>
          </p:nvSpPr>
          <p:spPr>
            <a:xfrm>
              <a:off x="6389650" y="3275264"/>
              <a:ext cx="1894861" cy="452733"/>
            </a:xfrm>
            <a:prstGeom prst="rect">
              <a:avLst/>
            </a:prstGeom>
            <a:noFill/>
          </p:spPr>
          <p:txBody>
            <a:bodyPr wrap="square" rtlCol="0">
              <a:spAutoFit/>
            </a:bodyPr>
            <a:lstStyle/>
            <a:p>
              <a:pPr algn="ctr"/>
              <a:r>
                <a:rPr lang="zh-CN" altLang="en-US" sz="2800" dirty="0">
                  <a:solidFill>
                    <a:schemeClr val="bg1">
                      <a:lumMod val="65000"/>
                    </a:schemeClr>
                  </a:solidFill>
                  <a:latin typeface="微软雅黑" panose="020B0503020204020204" pitchFamily="34" charset="-122"/>
                  <a:ea typeface="微软雅黑" panose="020B0503020204020204" pitchFamily="34" charset="-122"/>
                </a:rPr>
                <a:t>加入标题</a:t>
              </a:r>
              <a:endParaRPr lang="zh-CN" altLang="en-US" sz="28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6389341" y="3797802"/>
              <a:ext cx="1895475" cy="0"/>
            </a:xfrm>
            <a:prstGeom prst="line">
              <a:avLst/>
            </a:prstGeom>
            <a:ln w="38100">
              <a:solidFill>
                <a:srgbClr val="048A8B"/>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1000"/>
                                        <p:tgtEl>
                                          <p:spTgt spid="47"/>
                                        </p:tgtEl>
                                      </p:cBhvr>
                                    </p:animEffect>
                                    <p:anim calcmode="lin" valueType="num">
                                      <p:cBhvr>
                                        <p:cTn id="14" dur="1000" fill="hold"/>
                                        <p:tgtEl>
                                          <p:spTgt spid="47"/>
                                        </p:tgtEl>
                                        <p:attrNameLst>
                                          <p:attrName>ppt_x</p:attrName>
                                        </p:attrNameLst>
                                      </p:cBhvr>
                                      <p:tavLst>
                                        <p:tav tm="0">
                                          <p:val>
                                            <p:strVal val="#ppt_x"/>
                                          </p:val>
                                        </p:tav>
                                        <p:tav tm="100000">
                                          <p:val>
                                            <p:strVal val="#ppt_x"/>
                                          </p:val>
                                        </p:tav>
                                      </p:tavLst>
                                    </p:anim>
                                    <p:anim calcmode="lin" valueType="num">
                                      <p:cBhvr>
                                        <p:cTn id="15"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8962" y="741933"/>
            <a:ext cx="11453070" cy="612082"/>
            <a:chOff x="3141694" y="545042"/>
            <a:chExt cx="11453070" cy="612082"/>
          </a:xfrm>
        </p:grpSpPr>
        <p:sp>
          <p:nvSpPr>
            <p:cNvPr id="2" name="矩形 1"/>
            <p:cNvSpPr/>
            <p:nvPr/>
          </p:nvSpPr>
          <p:spPr>
            <a:xfrm>
              <a:off x="3141694" y="1111405"/>
              <a:ext cx="11453070" cy="4571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7344229" y="545042"/>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048A8B"/>
                  </a:solidFill>
                  <a:latin typeface="微软雅黑" panose="020B0503020204020204" pitchFamily="34" charset="-122"/>
                  <a:ea typeface="微软雅黑" panose="020B0503020204020204" pitchFamily="34" charset="-122"/>
                </a:rPr>
                <a:t>点击加入标题文字</a:t>
              </a:r>
              <a:endParaRPr lang="en-US" sz="2400" cap="small" dirty="0">
                <a:solidFill>
                  <a:srgbClr val="048A8B"/>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520064" y="2477936"/>
            <a:ext cx="4221923" cy="3116149"/>
            <a:chOff x="6454750" y="2295056"/>
            <a:chExt cx="4221923" cy="3116149"/>
          </a:xfrm>
        </p:grpSpPr>
        <p:sp>
          <p:nvSpPr>
            <p:cNvPr id="6" name="Rectangle 157"/>
            <p:cNvSpPr/>
            <p:nvPr/>
          </p:nvSpPr>
          <p:spPr>
            <a:xfrm>
              <a:off x="6935940" y="3296250"/>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158"/>
            <p:cNvSpPr/>
            <p:nvPr/>
          </p:nvSpPr>
          <p:spPr>
            <a:xfrm>
              <a:off x="6935940" y="3296250"/>
              <a:ext cx="1807118" cy="292897"/>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Content Placeholder 2"/>
            <p:cNvSpPr txBox="1"/>
            <p:nvPr/>
          </p:nvSpPr>
          <p:spPr>
            <a:xfrm>
              <a:off x="7058164" y="3313557"/>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ectangle 160"/>
            <p:cNvSpPr/>
            <p:nvPr/>
          </p:nvSpPr>
          <p:spPr>
            <a:xfrm>
              <a:off x="6935940" y="4618248"/>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161"/>
            <p:cNvSpPr/>
            <p:nvPr/>
          </p:nvSpPr>
          <p:spPr>
            <a:xfrm>
              <a:off x="6935940" y="4618248"/>
              <a:ext cx="1488213" cy="29289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Content Placeholder 2"/>
            <p:cNvSpPr txBox="1"/>
            <p:nvPr/>
          </p:nvSpPr>
          <p:spPr>
            <a:xfrm>
              <a:off x="7058164" y="4636757"/>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63"/>
            <p:cNvSpPr/>
            <p:nvPr/>
          </p:nvSpPr>
          <p:spPr>
            <a:xfrm>
              <a:off x="6935940" y="4174975"/>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64"/>
            <p:cNvSpPr/>
            <p:nvPr/>
          </p:nvSpPr>
          <p:spPr>
            <a:xfrm>
              <a:off x="6935941" y="4174975"/>
              <a:ext cx="2692960" cy="292897"/>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p:nvPr/>
          </p:nvSpPr>
          <p:spPr>
            <a:xfrm>
              <a:off x="7058164" y="4192283"/>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66"/>
            <p:cNvSpPr/>
            <p:nvPr/>
          </p:nvSpPr>
          <p:spPr>
            <a:xfrm>
              <a:off x="6935940" y="3732137"/>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7"/>
            <p:cNvSpPr/>
            <p:nvPr/>
          </p:nvSpPr>
          <p:spPr>
            <a:xfrm>
              <a:off x="6935941" y="3732137"/>
              <a:ext cx="2126022" cy="29289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Content Placeholder 2"/>
            <p:cNvSpPr txBox="1"/>
            <p:nvPr/>
          </p:nvSpPr>
          <p:spPr>
            <a:xfrm>
              <a:off x="7058164" y="3749445"/>
              <a:ext cx="640272" cy="349615"/>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69"/>
            <p:cNvGrpSpPr/>
            <p:nvPr/>
          </p:nvGrpSpPr>
          <p:grpSpPr>
            <a:xfrm>
              <a:off x="6489513" y="3717755"/>
              <a:ext cx="296183" cy="296746"/>
              <a:chOff x="7275629" y="3973834"/>
              <a:chExt cx="464344" cy="465138"/>
            </a:xfrm>
            <a:solidFill>
              <a:srgbClr val="95B998"/>
            </a:solidFill>
          </p:grpSpPr>
          <p:sp>
            <p:nvSpPr>
              <p:cNvPr id="40"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6"/>
            <p:cNvGrpSpPr/>
            <p:nvPr/>
          </p:nvGrpSpPr>
          <p:grpSpPr>
            <a:xfrm>
              <a:off x="6515279" y="4625998"/>
              <a:ext cx="251684" cy="287625"/>
              <a:chOff x="9162373" y="3045147"/>
              <a:chExt cx="406400" cy="464344"/>
            </a:xfrm>
            <a:solidFill>
              <a:srgbClr val="95B998"/>
            </a:solidFill>
          </p:grpSpPr>
          <p:sp>
            <p:nvSpPr>
              <p:cNvPr id="36"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solidFill>
                <a:schemeClr val="accent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1"/>
            <p:cNvGrpSpPr/>
            <p:nvPr/>
          </p:nvGrpSpPr>
          <p:grpSpPr>
            <a:xfrm>
              <a:off x="6543124" y="3291616"/>
              <a:ext cx="203530" cy="296746"/>
              <a:chOff x="3582988" y="3510757"/>
              <a:chExt cx="319088" cy="465138"/>
            </a:xfrm>
            <a:solidFill>
              <a:srgbClr val="55CAEE"/>
            </a:solidFill>
          </p:grpSpPr>
          <p:sp>
            <p:nvSpPr>
              <p:cNvPr id="3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048A8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048A8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84"/>
            <p:cNvGrpSpPr/>
            <p:nvPr/>
          </p:nvGrpSpPr>
          <p:grpSpPr>
            <a:xfrm>
              <a:off x="6526873" y="4171874"/>
              <a:ext cx="222262" cy="296746"/>
              <a:chOff x="2639219" y="3510757"/>
              <a:chExt cx="348456" cy="465138"/>
            </a:xfrm>
            <a:solidFill>
              <a:srgbClr val="55CAEE"/>
            </a:solidFill>
          </p:grpSpPr>
          <p:sp>
            <p:nvSpPr>
              <p:cNvPr id="32"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rgbClr val="048A8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rgbClr val="048A8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TextBox 187"/>
            <p:cNvSpPr txBox="1"/>
            <p:nvPr/>
          </p:nvSpPr>
          <p:spPr>
            <a:xfrm>
              <a:off x="6454750" y="2295056"/>
              <a:ext cx="1969401" cy="305455"/>
            </a:xfrm>
            <a:prstGeom prst="rect">
              <a:avLst/>
            </a:prstGeom>
            <a:noFill/>
          </p:spPr>
          <p:txBody>
            <a:bodyPr wrap="square" lIns="68568" tIns="34283" rIns="68568" bIns="34283" rtlCol="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191"/>
            <p:cNvSpPr/>
            <p:nvPr/>
          </p:nvSpPr>
          <p:spPr>
            <a:xfrm>
              <a:off x="6935940" y="5042071"/>
              <a:ext cx="3614236" cy="2928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192"/>
            <p:cNvSpPr/>
            <p:nvPr/>
          </p:nvSpPr>
          <p:spPr>
            <a:xfrm>
              <a:off x="6935940" y="5042071"/>
              <a:ext cx="3355782" cy="292897"/>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Content Placeholder 2"/>
            <p:cNvSpPr txBox="1"/>
            <p:nvPr/>
          </p:nvSpPr>
          <p:spPr>
            <a:xfrm>
              <a:off x="7058164" y="5059376"/>
              <a:ext cx="640272" cy="35182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endParaRPr 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Group 194"/>
            <p:cNvGrpSpPr/>
            <p:nvPr/>
          </p:nvGrpSpPr>
          <p:grpSpPr>
            <a:xfrm>
              <a:off x="6520352" y="5054986"/>
              <a:ext cx="265342" cy="283311"/>
              <a:chOff x="9159875" y="1647825"/>
              <a:chExt cx="434975" cy="464344"/>
            </a:xfrm>
            <a:solidFill>
              <a:srgbClr val="55CAEE"/>
            </a:solidFill>
          </p:grpSpPr>
          <p:sp>
            <p:nvSpPr>
              <p:cNvPr id="29"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rgbClr val="048A8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rgbClr val="048A8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rgbClr val="048A8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TextBox 198"/>
            <p:cNvSpPr txBox="1"/>
            <p:nvPr/>
          </p:nvSpPr>
          <p:spPr>
            <a:xfrm>
              <a:off x="6483011" y="2574558"/>
              <a:ext cx="4193662" cy="421576"/>
            </a:xfrm>
            <a:prstGeom prst="rect">
              <a:avLst/>
            </a:prstGeom>
            <a:noFill/>
          </p:spPr>
          <p:txBody>
            <a:bodyPr wrap="square" lIns="68568" tIns="34283" rIns="68568" bIns="34283" rtlCol="0">
              <a:spAutoFit/>
            </a:bodyPr>
            <a:lstStyle/>
            <a:p>
              <a:pPr>
                <a:lnSpc>
                  <a:spcPct val="120000"/>
                </a:lnSpc>
              </a:pPr>
              <a:r>
                <a:rPr lang="en-US" altLang="zh-CN"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6" name="TextBox 1"/>
          <p:cNvSpPr txBox="1"/>
          <p:nvPr/>
        </p:nvSpPr>
        <p:spPr>
          <a:xfrm>
            <a:off x="1470118" y="2439117"/>
            <a:ext cx="2954655" cy="646331"/>
          </a:xfrm>
          <a:prstGeom prst="rect">
            <a:avLst/>
          </a:prstGeom>
          <a:noFill/>
        </p:spPr>
        <p:txBody>
          <a:bodyPr wrap="none" rtlCol="0">
            <a:spAutoFit/>
          </a:bodyPr>
          <a:lstStyle/>
          <a:p>
            <a:r>
              <a:rPr lang="zh-CN" altLang="en-US" sz="36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sz="3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Box 2"/>
          <p:cNvSpPr txBox="1"/>
          <p:nvPr/>
        </p:nvSpPr>
        <p:spPr>
          <a:xfrm>
            <a:off x="1470118" y="3023892"/>
            <a:ext cx="3416310" cy="415498"/>
          </a:xfrm>
          <a:prstGeom prst="rect">
            <a:avLst/>
          </a:prstGeom>
          <a:noFill/>
        </p:spPr>
        <p:txBody>
          <a:bodyPr wrap="square"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Oval 20"/>
          <p:cNvSpPr/>
          <p:nvPr/>
        </p:nvSpPr>
        <p:spPr>
          <a:xfrm>
            <a:off x="1948815" y="4094101"/>
            <a:ext cx="366823" cy="366823"/>
          </a:xfrm>
          <a:prstGeom prst="ellipse">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pitchFamily="34" charset="-122"/>
                <a:ea typeface="微软雅黑" panose="020B0503020204020204" pitchFamily="34" charset="-122"/>
              </a:rPr>
              <a:t>1</a:t>
            </a: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49" name="TextBox 22"/>
          <p:cNvSpPr txBox="1"/>
          <p:nvPr/>
        </p:nvSpPr>
        <p:spPr>
          <a:xfrm>
            <a:off x="2418430" y="3965453"/>
            <a:ext cx="3801130" cy="661720"/>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图片方案</a:t>
            </a:r>
            <a:endParaRPr 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0" name="Oval 23"/>
          <p:cNvSpPr/>
          <p:nvPr/>
        </p:nvSpPr>
        <p:spPr>
          <a:xfrm>
            <a:off x="1948816" y="5062081"/>
            <a:ext cx="366823" cy="36682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pitchFamily="34" charset="-122"/>
                <a:ea typeface="微软雅黑" panose="020B0503020204020204" pitchFamily="34" charset="-122"/>
              </a:rPr>
              <a:t>2</a:t>
            </a: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51" name="TextBox 24"/>
          <p:cNvSpPr txBox="1"/>
          <p:nvPr/>
        </p:nvSpPr>
        <p:spPr>
          <a:xfrm>
            <a:off x="2418430" y="4937715"/>
            <a:ext cx="3801130" cy="661720"/>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视频方案</a:t>
            </a:r>
            <a:endParaRPr 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additive="base">
                                        <p:cTn id="18" dur="250" fill="hold"/>
                                        <p:tgtEl>
                                          <p:spTgt spid="46"/>
                                        </p:tgtEl>
                                        <p:attrNameLst>
                                          <p:attrName>ppt_x</p:attrName>
                                        </p:attrNameLst>
                                      </p:cBhvr>
                                      <p:tavLst>
                                        <p:tav tm="0">
                                          <p:val>
                                            <p:strVal val="#ppt_x"/>
                                          </p:val>
                                        </p:tav>
                                        <p:tav tm="100000">
                                          <p:val>
                                            <p:strVal val="#ppt_x"/>
                                          </p:val>
                                        </p:tav>
                                      </p:tavLst>
                                    </p:anim>
                                    <p:anim calcmode="lin" valueType="num">
                                      <p:cBhvr additive="base">
                                        <p:cTn id="19" dur="250" fill="hold"/>
                                        <p:tgtEl>
                                          <p:spTgt spid="46"/>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250" fill="hold"/>
                                        <p:tgtEl>
                                          <p:spTgt spid="47"/>
                                        </p:tgtEl>
                                        <p:attrNameLst>
                                          <p:attrName>ppt_x</p:attrName>
                                        </p:attrNameLst>
                                      </p:cBhvr>
                                      <p:tavLst>
                                        <p:tav tm="0">
                                          <p:val>
                                            <p:strVal val="#ppt_x"/>
                                          </p:val>
                                        </p:tav>
                                        <p:tav tm="100000">
                                          <p:val>
                                            <p:strVal val="#ppt_x"/>
                                          </p:val>
                                        </p:tav>
                                      </p:tavLst>
                                    </p:anim>
                                    <p:anim calcmode="lin" valueType="num">
                                      <p:cBhvr additive="base">
                                        <p:cTn id="24" dur="250" fill="hold"/>
                                        <p:tgtEl>
                                          <p:spTgt spid="47"/>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250" fill="hold"/>
                                        <p:tgtEl>
                                          <p:spTgt spid="48"/>
                                        </p:tgtEl>
                                        <p:attrNameLst>
                                          <p:attrName>ppt_x</p:attrName>
                                        </p:attrNameLst>
                                      </p:cBhvr>
                                      <p:tavLst>
                                        <p:tav tm="0">
                                          <p:val>
                                            <p:strVal val="#ppt_x"/>
                                          </p:val>
                                        </p:tav>
                                        <p:tav tm="100000">
                                          <p:val>
                                            <p:strVal val="#ppt_x"/>
                                          </p:val>
                                        </p:tav>
                                      </p:tavLst>
                                    </p:anim>
                                    <p:anim calcmode="lin" valueType="num">
                                      <p:cBhvr additive="base">
                                        <p:cTn id="29" dur="250" fill="hold"/>
                                        <p:tgtEl>
                                          <p:spTgt spid="48"/>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250" fill="hold"/>
                                        <p:tgtEl>
                                          <p:spTgt spid="49"/>
                                        </p:tgtEl>
                                        <p:attrNameLst>
                                          <p:attrName>ppt_x</p:attrName>
                                        </p:attrNameLst>
                                      </p:cBhvr>
                                      <p:tavLst>
                                        <p:tav tm="0">
                                          <p:val>
                                            <p:strVal val="#ppt_x"/>
                                          </p:val>
                                        </p:tav>
                                        <p:tav tm="100000">
                                          <p:val>
                                            <p:strVal val="#ppt_x"/>
                                          </p:val>
                                        </p:tav>
                                      </p:tavLst>
                                    </p:anim>
                                    <p:anim calcmode="lin" valueType="num">
                                      <p:cBhvr additive="base">
                                        <p:cTn id="34" dur="250" fill="hold"/>
                                        <p:tgtEl>
                                          <p:spTgt spid="49"/>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250" fill="hold"/>
                                        <p:tgtEl>
                                          <p:spTgt spid="50"/>
                                        </p:tgtEl>
                                        <p:attrNameLst>
                                          <p:attrName>ppt_x</p:attrName>
                                        </p:attrNameLst>
                                      </p:cBhvr>
                                      <p:tavLst>
                                        <p:tav tm="0">
                                          <p:val>
                                            <p:strVal val="#ppt_x"/>
                                          </p:val>
                                        </p:tav>
                                        <p:tav tm="100000">
                                          <p:val>
                                            <p:strVal val="#ppt_x"/>
                                          </p:val>
                                        </p:tav>
                                      </p:tavLst>
                                    </p:anim>
                                    <p:anim calcmode="lin" valueType="num">
                                      <p:cBhvr additive="base">
                                        <p:cTn id="39" dur="250" fill="hold"/>
                                        <p:tgtEl>
                                          <p:spTgt spid="50"/>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250" fill="hold"/>
                                        <p:tgtEl>
                                          <p:spTgt spid="51"/>
                                        </p:tgtEl>
                                        <p:attrNameLst>
                                          <p:attrName>ppt_x</p:attrName>
                                        </p:attrNameLst>
                                      </p:cBhvr>
                                      <p:tavLst>
                                        <p:tav tm="0">
                                          <p:val>
                                            <p:strVal val="#ppt_x"/>
                                          </p:val>
                                        </p:tav>
                                        <p:tav tm="100000">
                                          <p:val>
                                            <p:strVal val="#ppt_x"/>
                                          </p:val>
                                        </p:tav>
                                      </p:tavLst>
                                    </p:anim>
                                    <p:anim calcmode="lin" valueType="num">
                                      <p:cBhvr additive="base">
                                        <p:cTn id="44" dur="2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animBg="1"/>
      <p:bldP spid="49" grpId="0"/>
      <p:bldP spid="50" grpId="0" animBg="1"/>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flipV="1">
            <a:off x="0" y="1240"/>
            <a:ext cx="12190413" cy="6857107"/>
          </a:xfrm>
          <a:prstGeom prst="rect">
            <a:avLst/>
          </a:prstGeom>
        </p:spPr>
      </p:pic>
      <p:sp>
        <p:nvSpPr>
          <p:cNvPr id="18" name="TextBox 4"/>
          <p:cNvSpPr txBox="1"/>
          <p:nvPr/>
        </p:nvSpPr>
        <p:spPr>
          <a:xfrm>
            <a:off x="2160099" y="2625216"/>
            <a:ext cx="7863050" cy="1200329"/>
          </a:xfrm>
          <a:prstGeom prst="rect">
            <a:avLst/>
          </a:prstGeom>
          <a:noFill/>
        </p:spPr>
        <p:txBody>
          <a:bodyPr wrap="none" rtlCol="0">
            <a:spAutoFit/>
          </a:bodyPr>
          <a:lstStyle/>
          <a:p>
            <a:pPr algn="ctr"/>
            <a:r>
              <a:rPr lang="zh-CN" altLang="en-US" sz="7200" dirty="0">
                <a:solidFill>
                  <a:srgbClr val="048A8B"/>
                </a:solidFill>
                <a:latin typeface="华文新魏" panose="02010800040101010101" pitchFamily="2" charset="-122"/>
                <a:ea typeface="华文新魏" panose="02010800040101010101" pitchFamily="2" charset="-122"/>
              </a:rPr>
              <a:t>谢谢您的</a:t>
            </a:r>
            <a:r>
              <a:rPr lang="zh-CN" altLang="en-US" sz="7200" dirty="0">
                <a:solidFill>
                  <a:schemeClr val="accent1">
                    <a:lumMod val="75000"/>
                  </a:schemeClr>
                </a:solidFill>
                <a:latin typeface="华文新魏" panose="02010800040101010101" pitchFamily="2" charset="-122"/>
                <a:ea typeface="华文新魏" panose="02010800040101010101" pitchFamily="2" charset="-122"/>
              </a:rPr>
              <a:t>观看指导</a:t>
            </a:r>
            <a:r>
              <a:rPr lang="en-US" altLang="zh-CN" sz="7200" dirty="0">
                <a:solidFill>
                  <a:schemeClr val="accent1">
                    <a:lumMod val="75000"/>
                  </a:schemeClr>
                </a:solidFill>
                <a:latin typeface="华文新魏" panose="02010800040101010101" pitchFamily="2" charset="-122"/>
                <a:ea typeface="华文新魏" panose="02010800040101010101" pitchFamily="2" charset="-122"/>
              </a:rPr>
              <a:t>!</a:t>
            </a:r>
            <a:endParaRPr lang="en-US" altLang="zh-CN" sz="7200" dirty="0">
              <a:solidFill>
                <a:schemeClr val="accent1">
                  <a:lumMod val="75000"/>
                </a:schemeClr>
              </a:solidFill>
              <a:latin typeface="华文新魏" panose="02010800040101010101" pitchFamily="2" charset="-122"/>
              <a:ea typeface="华文新魏" panose="02010800040101010101" pitchFamily="2" charset="-122"/>
            </a:endParaRPr>
          </a:p>
        </p:txBody>
      </p:sp>
      <p:sp>
        <p:nvSpPr>
          <p:cNvPr id="19" name="TextBox 23"/>
          <p:cNvSpPr txBox="1"/>
          <p:nvPr/>
        </p:nvSpPr>
        <p:spPr>
          <a:xfrm>
            <a:off x="4187988" y="4339490"/>
            <a:ext cx="3807276" cy="415498"/>
          </a:xfrm>
          <a:prstGeom prst="rect">
            <a:avLst/>
          </a:prstGeom>
          <a:noFill/>
        </p:spPr>
        <p:txBody>
          <a:bodyPr wrap="square" rtlCol="0">
            <a:spAutoFit/>
          </a:bodyPr>
          <a:lstStyle/>
          <a:p>
            <a:pPr algn="ctr"/>
            <a:r>
              <a:rPr lang="en-US" altLang="zh-CN" sz="700" dirty="0">
                <a:solidFill>
                  <a:schemeClr val="bg1">
                    <a:lumMod val="65000"/>
                  </a:schemeClr>
                </a:solidFill>
                <a:latin typeface="华文新魏" panose="02010800040101010101" pitchFamily="2" charset="-122"/>
                <a:ea typeface="华文新魏" panose="02010800040101010101" pitchFamily="2" charset="-122"/>
              </a:rPr>
              <a:t>Your content to play here, or through your copy, </a:t>
            </a:r>
            <a:endParaRPr lang="en-US" altLang="zh-CN" sz="700" dirty="0">
              <a:solidFill>
                <a:schemeClr val="bg1">
                  <a:lumMod val="65000"/>
                </a:schemeClr>
              </a:solidFill>
              <a:latin typeface="华文新魏" panose="02010800040101010101" pitchFamily="2" charset="-122"/>
              <a:ea typeface="华文新魏" panose="02010800040101010101" pitchFamily="2" charset="-122"/>
            </a:endParaRPr>
          </a:p>
          <a:p>
            <a:pPr algn="ctr"/>
            <a:r>
              <a:rPr lang="en-US" altLang="zh-CN" sz="700" dirty="0">
                <a:solidFill>
                  <a:schemeClr val="bg1">
                    <a:lumMod val="65000"/>
                  </a:schemeClr>
                </a:solidFill>
                <a:latin typeface="华文新魏" panose="02010800040101010101" pitchFamily="2" charset="-122"/>
                <a:ea typeface="华文新魏" panose="02010800040101010101" pitchFamily="2" charset="-122"/>
              </a:rPr>
              <a:t>paste in this box, and select only the text. Your content to play here, or through your copy, paste in this box, and select only the text.</a:t>
            </a:r>
            <a:endParaRPr lang="zh-CN" altLang="en-US" sz="700" dirty="0">
              <a:solidFill>
                <a:schemeClr val="bg1">
                  <a:lumMod val="65000"/>
                </a:schemeClr>
              </a:solidFill>
              <a:latin typeface="华文新魏" panose="02010800040101010101" pitchFamily="2" charset="-122"/>
              <a:ea typeface="华文新魏" panose="02010800040101010101" pitchFamily="2" charset="-122"/>
            </a:endParaRPr>
          </a:p>
        </p:txBody>
      </p:sp>
      <p:sp>
        <p:nvSpPr>
          <p:cNvPr id="20" name="矩形 19"/>
          <p:cNvSpPr/>
          <p:nvPr/>
        </p:nvSpPr>
        <p:spPr>
          <a:xfrm>
            <a:off x="4045093" y="3860709"/>
            <a:ext cx="4093068" cy="349644"/>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华文新魏" panose="02010800040101010101" pitchFamily="2" charset="-122"/>
                <a:ea typeface="华文新魏" panose="02010800040101010101" pitchFamily="2" charset="-122"/>
              </a:rPr>
              <a:t>适用学校</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教育机构</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补习学习班等</a:t>
            </a:r>
            <a:endParaRPr lang="zh-CN" altLang="en-US" dirty="0">
              <a:solidFill>
                <a:schemeClr val="bg1"/>
              </a:solidFill>
              <a:latin typeface="华文新魏" panose="02010800040101010101" pitchFamily="2" charset="-122"/>
              <a:ea typeface="华文新魏" panose="02010800040101010101" pitchFamily="2" charset="-122"/>
            </a:endParaRPr>
          </a:p>
        </p:txBody>
      </p:sp>
      <p:sp>
        <p:nvSpPr>
          <p:cNvPr id="21" name="TextBox 4"/>
          <p:cNvSpPr txBox="1"/>
          <p:nvPr/>
        </p:nvSpPr>
        <p:spPr>
          <a:xfrm>
            <a:off x="5029272" y="1677855"/>
            <a:ext cx="2124710" cy="1198880"/>
          </a:xfrm>
          <a:prstGeom prst="rect">
            <a:avLst/>
          </a:prstGeom>
          <a:noFill/>
        </p:spPr>
        <p:txBody>
          <a:bodyPr wrap="none" rtlCol="0">
            <a:spAutoFit/>
          </a:bodyPr>
          <a:lstStyle/>
          <a:p>
            <a:pPr algn="ctr"/>
            <a:r>
              <a:rPr lang="en-US" altLang="zh-CN" sz="7200" dirty="0">
                <a:solidFill>
                  <a:schemeClr val="accent1">
                    <a:lumMod val="75000"/>
                  </a:schemeClr>
                </a:solidFill>
                <a:latin typeface="华文新魏" panose="02010800040101010101" pitchFamily="2" charset="-122"/>
                <a:ea typeface="华文新魏" panose="02010800040101010101" pitchFamily="2" charset="-122"/>
              </a:rPr>
              <a:t>20</a:t>
            </a:r>
            <a:r>
              <a:rPr lang="en-US" altLang="zh-CN" sz="7200" dirty="0">
                <a:solidFill>
                  <a:srgbClr val="048A8B"/>
                </a:solidFill>
                <a:latin typeface="华文新魏" panose="02010800040101010101" pitchFamily="2" charset="-122"/>
                <a:ea typeface="华文新魏" panose="02010800040101010101" pitchFamily="2" charset="-122"/>
              </a:rPr>
              <a:t>18</a:t>
            </a:r>
            <a:endParaRPr lang="en-US" altLang="zh-CN" sz="7200" dirty="0">
              <a:solidFill>
                <a:schemeClr val="accent1">
                  <a:lumMod val="75000"/>
                </a:schemeClr>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750"/>
                                        <p:tgtEl>
                                          <p:spTgt spid="15"/>
                                        </p:tgtEl>
                                      </p:cBhvr>
                                    </p:animEffect>
                                  </p:childTnLst>
                                </p:cTn>
                              </p:par>
                            </p:childTnLst>
                          </p:cTn>
                        </p:par>
                        <p:par>
                          <p:cTn id="8" fill="hold">
                            <p:stCondLst>
                              <p:cond delay="1000"/>
                            </p:stCondLst>
                            <p:childTnLst>
                              <p:par>
                                <p:cTn id="9" presetID="14" presetClass="entr" presetSubtype="10" fill="hold" grpId="0" nodeType="afterEffect">
                                  <p:stCondLst>
                                    <p:cond delay="0"/>
                                  </p:stCondLst>
                                  <p:iterate type="lt">
                                    <p:tmPct val="30000"/>
                                  </p:iterate>
                                  <p:childTnLst>
                                    <p:set>
                                      <p:cBhvr>
                                        <p:cTn id="10" dur="1" fill="hold">
                                          <p:stCondLst>
                                            <p:cond delay="0"/>
                                          </p:stCondLst>
                                        </p:cTn>
                                        <p:tgtEl>
                                          <p:spTgt spid="18"/>
                                        </p:tgtEl>
                                        <p:attrNameLst>
                                          <p:attrName>style.visibility</p:attrName>
                                        </p:attrNameLst>
                                      </p:cBhvr>
                                      <p:to>
                                        <p:strVal val="visible"/>
                                      </p:to>
                                    </p:set>
                                    <p:animEffect transition="in" filter="randombar(horizontal)">
                                      <p:cBhvr>
                                        <p:cTn id="11" dur="250"/>
                                        <p:tgtEl>
                                          <p:spTgt spid="18"/>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p:tgtEl>
                                          <p:spTgt spid="20"/>
                                        </p:tgtEl>
                                        <p:attrNameLst>
                                          <p:attrName>ppt_x</p:attrName>
                                        </p:attrNameLst>
                                      </p:cBhvr>
                                      <p:tavLst>
                                        <p:tav tm="0">
                                          <p:val>
                                            <p:strVal val="#ppt_x-#ppt_w*1.125000"/>
                                          </p:val>
                                        </p:tav>
                                        <p:tav tm="100000">
                                          <p:val>
                                            <p:strVal val="#ppt_x"/>
                                          </p:val>
                                        </p:tav>
                                      </p:tavLst>
                                    </p:anim>
                                    <p:animEffect transition="in" filter="wipe(right)">
                                      <p:cBhvr>
                                        <p:cTn id="15" dur="500"/>
                                        <p:tgtEl>
                                          <p:spTgt spid="20"/>
                                        </p:tgtEl>
                                      </p:cBhvr>
                                    </p:animEffect>
                                  </p:childTnLst>
                                </p:cTn>
                              </p:par>
                            </p:childTnLst>
                          </p:cTn>
                        </p:par>
                        <p:par>
                          <p:cTn id="16" fill="hold">
                            <p:stCondLst>
                              <p:cond delay="85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9"/>
                                        </p:tgtEl>
                                        <p:attrNameLst>
                                          <p:attrName>style.visibility</p:attrName>
                                        </p:attrNameLst>
                                      </p:cBhvr>
                                      <p:to>
                                        <p:strVal val="visible"/>
                                      </p:to>
                                    </p:set>
                                    <p:animEffect transition="in" filter="wipe(left)">
                                      <p:cBhvr>
                                        <p:cTn id="19" dur="20"/>
                                        <p:tgtEl>
                                          <p:spTgt spid="19"/>
                                        </p:tgtEl>
                                      </p:cBhvr>
                                    </p:animEffect>
                                  </p:childTnLst>
                                </p:cTn>
                              </p:par>
                            </p:childTnLst>
                          </p:cTn>
                        </p:par>
                        <p:par>
                          <p:cTn id="20" fill="hold">
                            <p:stCondLst>
                              <p:cond delay="1985"/>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750"/>
                                        <p:tgtEl>
                                          <p:spTgt spid="21"/>
                                        </p:tgtEl>
                                      </p:cBhvr>
                                    </p:animEffect>
                                    <p:anim calcmode="lin" valueType="num">
                                      <p:cBhvr>
                                        <p:cTn id="24" dur="750" fill="hold"/>
                                        <p:tgtEl>
                                          <p:spTgt spid="21"/>
                                        </p:tgtEl>
                                        <p:attrNameLst>
                                          <p:attrName>ppt_x</p:attrName>
                                        </p:attrNameLst>
                                      </p:cBhvr>
                                      <p:tavLst>
                                        <p:tav tm="0">
                                          <p:val>
                                            <p:strVal val="#ppt_x"/>
                                          </p:val>
                                        </p:tav>
                                        <p:tav tm="100000">
                                          <p:val>
                                            <p:strVal val="#ppt_x"/>
                                          </p:val>
                                        </p:tav>
                                      </p:tavLst>
                                    </p:anim>
                                    <p:anim calcmode="lin" valueType="num">
                                      <p:cBhvr>
                                        <p:cTn id="25" dur="7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P spid="21" grpId="0"/>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5903</Words>
  <Application>WPS 演示</Application>
  <PresentationFormat>自定义</PresentationFormat>
  <Paragraphs>380</Paragraphs>
  <Slides>25</Slides>
  <Notes>25</Notes>
  <HiddenSlides>0</HiddenSlides>
  <MMClips>1</MMClips>
  <ScaleCrop>false</ScaleCrop>
  <HeadingPairs>
    <vt:vector size="6" baseType="variant">
      <vt:variant>
        <vt:lpstr>已用的字体</vt:lpstr>
      </vt:variant>
      <vt:variant>
        <vt:i4>38</vt:i4>
      </vt:variant>
      <vt:variant>
        <vt:lpstr>主题</vt:lpstr>
      </vt:variant>
      <vt:variant>
        <vt:i4>10</vt:i4>
      </vt:variant>
      <vt:variant>
        <vt:lpstr>幻灯片标题</vt:lpstr>
      </vt:variant>
      <vt:variant>
        <vt:i4>25</vt:i4>
      </vt:variant>
    </vt:vector>
  </HeadingPairs>
  <TitlesOfParts>
    <vt:vector size="73" baseType="lpstr">
      <vt:lpstr>Arial</vt:lpstr>
      <vt:lpstr>宋体</vt:lpstr>
      <vt:lpstr>Wingdings</vt:lpstr>
      <vt:lpstr>Calibri</vt:lpstr>
      <vt:lpstr>Impact</vt:lpstr>
      <vt:lpstr>Signika</vt:lpstr>
      <vt:lpstr>Open Sans Extrabold</vt:lpstr>
      <vt:lpstr>LiHei Pro</vt:lpstr>
      <vt:lpstr>迷你简汉真广标</vt:lpstr>
      <vt:lpstr>ITC Avant Garde Std Bk</vt:lpstr>
      <vt:lpstr>华文新魏</vt:lpstr>
      <vt:lpstr>Montserrat Semi</vt:lpstr>
      <vt:lpstr>Poppins SemiBold</vt:lpstr>
      <vt:lpstr>Microsoft JhengHei Light</vt:lpstr>
      <vt:lpstr>微软雅黑</vt:lpstr>
      <vt:lpstr>Calibri</vt:lpstr>
      <vt:lpstr>Agency FB</vt:lpstr>
      <vt:lpstr>方正姚体</vt:lpstr>
      <vt:lpstr>Century Gothic</vt:lpstr>
      <vt:lpstr>Arial Unicode MS</vt:lpstr>
      <vt:lpstr>等线</vt:lpstr>
      <vt:lpstr>Segoe Print</vt:lpstr>
      <vt:lpstr>华文细黑</vt:lpstr>
      <vt:lpstr>Aharoni</vt:lpstr>
      <vt:lpstr>Open Sans</vt:lpstr>
      <vt:lpstr>Century Gothic</vt:lpstr>
      <vt:lpstr>Gill Sans</vt:lpstr>
      <vt:lpstr>仿宋_GB2312</vt:lpstr>
      <vt:lpstr>Arial</vt:lpstr>
      <vt:lpstr>Open Sans Light</vt:lpstr>
      <vt:lpstr>Open Sans</vt:lpstr>
      <vt:lpstr>Source Sans Pro</vt:lpstr>
      <vt:lpstr>Montserrat</vt:lpstr>
      <vt:lpstr>Helvetica</vt:lpstr>
      <vt:lpstr>方正兰亭细黑_GBK</vt:lpstr>
      <vt:lpstr>Gill Sans MT</vt:lpstr>
      <vt:lpstr>仿宋</vt:lpstr>
      <vt:lpstr>黑体</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拉普耶鲁</cp:lastModifiedBy>
  <cp:revision>3296</cp:revision>
  <dcterms:created xsi:type="dcterms:W3CDTF">2015-12-01T09:06:00Z</dcterms:created>
  <dcterms:modified xsi:type="dcterms:W3CDTF">2018-01-31T06:08:36Z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