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media/image8.jpg" ContentType="image/png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media/image20.jpg" ContentType="image/png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media/image26.jpg" ContentType="image/png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0" r:id="rId2"/>
    <p:sldId id="294" r:id="rId3"/>
    <p:sldId id="320" r:id="rId4"/>
    <p:sldId id="295" r:id="rId5"/>
    <p:sldId id="309" r:id="rId6"/>
    <p:sldId id="313" r:id="rId7"/>
    <p:sldId id="324" r:id="rId8"/>
    <p:sldId id="321" r:id="rId9"/>
    <p:sldId id="293" r:id="rId10"/>
    <p:sldId id="308" r:id="rId11"/>
    <p:sldId id="323" r:id="rId12"/>
    <p:sldId id="302" r:id="rId13"/>
    <p:sldId id="303" r:id="rId14"/>
    <p:sldId id="317" r:id="rId15"/>
    <p:sldId id="312" r:id="rId16"/>
    <p:sldId id="318" r:id="rId17"/>
    <p:sldId id="296" r:id="rId18"/>
    <p:sldId id="325" r:id="rId19"/>
    <p:sldId id="322" r:id="rId20"/>
    <p:sldId id="297" r:id="rId21"/>
    <p:sldId id="300" r:id="rId22"/>
    <p:sldId id="298" r:id="rId23"/>
    <p:sldId id="307" r:id="rId24"/>
    <p:sldId id="301" r:id="rId25"/>
    <p:sldId id="326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9456"/>
    <a:srgbClr val="FF5A72"/>
    <a:srgbClr val="CDBF97"/>
    <a:srgbClr val="8D7545"/>
    <a:srgbClr val="ECE8E5"/>
    <a:srgbClr val="E4CBCB"/>
    <a:srgbClr val="A88755"/>
    <a:srgbClr val="1F2020"/>
    <a:srgbClr val="263B45"/>
    <a:srgbClr val="193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92" d="100"/>
          <a:sy n="92" d="100"/>
        </p:scale>
        <p:origin x="234" y="66"/>
      </p:cViewPr>
      <p:guideLst>
        <p:guide orient="horz" pos="2228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  <a:t>2020/4/3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3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50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881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072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89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095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124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458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216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311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50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631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645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189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831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14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84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0755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382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0854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8836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5608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165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3966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2262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486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83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66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57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175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70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33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84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22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76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8FD44F-E7C3-4BAA-BA4C-3ECF9269B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8714" y="-2668714"/>
            <a:ext cx="6854574" cy="12192002"/>
          </a:xfrm>
          <a:prstGeom prst="rect">
            <a:avLst/>
          </a:prstGeom>
        </p:spPr>
      </p:pic>
      <p:sp>
        <p:nvSpPr>
          <p:cNvPr id="4" name="空心弧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E448D8-B314-4C98-A214-4F8EB49C53AF}"/>
              </a:ext>
            </a:extLst>
          </p:cNvPr>
          <p:cNvSpPr/>
          <p:nvPr/>
        </p:nvSpPr>
        <p:spPr>
          <a:xfrm rot="20554829">
            <a:off x="8487508" y="5556737"/>
            <a:ext cx="3001108" cy="3001108"/>
          </a:xfrm>
          <a:prstGeom prst="blockArc">
            <a:avLst>
              <a:gd name="adj1" fmla="val 10800000"/>
              <a:gd name="adj2" fmla="val 2062820"/>
              <a:gd name="adj3" fmla="val 140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7FB1D5-2106-4C40-9225-BB4E7A9AFF2B}"/>
              </a:ext>
            </a:extLst>
          </p:cNvPr>
          <p:cNvSpPr/>
          <p:nvPr/>
        </p:nvSpPr>
        <p:spPr>
          <a:xfrm>
            <a:off x="2001716" y="1934308"/>
            <a:ext cx="1679796" cy="1679796"/>
          </a:xfrm>
          <a:prstGeom prst="ellipse">
            <a:avLst/>
          </a:prstGeom>
          <a:noFill/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7D094C-9D76-4024-B5B6-367DA90AD01E}"/>
              </a:ext>
            </a:extLst>
          </p:cNvPr>
          <p:cNvSpPr/>
          <p:nvPr/>
        </p:nvSpPr>
        <p:spPr>
          <a:xfrm>
            <a:off x="4092051" y="1477107"/>
            <a:ext cx="512436" cy="512436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7F6845-EEDB-4E60-8548-16AD380BD9B0}"/>
              </a:ext>
            </a:extLst>
          </p:cNvPr>
          <p:cNvSpPr txBox="1"/>
          <p:nvPr/>
        </p:nvSpPr>
        <p:spPr>
          <a:xfrm>
            <a:off x="553886" y="655319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2020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879DD2-4EF2-42B1-8DF9-C645FA52EBE3}"/>
              </a:ext>
            </a:extLst>
          </p:cNvPr>
          <p:cNvSpPr txBox="1"/>
          <p:nvPr/>
        </p:nvSpPr>
        <p:spPr>
          <a:xfrm>
            <a:off x="553886" y="6018013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2030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alarm-bell_726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865E93-88E6-40DE-963E-6EA1270DD571}"/>
              </a:ext>
            </a:extLst>
          </p:cNvPr>
          <p:cNvSpPr>
            <a:spLocks noChangeAspect="1"/>
          </p:cNvSpPr>
          <p:nvPr/>
        </p:nvSpPr>
        <p:spPr bwMode="auto">
          <a:xfrm>
            <a:off x="5959192" y="655320"/>
            <a:ext cx="273615" cy="304842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585" h="607851">
                <a:moveTo>
                  <a:pt x="205579" y="557256"/>
                </a:moveTo>
                <a:cubicBezTo>
                  <a:pt x="226318" y="557852"/>
                  <a:pt x="248697" y="558150"/>
                  <a:pt x="272793" y="558150"/>
                </a:cubicBezTo>
                <a:cubicBezTo>
                  <a:pt x="296888" y="558150"/>
                  <a:pt x="319268" y="557852"/>
                  <a:pt x="340006" y="557256"/>
                </a:cubicBezTo>
                <a:cubicBezTo>
                  <a:pt x="331651" y="586465"/>
                  <a:pt x="304721" y="607851"/>
                  <a:pt x="272793" y="607851"/>
                </a:cubicBezTo>
                <a:cubicBezTo>
                  <a:pt x="240864" y="607851"/>
                  <a:pt x="213934" y="586465"/>
                  <a:pt x="205579" y="557256"/>
                </a:cubicBezTo>
                <a:close/>
                <a:moveTo>
                  <a:pt x="272793" y="0"/>
                </a:moveTo>
                <a:cubicBezTo>
                  <a:pt x="376035" y="0"/>
                  <a:pt x="459733" y="117091"/>
                  <a:pt x="459733" y="261443"/>
                </a:cubicBezTo>
                <a:cubicBezTo>
                  <a:pt x="459733" y="405870"/>
                  <a:pt x="746110" y="522961"/>
                  <a:pt x="272793" y="522961"/>
                </a:cubicBezTo>
                <a:cubicBezTo>
                  <a:pt x="-200525" y="522961"/>
                  <a:pt x="85852" y="405870"/>
                  <a:pt x="85852" y="261443"/>
                </a:cubicBezTo>
                <a:cubicBezTo>
                  <a:pt x="85852" y="117091"/>
                  <a:pt x="169550" y="0"/>
                  <a:pt x="2727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46BAD0-260C-480F-A905-A13DA1B53C9A}"/>
              </a:ext>
            </a:extLst>
          </p:cNvPr>
          <p:cNvGrpSpPr/>
          <p:nvPr/>
        </p:nvGrpSpPr>
        <p:grpSpPr>
          <a:xfrm>
            <a:off x="5447140" y="6088927"/>
            <a:ext cx="1051560" cy="227505"/>
            <a:chOff x="5044440" y="960120"/>
            <a:chExt cx="1051560" cy="227505"/>
          </a:xfrm>
        </p:grpSpPr>
        <p:sp>
          <p:nvSpPr>
            <p:cNvPr id="11" name="椭圆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903320-BB18-4F61-9179-35E1E3565B06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42D7D2-6233-491E-AACA-CD8E36C033C1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FCA37E-A145-4461-87B8-390BB4733AD1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AA76B7-B2B1-40E0-AAE2-2D42518B9778}"/>
              </a:ext>
            </a:extLst>
          </p:cNvPr>
          <p:cNvCxnSpPr/>
          <p:nvPr/>
        </p:nvCxnSpPr>
        <p:spPr>
          <a:xfrm>
            <a:off x="904406" y="1477107"/>
            <a:ext cx="0" cy="4084320"/>
          </a:xfrm>
          <a:prstGeom prst="line">
            <a:avLst/>
          </a:prstGeom>
          <a:ln>
            <a:solidFill>
              <a:schemeClr val="bg1">
                <a:alpha val="36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BB919E-803A-4C62-A23B-5A1C6FC23253}"/>
              </a:ext>
            </a:extLst>
          </p:cNvPr>
          <p:cNvSpPr txBox="1"/>
          <p:nvPr/>
        </p:nvSpPr>
        <p:spPr>
          <a:xfrm>
            <a:off x="4629629" y="1982703"/>
            <a:ext cx="6390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</a:rPr>
              <a:t>生产班组工作周计划</a:t>
            </a:r>
            <a:r>
              <a:rPr lang="en-US" altLang="zh-CN" sz="5400" dirty="0" err="1">
                <a:solidFill>
                  <a:schemeClr val="bg1"/>
                </a:solidFill>
              </a:rPr>
              <a:t>ppt</a:t>
            </a:r>
            <a:r>
              <a:rPr lang="zh-CN" altLang="en-US" sz="5400" dirty="0">
                <a:solidFill>
                  <a:schemeClr val="bg1"/>
                </a:solidFill>
              </a:rPr>
              <a:t>模板</a:t>
            </a:r>
            <a:endParaRPr lang="zh-CN" altLang="en-US" sz="6000" b="1" dirty="0">
              <a:solidFill>
                <a:schemeClr val="bg1"/>
              </a:solidFill>
              <a:effectLst>
                <a:outerShdw blurRad="190500" dist="114300" dir="5700000" algn="t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F4A8BB-78A2-49DC-AD54-DA6060C836E5}"/>
              </a:ext>
            </a:extLst>
          </p:cNvPr>
          <p:cNvGrpSpPr/>
          <p:nvPr/>
        </p:nvGrpSpPr>
        <p:grpSpPr>
          <a:xfrm>
            <a:off x="8001601" y="672920"/>
            <a:ext cx="3635590" cy="307777"/>
            <a:chOff x="13460495" y="5965816"/>
            <a:chExt cx="3635590" cy="307777"/>
          </a:xfrm>
        </p:grpSpPr>
        <p:sp>
          <p:nvSpPr>
            <p:cNvPr id="24" name="TextBox 50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AE0611-C10B-491E-A3EF-9E9279CC39A3}"/>
                </a:ext>
              </a:extLst>
            </p:cNvPr>
            <p:cNvSpPr txBox="1"/>
            <p:nvPr/>
          </p:nvSpPr>
          <p:spPr>
            <a:xfrm>
              <a:off x="13460495" y="5965816"/>
              <a:ext cx="10807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solidFill>
                    <a:schemeClr val="bg1"/>
                  </a:solidFill>
                  <a:cs typeface="+mn-ea"/>
                  <a:sym typeface="+mn-lt"/>
                </a:rPr>
                <a:t>Powerpoint</a:t>
              </a:r>
              <a:endParaRPr 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50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5A0A98-E899-4157-B7F3-F481F9680A3B}"/>
                </a:ext>
              </a:extLst>
            </p:cNvPr>
            <p:cNvSpPr txBox="1"/>
            <p:nvPr/>
          </p:nvSpPr>
          <p:spPr>
            <a:xfrm>
              <a:off x="14677595" y="5965816"/>
              <a:ext cx="8418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cs typeface="+mn-ea"/>
                  <a:sym typeface="+mn-lt"/>
                </a:rPr>
                <a:t>Keynote</a:t>
              </a:r>
            </a:p>
          </p:txBody>
        </p:sp>
        <p:grpSp>
          <p:nvGrpSpPr>
            <p:cNvPr id="26" name="Group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73990C-EEDF-42CC-8676-3C40D6F6A863}"/>
                </a:ext>
              </a:extLst>
            </p:cNvPr>
            <p:cNvGrpSpPr/>
            <p:nvPr/>
          </p:nvGrpSpPr>
          <p:grpSpPr>
            <a:xfrm>
              <a:off x="15716614" y="5965816"/>
              <a:ext cx="1379471" cy="307777"/>
              <a:chOff x="8396554" y="466819"/>
              <a:chExt cx="1379471" cy="307777"/>
            </a:xfrm>
          </p:grpSpPr>
          <p:sp>
            <p:nvSpPr>
              <p:cNvPr id="27" name="TextBox 50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49222C-49E9-453A-94A9-00D2AF072A1E}"/>
                  </a:ext>
                </a:extLst>
              </p:cNvPr>
              <p:cNvSpPr txBox="1"/>
              <p:nvPr/>
            </p:nvSpPr>
            <p:spPr>
              <a:xfrm>
                <a:off x="8398725" y="466819"/>
                <a:ext cx="1377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Google Slides</a:t>
                </a:r>
              </a:p>
            </p:txBody>
          </p:sp>
          <p:sp>
            <p:nvSpPr>
              <p:cNvPr id="28" name="Oval 157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1D0D90-9AF5-4EAB-8C41-4F909EA57539}"/>
                  </a:ext>
                </a:extLst>
              </p:cNvPr>
              <p:cNvSpPr/>
              <p:nvPr/>
            </p:nvSpPr>
            <p:spPr>
              <a:xfrm>
                <a:off x="8396554" y="493760"/>
                <a:ext cx="71903" cy="719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32" name="直接连接符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F507AE-D79B-4BD2-B3D9-ACCA34357628}"/>
              </a:ext>
            </a:extLst>
          </p:cNvPr>
          <p:cNvCxnSpPr/>
          <p:nvPr/>
        </p:nvCxnSpPr>
        <p:spPr>
          <a:xfrm>
            <a:off x="11191406" y="1477107"/>
            <a:ext cx="0" cy="4084320"/>
          </a:xfrm>
          <a:prstGeom prst="line">
            <a:avLst/>
          </a:prstGeom>
          <a:ln>
            <a:solidFill>
              <a:schemeClr val="bg1">
                <a:alpha val="36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95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0D5C9F-7840-4A9F-AED1-800215D916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87737" y="-579119"/>
            <a:ext cx="20660297" cy="10051365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DDCAFD-01C1-4234-AFBA-B2232235F667}"/>
              </a:ext>
            </a:extLst>
          </p:cNvPr>
          <p:cNvSpPr/>
          <p:nvPr/>
        </p:nvSpPr>
        <p:spPr>
          <a:xfrm>
            <a:off x="2814052" y="1559238"/>
            <a:ext cx="4097339" cy="1615193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FA87B5-4EC0-40E4-899E-BBC430DB2F11}"/>
              </a:ext>
            </a:extLst>
          </p:cNvPr>
          <p:cNvSpPr/>
          <p:nvPr/>
        </p:nvSpPr>
        <p:spPr>
          <a:xfrm>
            <a:off x="7238614" y="1559238"/>
            <a:ext cx="4097339" cy="1615193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2A9A07-E855-438A-A6ED-1286E142005E}"/>
              </a:ext>
            </a:extLst>
          </p:cNvPr>
          <p:cNvSpPr/>
          <p:nvPr/>
        </p:nvSpPr>
        <p:spPr>
          <a:xfrm>
            <a:off x="2814052" y="3519380"/>
            <a:ext cx="4097339" cy="1615193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6F59DF-C07D-4827-AFC2-316F6134AF17}"/>
              </a:ext>
            </a:extLst>
          </p:cNvPr>
          <p:cNvSpPr/>
          <p:nvPr/>
        </p:nvSpPr>
        <p:spPr>
          <a:xfrm>
            <a:off x="7238614" y="3519380"/>
            <a:ext cx="4097339" cy="1615193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FB8E47-0341-4408-AC51-4A028D248170}"/>
              </a:ext>
            </a:extLst>
          </p:cNvPr>
          <p:cNvSpPr/>
          <p:nvPr/>
        </p:nvSpPr>
        <p:spPr>
          <a:xfrm>
            <a:off x="3141275" y="1975296"/>
            <a:ext cx="867377" cy="867375"/>
          </a:xfrm>
          <a:prstGeom prst="ellipse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2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72768A-B86B-4890-909B-1360963DD7F9}"/>
              </a:ext>
            </a:extLst>
          </p:cNvPr>
          <p:cNvSpPr/>
          <p:nvPr/>
        </p:nvSpPr>
        <p:spPr>
          <a:xfrm>
            <a:off x="3253713" y="2087732"/>
            <a:ext cx="642501" cy="642502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AD5447-0B29-4C75-B98E-5E3B6AD503EC}"/>
              </a:ext>
            </a:extLst>
          </p:cNvPr>
          <p:cNvSpPr txBox="1"/>
          <p:nvPr/>
        </p:nvSpPr>
        <p:spPr>
          <a:xfrm>
            <a:off x="3315920" y="2132360"/>
            <a:ext cx="70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008979-80BC-419E-B0CD-F65C19878F49}"/>
              </a:ext>
            </a:extLst>
          </p:cNvPr>
          <p:cNvSpPr txBox="1"/>
          <p:nvPr/>
        </p:nvSpPr>
        <p:spPr>
          <a:xfrm>
            <a:off x="4228076" y="2320866"/>
            <a:ext cx="221224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88099A-754D-4E50-8807-618C4861E89A}"/>
              </a:ext>
            </a:extLst>
          </p:cNvPr>
          <p:cNvSpPr txBox="1"/>
          <p:nvPr/>
        </p:nvSpPr>
        <p:spPr>
          <a:xfrm>
            <a:off x="4159585" y="1885764"/>
            <a:ext cx="2600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7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71E17D-2C2F-4836-A1A7-48E14B365A00}"/>
              </a:ext>
            </a:extLst>
          </p:cNvPr>
          <p:cNvSpPr/>
          <p:nvPr/>
        </p:nvSpPr>
        <p:spPr>
          <a:xfrm>
            <a:off x="7621806" y="1975297"/>
            <a:ext cx="867377" cy="867375"/>
          </a:xfrm>
          <a:prstGeom prst="ellipse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8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31D1B4-DD50-4177-8EF1-66F4F56A87EF}"/>
              </a:ext>
            </a:extLst>
          </p:cNvPr>
          <p:cNvSpPr/>
          <p:nvPr/>
        </p:nvSpPr>
        <p:spPr>
          <a:xfrm>
            <a:off x="7734244" y="2087733"/>
            <a:ext cx="642501" cy="642502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62AE65-ED99-43D0-AB17-8DC7EB0A81F6}"/>
              </a:ext>
            </a:extLst>
          </p:cNvPr>
          <p:cNvSpPr txBox="1"/>
          <p:nvPr/>
        </p:nvSpPr>
        <p:spPr>
          <a:xfrm>
            <a:off x="7787318" y="2147374"/>
            <a:ext cx="70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5E1C21-40F0-4B0C-A332-AA722CD09DFE}"/>
              </a:ext>
            </a:extLst>
          </p:cNvPr>
          <p:cNvSpPr txBox="1"/>
          <p:nvPr/>
        </p:nvSpPr>
        <p:spPr>
          <a:xfrm>
            <a:off x="8708607" y="2320867"/>
            <a:ext cx="221224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FD90ED-E764-4673-8A3A-40D8FDD00DF3}"/>
              </a:ext>
            </a:extLst>
          </p:cNvPr>
          <p:cNvSpPr txBox="1"/>
          <p:nvPr/>
        </p:nvSpPr>
        <p:spPr>
          <a:xfrm>
            <a:off x="8640116" y="1885765"/>
            <a:ext cx="2600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数据分析情况</a:t>
            </a:r>
          </a:p>
        </p:txBody>
      </p:sp>
      <p:sp>
        <p:nvSpPr>
          <p:cNvPr id="22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23B341-BBF0-486B-99B2-173814C1D836}"/>
              </a:ext>
            </a:extLst>
          </p:cNvPr>
          <p:cNvSpPr/>
          <p:nvPr/>
        </p:nvSpPr>
        <p:spPr>
          <a:xfrm>
            <a:off x="3141275" y="3907940"/>
            <a:ext cx="867377" cy="867375"/>
          </a:xfrm>
          <a:prstGeom prst="ellipse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3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F9049D-581D-4ADA-8865-9C2788186024}"/>
              </a:ext>
            </a:extLst>
          </p:cNvPr>
          <p:cNvSpPr/>
          <p:nvPr/>
        </p:nvSpPr>
        <p:spPr>
          <a:xfrm>
            <a:off x="3253713" y="4020376"/>
            <a:ext cx="642501" cy="642502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FB208A-A01D-43D0-8EA8-B7063DFD622F}"/>
              </a:ext>
            </a:extLst>
          </p:cNvPr>
          <p:cNvSpPr txBox="1"/>
          <p:nvPr/>
        </p:nvSpPr>
        <p:spPr>
          <a:xfrm>
            <a:off x="3307202" y="4094242"/>
            <a:ext cx="70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C78E17-98DA-4138-854A-66384A3E0569}"/>
              </a:ext>
            </a:extLst>
          </p:cNvPr>
          <p:cNvSpPr txBox="1"/>
          <p:nvPr/>
        </p:nvSpPr>
        <p:spPr>
          <a:xfrm>
            <a:off x="4191252" y="4253510"/>
            <a:ext cx="221224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E6CBA6-2F19-466A-9439-94747A31DA6D}"/>
              </a:ext>
            </a:extLst>
          </p:cNvPr>
          <p:cNvSpPr txBox="1"/>
          <p:nvPr/>
        </p:nvSpPr>
        <p:spPr>
          <a:xfrm>
            <a:off x="4115638" y="3832632"/>
            <a:ext cx="2751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27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B87A68B-20D9-49F0-BEAC-7B7A61979691}"/>
              </a:ext>
            </a:extLst>
          </p:cNvPr>
          <p:cNvSpPr/>
          <p:nvPr/>
        </p:nvSpPr>
        <p:spPr>
          <a:xfrm>
            <a:off x="7621806" y="3907941"/>
            <a:ext cx="867377" cy="867375"/>
          </a:xfrm>
          <a:prstGeom prst="ellipse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8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E4B5DF-DDB3-4E6A-9ABA-D544AC95657F}"/>
              </a:ext>
            </a:extLst>
          </p:cNvPr>
          <p:cNvSpPr/>
          <p:nvPr/>
        </p:nvSpPr>
        <p:spPr>
          <a:xfrm>
            <a:off x="7734244" y="4020377"/>
            <a:ext cx="642501" cy="642502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B0117D-EFB2-47B1-9C0D-7CA7A375FE0B}"/>
              </a:ext>
            </a:extLst>
          </p:cNvPr>
          <p:cNvSpPr txBox="1"/>
          <p:nvPr/>
        </p:nvSpPr>
        <p:spPr>
          <a:xfrm>
            <a:off x="7781250" y="4094243"/>
            <a:ext cx="70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F4A0EE-1418-4781-936F-9DEE90413111}"/>
              </a:ext>
            </a:extLst>
          </p:cNvPr>
          <p:cNvSpPr txBox="1"/>
          <p:nvPr/>
        </p:nvSpPr>
        <p:spPr>
          <a:xfrm>
            <a:off x="8708607" y="4253511"/>
            <a:ext cx="221224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3BD609-4B6B-4D4F-AEEB-F85ABDD8C7A5}"/>
              </a:ext>
            </a:extLst>
          </p:cNvPr>
          <p:cNvSpPr txBox="1"/>
          <p:nvPr/>
        </p:nvSpPr>
        <p:spPr>
          <a:xfrm>
            <a:off x="8640116" y="3818409"/>
            <a:ext cx="2600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总结与期望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70D626-FF54-45F2-B46D-E3798E21D81C}"/>
              </a:ext>
            </a:extLst>
          </p:cNvPr>
          <p:cNvSpPr txBox="1"/>
          <p:nvPr/>
        </p:nvSpPr>
        <p:spPr>
          <a:xfrm>
            <a:off x="1274511" y="1688122"/>
            <a:ext cx="861774" cy="34288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CONTENTS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1A47B8-4417-4140-9D18-24789502E8F0}"/>
              </a:ext>
            </a:extLst>
          </p:cNvPr>
          <p:cNvSpPr/>
          <p:nvPr/>
        </p:nvSpPr>
        <p:spPr>
          <a:xfrm>
            <a:off x="930015" y="1559238"/>
            <a:ext cx="1468931" cy="35753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2283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6" grpId="0" animBg="1"/>
      <p:bldP spid="7" grpId="0" animBg="1"/>
      <p:bldP spid="11" grpId="0" animBg="1"/>
      <p:bldP spid="12" grpId="0" animBg="1"/>
      <p:bldP spid="14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22" grpId="0" animBg="1"/>
      <p:bldP spid="23" grpId="0" animBg="1"/>
      <p:bldP spid="24" grpId="0"/>
      <p:bldP spid="25" grpId="0"/>
      <p:bldP spid="26" grpId="0"/>
      <p:bldP spid="27" grpId="0" animBg="1"/>
      <p:bldP spid="28" grpId="0" animBg="1"/>
      <p:bldP spid="29" grpId="0"/>
      <p:bldP spid="30" grpId="0"/>
      <p:bldP spid="31" grpId="0"/>
      <p:bldP spid="2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45AA6A-8D5E-479D-B708-9C1F9CA2BD0E}"/>
              </a:ext>
            </a:extLst>
          </p:cNvPr>
          <p:cNvSpPr/>
          <p:nvPr/>
        </p:nvSpPr>
        <p:spPr>
          <a:xfrm>
            <a:off x="6482713" y="2118609"/>
            <a:ext cx="2620782" cy="2620782"/>
          </a:xfrm>
          <a:prstGeom prst="ellipse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A86B9F-C562-4323-B27C-97C3C05169CB}"/>
              </a:ext>
            </a:extLst>
          </p:cNvPr>
          <p:cNvSpPr/>
          <p:nvPr/>
        </p:nvSpPr>
        <p:spPr>
          <a:xfrm>
            <a:off x="9532620" y="769620"/>
            <a:ext cx="5318760" cy="5318760"/>
          </a:xfrm>
          <a:prstGeom prst="ellipse">
            <a:avLst/>
          </a:prstGeom>
          <a:gradFill flip="none" rotWithShape="1">
            <a:gsLst>
              <a:gs pos="0">
                <a:srgbClr val="FE9456"/>
              </a:gs>
              <a:gs pos="100000">
                <a:srgbClr val="FF5A72"/>
              </a:gs>
            </a:gsLst>
            <a:lin ang="8100000" scaled="1"/>
            <a:tileRect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FCEB00-7D11-4EC9-8968-684439594EE0}"/>
              </a:ext>
            </a:extLst>
          </p:cNvPr>
          <p:cNvSpPr/>
          <p:nvPr/>
        </p:nvSpPr>
        <p:spPr>
          <a:xfrm>
            <a:off x="8001000" y="-899160"/>
            <a:ext cx="8382000" cy="838200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E564AB-C915-4ABD-AA74-C2781F36E8AE}"/>
              </a:ext>
            </a:extLst>
          </p:cNvPr>
          <p:cNvSpPr/>
          <p:nvPr/>
        </p:nvSpPr>
        <p:spPr>
          <a:xfrm>
            <a:off x="6992424" y="2628320"/>
            <a:ext cx="1601360" cy="16013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等腰三角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8A3230-67E5-4F01-B7D5-311B4B4BA5CA}"/>
              </a:ext>
            </a:extLst>
          </p:cNvPr>
          <p:cNvSpPr/>
          <p:nvPr/>
        </p:nvSpPr>
        <p:spPr>
          <a:xfrm rot="16200000">
            <a:off x="7508240" y="3291840"/>
            <a:ext cx="381000" cy="32844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03CB8A-F5D6-45DE-BF1E-90CFCF8633D1}"/>
              </a:ext>
            </a:extLst>
          </p:cNvPr>
          <p:cNvSpPr txBox="1"/>
          <p:nvPr/>
        </p:nvSpPr>
        <p:spPr>
          <a:xfrm>
            <a:off x="2057212" y="1761403"/>
            <a:ext cx="38804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ONE</a:t>
            </a:r>
            <a:endParaRPr lang="zh-CN" altLang="en-US" sz="6600" b="1" dirty="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EC5F72-7024-43F3-9CA5-15E758789913}"/>
              </a:ext>
            </a:extLst>
          </p:cNvPr>
          <p:cNvSpPr/>
          <p:nvPr/>
        </p:nvSpPr>
        <p:spPr>
          <a:xfrm>
            <a:off x="2198047" y="4505015"/>
            <a:ext cx="2275404" cy="731769"/>
          </a:xfrm>
          <a:prstGeom prst="roundRect">
            <a:avLst>
              <a:gd name="adj" fmla="val 2816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B09B62-35E1-476E-87B8-84946309FA06}"/>
              </a:ext>
            </a:extLst>
          </p:cNvPr>
          <p:cNvSpPr txBox="1"/>
          <p:nvPr/>
        </p:nvSpPr>
        <p:spPr>
          <a:xfrm>
            <a:off x="2482309" y="4640066"/>
            <a:ext cx="170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  O  R  E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2DAB2A-EC88-4D64-904C-FD4AD2EE8AC3}"/>
              </a:ext>
            </a:extLst>
          </p:cNvPr>
          <p:cNvSpPr/>
          <p:nvPr/>
        </p:nvSpPr>
        <p:spPr>
          <a:xfrm>
            <a:off x="759076" y="2501284"/>
            <a:ext cx="289560" cy="2895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C209D4-45CA-4A13-8ADE-9975871D13A8}"/>
              </a:ext>
            </a:extLst>
          </p:cNvPr>
          <p:cNvSpPr/>
          <p:nvPr/>
        </p:nvSpPr>
        <p:spPr>
          <a:xfrm>
            <a:off x="759076" y="2914283"/>
            <a:ext cx="289560" cy="28956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246413-6EE4-4A40-B366-1F9F046F84FE}"/>
              </a:ext>
            </a:extLst>
          </p:cNvPr>
          <p:cNvSpPr/>
          <p:nvPr/>
        </p:nvSpPr>
        <p:spPr>
          <a:xfrm>
            <a:off x="759076" y="3327282"/>
            <a:ext cx="289560" cy="28956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8CFEB7-585D-41EB-A7F1-8AFFECC78B54}"/>
              </a:ext>
            </a:extLst>
          </p:cNvPr>
          <p:cNvSpPr/>
          <p:nvPr/>
        </p:nvSpPr>
        <p:spPr>
          <a:xfrm>
            <a:off x="759076" y="3740281"/>
            <a:ext cx="289560" cy="28956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4F747C-3030-480C-8A3A-423A73D7B08F}"/>
              </a:ext>
            </a:extLst>
          </p:cNvPr>
          <p:cNvSpPr/>
          <p:nvPr/>
        </p:nvSpPr>
        <p:spPr>
          <a:xfrm>
            <a:off x="5747013" y="-2042161"/>
            <a:ext cx="10942320" cy="1094232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4D98ED-CBE9-4463-A783-13A671BDC2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12071" y="1769926"/>
            <a:ext cx="2053626" cy="359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3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  <p:bldP spid="6" grpId="0" animBg="1"/>
      <p:bldP spid="8" grpId="0" animBg="1"/>
      <p:bldP spid="9" grpId="0"/>
      <p:bldP spid="10" grpId="0" animBg="1"/>
      <p:bldP spid="11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63C370-D449-4DC9-AE81-29CB6BBB2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8714" y="-2668714"/>
            <a:ext cx="6854574" cy="12192002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354D81-FD9C-4D83-9AC1-CDA2A47C954E}"/>
              </a:ext>
            </a:extLst>
          </p:cNvPr>
          <p:cNvSpPr/>
          <p:nvPr/>
        </p:nvSpPr>
        <p:spPr>
          <a:xfrm>
            <a:off x="1173480" y="1826454"/>
            <a:ext cx="9845040" cy="4073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C90C668-2CAD-4A8D-9922-669BEB44716C}"/>
              </a:ext>
            </a:extLst>
          </p:cNvPr>
          <p:cNvSpPr/>
          <p:nvPr/>
        </p:nvSpPr>
        <p:spPr>
          <a:xfrm>
            <a:off x="2051100" y="966660"/>
            <a:ext cx="3390179" cy="45678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CE9BF7-0242-4FDE-AFB8-D3B4CB28B651}"/>
              </a:ext>
            </a:extLst>
          </p:cNvPr>
          <p:cNvSpPr/>
          <p:nvPr/>
        </p:nvSpPr>
        <p:spPr>
          <a:xfrm>
            <a:off x="2545152" y="1432918"/>
            <a:ext cx="2359720" cy="35513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7F9908-5AC6-43EB-800F-0F155BAF86BC}"/>
              </a:ext>
            </a:extLst>
          </p:cNvPr>
          <p:cNvSpPr/>
          <p:nvPr/>
        </p:nvSpPr>
        <p:spPr>
          <a:xfrm>
            <a:off x="6666489" y="4543236"/>
            <a:ext cx="2275404" cy="731769"/>
          </a:xfrm>
          <a:prstGeom prst="roundRect">
            <a:avLst>
              <a:gd name="adj" fmla="val 2816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AA2D7A-7792-4C26-95E5-C39D944B4E1A}"/>
              </a:ext>
            </a:extLst>
          </p:cNvPr>
          <p:cNvSpPr txBox="1"/>
          <p:nvPr/>
        </p:nvSpPr>
        <p:spPr>
          <a:xfrm>
            <a:off x="6950751" y="4678287"/>
            <a:ext cx="170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  O  R  E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9" name="PA-文本框 4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B69479-8540-4AA3-B8C5-A42187454BA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515100" y="2944654"/>
            <a:ext cx="2443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0" name="PA-文本框 4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E2590E-73A4-4421-AB03-6E885B52D8C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515100" y="3449543"/>
            <a:ext cx="3496993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sp>
        <p:nvSpPr>
          <p:cNvPr id="11" name="íṩļïď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6763F0-057E-4F57-953D-3344CF265A84}"/>
              </a:ext>
            </a:extLst>
          </p:cNvPr>
          <p:cNvSpPr/>
          <p:nvPr/>
        </p:nvSpPr>
        <p:spPr>
          <a:xfrm>
            <a:off x="6666489" y="2302303"/>
            <a:ext cx="504152" cy="507298"/>
          </a:xfrm>
          <a:custGeom>
            <a:avLst/>
            <a:gdLst>
              <a:gd name="connsiteX0" fmla="*/ 0 w 596445"/>
              <a:gd name="connsiteY0" fmla="*/ 460757 h 600166"/>
              <a:gd name="connsiteX1" fmla="*/ 162584 w 596445"/>
              <a:gd name="connsiteY1" fmla="*/ 515661 h 600166"/>
              <a:gd name="connsiteX2" fmla="*/ 325168 w 596445"/>
              <a:gd name="connsiteY2" fmla="*/ 460757 h 600166"/>
              <a:gd name="connsiteX3" fmla="*/ 325168 w 596445"/>
              <a:gd name="connsiteY3" fmla="*/ 540965 h 600166"/>
              <a:gd name="connsiteX4" fmla="*/ 162584 w 596445"/>
              <a:gd name="connsiteY4" fmla="*/ 600166 h 600166"/>
              <a:gd name="connsiteX5" fmla="*/ 0 w 596445"/>
              <a:gd name="connsiteY5" fmla="*/ 540965 h 600166"/>
              <a:gd name="connsiteX6" fmla="*/ 596251 w 596445"/>
              <a:gd name="connsiteY6" fmla="*/ 369557 h 600166"/>
              <a:gd name="connsiteX7" fmla="*/ 596251 w 596445"/>
              <a:gd name="connsiteY7" fmla="*/ 449765 h 600166"/>
              <a:gd name="connsiteX8" fmla="*/ 433673 w 596445"/>
              <a:gd name="connsiteY8" fmla="*/ 508966 h 600166"/>
              <a:gd name="connsiteX9" fmla="*/ 347602 w 596445"/>
              <a:gd name="connsiteY9" fmla="*/ 499895 h 600166"/>
              <a:gd name="connsiteX10" fmla="*/ 347602 w 596445"/>
              <a:gd name="connsiteY10" fmla="*/ 415390 h 600166"/>
              <a:gd name="connsiteX11" fmla="*/ 433673 w 596445"/>
              <a:gd name="connsiteY11" fmla="*/ 424461 h 600166"/>
              <a:gd name="connsiteX12" fmla="*/ 596251 w 596445"/>
              <a:gd name="connsiteY12" fmla="*/ 369557 h 600166"/>
              <a:gd name="connsiteX13" fmla="*/ 0 w 596445"/>
              <a:gd name="connsiteY13" fmla="*/ 346681 h 600166"/>
              <a:gd name="connsiteX14" fmla="*/ 162584 w 596445"/>
              <a:gd name="connsiteY14" fmla="*/ 401108 h 600166"/>
              <a:gd name="connsiteX15" fmla="*/ 325168 w 596445"/>
              <a:gd name="connsiteY15" fmla="*/ 346681 h 600166"/>
              <a:gd name="connsiteX16" fmla="*/ 325168 w 596445"/>
              <a:gd name="connsiteY16" fmla="*/ 426889 h 600166"/>
              <a:gd name="connsiteX17" fmla="*/ 162584 w 596445"/>
              <a:gd name="connsiteY17" fmla="*/ 486090 h 600166"/>
              <a:gd name="connsiteX18" fmla="*/ 0 w 596445"/>
              <a:gd name="connsiteY18" fmla="*/ 426889 h 600166"/>
              <a:gd name="connsiteX19" fmla="*/ 0 w 596445"/>
              <a:gd name="connsiteY19" fmla="*/ 346681 h 600166"/>
              <a:gd name="connsiteX20" fmla="*/ 596233 w 596445"/>
              <a:gd name="connsiteY20" fmla="*/ 254944 h 600166"/>
              <a:gd name="connsiteX21" fmla="*/ 596233 w 596445"/>
              <a:gd name="connsiteY21" fmla="*/ 335664 h 600166"/>
              <a:gd name="connsiteX22" fmla="*/ 433667 w 596445"/>
              <a:gd name="connsiteY22" fmla="*/ 394891 h 600166"/>
              <a:gd name="connsiteX23" fmla="*/ 347602 w 596445"/>
              <a:gd name="connsiteY23" fmla="*/ 385816 h 600166"/>
              <a:gd name="connsiteX24" fmla="*/ 347602 w 596445"/>
              <a:gd name="connsiteY24" fmla="*/ 301275 h 600166"/>
              <a:gd name="connsiteX25" fmla="*/ 433667 w 596445"/>
              <a:gd name="connsiteY25" fmla="*/ 309872 h 600166"/>
              <a:gd name="connsiteX26" fmla="*/ 596233 w 596445"/>
              <a:gd name="connsiteY26" fmla="*/ 254944 h 600166"/>
              <a:gd name="connsiteX27" fmla="*/ 162555 w 596445"/>
              <a:gd name="connsiteY27" fmla="*/ 205813 h 600166"/>
              <a:gd name="connsiteX28" fmla="*/ 325109 w 596445"/>
              <a:gd name="connsiteY28" fmla="*/ 265022 h 600166"/>
              <a:gd name="connsiteX29" fmla="*/ 325109 w 596445"/>
              <a:gd name="connsiteY29" fmla="*/ 313726 h 600166"/>
              <a:gd name="connsiteX30" fmla="*/ 162555 w 596445"/>
              <a:gd name="connsiteY30" fmla="*/ 372935 h 600166"/>
              <a:gd name="connsiteX31" fmla="*/ 0 w 596445"/>
              <a:gd name="connsiteY31" fmla="*/ 313726 h 600166"/>
              <a:gd name="connsiteX32" fmla="*/ 0 w 596445"/>
              <a:gd name="connsiteY32" fmla="*/ 265022 h 600166"/>
              <a:gd name="connsiteX33" fmla="*/ 162555 w 596445"/>
              <a:gd name="connsiteY33" fmla="*/ 205813 h 600166"/>
              <a:gd name="connsiteX34" fmla="*/ 67402 w 596445"/>
              <a:gd name="connsiteY34" fmla="*/ 140407 h 600166"/>
              <a:gd name="connsiteX35" fmla="*/ 139640 w 596445"/>
              <a:gd name="connsiteY35" fmla="*/ 185286 h 600166"/>
              <a:gd name="connsiteX36" fmla="*/ 67402 w 596445"/>
              <a:gd name="connsiteY36" fmla="*/ 194835 h 600166"/>
              <a:gd name="connsiteX37" fmla="*/ 433697 w 596445"/>
              <a:gd name="connsiteY37" fmla="*/ 114613 h 600166"/>
              <a:gd name="connsiteX38" fmla="*/ 596251 w 596445"/>
              <a:gd name="connsiteY38" fmla="*/ 173822 h 600166"/>
              <a:gd name="connsiteX39" fmla="*/ 596251 w 596445"/>
              <a:gd name="connsiteY39" fmla="*/ 222526 h 600166"/>
              <a:gd name="connsiteX40" fmla="*/ 433697 w 596445"/>
              <a:gd name="connsiteY40" fmla="*/ 281735 h 600166"/>
              <a:gd name="connsiteX41" fmla="*/ 347638 w 596445"/>
              <a:gd name="connsiteY41" fmla="*/ 272663 h 600166"/>
              <a:gd name="connsiteX42" fmla="*/ 347638 w 596445"/>
              <a:gd name="connsiteY42" fmla="*/ 269320 h 600166"/>
              <a:gd name="connsiteX43" fmla="*/ 322299 w 596445"/>
              <a:gd name="connsiteY43" fmla="*/ 223959 h 600166"/>
              <a:gd name="connsiteX44" fmla="*/ 321343 w 596445"/>
              <a:gd name="connsiteY44" fmla="*/ 223481 h 600166"/>
              <a:gd name="connsiteX45" fmla="*/ 271142 w 596445"/>
              <a:gd name="connsiteY45" fmla="*/ 199606 h 600166"/>
              <a:gd name="connsiteX46" fmla="*/ 271142 w 596445"/>
              <a:gd name="connsiteY46" fmla="*/ 173822 h 600166"/>
              <a:gd name="connsiteX47" fmla="*/ 433697 w 596445"/>
              <a:gd name="connsiteY47" fmla="*/ 114613 h 600166"/>
              <a:gd name="connsiteX48" fmla="*/ 229995 w 596445"/>
              <a:gd name="connsiteY48" fmla="*/ 0 h 600166"/>
              <a:gd name="connsiteX49" fmla="*/ 392588 w 596445"/>
              <a:gd name="connsiteY49" fmla="*/ 59209 h 600166"/>
              <a:gd name="connsiteX50" fmla="*/ 392588 w 596445"/>
              <a:gd name="connsiteY50" fmla="*/ 93588 h 600166"/>
              <a:gd name="connsiteX51" fmla="*/ 248167 w 596445"/>
              <a:gd name="connsiteY51" fmla="*/ 166645 h 600166"/>
              <a:gd name="connsiteX52" fmla="*/ 229995 w 596445"/>
              <a:gd name="connsiteY52" fmla="*/ 167122 h 600166"/>
              <a:gd name="connsiteX53" fmla="*/ 67402 w 596445"/>
              <a:gd name="connsiteY53" fmla="*/ 107913 h 600166"/>
              <a:gd name="connsiteX54" fmla="*/ 67402 w 596445"/>
              <a:gd name="connsiteY54" fmla="*/ 59209 h 600166"/>
              <a:gd name="connsiteX55" fmla="*/ 229995 w 596445"/>
              <a:gd name="connsiteY55" fmla="*/ 0 h 600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596445" h="600166">
                <a:moveTo>
                  <a:pt x="0" y="460757"/>
                </a:moveTo>
                <a:cubicBezTo>
                  <a:pt x="6217" y="491312"/>
                  <a:pt x="76989" y="515661"/>
                  <a:pt x="162584" y="515661"/>
                </a:cubicBezTo>
                <a:cubicBezTo>
                  <a:pt x="248658" y="515661"/>
                  <a:pt x="318952" y="491312"/>
                  <a:pt x="325168" y="460757"/>
                </a:cubicBezTo>
                <a:cubicBezTo>
                  <a:pt x="325646" y="462189"/>
                  <a:pt x="325168" y="540965"/>
                  <a:pt x="325168" y="540965"/>
                </a:cubicBezTo>
                <a:cubicBezTo>
                  <a:pt x="325168" y="573907"/>
                  <a:pt x="252483" y="600166"/>
                  <a:pt x="162584" y="600166"/>
                </a:cubicBezTo>
                <a:cubicBezTo>
                  <a:pt x="72685" y="600166"/>
                  <a:pt x="0" y="573907"/>
                  <a:pt x="0" y="540965"/>
                </a:cubicBezTo>
                <a:close/>
                <a:moveTo>
                  <a:pt x="596251" y="369557"/>
                </a:moveTo>
                <a:cubicBezTo>
                  <a:pt x="596251" y="370989"/>
                  <a:pt x="596251" y="449765"/>
                  <a:pt x="596251" y="449765"/>
                </a:cubicBezTo>
                <a:cubicBezTo>
                  <a:pt x="596251" y="482230"/>
                  <a:pt x="523569" y="508966"/>
                  <a:pt x="433673" y="508966"/>
                </a:cubicBezTo>
                <a:cubicBezTo>
                  <a:pt x="402114" y="508966"/>
                  <a:pt x="372467" y="505624"/>
                  <a:pt x="347602" y="499895"/>
                </a:cubicBezTo>
                <a:lnTo>
                  <a:pt x="347602" y="415390"/>
                </a:lnTo>
                <a:cubicBezTo>
                  <a:pt x="372467" y="421119"/>
                  <a:pt x="402114" y="424461"/>
                  <a:pt x="433673" y="424461"/>
                </a:cubicBezTo>
                <a:cubicBezTo>
                  <a:pt x="519266" y="424461"/>
                  <a:pt x="590035" y="400112"/>
                  <a:pt x="596251" y="369557"/>
                </a:cubicBezTo>
                <a:close/>
                <a:moveTo>
                  <a:pt x="0" y="346681"/>
                </a:moveTo>
                <a:cubicBezTo>
                  <a:pt x="6217" y="377236"/>
                  <a:pt x="76989" y="401108"/>
                  <a:pt x="162584" y="401108"/>
                </a:cubicBezTo>
                <a:cubicBezTo>
                  <a:pt x="248658" y="401108"/>
                  <a:pt x="318952" y="377236"/>
                  <a:pt x="325168" y="346681"/>
                </a:cubicBezTo>
                <a:cubicBezTo>
                  <a:pt x="325646" y="348113"/>
                  <a:pt x="325168" y="426889"/>
                  <a:pt x="325168" y="426889"/>
                </a:cubicBezTo>
                <a:cubicBezTo>
                  <a:pt x="325168" y="459354"/>
                  <a:pt x="252483" y="486090"/>
                  <a:pt x="162584" y="486090"/>
                </a:cubicBezTo>
                <a:cubicBezTo>
                  <a:pt x="72685" y="486090"/>
                  <a:pt x="0" y="459354"/>
                  <a:pt x="0" y="426889"/>
                </a:cubicBezTo>
                <a:cubicBezTo>
                  <a:pt x="0" y="426889"/>
                  <a:pt x="0" y="348113"/>
                  <a:pt x="0" y="346681"/>
                </a:cubicBezTo>
                <a:close/>
                <a:moveTo>
                  <a:pt x="596233" y="254944"/>
                </a:moveTo>
                <a:cubicBezTo>
                  <a:pt x="596711" y="256855"/>
                  <a:pt x="596233" y="335664"/>
                  <a:pt x="596233" y="335664"/>
                </a:cubicBezTo>
                <a:cubicBezTo>
                  <a:pt x="596233" y="368143"/>
                  <a:pt x="523556" y="394891"/>
                  <a:pt x="433667" y="394891"/>
                </a:cubicBezTo>
                <a:cubicBezTo>
                  <a:pt x="402110" y="394891"/>
                  <a:pt x="372465" y="391548"/>
                  <a:pt x="347602" y="385816"/>
                </a:cubicBezTo>
                <a:lnTo>
                  <a:pt x="347602" y="301275"/>
                </a:lnTo>
                <a:cubicBezTo>
                  <a:pt x="372465" y="306529"/>
                  <a:pt x="402110" y="309872"/>
                  <a:pt x="433667" y="309872"/>
                </a:cubicBezTo>
                <a:cubicBezTo>
                  <a:pt x="519253" y="309872"/>
                  <a:pt x="590017" y="285990"/>
                  <a:pt x="596233" y="254944"/>
                </a:cubicBezTo>
                <a:close/>
                <a:moveTo>
                  <a:pt x="162555" y="205813"/>
                </a:moveTo>
                <a:cubicBezTo>
                  <a:pt x="252438" y="205813"/>
                  <a:pt x="325109" y="232553"/>
                  <a:pt x="325109" y="265022"/>
                </a:cubicBezTo>
                <a:lnTo>
                  <a:pt x="325109" y="313726"/>
                </a:lnTo>
                <a:cubicBezTo>
                  <a:pt x="325109" y="346673"/>
                  <a:pt x="252438" y="372935"/>
                  <a:pt x="162555" y="372935"/>
                </a:cubicBezTo>
                <a:cubicBezTo>
                  <a:pt x="72672" y="372935"/>
                  <a:pt x="0" y="346673"/>
                  <a:pt x="0" y="313726"/>
                </a:cubicBezTo>
                <a:lnTo>
                  <a:pt x="0" y="265022"/>
                </a:lnTo>
                <a:cubicBezTo>
                  <a:pt x="0" y="232553"/>
                  <a:pt x="72672" y="205813"/>
                  <a:pt x="162555" y="205813"/>
                </a:cubicBezTo>
                <a:close/>
                <a:moveTo>
                  <a:pt x="67402" y="140407"/>
                </a:moveTo>
                <a:cubicBezTo>
                  <a:pt x="71229" y="159027"/>
                  <a:pt x="99455" y="175260"/>
                  <a:pt x="139640" y="185286"/>
                </a:cubicBezTo>
                <a:cubicBezTo>
                  <a:pt x="114764" y="186241"/>
                  <a:pt x="90365" y="189583"/>
                  <a:pt x="67402" y="194835"/>
                </a:cubicBezTo>
                <a:close/>
                <a:moveTo>
                  <a:pt x="433697" y="114613"/>
                </a:moveTo>
                <a:cubicBezTo>
                  <a:pt x="523580" y="114613"/>
                  <a:pt x="596251" y="141353"/>
                  <a:pt x="596251" y="173822"/>
                </a:cubicBezTo>
                <a:lnTo>
                  <a:pt x="596251" y="222526"/>
                </a:lnTo>
                <a:cubicBezTo>
                  <a:pt x="596251" y="255473"/>
                  <a:pt x="523580" y="281735"/>
                  <a:pt x="433697" y="281735"/>
                </a:cubicBezTo>
                <a:cubicBezTo>
                  <a:pt x="402142" y="281735"/>
                  <a:pt x="372500" y="278393"/>
                  <a:pt x="347638" y="272663"/>
                </a:cubicBezTo>
                <a:lnTo>
                  <a:pt x="347638" y="269320"/>
                </a:lnTo>
                <a:cubicBezTo>
                  <a:pt x="347638" y="251176"/>
                  <a:pt x="338076" y="236373"/>
                  <a:pt x="322299" y="223959"/>
                </a:cubicBezTo>
                <a:lnTo>
                  <a:pt x="321343" y="223481"/>
                </a:lnTo>
                <a:cubicBezTo>
                  <a:pt x="308434" y="213454"/>
                  <a:pt x="290744" y="205814"/>
                  <a:pt x="271142" y="199606"/>
                </a:cubicBezTo>
                <a:lnTo>
                  <a:pt x="271142" y="173822"/>
                </a:lnTo>
                <a:cubicBezTo>
                  <a:pt x="271142" y="141353"/>
                  <a:pt x="343814" y="114613"/>
                  <a:pt x="433697" y="114613"/>
                </a:cubicBezTo>
                <a:close/>
                <a:moveTo>
                  <a:pt x="229995" y="0"/>
                </a:moveTo>
                <a:cubicBezTo>
                  <a:pt x="319900" y="0"/>
                  <a:pt x="392588" y="26262"/>
                  <a:pt x="392588" y="59209"/>
                </a:cubicBezTo>
                <a:lnTo>
                  <a:pt x="392588" y="93588"/>
                </a:lnTo>
                <a:cubicBezTo>
                  <a:pt x="317987" y="99318"/>
                  <a:pt x="251515" y="124625"/>
                  <a:pt x="248167" y="166645"/>
                </a:cubicBezTo>
                <a:cubicBezTo>
                  <a:pt x="242429" y="167122"/>
                  <a:pt x="236212" y="167122"/>
                  <a:pt x="229995" y="167122"/>
                </a:cubicBezTo>
                <a:cubicBezTo>
                  <a:pt x="140569" y="167122"/>
                  <a:pt x="67402" y="140382"/>
                  <a:pt x="67402" y="107913"/>
                </a:cubicBezTo>
                <a:lnTo>
                  <a:pt x="67402" y="59209"/>
                </a:lnTo>
                <a:cubicBezTo>
                  <a:pt x="67402" y="26740"/>
                  <a:pt x="140569" y="0"/>
                  <a:pt x="229995" y="0"/>
                </a:cubicBez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B505B4-2324-481F-97D7-8CDB62ECF059}"/>
              </a:ext>
            </a:extLst>
          </p:cNvPr>
          <p:cNvSpPr txBox="1"/>
          <p:nvPr/>
        </p:nvSpPr>
        <p:spPr>
          <a:xfrm>
            <a:off x="415802" y="3196454"/>
            <a:ext cx="39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&lt;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442452-00A3-476D-BB83-4366EAE00AA6}"/>
              </a:ext>
            </a:extLst>
          </p:cNvPr>
          <p:cNvSpPr txBox="1"/>
          <p:nvPr/>
        </p:nvSpPr>
        <p:spPr>
          <a:xfrm rot="10800000">
            <a:off x="11512571" y="3251142"/>
            <a:ext cx="39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&lt;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357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80DAA06-0257-4B5A-B3E2-28F8596C20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8714" y="-2668714"/>
            <a:ext cx="6854574" cy="12192002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974FFC-EAFC-4D47-B645-2EB462A6614D}"/>
              </a:ext>
            </a:extLst>
          </p:cNvPr>
          <p:cNvSpPr/>
          <p:nvPr/>
        </p:nvSpPr>
        <p:spPr>
          <a:xfrm>
            <a:off x="7741562" y="1189990"/>
            <a:ext cx="3139440" cy="4693920"/>
          </a:xfrm>
          <a:prstGeom prst="roundRect">
            <a:avLst>
              <a:gd name="adj" fmla="val 4439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EC3B2D-F27B-45F8-A9C8-0CFCD586AE2B}"/>
              </a:ext>
            </a:extLst>
          </p:cNvPr>
          <p:cNvSpPr/>
          <p:nvPr/>
        </p:nvSpPr>
        <p:spPr>
          <a:xfrm>
            <a:off x="8602622" y="1673157"/>
            <a:ext cx="1447800" cy="144780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8A5486-6C23-45CA-BBA0-70B1F261F61E}"/>
              </a:ext>
            </a:extLst>
          </p:cNvPr>
          <p:cNvSpPr txBox="1"/>
          <p:nvPr/>
        </p:nvSpPr>
        <p:spPr>
          <a:xfrm>
            <a:off x="8829266" y="2135447"/>
            <a:ext cx="122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140</a:t>
            </a:r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￥</a:t>
            </a:r>
          </a:p>
        </p:txBody>
      </p:sp>
      <p:sp>
        <p:nvSpPr>
          <p:cNvPr id="8" name="椭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7306C3-6208-4AE4-9A27-ABDE5FC3FD90}"/>
              </a:ext>
            </a:extLst>
          </p:cNvPr>
          <p:cNvSpPr/>
          <p:nvPr/>
        </p:nvSpPr>
        <p:spPr>
          <a:xfrm>
            <a:off x="1257318" y="1778528"/>
            <a:ext cx="335280" cy="3352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D68828-A050-4131-B9CD-FF9136E745EB}"/>
              </a:ext>
            </a:extLst>
          </p:cNvPr>
          <p:cNvSpPr/>
          <p:nvPr/>
        </p:nvSpPr>
        <p:spPr>
          <a:xfrm>
            <a:off x="1664988" y="1260367"/>
            <a:ext cx="632459" cy="6324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A7248F-5218-4FE9-87DC-0A0C57EA8310}"/>
              </a:ext>
            </a:extLst>
          </p:cNvPr>
          <p:cNvCxnSpPr>
            <a:cxnSpLocks/>
          </p:cNvCxnSpPr>
          <p:nvPr/>
        </p:nvCxnSpPr>
        <p:spPr>
          <a:xfrm>
            <a:off x="7811221" y="4140483"/>
            <a:ext cx="296672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CDED26-BAB9-4D73-ABB3-5ADD4967873C}"/>
              </a:ext>
            </a:extLst>
          </p:cNvPr>
          <p:cNvCxnSpPr/>
          <p:nvPr/>
        </p:nvCxnSpPr>
        <p:spPr>
          <a:xfrm>
            <a:off x="8602622" y="4140483"/>
            <a:ext cx="1533717" cy="0"/>
          </a:xfrm>
          <a:prstGeom prst="line">
            <a:avLst/>
          </a:prstGeom>
          <a:ln w="19050" cap="rnd">
            <a:solidFill>
              <a:srgbClr val="FF5A7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009F79-9D67-4A6D-832A-8E37D8FEE6AB}"/>
              </a:ext>
            </a:extLst>
          </p:cNvPr>
          <p:cNvSpPr txBox="1"/>
          <p:nvPr/>
        </p:nvSpPr>
        <p:spPr>
          <a:xfrm>
            <a:off x="8069546" y="3536950"/>
            <a:ext cx="2524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5400000" scaled="1"/>
                </a:gra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B0BD30-9B78-4C12-8B50-C79ADA81AF6C}"/>
              </a:ext>
            </a:extLst>
          </p:cNvPr>
          <p:cNvSpPr txBox="1"/>
          <p:nvPr/>
        </p:nvSpPr>
        <p:spPr>
          <a:xfrm>
            <a:off x="8133549" y="4260795"/>
            <a:ext cx="243198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A3CE10-5684-4DBD-927C-0F7AE936A638}"/>
              </a:ext>
            </a:extLst>
          </p:cNvPr>
          <p:cNvSpPr/>
          <p:nvPr/>
        </p:nvSpPr>
        <p:spPr>
          <a:xfrm>
            <a:off x="4375872" y="3891779"/>
            <a:ext cx="3139440" cy="1992131"/>
          </a:xfrm>
          <a:prstGeom prst="roundRect">
            <a:avLst>
              <a:gd name="adj" fmla="val 4439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442F81-6DBE-42EF-BFE1-B0A30FBAAEDB}"/>
              </a:ext>
            </a:extLst>
          </p:cNvPr>
          <p:cNvSpPr/>
          <p:nvPr/>
        </p:nvSpPr>
        <p:spPr>
          <a:xfrm>
            <a:off x="1025024" y="3891779"/>
            <a:ext cx="3139440" cy="1992131"/>
          </a:xfrm>
          <a:prstGeom prst="roundRect">
            <a:avLst>
              <a:gd name="adj" fmla="val 4439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689A1F-56BF-4CF4-A382-78C68A6D18D8}"/>
              </a:ext>
            </a:extLst>
          </p:cNvPr>
          <p:cNvSpPr txBox="1"/>
          <p:nvPr/>
        </p:nvSpPr>
        <p:spPr>
          <a:xfrm>
            <a:off x="5224116" y="4199240"/>
            <a:ext cx="1442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标题一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92E739-92AE-4D0E-AD57-957515EB0C3C}"/>
              </a:ext>
            </a:extLst>
          </p:cNvPr>
          <p:cNvSpPr txBox="1"/>
          <p:nvPr/>
        </p:nvSpPr>
        <p:spPr>
          <a:xfrm>
            <a:off x="4755508" y="4774081"/>
            <a:ext cx="2548396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C2240F-7CCD-48A8-AE5E-561754895A85}"/>
              </a:ext>
            </a:extLst>
          </p:cNvPr>
          <p:cNvCxnSpPr/>
          <p:nvPr/>
        </p:nvCxnSpPr>
        <p:spPr>
          <a:xfrm>
            <a:off x="5648787" y="4722460"/>
            <a:ext cx="4421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C699BF-1ECF-4E07-B5F3-3812589391E4}"/>
              </a:ext>
            </a:extLst>
          </p:cNvPr>
          <p:cNvSpPr txBox="1"/>
          <p:nvPr/>
        </p:nvSpPr>
        <p:spPr>
          <a:xfrm>
            <a:off x="1933640" y="4261808"/>
            <a:ext cx="1442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标题二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E59EE3-D71A-47C1-928A-DC64EC33D2B1}"/>
              </a:ext>
            </a:extLst>
          </p:cNvPr>
          <p:cNvSpPr txBox="1"/>
          <p:nvPr/>
        </p:nvSpPr>
        <p:spPr>
          <a:xfrm>
            <a:off x="1465032" y="4836649"/>
            <a:ext cx="2548396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FBB173-4443-4257-9107-1A58E9E73E4B}"/>
              </a:ext>
            </a:extLst>
          </p:cNvPr>
          <p:cNvCxnSpPr/>
          <p:nvPr/>
        </p:nvCxnSpPr>
        <p:spPr>
          <a:xfrm>
            <a:off x="2358311" y="4785028"/>
            <a:ext cx="4421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74B520-7DDA-4D56-9533-29E7C25AC4F3}"/>
              </a:ext>
            </a:extLst>
          </p:cNvPr>
          <p:cNvCxnSpPr/>
          <p:nvPr/>
        </p:nvCxnSpPr>
        <p:spPr>
          <a:xfrm>
            <a:off x="2542550" y="2355685"/>
            <a:ext cx="1533717" cy="0"/>
          </a:xfrm>
          <a:prstGeom prst="line">
            <a:avLst/>
          </a:prstGeom>
          <a:ln w="190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19C9AB-6655-4563-A1FA-435585C6EB93}"/>
              </a:ext>
            </a:extLst>
          </p:cNvPr>
          <p:cNvSpPr txBox="1"/>
          <p:nvPr/>
        </p:nvSpPr>
        <p:spPr>
          <a:xfrm>
            <a:off x="2456463" y="1729180"/>
            <a:ext cx="2443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FFC2F1-BD51-455D-BF79-F2ED98DCA313}"/>
              </a:ext>
            </a:extLst>
          </p:cNvPr>
          <p:cNvSpPr txBox="1"/>
          <p:nvPr/>
        </p:nvSpPr>
        <p:spPr>
          <a:xfrm>
            <a:off x="2477476" y="2497376"/>
            <a:ext cx="3655037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5A2ACD-968C-4611-9E6F-A06214C4921D}"/>
              </a:ext>
            </a:extLst>
          </p:cNvPr>
          <p:cNvCxnSpPr/>
          <p:nvPr/>
        </p:nvCxnSpPr>
        <p:spPr>
          <a:xfrm>
            <a:off x="2542550" y="2344110"/>
            <a:ext cx="3660775" cy="0"/>
          </a:xfrm>
          <a:prstGeom prst="line">
            <a:avLst/>
          </a:prstGeom>
          <a:ln w="3175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77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/>
      <p:bldP spid="8" grpId="0" animBg="1"/>
      <p:bldP spid="9" grpId="0" animBg="1"/>
      <p:bldP spid="12" grpId="0"/>
      <p:bldP spid="13" grpId="0"/>
      <p:bldP spid="16" grpId="0" animBg="1"/>
      <p:bldP spid="17" grpId="0" animBg="1"/>
      <p:bldP spid="18" grpId="0"/>
      <p:bldP spid="19" grpId="0"/>
      <p:bldP spid="21" grpId="0"/>
      <p:bldP spid="22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CA4423-EA9C-462A-BF30-D084E1D8DC53}"/>
              </a:ext>
            </a:extLst>
          </p:cNvPr>
          <p:cNvSpPr/>
          <p:nvPr/>
        </p:nvSpPr>
        <p:spPr>
          <a:xfrm>
            <a:off x="-621450" y="1885490"/>
            <a:ext cx="4314782" cy="4314782"/>
          </a:xfrm>
          <a:prstGeom prst="ellipse">
            <a:avLst/>
          </a:prstGeom>
          <a:noFill/>
          <a:ln w="635000">
            <a:gradFill>
              <a:gsLst>
                <a:gs pos="0">
                  <a:srgbClr val="FE9456"/>
                </a:gs>
                <a:gs pos="100000">
                  <a:srgbClr val="FF5A7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ïṥḻiḋ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0E7DD2-AD4B-441E-9896-34A6654E77A8}"/>
              </a:ext>
            </a:extLst>
          </p:cNvPr>
          <p:cNvSpPr/>
          <p:nvPr/>
        </p:nvSpPr>
        <p:spPr bwMode="gray">
          <a:xfrm>
            <a:off x="5126849" y="1967094"/>
            <a:ext cx="2596563" cy="838200"/>
          </a:xfrm>
          <a:prstGeom prst="rect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cs typeface="+mn-ea"/>
                <a:sym typeface="+mn-lt"/>
              </a:rPr>
              <a:t> </a:t>
            </a:r>
          </a:p>
        </p:txBody>
      </p:sp>
      <p:sp>
        <p:nvSpPr>
          <p:cNvPr id="6" name="iśḷíḍ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FC173B-EA05-48CB-957A-99FE4D6BE75E}"/>
              </a:ext>
            </a:extLst>
          </p:cNvPr>
          <p:cNvSpPr/>
          <p:nvPr/>
        </p:nvSpPr>
        <p:spPr bwMode="gray">
          <a:xfrm>
            <a:off x="5126849" y="3062826"/>
            <a:ext cx="2596563" cy="2057400"/>
          </a:xfrm>
          <a:prstGeom prst="rect">
            <a:avLst/>
          </a:prstGeom>
          <a:noFill/>
          <a:ln w="9525">
            <a:solidFill>
              <a:srgbClr val="FE9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56D7E9-8BCF-4C57-9E13-F954D0567324}"/>
              </a:ext>
            </a:extLst>
          </p:cNvPr>
          <p:cNvSpPr txBox="1"/>
          <p:nvPr/>
        </p:nvSpPr>
        <p:spPr>
          <a:xfrm>
            <a:off x="5319010" y="3999163"/>
            <a:ext cx="2212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D7C637-FD35-4BF9-BE7E-39117AEE5FBF}"/>
              </a:ext>
            </a:extLst>
          </p:cNvPr>
          <p:cNvSpPr>
            <a:spLocks noChangeAspect="1"/>
          </p:cNvSpPr>
          <p:nvPr/>
        </p:nvSpPr>
        <p:spPr>
          <a:xfrm>
            <a:off x="-20572" y="983247"/>
            <a:ext cx="4314781" cy="5874753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364" b="100000" l="0" r="100000">
                          <a14:foregroundMark x1="44567" y1="53007" x2="44567" y2="53007"/>
                          <a14:foregroundMark x1="35695" y1="43861" x2="67194" y2="72410"/>
                          <a14:foregroundMark x1="65887" y1="49267" x2="15337" y2="78373"/>
                          <a14:foregroundMark x1="37964" y1="38807" x2="10316" y2="54118"/>
                          <a14:foregroundMark x1="10316" y1="69429" x2="10316" y2="70187"/>
                          <a14:foregroundMark x1="17125" y1="88075" x2="62586" y2="99646"/>
                          <a14:foregroundMark x1="65887" y1="43507" x2="65887" y2="43507"/>
                          <a14:foregroundMark x1="69739" y1="50025" x2="69739" y2="50025"/>
                          <a14:foregroundMark x1="60591" y1="43861" x2="60591" y2="43861"/>
                          <a14:foregroundMark x1="59835" y1="42900" x2="80605" y2="59323"/>
                          <a14:foregroundMark x1="60591" y1="40475" x2="85420" y2="52602"/>
                          <a14:foregroundMark x1="84938" y1="60283" x2="79367" y2="83578"/>
                          <a14:foregroundMark x1="52407" y1="77261" x2="38239" y2="88833"/>
                          <a14:foregroundMark x1="49106" y1="68873" x2="25791" y2="80445"/>
                          <a14:foregroundMark x1="12311" y1="55988" x2="20977" y2="84538"/>
                          <a14:foregroundMark x1="11073" y1="55634" x2="15337" y2="91056"/>
                          <a14:foregroundMark x1="10316" y1="53916" x2="13824" y2="90702"/>
                          <a14:foregroundMark x1="76547" y1="88984" x2="65406" y2="98130"/>
                          <a14:foregroundMark x1="25034" y1="91612" x2="41334" y2="99949"/>
                          <a14:foregroundMark x1="68157" y1="41991" x2="80605" y2="51693"/>
                          <a14:foregroundMark x1="80124" y1="47600" x2="80124" y2="47600"/>
                          <a14:foregroundMark x1="63618" y1="39212" x2="63618" y2="39212"/>
                          <a14:foregroundMark x1="63136" y1="39010" x2="81912" y2="51339"/>
                          <a14:foregroundMark x1="86726" y1="55786" x2="83906" y2="72612"/>
                          <a14:foregroundMark x1="85970" y1="59525" x2="82393" y2="79131"/>
                          <a14:foregroundMark x1="80812" y1="87519" x2="74966" y2="99949"/>
                          <a14:foregroundMark x1="82944" y1="86963" x2="70702" y2="970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1EDFDA-7DF7-4CAB-8B9E-930702280EBE}"/>
              </a:ext>
            </a:extLst>
          </p:cNvPr>
          <p:cNvSpPr txBox="1"/>
          <p:nvPr/>
        </p:nvSpPr>
        <p:spPr>
          <a:xfrm>
            <a:off x="5764328" y="3475943"/>
            <a:ext cx="132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标题一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8CB270-0AED-48D4-B91E-80B133F2FBA7}"/>
              </a:ext>
            </a:extLst>
          </p:cNvPr>
          <p:cNvGrpSpPr/>
          <p:nvPr/>
        </p:nvGrpSpPr>
        <p:grpSpPr>
          <a:xfrm>
            <a:off x="6290006" y="2194169"/>
            <a:ext cx="388003" cy="388003"/>
            <a:chOff x="7597757" y="2121258"/>
            <a:chExt cx="590290" cy="590290"/>
          </a:xfrm>
        </p:grpSpPr>
        <p:sp>
          <p:nvSpPr>
            <p:cNvPr id="12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004C68-1F1F-4E40-B3AC-98489D459867}"/>
                </a:ext>
              </a:extLst>
            </p:cNvPr>
            <p:cNvSpPr/>
            <p:nvPr/>
          </p:nvSpPr>
          <p:spPr>
            <a:xfrm>
              <a:off x="7597757" y="2121258"/>
              <a:ext cx="590290" cy="5902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12800" dist="342900" dir="5100000" sx="96000" sy="96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alarm-bell_7269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FB91D7-AFE2-48D5-9AE8-5E7C6FC35B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55584" y="2279488"/>
              <a:ext cx="274633" cy="305976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5585" h="607851">
                  <a:moveTo>
                    <a:pt x="205579" y="557256"/>
                  </a:moveTo>
                  <a:cubicBezTo>
                    <a:pt x="226318" y="557852"/>
                    <a:pt x="248697" y="558150"/>
                    <a:pt x="272793" y="558150"/>
                  </a:cubicBezTo>
                  <a:cubicBezTo>
                    <a:pt x="296888" y="558150"/>
                    <a:pt x="319268" y="557852"/>
                    <a:pt x="340006" y="557256"/>
                  </a:cubicBezTo>
                  <a:cubicBezTo>
                    <a:pt x="331651" y="586465"/>
                    <a:pt x="304721" y="607851"/>
                    <a:pt x="272793" y="607851"/>
                  </a:cubicBezTo>
                  <a:cubicBezTo>
                    <a:pt x="240864" y="607851"/>
                    <a:pt x="213934" y="586465"/>
                    <a:pt x="205579" y="557256"/>
                  </a:cubicBezTo>
                  <a:close/>
                  <a:moveTo>
                    <a:pt x="272793" y="0"/>
                  </a:moveTo>
                  <a:cubicBezTo>
                    <a:pt x="376035" y="0"/>
                    <a:pt x="459733" y="117091"/>
                    <a:pt x="459733" y="261443"/>
                  </a:cubicBezTo>
                  <a:cubicBezTo>
                    <a:pt x="459733" y="405870"/>
                    <a:pt x="746110" y="522961"/>
                    <a:pt x="272793" y="522961"/>
                  </a:cubicBezTo>
                  <a:cubicBezTo>
                    <a:pt x="-200525" y="522961"/>
                    <a:pt x="85852" y="405870"/>
                    <a:pt x="85852" y="261443"/>
                  </a:cubicBezTo>
                  <a:cubicBezTo>
                    <a:pt x="85852" y="117091"/>
                    <a:pt x="169550" y="0"/>
                    <a:pt x="272793" y="0"/>
                  </a:cubicBezTo>
                  <a:close/>
                </a:path>
              </a:pathLst>
            </a:custGeom>
            <a:gradFill>
              <a:gsLst>
                <a:gs pos="0">
                  <a:srgbClr val="FE9456"/>
                </a:gs>
                <a:gs pos="100000">
                  <a:srgbClr val="FF5A72"/>
                </a:gs>
              </a:gsLst>
              <a:lin ang="0" scaled="1"/>
            </a:gradFill>
            <a:ln>
              <a:noFill/>
            </a:ln>
            <a:effectLst>
              <a:outerShdw blurRad="812800" dist="342900" dir="5100000" sx="96000" sy="96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" name="ïṥḻiḋ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D7FF68-A2A2-4CA4-9C74-E575C12621C3}"/>
              </a:ext>
            </a:extLst>
          </p:cNvPr>
          <p:cNvSpPr/>
          <p:nvPr/>
        </p:nvSpPr>
        <p:spPr bwMode="gray">
          <a:xfrm>
            <a:off x="8089953" y="1967094"/>
            <a:ext cx="2596563" cy="838200"/>
          </a:xfrm>
          <a:prstGeom prst="rect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cs typeface="+mn-ea"/>
                <a:sym typeface="+mn-lt"/>
              </a:rPr>
              <a:t> </a:t>
            </a:r>
          </a:p>
        </p:txBody>
      </p:sp>
      <p:sp>
        <p:nvSpPr>
          <p:cNvPr id="15" name="iśḷíḍ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A45541-8F7B-48D9-8C01-21ED9C36217D}"/>
              </a:ext>
            </a:extLst>
          </p:cNvPr>
          <p:cNvSpPr/>
          <p:nvPr/>
        </p:nvSpPr>
        <p:spPr bwMode="gray">
          <a:xfrm>
            <a:off x="8089953" y="3062826"/>
            <a:ext cx="2596563" cy="2057400"/>
          </a:xfrm>
          <a:prstGeom prst="rect">
            <a:avLst/>
          </a:prstGeom>
          <a:noFill/>
          <a:ln w="9525">
            <a:solidFill>
              <a:srgbClr val="FE9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 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C7DEF8E-3FEB-445D-90AA-F4C638AE9BCF}"/>
              </a:ext>
            </a:extLst>
          </p:cNvPr>
          <p:cNvSpPr txBox="1"/>
          <p:nvPr/>
        </p:nvSpPr>
        <p:spPr>
          <a:xfrm>
            <a:off x="8282114" y="3999163"/>
            <a:ext cx="2212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6028EE-D1A6-447F-975B-851BCAC6014E}"/>
              </a:ext>
            </a:extLst>
          </p:cNvPr>
          <p:cNvSpPr txBox="1"/>
          <p:nvPr/>
        </p:nvSpPr>
        <p:spPr>
          <a:xfrm>
            <a:off x="8727432" y="3475943"/>
            <a:ext cx="132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标题二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339494-AEDE-4F06-8642-9734FC1C62A3}"/>
              </a:ext>
            </a:extLst>
          </p:cNvPr>
          <p:cNvGrpSpPr/>
          <p:nvPr/>
        </p:nvGrpSpPr>
        <p:grpSpPr>
          <a:xfrm>
            <a:off x="9253110" y="2194169"/>
            <a:ext cx="388003" cy="388003"/>
            <a:chOff x="7597757" y="2121258"/>
            <a:chExt cx="590290" cy="590290"/>
          </a:xfrm>
        </p:grpSpPr>
        <p:sp>
          <p:nvSpPr>
            <p:cNvPr id="19" name="椭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615498-51F5-488C-9ABA-D8A7DE9BBEDB}"/>
                </a:ext>
              </a:extLst>
            </p:cNvPr>
            <p:cNvSpPr/>
            <p:nvPr/>
          </p:nvSpPr>
          <p:spPr>
            <a:xfrm>
              <a:off x="7597757" y="2121258"/>
              <a:ext cx="590290" cy="5902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12800" dist="342900" dir="5100000" sx="96000" sy="96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alarm-bell_7269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8162CE-25BE-44C2-9D69-7F0913BA0B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55584" y="2279488"/>
              <a:ext cx="274633" cy="305976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5585" h="607851">
                  <a:moveTo>
                    <a:pt x="205579" y="557256"/>
                  </a:moveTo>
                  <a:cubicBezTo>
                    <a:pt x="226318" y="557852"/>
                    <a:pt x="248697" y="558150"/>
                    <a:pt x="272793" y="558150"/>
                  </a:cubicBezTo>
                  <a:cubicBezTo>
                    <a:pt x="296888" y="558150"/>
                    <a:pt x="319268" y="557852"/>
                    <a:pt x="340006" y="557256"/>
                  </a:cubicBezTo>
                  <a:cubicBezTo>
                    <a:pt x="331651" y="586465"/>
                    <a:pt x="304721" y="607851"/>
                    <a:pt x="272793" y="607851"/>
                  </a:cubicBezTo>
                  <a:cubicBezTo>
                    <a:pt x="240864" y="607851"/>
                    <a:pt x="213934" y="586465"/>
                    <a:pt x="205579" y="557256"/>
                  </a:cubicBezTo>
                  <a:close/>
                  <a:moveTo>
                    <a:pt x="272793" y="0"/>
                  </a:moveTo>
                  <a:cubicBezTo>
                    <a:pt x="376035" y="0"/>
                    <a:pt x="459733" y="117091"/>
                    <a:pt x="459733" y="261443"/>
                  </a:cubicBezTo>
                  <a:cubicBezTo>
                    <a:pt x="459733" y="405870"/>
                    <a:pt x="746110" y="522961"/>
                    <a:pt x="272793" y="522961"/>
                  </a:cubicBezTo>
                  <a:cubicBezTo>
                    <a:pt x="-200525" y="522961"/>
                    <a:pt x="85852" y="405870"/>
                    <a:pt x="85852" y="261443"/>
                  </a:cubicBezTo>
                  <a:cubicBezTo>
                    <a:pt x="85852" y="117091"/>
                    <a:pt x="169550" y="0"/>
                    <a:pt x="272793" y="0"/>
                  </a:cubicBezTo>
                  <a:close/>
                </a:path>
              </a:pathLst>
            </a:custGeom>
            <a:gradFill>
              <a:gsLst>
                <a:gs pos="0">
                  <a:srgbClr val="FE9456"/>
                </a:gs>
                <a:gs pos="100000">
                  <a:srgbClr val="FF5A72"/>
                </a:gs>
              </a:gsLst>
              <a:lin ang="0" scaled="1"/>
            </a:gradFill>
            <a:ln>
              <a:noFill/>
            </a:ln>
            <a:effectLst>
              <a:outerShdw blurRad="812800" dist="342900" dir="5100000" sx="96000" sy="96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椭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23082D-93BB-4717-8D33-34086E461D6E}"/>
              </a:ext>
            </a:extLst>
          </p:cNvPr>
          <p:cNvSpPr/>
          <p:nvPr/>
        </p:nvSpPr>
        <p:spPr>
          <a:xfrm>
            <a:off x="9849229" y="-2210193"/>
            <a:ext cx="3904249" cy="3904249"/>
          </a:xfrm>
          <a:prstGeom prst="ellipse">
            <a:avLst/>
          </a:prstGeom>
          <a:noFill/>
          <a:ln w="254000">
            <a:gradFill>
              <a:gsLst>
                <a:gs pos="0">
                  <a:srgbClr val="FE9456">
                    <a:alpha val="3000"/>
                  </a:srgbClr>
                </a:gs>
                <a:gs pos="100000">
                  <a:srgbClr val="FF5A72">
                    <a:alpha val="36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AA3BA7-8956-4A96-9E05-AFB1FAD49966}"/>
              </a:ext>
            </a:extLst>
          </p:cNvPr>
          <p:cNvSpPr/>
          <p:nvPr/>
        </p:nvSpPr>
        <p:spPr>
          <a:xfrm>
            <a:off x="3525692" y="1526416"/>
            <a:ext cx="335280" cy="33528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FDAE42-FDB8-40C7-B9AD-9B71867857B6}"/>
              </a:ext>
            </a:extLst>
          </p:cNvPr>
          <p:cNvSpPr/>
          <p:nvPr/>
        </p:nvSpPr>
        <p:spPr>
          <a:xfrm>
            <a:off x="10739186" y="5405186"/>
            <a:ext cx="2905627" cy="2905627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40B533-BEE1-4372-84E5-32A97FE213A9}"/>
              </a:ext>
            </a:extLst>
          </p:cNvPr>
          <p:cNvSpPr/>
          <p:nvPr/>
        </p:nvSpPr>
        <p:spPr>
          <a:xfrm>
            <a:off x="4108816" y="5282319"/>
            <a:ext cx="1018033" cy="1018033"/>
          </a:xfrm>
          <a:prstGeom prst="ellipse">
            <a:avLst/>
          </a:prstGeom>
          <a:gradFill>
            <a:gsLst>
              <a:gs pos="0">
                <a:srgbClr val="FE9456">
                  <a:alpha val="42000"/>
                </a:srgbClr>
              </a:gs>
              <a:gs pos="100000">
                <a:srgbClr val="FF5A72">
                  <a:alpha val="18000"/>
                </a:srgbClr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500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/>
      <p:bldP spid="4" grpId="0" animBg="1"/>
      <p:bldP spid="9" grpId="0"/>
      <p:bldP spid="14" grpId="0" animBg="1"/>
      <p:bldP spid="15" grpId="0" animBg="1"/>
      <p:bldP spid="16" grpId="0"/>
      <p:bldP spid="17" grpId="0"/>
      <p:bldP spid="21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5B56B9-6270-488F-B088-2A39EF2FAD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tTriangle">
            <a:avLst/>
          </a:prstGeom>
          <a:gradFill flip="none" rotWithShape="1">
            <a:gsLst>
              <a:gs pos="0">
                <a:srgbClr val="FE9456"/>
              </a:gs>
              <a:gs pos="100000">
                <a:srgbClr val="FF5A7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0036C0-8486-48EF-9CAC-1DA1FF5C058C}"/>
              </a:ext>
            </a:extLst>
          </p:cNvPr>
          <p:cNvSpPr/>
          <p:nvPr/>
        </p:nvSpPr>
        <p:spPr>
          <a:xfrm>
            <a:off x="1658815" y="3203918"/>
            <a:ext cx="2467708" cy="246770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516BBC-24C9-4680-B5D2-D605CF269589}"/>
              </a:ext>
            </a:extLst>
          </p:cNvPr>
          <p:cNvSpPr/>
          <p:nvPr/>
        </p:nvSpPr>
        <p:spPr>
          <a:xfrm>
            <a:off x="8179111" y="854612"/>
            <a:ext cx="998805" cy="998805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10800000" scaled="1"/>
          </a:gra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A07A0C-CF9A-4630-894F-61BBC6312212}"/>
              </a:ext>
            </a:extLst>
          </p:cNvPr>
          <p:cNvSpPr/>
          <p:nvPr/>
        </p:nvSpPr>
        <p:spPr>
          <a:xfrm>
            <a:off x="9935853" y="1354014"/>
            <a:ext cx="499403" cy="499403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10800000" scaled="1"/>
          </a:gra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" name="Picture 9" descr="A screenshot of a computer screen&#10;&#10;Description generated with very high confidenc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BF04A3-8324-4338-9F69-5E7D871679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2669" y="1104314"/>
            <a:ext cx="6465699" cy="3955648"/>
          </a:xfrm>
          <a:prstGeom prst="rect">
            <a:avLst/>
          </a:prstGeom>
          <a:noFill/>
          <a:ln>
            <a:noFill/>
          </a:ln>
          <a:effectLst>
            <a:outerShdw blurRad="304800" dist="2667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E38C11-D5F3-42F8-B865-1BC6FE8CD40E}"/>
              </a:ext>
            </a:extLst>
          </p:cNvPr>
          <p:cNvGrpSpPr/>
          <p:nvPr/>
        </p:nvGrpSpPr>
        <p:grpSpPr>
          <a:xfrm>
            <a:off x="5570220" y="6013906"/>
            <a:ext cx="1051560" cy="227505"/>
            <a:chOff x="5044440" y="960120"/>
            <a:chExt cx="1051560" cy="227505"/>
          </a:xfrm>
          <a:solidFill>
            <a:schemeClr val="bg1"/>
          </a:solidFill>
        </p:grpSpPr>
        <p:sp>
          <p:nvSpPr>
            <p:cNvPr id="9" name="椭圆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552303-D469-4E57-B660-182C9EA70BE4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7FFF28-5B5D-4159-83EF-8504DC99AD5F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3B98FC-6EF0-44E9-996A-2606D7A464FB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" name="îṣḻïd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6AEC33-26B8-4F80-B67C-AF0E5ABB24E3}"/>
              </a:ext>
            </a:extLst>
          </p:cNvPr>
          <p:cNvSpPr/>
          <p:nvPr/>
        </p:nvSpPr>
        <p:spPr>
          <a:xfrm rot="2890726">
            <a:off x="4840946" y="2482559"/>
            <a:ext cx="1456287" cy="1446612"/>
          </a:xfrm>
          <a:custGeom>
            <a:avLst/>
            <a:gdLst/>
            <a:ahLst/>
            <a:cxnLst/>
            <a:rect l="l" t="t" r="r" b="b"/>
            <a:pathLst>
              <a:path w="3071958" h="3051550" extrusionOk="0">
                <a:moveTo>
                  <a:pt x="0" y="223427"/>
                </a:moveTo>
                <a:lnTo>
                  <a:pt x="5457" y="222835"/>
                </a:lnTo>
                <a:lnTo>
                  <a:pt x="5460" y="220334"/>
                </a:lnTo>
                <a:lnTo>
                  <a:pt x="28507" y="220334"/>
                </a:lnTo>
                <a:lnTo>
                  <a:pt x="2059257" y="0"/>
                </a:lnTo>
                <a:lnTo>
                  <a:pt x="2119482" y="935855"/>
                </a:lnTo>
                <a:lnTo>
                  <a:pt x="1815594" y="952732"/>
                </a:lnTo>
                <a:lnTo>
                  <a:pt x="3071958" y="2076888"/>
                </a:lnTo>
                <a:lnTo>
                  <a:pt x="2199859" y="3051550"/>
                </a:lnTo>
                <a:lnTo>
                  <a:pt x="972751" y="1953570"/>
                </a:lnTo>
                <a:lnTo>
                  <a:pt x="972751" y="2236153"/>
                </a:lnTo>
                <a:lnTo>
                  <a:pt x="2769" y="2284871"/>
                </a:lnTo>
                <a:lnTo>
                  <a:pt x="5395" y="270325"/>
                </a:ln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10800000" scaled="1"/>
          </a:gra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îṣ1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34546D-0498-4545-B307-1CDC0EB58920}"/>
              </a:ext>
            </a:extLst>
          </p:cNvPr>
          <p:cNvSpPr/>
          <p:nvPr/>
        </p:nvSpPr>
        <p:spPr>
          <a:xfrm rot="13690726">
            <a:off x="5967792" y="2280430"/>
            <a:ext cx="1456287" cy="1446613"/>
          </a:xfrm>
          <a:custGeom>
            <a:avLst/>
            <a:gdLst/>
            <a:ahLst/>
            <a:cxnLst/>
            <a:rect l="l" t="t" r="r" b="b"/>
            <a:pathLst>
              <a:path w="3071958" h="3051550" extrusionOk="0">
                <a:moveTo>
                  <a:pt x="0" y="223427"/>
                </a:moveTo>
                <a:lnTo>
                  <a:pt x="5457" y="222835"/>
                </a:lnTo>
                <a:lnTo>
                  <a:pt x="5460" y="220334"/>
                </a:lnTo>
                <a:lnTo>
                  <a:pt x="28507" y="220334"/>
                </a:lnTo>
                <a:lnTo>
                  <a:pt x="2059257" y="0"/>
                </a:lnTo>
                <a:lnTo>
                  <a:pt x="2119482" y="935855"/>
                </a:lnTo>
                <a:lnTo>
                  <a:pt x="1815594" y="952732"/>
                </a:lnTo>
                <a:lnTo>
                  <a:pt x="3071958" y="2076888"/>
                </a:lnTo>
                <a:lnTo>
                  <a:pt x="2199859" y="3051550"/>
                </a:lnTo>
                <a:lnTo>
                  <a:pt x="972751" y="1953570"/>
                </a:lnTo>
                <a:lnTo>
                  <a:pt x="972751" y="2236153"/>
                </a:lnTo>
                <a:lnTo>
                  <a:pt x="2769" y="2284871"/>
                </a:lnTo>
                <a:lnTo>
                  <a:pt x="5395" y="270325"/>
                </a:ln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10800000" scaled="1"/>
          </a:gra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0" name="ïslî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D4BAD8-ED35-4DC7-9E05-D175E3DF53AF}"/>
              </a:ext>
            </a:extLst>
          </p:cNvPr>
          <p:cNvSpPr/>
          <p:nvPr/>
        </p:nvSpPr>
        <p:spPr>
          <a:xfrm>
            <a:off x="5352870" y="2530781"/>
            <a:ext cx="385388" cy="385388"/>
          </a:xfrm>
          <a:prstGeom prst="ellipse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77500" lnSpcReduction="20000"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1" name="iṥļi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DA3FFA-1957-42EB-BE0E-F4026766D721}"/>
              </a:ext>
            </a:extLst>
          </p:cNvPr>
          <p:cNvSpPr/>
          <p:nvPr/>
        </p:nvSpPr>
        <p:spPr bwMode="auto">
          <a:xfrm>
            <a:off x="5447208" y="2609334"/>
            <a:ext cx="196712" cy="228282"/>
          </a:xfrm>
          <a:custGeom>
            <a:avLst/>
            <a:gdLst>
              <a:gd name="T0" fmla="*/ 105 w 450"/>
              <a:gd name="T1" fmla="*/ 204 h 523"/>
              <a:gd name="T2" fmla="*/ 116 w 450"/>
              <a:gd name="T3" fmla="*/ 223 h 523"/>
              <a:gd name="T4" fmla="*/ 236 w 450"/>
              <a:gd name="T5" fmla="*/ 328 h 523"/>
              <a:gd name="T6" fmla="*/ 354 w 450"/>
              <a:gd name="T7" fmla="*/ 222 h 523"/>
              <a:gd name="T8" fmla="*/ 364 w 450"/>
              <a:gd name="T9" fmla="*/ 203 h 523"/>
              <a:gd name="T10" fmla="*/ 367 w 450"/>
              <a:gd name="T11" fmla="*/ 198 h 523"/>
              <a:gd name="T12" fmla="*/ 362 w 450"/>
              <a:gd name="T13" fmla="*/ 160 h 523"/>
              <a:gd name="T14" fmla="*/ 362 w 450"/>
              <a:gd name="T15" fmla="*/ 158 h 523"/>
              <a:gd name="T16" fmla="*/ 234 w 450"/>
              <a:gd name="T17" fmla="*/ 0 h 523"/>
              <a:gd name="T18" fmla="*/ 108 w 450"/>
              <a:gd name="T19" fmla="*/ 159 h 523"/>
              <a:gd name="T20" fmla="*/ 108 w 450"/>
              <a:gd name="T21" fmla="*/ 161 h 523"/>
              <a:gd name="T22" fmla="*/ 103 w 450"/>
              <a:gd name="T23" fmla="*/ 198 h 523"/>
              <a:gd name="T24" fmla="*/ 105 w 450"/>
              <a:gd name="T25" fmla="*/ 204 h 523"/>
              <a:gd name="T26" fmla="*/ 351 w 450"/>
              <a:gd name="T27" fmla="*/ 190 h 523"/>
              <a:gd name="T28" fmla="*/ 348 w 450"/>
              <a:gd name="T29" fmla="*/ 197 h 523"/>
              <a:gd name="T30" fmla="*/ 342 w 450"/>
              <a:gd name="T31" fmla="*/ 210 h 523"/>
              <a:gd name="T32" fmla="*/ 338 w 450"/>
              <a:gd name="T33" fmla="*/ 215 h 523"/>
              <a:gd name="T34" fmla="*/ 236 w 450"/>
              <a:gd name="T35" fmla="*/ 310 h 523"/>
              <a:gd name="T36" fmla="*/ 131 w 450"/>
              <a:gd name="T37" fmla="*/ 215 h 523"/>
              <a:gd name="T38" fmla="*/ 127 w 450"/>
              <a:gd name="T39" fmla="*/ 210 h 523"/>
              <a:gd name="T40" fmla="*/ 121 w 450"/>
              <a:gd name="T41" fmla="*/ 197 h 523"/>
              <a:gd name="T42" fmla="*/ 118 w 450"/>
              <a:gd name="T43" fmla="*/ 191 h 523"/>
              <a:gd name="T44" fmla="*/ 119 w 450"/>
              <a:gd name="T45" fmla="*/ 174 h 523"/>
              <a:gd name="T46" fmla="*/ 119 w 450"/>
              <a:gd name="T47" fmla="*/ 174 h 523"/>
              <a:gd name="T48" fmla="*/ 124 w 450"/>
              <a:gd name="T49" fmla="*/ 170 h 523"/>
              <a:gd name="T50" fmla="*/ 144 w 450"/>
              <a:gd name="T51" fmla="*/ 173 h 523"/>
              <a:gd name="T52" fmla="*/ 149 w 450"/>
              <a:gd name="T53" fmla="*/ 170 h 523"/>
              <a:gd name="T54" fmla="*/ 162 w 450"/>
              <a:gd name="T55" fmla="*/ 141 h 523"/>
              <a:gd name="T56" fmla="*/ 275 w 450"/>
              <a:gd name="T57" fmla="*/ 156 h 523"/>
              <a:gd name="T58" fmla="*/ 308 w 450"/>
              <a:gd name="T59" fmla="*/ 153 h 523"/>
              <a:gd name="T60" fmla="*/ 316 w 450"/>
              <a:gd name="T61" fmla="*/ 172 h 523"/>
              <a:gd name="T62" fmla="*/ 320 w 450"/>
              <a:gd name="T63" fmla="*/ 175 h 523"/>
              <a:gd name="T64" fmla="*/ 321 w 450"/>
              <a:gd name="T65" fmla="*/ 175 h 523"/>
              <a:gd name="T66" fmla="*/ 345 w 450"/>
              <a:gd name="T67" fmla="*/ 168 h 523"/>
              <a:gd name="T68" fmla="*/ 350 w 450"/>
              <a:gd name="T69" fmla="*/ 173 h 523"/>
              <a:gd name="T70" fmla="*/ 350 w 450"/>
              <a:gd name="T71" fmla="*/ 173 h 523"/>
              <a:gd name="T72" fmla="*/ 351 w 450"/>
              <a:gd name="T73" fmla="*/ 190 h 523"/>
              <a:gd name="T74" fmla="*/ 450 w 450"/>
              <a:gd name="T75" fmla="*/ 513 h 523"/>
              <a:gd name="T76" fmla="*/ 441 w 450"/>
              <a:gd name="T77" fmla="*/ 522 h 523"/>
              <a:gd name="T78" fmla="*/ 30 w 450"/>
              <a:gd name="T79" fmla="*/ 523 h 523"/>
              <a:gd name="T80" fmla="*/ 21 w 450"/>
              <a:gd name="T81" fmla="*/ 515 h 523"/>
              <a:gd name="T82" fmla="*/ 50 w 450"/>
              <a:gd name="T83" fmla="*/ 376 h 523"/>
              <a:gd name="T84" fmla="*/ 62 w 450"/>
              <a:gd name="T85" fmla="*/ 394 h 523"/>
              <a:gd name="T86" fmla="*/ 63 w 450"/>
              <a:gd name="T87" fmla="*/ 395 h 523"/>
              <a:gd name="T88" fmla="*/ 64 w 450"/>
              <a:gd name="T89" fmla="*/ 396 h 523"/>
              <a:gd name="T90" fmla="*/ 108 w 450"/>
              <a:gd name="T91" fmla="*/ 413 h 523"/>
              <a:gd name="T92" fmla="*/ 176 w 450"/>
              <a:gd name="T93" fmla="*/ 375 h 523"/>
              <a:gd name="T94" fmla="*/ 183 w 450"/>
              <a:gd name="T95" fmla="*/ 359 h 523"/>
              <a:gd name="T96" fmla="*/ 179 w 450"/>
              <a:gd name="T97" fmla="*/ 343 h 523"/>
              <a:gd name="T98" fmla="*/ 235 w 450"/>
              <a:gd name="T99" fmla="*/ 352 h 523"/>
              <a:gd name="T100" fmla="*/ 343 w 450"/>
              <a:gd name="T101" fmla="*/ 311 h 523"/>
              <a:gd name="T102" fmla="*/ 354 w 450"/>
              <a:gd name="T103" fmla="*/ 309 h 523"/>
              <a:gd name="T104" fmla="*/ 450 w 450"/>
              <a:gd name="T105" fmla="*/ 513 h 523"/>
              <a:gd name="T106" fmla="*/ 76 w 450"/>
              <a:gd name="T107" fmla="*/ 384 h 523"/>
              <a:gd name="T108" fmla="*/ 1 w 450"/>
              <a:gd name="T109" fmla="*/ 205 h 523"/>
              <a:gd name="T110" fmla="*/ 71 w 450"/>
              <a:gd name="T111" fmla="*/ 158 h 523"/>
              <a:gd name="T112" fmla="*/ 86 w 450"/>
              <a:gd name="T113" fmla="*/ 213 h 523"/>
              <a:gd name="T114" fmla="*/ 55 w 450"/>
              <a:gd name="T115" fmla="*/ 224 h 523"/>
              <a:gd name="T116" fmla="*/ 105 w 450"/>
              <a:gd name="T117" fmla="*/ 332 h 523"/>
              <a:gd name="T118" fmla="*/ 132 w 450"/>
              <a:gd name="T119" fmla="*/ 315 h 523"/>
              <a:gd name="T120" fmla="*/ 164 w 450"/>
              <a:gd name="T121" fmla="*/ 362 h 523"/>
              <a:gd name="T122" fmla="*/ 76 w 450"/>
              <a:gd name="T123" fmla="*/ 384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50" h="523">
                <a:moveTo>
                  <a:pt x="105" y="204"/>
                </a:moveTo>
                <a:cubicBezTo>
                  <a:pt x="109" y="213"/>
                  <a:pt x="112" y="219"/>
                  <a:pt x="116" y="223"/>
                </a:cubicBezTo>
                <a:cubicBezTo>
                  <a:pt x="135" y="285"/>
                  <a:pt x="184" y="328"/>
                  <a:pt x="236" y="328"/>
                </a:cubicBezTo>
                <a:cubicBezTo>
                  <a:pt x="287" y="327"/>
                  <a:pt x="336" y="284"/>
                  <a:pt x="354" y="222"/>
                </a:cubicBezTo>
                <a:cubicBezTo>
                  <a:pt x="358" y="218"/>
                  <a:pt x="361" y="212"/>
                  <a:pt x="364" y="203"/>
                </a:cubicBezTo>
                <a:cubicBezTo>
                  <a:pt x="365" y="201"/>
                  <a:pt x="366" y="199"/>
                  <a:pt x="367" y="198"/>
                </a:cubicBezTo>
                <a:cubicBezTo>
                  <a:pt x="374" y="183"/>
                  <a:pt x="371" y="167"/>
                  <a:pt x="362" y="160"/>
                </a:cubicBezTo>
                <a:lnTo>
                  <a:pt x="362" y="158"/>
                </a:lnTo>
                <a:cubicBezTo>
                  <a:pt x="361" y="82"/>
                  <a:pt x="351" y="0"/>
                  <a:pt x="234" y="0"/>
                </a:cubicBezTo>
                <a:cubicBezTo>
                  <a:pt x="117" y="0"/>
                  <a:pt x="107" y="79"/>
                  <a:pt x="108" y="159"/>
                </a:cubicBezTo>
                <a:cubicBezTo>
                  <a:pt x="108" y="160"/>
                  <a:pt x="108" y="160"/>
                  <a:pt x="108" y="161"/>
                </a:cubicBezTo>
                <a:cubicBezTo>
                  <a:pt x="98" y="168"/>
                  <a:pt x="95" y="184"/>
                  <a:pt x="103" y="198"/>
                </a:cubicBezTo>
                <a:cubicBezTo>
                  <a:pt x="103" y="200"/>
                  <a:pt x="104" y="202"/>
                  <a:pt x="105" y="204"/>
                </a:cubicBezTo>
                <a:close/>
                <a:moveTo>
                  <a:pt x="351" y="190"/>
                </a:moveTo>
                <a:cubicBezTo>
                  <a:pt x="350" y="192"/>
                  <a:pt x="349" y="194"/>
                  <a:pt x="348" y="197"/>
                </a:cubicBezTo>
                <a:cubicBezTo>
                  <a:pt x="347" y="200"/>
                  <a:pt x="344" y="208"/>
                  <a:pt x="342" y="210"/>
                </a:cubicBezTo>
                <a:cubicBezTo>
                  <a:pt x="340" y="211"/>
                  <a:pt x="339" y="213"/>
                  <a:pt x="338" y="215"/>
                </a:cubicBezTo>
                <a:cubicBezTo>
                  <a:pt x="323" y="271"/>
                  <a:pt x="280" y="310"/>
                  <a:pt x="236" y="310"/>
                </a:cubicBezTo>
                <a:cubicBezTo>
                  <a:pt x="190" y="310"/>
                  <a:pt x="148" y="271"/>
                  <a:pt x="131" y="215"/>
                </a:cubicBezTo>
                <a:cubicBezTo>
                  <a:pt x="131" y="213"/>
                  <a:pt x="129" y="211"/>
                  <a:pt x="127" y="210"/>
                </a:cubicBezTo>
                <a:cubicBezTo>
                  <a:pt x="126" y="208"/>
                  <a:pt x="123" y="201"/>
                  <a:pt x="121" y="197"/>
                </a:cubicBezTo>
                <a:cubicBezTo>
                  <a:pt x="120" y="195"/>
                  <a:pt x="119" y="193"/>
                  <a:pt x="118" y="191"/>
                </a:cubicBezTo>
                <a:cubicBezTo>
                  <a:pt x="114" y="183"/>
                  <a:pt x="115" y="175"/>
                  <a:pt x="119" y="174"/>
                </a:cubicBezTo>
                <a:lnTo>
                  <a:pt x="119" y="174"/>
                </a:lnTo>
                <a:cubicBezTo>
                  <a:pt x="121" y="173"/>
                  <a:pt x="123" y="171"/>
                  <a:pt x="124" y="170"/>
                </a:cubicBezTo>
                <a:lnTo>
                  <a:pt x="144" y="173"/>
                </a:lnTo>
                <a:cubicBezTo>
                  <a:pt x="146" y="173"/>
                  <a:pt x="148" y="172"/>
                  <a:pt x="149" y="170"/>
                </a:cubicBezTo>
                <a:lnTo>
                  <a:pt x="162" y="141"/>
                </a:lnTo>
                <a:cubicBezTo>
                  <a:pt x="176" y="144"/>
                  <a:pt x="231" y="157"/>
                  <a:pt x="275" y="156"/>
                </a:cubicBezTo>
                <a:cubicBezTo>
                  <a:pt x="288" y="156"/>
                  <a:pt x="299" y="155"/>
                  <a:pt x="308" y="153"/>
                </a:cubicBezTo>
                <a:lnTo>
                  <a:pt x="316" y="172"/>
                </a:lnTo>
                <a:cubicBezTo>
                  <a:pt x="317" y="174"/>
                  <a:pt x="318" y="175"/>
                  <a:pt x="320" y="175"/>
                </a:cubicBezTo>
                <a:cubicBezTo>
                  <a:pt x="320" y="175"/>
                  <a:pt x="321" y="175"/>
                  <a:pt x="321" y="175"/>
                </a:cubicBezTo>
                <a:lnTo>
                  <a:pt x="345" y="168"/>
                </a:lnTo>
                <a:cubicBezTo>
                  <a:pt x="346" y="170"/>
                  <a:pt x="348" y="172"/>
                  <a:pt x="350" y="173"/>
                </a:cubicBezTo>
                <a:lnTo>
                  <a:pt x="350" y="173"/>
                </a:lnTo>
                <a:cubicBezTo>
                  <a:pt x="354" y="175"/>
                  <a:pt x="355" y="182"/>
                  <a:pt x="351" y="190"/>
                </a:cubicBezTo>
                <a:close/>
                <a:moveTo>
                  <a:pt x="450" y="513"/>
                </a:moveTo>
                <a:cubicBezTo>
                  <a:pt x="450" y="518"/>
                  <a:pt x="446" y="522"/>
                  <a:pt x="441" y="522"/>
                </a:cubicBezTo>
                <a:lnTo>
                  <a:pt x="30" y="523"/>
                </a:lnTo>
                <a:cubicBezTo>
                  <a:pt x="25" y="523"/>
                  <a:pt x="22" y="519"/>
                  <a:pt x="21" y="515"/>
                </a:cubicBezTo>
                <a:cubicBezTo>
                  <a:pt x="21" y="459"/>
                  <a:pt x="31" y="412"/>
                  <a:pt x="50" y="376"/>
                </a:cubicBezTo>
                <a:cubicBezTo>
                  <a:pt x="54" y="382"/>
                  <a:pt x="58" y="388"/>
                  <a:pt x="62" y="394"/>
                </a:cubicBezTo>
                <a:lnTo>
                  <a:pt x="63" y="395"/>
                </a:lnTo>
                <a:lnTo>
                  <a:pt x="64" y="396"/>
                </a:lnTo>
                <a:cubicBezTo>
                  <a:pt x="65" y="397"/>
                  <a:pt x="81" y="413"/>
                  <a:pt x="108" y="413"/>
                </a:cubicBezTo>
                <a:cubicBezTo>
                  <a:pt x="132" y="413"/>
                  <a:pt x="155" y="400"/>
                  <a:pt x="176" y="375"/>
                </a:cubicBezTo>
                <a:cubicBezTo>
                  <a:pt x="180" y="371"/>
                  <a:pt x="182" y="365"/>
                  <a:pt x="183" y="359"/>
                </a:cubicBezTo>
                <a:cubicBezTo>
                  <a:pt x="183" y="354"/>
                  <a:pt x="182" y="349"/>
                  <a:pt x="179" y="343"/>
                </a:cubicBezTo>
                <a:cubicBezTo>
                  <a:pt x="197" y="349"/>
                  <a:pt x="216" y="352"/>
                  <a:pt x="235" y="352"/>
                </a:cubicBezTo>
                <a:cubicBezTo>
                  <a:pt x="279" y="352"/>
                  <a:pt x="319" y="337"/>
                  <a:pt x="343" y="311"/>
                </a:cubicBezTo>
                <a:cubicBezTo>
                  <a:pt x="345" y="308"/>
                  <a:pt x="350" y="307"/>
                  <a:pt x="354" y="309"/>
                </a:cubicBezTo>
                <a:cubicBezTo>
                  <a:pt x="415" y="347"/>
                  <a:pt x="450" y="420"/>
                  <a:pt x="450" y="513"/>
                </a:cubicBezTo>
                <a:close/>
                <a:moveTo>
                  <a:pt x="76" y="384"/>
                </a:moveTo>
                <a:cubicBezTo>
                  <a:pt x="0" y="295"/>
                  <a:pt x="1" y="205"/>
                  <a:pt x="1" y="205"/>
                </a:cubicBezTo>
                <a:cubicBezTo>
                  <a:pt x="4" y="156"/>
                  <a:pt x="61" y="154"/>
                  <a:pt x="71" y="158"/>
                </a:cubicBezTo>
                <a:cubicBezTo>
                  <a:pt x="84" y="164"/>
                  <a:pt x="87" y="207"/>
                  <a:pt x="86" y="213"/>
                </a:cubicBezTo>
                <a:cubicBezTo>
                  <a:pt x="84" y="221"/>
                  <a:pt x="55" y="224"/>
                  <a:pt x="55" y="224"/>
                </a:cubicBezTo>
                <a:cubicBezTo>
                  <a:pt x="66" y="272"/>
                  <a:pt x="105" y="332"/>
                  <a:pt x="105" y="332"/>
                </a:cubicBezTo>
                <a:cubicBezTo>
                  <a:pt x="116" y="319"/>
                  <a:pt x="132" y="315"/>
                  <a:pt x="132" y="315"/>
                </a:cubicBezTo>
                <a:cubicBezTo>
                  <a:pt x="164" y="327"/>
                  <a:pt x="164" y="362"/>
                  <a:pt x="164" y="362"/>
                </a:cubicBezTo>
                <a:cubicBezTo>
                  <a:pt x="114" y="421"/>
                  <a:pt x="91" y="401"/>
                  <a:pt x="76" y="384"/>
                </a:cubicBez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5400000" scaled="1"/>
          </a:gradFill>
          <a:ln>
            <a:noFill/>
          </a:ln>
        </p:spPr>
        <p:txBody>
          <a:bodyPr wrap="square" lIns="91440" tIns="45720" rIns="91440" bIns="45720">
            <a:normAutofit fontScale="62500" lnSpcReduction="20000"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iṧļíḓ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05CE55-D31A-4065-B191-E3D87F508CAD}"/>
              </a:ext>
            </a:extLst>
          </p:cNvPr>
          <p:cNvSpPr/>
          <p:nvPr/>
        </p:nvSpPr>
        <p:spPr>
          <a:xfrm>
            <a:off x="6511848" y="3227407"/>
            <a:ext cx="385388" cy="385388"/>
          </a:xfrm>
          <a:prstGeom prst="ellipse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77500" lnSpcReduction="20000"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9" name="íšlî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C81ED-CB0F-424F-82FE-42EAE971390F}"/>
              </a:ext>
            </a:extLst>
          </p:cNvPr>
          <p:cNvSpPr/>
          <p:nvPr/>
        </p:nvSpPr>
        <p:spPr bwMode="auto">
          <a:xfrm>
            <a:off x="6606186" y="3305960"/>
            <a:ext cx="196712" cy="228282"/>
          </a:xfrm>
          <a:custGeom>
            <a:avLst/>
            <a:gdLst>
              <a:gd name="T0" fmla="*/ 105 w 450"/>
              <a:gd name="T1" fmla="*/ 204 h 523"/>
              <a:gd name="T2" fmla="*/ 116 w 450"/>
              <a:gd name="T3" fmla="*/ 223 h 523"/>
              <a:gd name="T4" fmla="*/ 236 w 450"/>
              <a:gd name="T5" fmla="*/ 328 h 523"/>
              <a:gd name="T6" fmla="*/ 354 w 450"/>
              <a:gd name="T7" fmla="*/ 222 h 523"/>
              <a:gd name="T8" fmla="*/ 364 w 450"/>
              <a:gd name="T9" fmla="*/ 203 h 523"/>
              <a:gd name="T10" fmla="*/ 367 w 450"/>
              <a:gd name="T11" fmla="*/ 198 h 523"/>
              <a:gd name="T12" fmla="*/ 362 w 450"/>
              <a:gd name="T13" fmla="*/ 160 h 523"/>
              <a:gd name="T14" fmla="*/ 362 w 450"/>
              <a:gd name="T15" fmla="*/ 158 h 523"/>
              <a:gd name="T16" fmla="*/ 234 w 450"/>
              <a:gd name="T17" fmla="*/ 0 h 523"/>
              <a:gd name="T18" fmla="*/ 108 w 450"/>
              <a:gd name="T19" fmla="*/ 159 h 523"/>
              <a:gd name="T20" fmla="*/ 108 w 450"/>
              <a:gd name="T21" fmla="*/ 161 h 523"/>
              <a:gd name="T22" fmla="*/ 103 w 450"/>
              <a:gd name="T23" fmla="*/ 198 h 523"/>
              <a:gd name="T24" fmla="*/ 105 w 450"/>
              <a:gd name="T25" fmla="*/ 204 h 523"/>
              <a:gd name="T26" fmla="*/ 351 w 450"/>
              <a:gd name="T27" fmla="*/ 190 h 523"/>
              <a:gd name="T28" fmla="*/ 348 w 450"/>
              <a:gd name="T29" fmla="*/ 197 h 523"/>
              <a:gd name="T30" fmla="*/ 342 w 450"/>
              <a:gd name="T31" fmla="*/ 210 h 523"/>
              <a:gd name="T32" fmla="*/ 338 w 450"/>
              <a:gd name="T33" fmla="*/ 215 h 523"/>
              <a:gd name="T34" fmla="*/ 236 w 450"/>
              <a:gd name="T35" fmla="*/ 310 h 523"/>
              <a:gd name="T36" fmla="*/ 131 w 450"/>
              <a:gd name="T37" fmla="*/ 215 h 523"/>
              <a:gd name="T38" fmla="*/ 127 w 450"/>
              <a:gd name="T39" fmla="*/ 210 h 523"/>
              <a:gd name="T40" fmla="*/ 121 w 450"/>
              <a:gd name="T41" fmla="*/ 197 h 523"/>
              <a:gd name="T42" fmla="*/ 118 w 450"/>
              <a:gd name="T43" fmla="*/ 191 h 523"/>
              <a:gd name="T44" fmla="*/ 119 w 450"/>
              <a:gd name="T45" fmla="*/ 174 h 523"/>
              <a:gd name="T46" fmla="*/ 119 w 450"/>
              <a:gd name="T47" fmla="*/ 174 h 523"/>
              <a:gd name="T48" fmla="*/ 124 w 450"/>
              <a:gd name="T49" fmla="*/ 170 h 523"/>
              <a:gd name="T50" fmla="*/ 144 w 450"/>
              <a:gd name="T51" fmla="*/ 173 h 523"/>
              <a:gd name="T52" fmla="*/ 149 w 450"/>
              <a:gd name="T53" fmla="*/ 170 h 523"/>
              <a:gd name="T54" fmla="*/ 162 w 450"/>
              <a:gd name="T55" fmla="*/ 141 h 523"/>
              <a:gd name="T56" fmla="*/ 275 w 450"/>
              <a:gd name="T57" fmla="*/ 156 h 523"/>
              <a:gd name="T58" fmla="*/ 308 w 450"/>
              <a:gd name="T59" fmla="*/ 153 h 523"/>
              <a:gd name="T60" fmla="*/ 316 w 450"/>
              <a:gd name="T61" fmla="*/ 172 h 523"/>
              <a:gd name="T62" fmla="*/ 320 w 450"/>
              <a:gd name="T63" fmla="*/ 175 h 523"/>
              <a:gd name="T64" fmla="*/ 321 w 450"/>
              <a:gd name="T65" fmla="*/ 175 h 523"/>
              <a:gd name="T66" fmla="*/ 345 w 450"/>
              <a:gd name="T67" fmla="*/ 168 h 523"/>
              <a:gd name="T68" fmla="*/ 350 w 450"/>
              <a:gd name="T69" fmla="*/ 173 h 523"/>
              <a:gd name="T70" fmla="*/ 350 w 450"/>
              <a:gd name="T71" fmla="*/ 173 h 523"/>
              <a:gd name="T72" fmla="*/ 351 w 450"/>
              <a:gd name="T73" fmla="*/ 190 h 523"/>
              <a:gd name="T74" fmla="*/ 450 w 450"/>
              <a:gd name="T75" fmla="*/ 513 h 523"/>
              <a:gd name="T76" fmla="*/ 441 w 450"/>
              <a:gd name="T77" fmla="*/ 522 h 523"/>
              <a:gd name="T78" fmla="*/ 30 w 450"/>
              <a:gd name="T79" fmla="*/ 523 h 523"/>
              <a:gd name="T80" fmla="*/ 21 w 450"/>
              <a:gd name="T81" fmla="*/ 515 h 523"/>
              <a:gd name="T82" fmla="*/ 50 w 450"/>
              <a:gd name="T83" fmla="*/ 376 h 523"/>
              <a:gd name="T84" fmla="*/ 62 w 450"/>
              <a:gd name="T85" fmla="*/ 394 h 523"/>
              <a:gd name="T86" fmla="*/ 63 w 450"/>
              <a:gd name="T87" fmla="*/ 395 h 523"/>
              <a:gd name="T88" fmla="*/ 64 w 450"/>
              <a:gd name="T89" fmla="*/ 396 h 523"/>
              <a:gd name="T90" fmla="*/ 108 w 450"/>
              <a:gd name="T91" fmla="*/ 413 h 523"/>
              <a:gd name="T92" fmla="*/ 176 w 450"/>
              <a:gd name="T93" fmla="*/ 375 h 523"/>
              <a:gd name="T94" fmla="*/ 183 w 450"/>
              <a:gd name="T95" fmla="*/ 359 h 523"/>
              <a:gd name="T96" fmla="*/ 179 w 450"/>
              <a:gd name="T97" fmla="*/ 343 h 523"/>
              <a:gd name="T98" fmla="*/ 235 w 450"/>
              <a:gd name="T99" fmla="*/ 352 h 523"/>
              <a:gd name="T100" fmla="*/ 343 w 450"/>
              <a:gd name="T101" fmla="*/ 311 h 523"/>
              <a:gd name="T102" fmla="*/ 354 w 450"/>
              <a:gd name="T103" fmla="*/ 309 h 523"/>
              <a:gd name="T104" fmla="*/ 450 w 450"/>
              <a:gd name="T105" fmla="*/ 513 h 523"/>
              <a:gd name="T106" fmla="*/ 76 w 450"/>
              <a:gd name="T107" fmla="*/ 384 h 523"/>
              <a:gd name="T108" fmla="*/ 1 w 450"/>
              <a:gd name="T109" fmla="*/ 205 h 523"/>
              <a:gd name="T110" fmla="*/ 71 w 450"/>
              <a:gd name="T111" fmla="*/ 158 h 523"/>
              <a:gd name="T112" fmla="*/ 86 w 450"/>
              <a:gd name="T113" fmla="*/ 213 h 523"/>
              <a:gd name="T114" fmla="*/ 55 w 450"/>
              <a:gd name="T115" fmla="*/ 224 h 523"/>
              <a:gd name="T116" fmla="*/ 105 w 450"/>
              <a:gd name="T117" fmla="*/ 332 h 523"/>
              <a:gd name="T118" fmla="*/ 132 w 450"/>
              <a:gd name="T119" fmla="*/ 315 h 523"/>
              <a:gd name="T120" fmla="*/ 164 w 450"/>
              <a:gd name="T121" fmla="*/ 362 h 523"/>
              <a:gd name="T122" fmla="*/ 76 w 450"/>
              <a:gd name="T123" fmla="*/ 384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50" h="523">
                <a:moveTo>
                  <a:pt x="105" y="204"/>
                </a:moveTo>
                <a:cubicBezTo>
                  <a:pt x="109" y="213"/>
                  <a:pt x="112" y="219"/>
                  <a:pt x="116" y="223"/>
                </a:cubicBezTo>
                <a:cubicBezTo>
                  <a:pt x="135" y="285"/>
                  <a:pt x="184" y="328"/>
                  <a:pt x="236" y="328"/>
                </a:cubicBezTo>
                <a:cubicBezTo>
                  <a:pt x="287" y="327"/>
                  <a:pt x="336" y="284"/>
                  <a:pt x="354" y="222"/>
                </a:cubicBezTo>
                <a:cubicBezTo>
                  <a:pt x="358" y="218"/>
                  <a:pt x="361" y="212"/>
                  <a:pt x="364" y="203"/>
                </a:cubicBezTo>
                <a:cubicBezTo>
                  <a:pt x="365" y="201"/>
                  <a:pt x="366" y="199"/>
                  <a:pt x="367" y="198"/>
                </a:cubicBezTo>
                <a:cubicBezTo>
                  <a:pt x="374" y="183"/>
                  <a:pt x="371" y="167"/>
                  <a:pt x="362" y="160"/>
                </a:cubicBezTo>
                <a:lnTo>
                  <a:pt x="362" y="158"/>
                </a:lnTo>
                <a:cubicBezTo>
                  <a:pt x="361" y="82"/>
                  <a:pt x="351" y="0"/>
                  <a:pt x="234" y="0"/>
                </a:cubicBezTo>
                <a:cubicBezTo>
                  <a:pt x="117" y="0"/>
                  <a:pt x="107" y="79"/>
                  <a:pt x="108" y="159"/>
                </a:cubicBezTo>
                <a:cubicBezTo>
                  <a:pt x="108" y="160"/>
                  <a:pt x="108" y="160"/>
                  <a:pt x="108" y="161"/>
                </a:cubicBezTo>
                <a:cubicBezTo>
                  <a:pt x="98" y="168"/>
                  <a:pt x="95" y="184"/>
                  <a:pt x="103" y="198"/>
                </a:cubicBezTo>
                <a:cubicBezTo>
                  <a:pt x="103" y="200"/>
                  <a:pt x="104" y="202"/>
                  <a:pt x="105" y="204"/>
                </a:cubicBezTo>
                <a:close/>
                <a:moveTo>
                  <a:pt x="351" y="190"/>
                </a:moveTo>
                <a:cubicBezTo>
                  <a:pt x="350" y="192"/>
                  <a:pt x="349" y="194"/>
                  <a:pt x="348" y="197"/>
                </a:cubicBezTo>
                <a:cubicBezTo>
                  <a:pt x="347" y="200"/>
                  <a:pt x="344" y="208"/>
                  <a:pt x="342" y="210"/>
                </a:cubicBezTo>
                <a:cubicBezTo>
                  <a:pt x="340" y="211"/>
                  <a:pt x="339" y="213"/>
                  <a:pt x="338" y="215"/>
                </a:cubicBezTo>
                <a:cubicBezTo>
                  <a:pt x="323" y="271"/>
                  <a:pt x="280" y="310"/>
                  <a:pt x="236" y="310"/>
                </a:cubicBezTo>
                <a:cubicBezTo>
                  <a:pt x="190" y="310"/>
                  <a:pt x="148" y="271"/>
                  <a:pt x="131" y="215"/>
                </a:cubicBezTo>
                <a:cubicBezTo>
                  <a:pt x="131" y="213"/>
                  <a:pt x="129" y="211"/>
                  <a:pt x="127" y="210"/>
                </a:cubicBezTo>
                <a:cubicBezTo>
                  <a:pt x="126" y="208"/>
                  <a:pt x="123" y="201"/>
                  <a:pt x="121" y="197"/>
                </a:cubicBezTo>
                <a:cubicBezTo>
                  <a:pt x="120" y="195"/>
                  <a:pt x="119" y="193"/>
                  <a:pt x="118" y="191"/>
                </a:cubicBezTo>
                <a:cubicBezTo>
                  <a:pt x="114" y="183"/>
                  <a:pt x="115" y="175"/>
                  <a:pt x="119" y="174"/>
                </a:cubicBezTo>
                <a:lnTo>
                  <a:pt x="119" y="174"/>
                </a:lnTo>
                <a:cubicBezTo>
                  <a:pt x="121" y="173"/>
                  <a:pt x="123" y="171"/>
                  <a:pt x="124" y="170"/>
                </a:cubicBezTo>
                <a:lnTo>
                  <a:pt x="144" y="173"/>
                </a:lnTo>
                <a:cubicBezTo>
                  <a:pt x="146" y="173"/>
                  <a:pt x="148" y="172"/>
                  <a:pt x="149" y="170"/>
                </a:cubicBezTo>
                <a:lnTo>
                  <a:pt x="162" y="141"/>
                </a:lnTo>
                <a:cubicBezTo>
                  <a:pt x="176" y="144"/>
                  <a:pt x="231" y="157"/>
                  <a:pt x="275" y="156"/>
                </a:cubicBezTo>
                <a:cubicBezTo>
                  <a:pt x="288" y="156"/>
                  <a:pt x="299" y="155"/>
                  <a:pt x="308" y="153"/>
                </a:cubicBezTo>
                <a:lnTo>
                  <a:pt x="316" y="172"/>
                </a:lnTo>
                <a:cubicBezTo>
                  <a:pt x="317" y="174"/>
                  <a:pt x="318" y="175"/>
                  <a:pt x="320" y="175"/>
                </a:cubicBezTo>
                <a:cubicBezTo>
                  <a:pt x="320" y="175"/>
                  <a:pt x="321" y="175"/>
                  <a:pt x="321" y="175"/>
                </a:cubicBezTo>
                <a:lnTo>
                  <a:pt x="345" y="168"/>
                </a:lnTo>
                <a:cubicBezTo>
                  <a:pt x="346" y="170"/>
                  <a:pt x="348" y="172"/>
                  <a:pt x="350" y="173"/>
                </a:cubicBezTo>
                <a:lnTo>
                  <a:pt x="350" y="173"/>
                </a:lnTo>
                <a:cubicBezTo>
                  <a:pt x="354" y="175"/>
                  <a:pt x="355" y="182"/>
                  <a:pt x="351" y="190"/>
                </a:cubicBezTo>
                <a:close/>
                <a:moveTo>
                  <a:pt x="450" y="513"/>
                </a:moveTo>
                <a:cubicBezTo>
                  <a:pt x="450" y="518"/>
                  <a:pt x="446" y="522"/>
                  <a:pt x="441" y="522"/>
                </a:cubicBezTo>
                <a:lnTo>
                  <a:pt x="30" y="523"/>
                </a:lnTo>
                <a:cubicBezTo>
                  <a:pt x="25" y="523"/>
                  <a:pt x="22" y="519"/>
                  <a:pt x="21" y="515"/>
                </a:cubicBezTo>
                <a:cubicBezTo>
                  <a:pt x="21" y="459"/>
                  <a:pt x="31" y="412"/>
                  <a:pt x="50" y="376"/>
                </a:cubicBezTo>
                <a:cubicBezTo>
                  <a:pt x="54" y="382"/>
                  <a:pt x="58" y="388"/>
                  <a:pt x="62" y="394"/>
                </a:cubicBezTo>
                <a:lnTo>
                  <a:pt x="63" y="395"/>
                </a:lnTo>
                <a:lnTo>
                  <a:pt x="64" y="396"/>
                </a:lnTo>
                <a:cubicBezTo>
                  <a:pt x="65" y="397"/>
                  <a:pt x="81" y="413"/>
                  <a:pt x="108" y="413"/>
                </a:cubicBezTo>
                <a:cubicBezTo>
                  <a:pt x="132" y="413"/>
                  <a:pt x="155" y="400"/>
                  <a:pt x="176" y="375"/>
                </a:cubicBezTo>
                <a:cubicBezTo>
                  <a:pt x="180" y="371"/>
                  <a:pt x="182" y="365"/>
                  <a:pt x="183" y="359"/>
                </a:cubicBezTo>
                <a:cubicBezTo>
                  <a:pt x="183" y="354"/>
                  <a:pt x="182" y="349"/>
                  <a:pt x="179" y="343"/>
                </a:cubicBezTo>
                <a:cubicBezTo>
                  <a:pt x="197" y="349"/>
                  <a:pt x="216" y="352"/>
                  <a:pt x="235" y="352"/>
                </a:cubicBezTo>
                <a:cubicBezTo>
                  <a:pt x="279" y="352"/>
                  <a:pt x="319" y="337"/>
                  <a:pt x="343" y="311"/>
                </a:cubicBezTo>
                <a:cubicBezTo>
                  <a:pt x="345" y="308"/>
                  <a:pt x="350" y="307"/>
                  <a:pt x="354" y="309"/>
                </a:cubicBezTo>
                <a:cubicBezTo>
                  <a:pt x="415" y="347"/>
                  <a:pt x="450" y="420"/>
                  <a:pt x="450" y="513"/>
                </a:cubicBezTo>
                <a:close/>
                <a:moveTo>
                  <a:pt x="76" y="384"/>
                </a:moveTo>
                <a:cubicBezTo>
                  <a:pt x="0" y="295"/>
                  <a:pt x="1" y="205"/>
                  <a:pt x="1" y="205"/>
                </a:cubicBezTo>
                <a:cubicBezTo>
                  <a:pt x="4" y="156"/>
                  <a:pt x="61" y="154"/>
                  <a:pt x="71" y="158"/>
                </a:cubicBezTo>
                <a:cubicBezTo>
                  <a:pt x="84" y="164"/>
                  <a:pt x="87" y="207"/>
                  <a:pt x="86" y="213"/>
                </a:cubicBezTo>
                <a:cubicBezTo>
                  <a:pt x="84" y="221"/>
                  <a:pt x="55" y="224"/>
                  <a:pt x="55" y="224"/>
                </a:cubicBezTo>
                <a:cubicBezTo>
                  <a:pt x="66" y="272"/>
                  <a:pt x="105" y="332"/>
                  <a:pt x="105" y="332"/>
                </a:cubicBezTo>
                <a:cubicBezTo>
                  <a:pt x="116" y="319"/>
                  <a:pt x="132" y="315"/>
                  <a:pt x="132" y="315"/>
                </a:cubicBezTo>
                <a:cubicBezTo>
                  <a:pt x="164" y="327"/>
                  <a:pt x="164" y="362"/>
                  <a:pt x="164" y="362"/>
                </a:cubicBezTo>
                <a:cubicBezTo>
                  <a:pt x="114" y="421"/>
                  <a:pt x="91" y="401"/>
                  <a:pt x="76" y="384"/>
                </a:cubicBez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5400000" scaled="1"/>
          </a:gradFill>
          <a:ln>
            <a:noFill/>
          </a:ln>
        </p:spPr>
        <p:txBody>
          <a:bodyPr wrap="square" lIns="91440" tIns="45720" rIns="91440" bIns="45720">
            <a:normAutofit fontScale="62500" lnSpcReduction="20000"/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ïSľîḑ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F0E220-D936-443D-A410-4E5930444FAB}"/>
              </a:ext>
            </a:extLst>
          </p:cNvPr>
          <p:cNvSpPr txBox="1"/>
          <p:nvPr/>
        </p:nvSpPr>
        <p:spPr bwMode="auto">
          <a:xfrm>
            <a:off x="5131420" y="1978795"/>
            <a:ext cx="828288" cy="276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 fontScale="62500" lnSpcReduction="20000"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 i="1" dirty="0">
                <a:cs typeface="+mn-ea"/>
                <a:sym typeface="+mn-lt"/>
              </a:rPr>
              <a:t>75%</a:t>
            </a:r>
            <a:endParaRPr lang="zh-CN" altLang="en-US" sz="2400" b="1" i="1" dirty="0">
              <a:cs typeface="+mn-ea"/>
              <a:sym typeface="+mn-lt"/>
            </a:endParaRPr>
          </a:p>
        </p:txBody>
      </p:sp>
      <p:sp>
        <p:nvSpPr>
          <p:cNvPr id="27" name="íṡlï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EF6026-67CA-49B0-9E65-BB1DA8416FBD}"/>
              </a:ext>
            </a:extLst>
          </p:cNvPr>
          <p:cNvSpPr txBox="1"/>
          <p:nvPr/>
        </p:nvSpPr>
        <p:spPr bwMode="auto">
          <a:xfrm>
            <a:off x="6290398" y="3908589"/>
            <a:ext cx="828288" cy="276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>
            <a:normAutofit fontScale="62500" lnSpcReduction="20000"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 i="1" dirty="0">
                <a:cs typeface="+mn-ea"/>
                <a:sym typeface="+mn-lt"/>
              </a:rPr>
              <a:t>25%</a:t>
            </a:r>
            <a:endParaRPr lang="zh-CN" altLang="en-US" sz="2400" b="1" i="1" dirty="0"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BE8CFB9-352B-481C-9A6E-2294E4AD0A17}"/>
              </a:ext>
            </a:extLst>
          </p:cNvPr>
          <p:cNvSpPr txBox="1"/>
          <p:nvPr/>
        </p:nvSpPr>
        <p:spPr>
          <a:xfrm>
            <a:off x="3824735" y="3420101"/>
            <a:ext cx="1321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标题一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F93813-B246-4EC3-8455-4B06C63EAD7D}"/>
              </a:ext>
            </a:extLst>
          </p:cNvPr>
          <p:cNvSpPr txBox="1"/>
          <p:nvPr/>
        </p:nvSpPr>
        <p:spPr>
          <a:xfrm>
            <a:off x="7218986" y="2385690"/>
            <a:ext cx="1321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标题二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E5DD92-6F23-467E-ABCC-966F74FD2DCC}"/>
              </a:ext>
            </a:extLst>
          </p:cNvPr>
          <p:cNvSpPr txBox="1"/>
          <p:nvPr/>
        </p:nvSpPr>
        <p:spPr>
          <a:xfrm>
            <a:off x="553886" y="655319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2020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B37BA5-F8FC-42F7-B5E1-7D0C887AB713}"/>
              </a:ext>
            </a:extLst>
          </p:cNvPr>
          <p:cNvSpPr txBox="1"/>
          <p:nvPr/>
        </p:nvSpPr>
        <p:spPr>
          <a:xfrm>
            <a:off x="553886" y="6018013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2030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52314D-277E-456B-984A-9D2944FACBE6}"/>
              </a:ext>
            </a:extLst>
          </p:cNvPr>
          <p:cNvCxnSpPr/>
          <p:nvPr/>
        </p:nvCxnSpPr>
        <p:spPr>
          <a:xfrm>
            <a:off x="904406" y="1477107"/>
            <a:ext cx="0" cy="4084320"/>
          </a:xfrm>
          <a:prstGeom prst="line">
            <a:avLst/>
          </a:prstGeom>
          <a:ln>
            <a:solidFill>
              <a:schemeClr val="bg1">
                <a:alpha val="36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CFECF6-2E39-41D8-84B1-733FA7C79963}"/>
              </a:ext>
            </a:extLst>
          </p:cNvPr>
          <p:cNvSpPr txBox="1"/>
          <p:nvPr/>
        </p:nvSpPr>
        <p:spPr>
          <a:xfrm>
            <a:off x="11024700" y="765518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E9456"/>
                </a:solidFill>
                <a:cs typeface="+mn-ea"/>
                <a:sym typeface="+mn-lt"/>
              </a:rPr>
              <a:t>2020</a:t>
            </a:r>
            <a:endParaRPr lang="zh-CN" altLang="en-US" dirty="0">
              <a:solidFill>
                <a:srgbClr val="FE9456"/>
              </a:solidFill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1B1687-ADA4-4AFF-8C3A-CCFCB4093786}"/>
              </a:ext>
            </a:extLst>
          </p:cNvPr>
          <p:cNvSpPr txBox="1"/>
          <p:nvPr/>
        </p:nvSpPr>
        <p:spPr>
          <a:xfrm>
            <a:off x="11024700" y="6128212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E9456"/>
                </a:solidFill>
                <a:cs typeface="+mn-ea"/>
                <a:sym typeface="+mn-lt"/>
              </a:rPr>
              <a:t>2030</a:t>
            </a:r>
            <a:endParaRPr lang="zh-CN" altLang="en-US" dirty="0">
              <a:solidFill>
                <a:srgbClr val="FE9456"/>
              </a:solidFill>
              <a:cs typeface="+mn-ea"/>
              <a:sym typeface="+mn-lt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C2DA02-52D2-4CC3-8FD0-CF429A520FCA}"/>
              </a:ext>
            </a:extLst>
          </p:cNvPr>
          <p:cNvCxnSpPr/>
          <p:nvPr/>
        </p:nvCxnSpPr>
        <p:spPr>
          <a:xfrm>
            <a:off x="11375220" y="1587306"/>
            <a:ext cx="0" cy="4084320"/>
          </a:xfrm>
          <a:prstGeom prst="line">
            <a:avLst/>
          </a:prstGeom>
          <a:ln>
            <a:solidFill>
              <a:srgbClr val="FE9456">
                <a:alpha val="36000"/>
              </a:srgb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66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0" grpId="0" animBg="1"/>
      <p:bldP spid="31" grpId="0" animBg="1"/>
      <p:bldP spid="28" grpId="0" animBg="1"/>
      <p:bldP spid="29" grpId="0" animBg="1"/>
      <p:bldP spid="26" grpId="0"/>
      <p:bldP spid="27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45AA6A-8D5E-479D-B708-9C1F9CA2BD0E}"/>
              </a:ext>
            </a:extLst>
          </p:cNvPr>
          <p:cNvSpPr/>
          <p:nvPr/>
        </p:nvSpPr>
        <p:spPr>
          <a:xfrm>
            <a:off x="6482713" y="2118609"/>
            <a:ext cx="2620782" cy="2620782"/>
          </a:xfrm>
          <a:prstGeom prst="ellipse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A86B9F-C562-4323-B27C-97C3C05169CB}"/>
              </a:ext>
            </a:extLst>
          </p:cNvPr>
          <p:cNvSpPr/>
          <p:nvPr/>
        </p:nvSpPr>
        <p:spPr>
          <a:xfrm>
            <a:off x="9532620" y="769620"/>
            <a:ext cx="5318760" cy="5318760"/>
          </a:xfrm>
          <a:prstGeom prst="ellipse">
            <a:avLst/>
          </a:prstGeom>
          <a:gradFill flip="none" rotWithShape="1">
            <a:gsLst>
              <a:gs pos="0">
                <a:srgbClr val="FE9456"/>
              </a:gs>
              <a:gs pos="100000">
                <a:srgbClr val="FF5A72"/>
              </a:gs>
            </a:gsLst>
            <a:lin ang="8100000" scaled="1"/>
            <a:tileRect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FCEB00-7D11-4EC9-8968-684439594EE0}"/>
              </a:ext>
            </a:extLst>
          </p:cNvPr>
          <p:cNvSpPr/>
          <p:nvPr/>
        </p:nvSpPr>
        <p:spPr>
          <a:xfrm>
            <a:off x="8001000" y="-899160"/>
            <a:ext cx="8382000" cy="838200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E564AB-C915-4ABD-AA74-C2781F36E8AE}"/>
              </a:ext>
            </a:extLst>
          </p:cNvPr>
          <p:cNvSpPr/>
          <p:nvPr/>
        </p:nvSpPr>
        <p:spPr>
          <a:xfrm>
            <a:off x="6992424" y="2628320"/>
            <a:ext cx="1601360" cy="16013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等腰三角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8A3230-67E5-4F01-B7D5-311B4B4BA5CA}"/>
              </a:ext>
            </a:extLst>
          </p:cNvPr>
          <p:cNvSpPr/>
          <p:nvPr/>
        </p:nvSpPr>
        <p:spPr>
          <a:xfrm rot="16200000">
            <a:off x="7508240" y="3291840"/>
            <a:ext cx="381000" cy="32844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03CB8A-F5D6-45DE-BF1E-90CFCF8633D1}"/>
              </a:ext>
            </a:extLst>
          </p:cNvPr>
          <p:cNvSpPr txBox="1"/>
          <p:nvPr/>
        </p:nvSpPr>
        <p:spPr>
          <a:xfrm>
            <a:off x="2057212" y="1761403"/>
            <a:ext cx="38804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TWO</a:t>
            </a:r>
            <a:endParaRPr lang="zh-CN" altLang="en-US" sz="6600" b="1" dirty="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EC5F72-7024-43F3-9CA5-15E758789913}"/>
              </a:ext>
            </a:extLst>
          </p:cNvPr>
          <p:cNvSpPr/>
          <p:nvPr/>
        </p:nvSpPr>
        <p:spPr>
          <a:xfrm>
            <a:off x="2198047" y="4505015"/>
            <a:ext cx="2275404" cy="731769"/>
          </a:xfrm>
          <a:prstGeom prst="roundRect">
            <a:avLst>
              <a:gd name="adj" fmla="val 2816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B09B62-35E1-476E-87B8-84946309FA06}"/>
              </a:ext>
            </a:extLst>
          </p:cNvPr>
          <p:cNvSpPr txBox="1"/>
          <p:nvPr/>
        </p:nvSpPr>
        <p:spPr>
          <a:xfrm>
            <a:off x="2482309" y="4640066"/>
            <a:ext cx="170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  O  R  E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2DAB2A-EC88-4D64-904C-FD4AD2EE8AC3}"/>
              </a:ext>
            </a:extLst>
          </p:cNvPr>
          <p:cNvSpPr/>
          <p:nvPr/>
        </p:nvSpPr>
        <p:spPr>
          <a:xfrm>
            <a:off x="759076" y="2501284"/>
            <a:ext cx="289560" cy="2895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C209D4-45CA-4A13-8ADE-9975871D13A8}"/>
              </a:ext>
            </a:extLst>
          </p:cNvPr>
          <p:cNvSpPr/>
          <p:nvPr/>
        </p:nvSpPr>
        <p:spPr>
          <a:xfrm>
            <a:off x="759076" y="2914283"/>
            <a:ext cx="289560" cy="2895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246413-6EE4-4A40-B366-1F9F046F84FE}"/>
              </a:ext>
            </a:extLst>
          </p:cNvPr>
          <p:cNvSpPr/>
          <p:nvPr/>
        </p:nvSpPr>
        <p:spPr>
          <a:xfrm>
            <a:off x="759076" y="3327282"/>
            <a:ext cx="289560" cy="28956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8CFEB7-585D-41EB-A7F1-8AFFECC78B54}"/>
              </a:ext>
            </a:extLst>
          </p:cNvPr>
          <p:cNvSpPr/>
          <p:nvPr/>
        </p:nvSpPr>
        <p:spPr>
          <a:xfrm>
            <a:off x="759076" y="3740281"/>
            <a:ext cx="289560" cy="28956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4F747C-3030-480C-8A3A-423A73D7B08F}"/>
              </a:ext>
            </a:extLst>
          </p:cNvPr>
          <p:cNvSpPr/>
          <p:nvPr/>
        </p:nvSpPr>
        <p:spPr>
          <a:xfrm>
            <a:off x="5747013" y="-2042161"/>
            <a:ext cx="10942320" cy="1094232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A384E7-B295-44AE-B14A-7E75A17A83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7440" y="1791765"/>
            <a:ext cx="2321466" cy="32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4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  <p:bldP spid="6" grpId="0" animBg="1"/>
      <p:bldP spid="8" grpId="0" animBg="1"/>
      <p:bldP spid="9" grpId="0"/>
      <p:bldP spid="10" grpId="0" animBg="1"/>
      <p:bldP spid="11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63C370-D449-4DC9-AE81-29CB6BBB2C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8714" y="-2668714"/>
            <a:ext cx="6854574" cy="12192002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3FF2A7-F241-4B67-97DA-EC41DC0CBA21}"/>
              </a:ext>
            </a:extLst>
          </p:cNvPr>
          <p:cNvSpPr/>
          <p:nvPr/>
        </p:nvSpPr>
        <p:spPr>
          <a:xfrm>
            <a:off x="1297934" y="3369893"/>
            <a:ext cx="5818516" cy="2293690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9CA3FDD-6AF1-4C89-9CD8-295FD0321F6C}"/>
              </a:ext>
            </a:extLst>
          </p:cNvPr>
          <p:cNvSpPr/>
          <p:nvPr/>
        </p:nvSpPr>
        <p:spPr>
          <a:xfrm>
            <a:off x="3311000" y="-2237201"/>
            <a:ext cx="10707358" cy="6828007"/>
          </a:xfrm>
          <a:custGeom>
            <a:avLst/>
            <a:gdLst>
              <a:gd name="connsiteX0" fmla="*/ 1335068 w 7991053"/>
              <a:gd name="connsiteY0" fmla="*/ 233956 h 5712017"/>
              <a:gd name="connsiteX1" fmla="*/ 7476788 w 7991053"/>
              <a:gd name="connsiteY1" fmla="*/ 553996 h 5712017"/>
              <a:gd name="connsiteX2" fmla="*/ 7568228 w 7991053"/>
              <a:gd name="connsiteY2" fmla="*/ 4790716 h 5712017"/>
              <a:gd name="connsiteX3" fmla="*/ 6821468 w 7991053"/>
              <a:gd name="connsiteY3" fmla="*/ 4973596 h 5712017"/>
              <a:gd name="connsiteX4" fmla="*/ 5663228 w 7991053"/>
              <a:gd name="connsiteY4" fmla="*/ 5705116 h 5712017"/>
              <a:gd name="connsiteX5" fmla="*/ 4215428 w 7991053"/>
              <a:gd name="connsiteY5" fmla="*/ 4485916 h 5712017"/>
              <a:gd name="connsiteX6" fmla="*/ 2401868 w 7991053"/>
              <a:gd name="connsiteY6" fmla="*/ 4592596 h 5712017"/>
              <a:gd name="connsiteX7" fmla="*/ 54908 w 7991053"/>
              <a:gd name="connsiteY7" fmla="*/ 2260876 h 5712017"/>
              <a:gd name="connsiteX8" fmla="*/ 1335068 w 7991053"/>
              <a:gd name="connsiteY8" fmla="*/ 233956 h 5712017"/>
              <a:gd name="connsiteX0" fmla="*/ 1335068 w 7978047"/>
              <a:gd name="connsiteY0" fmla="*/ 233956 h 5713975"/>
              <a:gd name="connsiteX1" fmla="*/ 7476788 w 7978047"/>
              <a:gd name="connsiteY1" fmla="*/ 553996 h 5713975"/>
              <a:gd name="connsiteX2" fmla="*/ 7568228 w 7978047"/>
              <a:gd name="connsiteY2" fmla="*/ 4790716 h 5713975"/>
              <a:gd name="connsiteX3" fmla="*/ 7124135 w 7978047"/>
              <a:gd name="connsiteY3" fmla="*/ 5024395 h 5713975"/>
              <a:gd name="connsiteX4" fmla="*/ 5663228 w 7978047"/>
              <a:gd name="connsiteY4" fmla="*/ 5705116 h 5713975"/>
              <a:gd name="connsiteX5" fmla="*/ 4215428 w 7978047"/>
              <a:gd name="connsiteY5" fmla="*/ 4485916 h 5713975"/>
              <a:gd name="connsiteX6" fmla="*/ 2401868 w 7978047"/>
              <a:gd name="connsiteY6" fmla="*/ 4592596 h 5713975"/>
              <a:gd name="connsiteX7" fmla="*/ 54908 w 7978047"/>
              <a:gd name="connsiteY7" fmla="*/ 2260876 h 5713975"/>
              <a:gd name="connsiteX8" fmla="*/ 1335068 w 7978047"/>
              <a:gd name="connsiteY8" fmla="*/ 233956 h 5713975"/>
              <a:gd name="connsiteX0" fmla="*/ 1335068 w 7978047"/>
              <a:gd name="connsiteY0" fmla="*/ 233956 h 5713975"/>
              <a:gd name="connsiteX1" fmla="*/ 7476788 w 7978047"/>
              <a:gd name="connsiteY1" fmla="*/ 553996 h 5713975"/>
              <a:gd name="connsiteX2" fmla="*/ 7568228 w 7978047"/>
              <a:gd name="connsiteY2" fmla="*/ 4790716 h 5713975"/>
              <a:gd name="connsiteX3" fmla="*/ 7124135 w 7978047"/>
              <a:gd name="connsiteY3" fmla="*/ 5024395 h 5713975"/>
              <a:gd name="connsiteX4" fmla="*/ 5865006 w 7978047"/>
              <a:gd name="connsiteY4" fmla="*/ 5705116 h 5713975"/>
              <a:gd name="connsiteX5" fmla="*/ 4215428 w 7978047"/>
              <a:gd name="connsiteY5" fmla="*/ 4485916 h 5713975"/>
              <a:gd name="connsiteX6" fmla="*/ 2401868 w 7978047"/>
              <a:gd name="connsiteY6" fmla="*/ 4592596 h 5713975"/>
              <a:gd name="connsiteX7" fmla="*/ 54908 w 7978047"/>
              <a:gd name="connsiteY7" fmla="*/ 2260876 h 5713975"/>
              <a:gd name="connsiteX8" fmla="*/ 1335068 w 7978047"/>
              <a:gd name="connsiteY8" fmla="*/ 233956 h 5713975"/>
              <a:gd name="connsiteX0" fmla="*/ 1335068 w 7978047"/>
              <a:gd name="connsiteY0" fmla="*/ 233956 h 5706836"/>
              <a:gd name="connsiteX1" fmla="*/ 7476788 w 7978047"/>
              <a:gd name="connsiteY1" fmla="*/ 553996 h 5706836"/>
              <a:gd name="connsiteX2" fmla="*/ 7568228 w 7978047"/>
              <a:gd name="connsiteY2" fmla="*/ 4790716 h 5706836"/>
              <a:gd name="connsiteX3" fmla="*/ 7124135 w 7978047"/>
              <a:gd name="connsiteY3" fmla="*/ 5024395 h 5706836"/>
              <a:gd name="connsiteX4" fmla="*/ 5865006 w 7978047"/>
              <a:gd name="connsiteY4" fmla="*/ 5705116 h 5706836"/>
              <a:gd name="connsiteX5" fmla="*/ 4271478 w 7978047"/>
              <a:gd name="connsiteY5" fmla="*/ 4803409 h 5706836"/>
              <a:gd name="connsiteX6" fmla="*/ 2401868 w 7978047"/>
              <a:gd name="connsiteY6" fmla="*/ 4592596 h 5706836"/>
              <a:gd name="connsiteX7" fmla="*/ 54908 w 7978047"/>
              <a:gd name="connsiteY7" fmla="*/ 2260876 h 5706836"/>
              <a:gd name="connsiteX8" fmla="*/ 1335068 w 7978047"/>
              <a:gd name="connsiteY8" fmla="*/ 233956 h 5706836"/>
              <a:gd name="connsiteX0" fmla="*/ 1253794 w 7896773"/>
              <a:gd name="connsiteY0" fmla="*/ 209485 h 5682365"/>
              <a:gd name="connsiteX1" fmla="*/ 7395514 w 7896773"/>
              <a:gd name="connsiteY1" fmla="*/ 529525 h 5682365"/>
              <a:gd name="connsiteX2" fmla="*/ 7486954 w 7896773"/>
              <a:gd name="connsiteY2" fmla="*/ 4766245 h 5682365"/>
              <a:gd name="connsiteX3" fmla="*/ 7042861 w 7896773"/>
              <a:gd name="connsiteY3" fmla="*/ 4999924 h 5682365"/>
              <a:gd name="connsiteX4" fmla="*/ 5783732 w 7896773"/>
              <a:gd name="connsiteY4" fmla="*/ 5680645 h 5682365"/>
              <a:gd name="connsiteX5" fmla="*/ 4190204 w 7896773"/>
              <a:gd name="connsiteY5" fmla="*/ 4778938 h 5682365"/>
              <a:gd name="connsiteX6" fmla="*/ 2320594 w 7896773"/>
              <a:gd name="connsiteY6" fmla="*/ 4568125 h 5682365"/>
              <a:gd name="connsiteX7" fmla="*/ 63313 w 7896773"/>
              <a:gd name="connsiteY7" fmla="*/ 1868113 h 5682365"/>
              <a:gd name="connsiteX8" fmla="*/ 1253794 w 7896773"/>
              <a:gd name="connsiteY8" fmla="*/ 209485 h 5682365"/>
              <a:gd name="connsiteX0" fmla="*/ 1254273 w 7897252"/>
              <a:gd name="connsiteY0" fmla="*/ 209485 h 5682365"/>
              <a:gd name="connsiteX1" fmla="*/ 7395993 w 7897252"/>
              <a:gd name="connsiteY1" fmla="*/ 529525 h 5682365"/>
              <a:gd name="connsiteX2" fmla="*/ 7487433 w 7897252"/>
              <a:gd name="connsiteY2" fmla="*/ 4766245 h 5682365"/>
              <a:gd name="connsiteX3" fmla="*/ 7043340 w 7897252"/>
              <a:gd name="connsiteY3" fmla="*/ 4999924 h 5682365"/>
              <a:gd name="connsiteX4" fmla="*/ 5784211 w 7897252"/>
              <a:gd name="connsiteY4" fmla="*/ 5680645 h 5682365"/>
              <a:gd name="connsiteX5" fmla="*/ 4190683 w 7897252"/>
              <a:gd name="connsiteY5" fmla="*/ 4778938 h 5682365"/>
              <a:gd name="connsiteX6" fmla="*/ 2343493 w 7897252"/>
              <a:gd name="connsiteY6" fmla="*/ 3729944 h 5682365"/>
              <a:gd name="connsiteX7" fmla="*/ 63792 w 7897252"/>
              <a:gd name="connsiteY7" fmla="*/ 1868113 h 5682365"/>
              <a:gd name="connsiteX8" fmla="*/ 1254273 w 7897252"/>
              <a:gd name="connsiteY8" fmla="*/ 209485 h 5682365"/>
              <a:gd name="connsiteX0" fmla="*/ 1232898 w 7875877"/>
              <a:gd name="connsiteY0" fmla="*/ 209485 h 5682365"/>
              <a:gd name="connsiteX1" fmla="*/ 7374618 w 7875877"/>
              <a:gd name="connsiteY1" fmla="*/ 529525 h 5682365"/>
              <a:gd name="connsiteX2" fmla="*/ 7466058 w 7875877"/>
              <a:gd name="connsiteY2" fmla="*/ 4766245 h 5682365"/>
              <a:gd name="connsiteX3" fmla="*/ 7021965 w 7875877"/>
              <a:gd name="connsiteY3" fmla="*/ 4999924 h 5682365"/>
              <a:gd name="connsiteX4" fmla="*/ 5762836 w 7875877"/>
              <a:gd name="connsiteY4" fmla="*/ 5680645 h 5682365"/>
              <a:gd name="connsiteX5" fmla="*/ 4169308 w 7875877"/>
              <a:gd name="connsiteY5" fmla="*/ 4778938 h 5682365"/>
              <a:gd name="connsiteX6" fmla="*/ 1997031 w 7875877"/>
              <a:gd name="connsiteY6" fmla="*/ 4250632 h 5682365"/>
              <a:gd name="connsiteX7" fmla="*/ 42417 w 7875877"/>
              <a:gd name="connsiteY7" fmla="*/ 1868113 h 5682365"/>
              <a:gd name="connsiteX8" fmla="*/ 1232898 w 7875877"/>
              <a:gd name="connsiteY8" fmla="*/ 209485 h 5682365"/>
              <a:gd name="connsiteX0" fmla="*/ 1232898 w 7875877"/>
              <a:gd name="connsiteY0" fmla="*/ 209485 h 5682365"/>
              <a:gd name="connsiteX1" fmla="*/ 7374618 w 7875877"/>
              <a:gd name="connsiteY1" fmla="*/ 529525 h 5682365"/>
              <a:gd name="connsiteX2" fmla="*/ 7466058 w 7875877"/>
              <a:gd name="connsiteY2" fmla="*/ 4766245 h 5682365"/>
              <a:gd name="connsiteX3" fmla="*/ 7021965 w 7875877"/>
              <a:gd name="connsiteY3" fmla="*/ 4999924 h 5682365"/>
              <a:gd name="connsiteX4" fmla="*/ 5762836 w 7875877"/>
              <a:gd name="connsiteY4" fmla="*/ 5680645 h 5682365"/>
              <a:gd name="connsiteX5" fmla="*/ 4169308 w 7875877"/>
              <a:gd name="connsiteY5" fmla="*/ 4778938 h 5682365"/>
              <a:gd name="connsiteX6" fmla="*/ 1997031 w 7875877"/>
              <a:gd name="connsiteY6" fmla="*/ 4250632 h 5682365"/>
              <a:gd name="connsiteX7" fmla="*/ 42417 w 7875877"/>
              <a:gd name="connsiteY7" fmla="*/ 1868113 h 5682365"/>
              <a:gd name="connsiteX8" fmla="*/ 1232898 w 7875877"/>
              <a:gd name="connsiteY8" fmla="*/ 209485 h 5682365"/>
              <a:gd name="connsiteX0" fmla="*/ 1232898 w 7875877"/>
              <a:gd name="connsiteY0" fmla="*/ 209485 h 5689878"/>
              <a:gd name="connsiteX1" fmla="*/ 7374618 w 7875877"/>
              <a:gd name="connsiteY1" fmla="*/ 529525 h 5689878"/>
              <a:gd name="connsiteX2" fmla="*/ 7466058 w 7875877"/>
              <a:gd name="connsiteY2" fmla="*/ 4766245 h 5689878"/>
              <a:gd name="connsiteX3" fmla="*/ 7021965 w 7875877"/>
              <a:gd name="connsiteY3" fmla="*/ 4999924 h 5689878"/>
              <a:gd name="connsiteX4" fmla="*/ 5762836 w 7875877"/>
              <a:gd name="connsiteY4" fmla="*/ 5680645 h 5689878"/>
              <a:gd name="connsiteX5" fmla="*/ 4158098 w 7875877"/>
              <a:gd name="connsiteY5" fmla="*/ 4448746 h 5689878"/>
              <a:gd name="connsiteX6" fmla="*/ 1997031 w 7875877"/>
              <a:gd name="connsiteY6" fmla="*/ 4250632 h 5689878"/>
              <a:gd name="connsiteX7" fmla="*/ 42417 w 7875877"/>
              <a:gd name="connsiteY7" fmla="*/ 1868113 h 5689878"/>
              <a:gd name="connsiteX8" fmla="*/ 1232898 w 7875877"/>
              <a:gd name="connsiteY8" fmla="*/ 209485 h 5689878"/>
              <a:gd name="connsiteX0" fmla="*/ 1232898 w 7875877"/>
              <a:gd name="connsiteY0" fmla="*/ 209485 h 5689878"/>
              <a:gd name="connsiteX1" fmla="*/ 7374618 w 7875877"/>
              <a:gd name="connsiteY1" fmla="*/ 529525 h 5689878"/>
              <a:gd name="connsiteX2" fmla="*/ 7466058 w 7875877"/>
              <a:gd name="connsiteY2" fmla="*/ 4766245 h 5689878"/>
              <a:gd name="connsiteX3" fmla="*/ 7021965 w 7875877"/>
              <a:gd name="connsiteY3" fmla="*/ 4999924 h 5689878"/>
              <a:gd name="connsiteX4" fmla="*/ 5762836 w 7875877"/>
              <a:gd name="connsiteY4" fmla="*/ 5680645 h 5689878"/>
              <a:gd name="connsiteX5" fmla="*/ 4158098 w 7875877"/>
              <a:gd name="connsiteY5" fmla="*/ 4448746 h 5689878"/>
              <a:gd name="connsiteX6" fmla="*/ 1997031 w 7875877"/>
              <a:gd name="connsiteY6" fmla="*/ 4250632 h 5689878"/>
              <a:gd name="connsiteX7" fmla="*/ 42417 w 7875877"/>
              <a:gd name="connsiteY7" fmla="*/ 1868113 h 5689878"/>
              <a:gd name="connsiteX8" fmla="*/ 1232898 w 7875877"/>
              <a:gd name="connsiteY8" fmla="*/ 209485 h 5689878"/>
              <a:gd name="connsiteX0" fmla="*/ 1232898 w 7875877"/>
              <a:gd name="connsiteY0" fmla="*/ 209485 h 5689878"/>
              <a:gd name="connsiteX1" fmla="*/ 7374618 w 7875877"/>
              <a:gd name="connsiteY1" fmla="*/ 529525 h 5689878"/>
              <a:gd name="connsiteX2" fmla="*/ 7466058 w 7875877"/>
              <a:gd name="connsiteY2" fmla="*/ 4766245 h 5689878"/>
              <a:gd name="connsiteX3" fmla="*/ 7021965 w 7875877"/>
              <a:gd name="connsiteY3" fmla="*/ 4999924 h 5689878"/>
              <a:gd name="connsiteX4" fmla="*/ 5762836 w 7875877"/>
              <a:gd name="connsiteY4" fmla="*/ 5680645 h 5689878"/>
              <a:gd name="connsiteX5" fmla="*/ 4158098 w 7875877"/>
              <a:gd name="connsiteY5" fmla="*/ 4448746 h 5689878"/>
              <a:gd name="connsiteX6" fmla="*/ 1997031 w 7875877"/>
              <a:gd name="connsiteY6" fmla="*/ 4250632 h 5689878"/>
              <a:gd name="connsiteX7" fmla="*/ 42417 w 7875877"/>
              <a:gd name="connsiteY7" fmla="*/ 1868113 h 5689878"/>
              <a:gd name="connsiteX8" fmla="*/ 1232898 w 7875877"/>
              <a:gd name="connsiteY8" fmla="*/ 209485 h 5689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75877" h="5689878">
                <a:moveTo>
                  <a:pt x="1232898" y="209485"/>
                </a:moveTo>
                <a:cubicBezTo>
                  <a:pt x="2454931" y="-13613"/>
                  <a:pt x="6335758" y="-229935"/>
                  <a:pt x="7374618" y="529525"/>
                </a:cubicBezTo>
                <a:cubicBezTo>
                  <a:pt x="8413478" y="1288985"/>
                  <a:pt x="7524833" y="4021179"/>
                  <a:pt x="7466058" y="4766245"/>
                </a:cubicBezTo>
                <a:cubicBezTo>
                  <a:pt x="7407283" y="5511311"/>
                  <a:pt x="7305835" y="4847524"/>
                  <a:pt x="7021965" y="4999924"/>
                </a:cubicBezTo>
                <a:cubicBezTo>
                  <a:pt x="6738095" y="5152324"/>
                  <a:pt x="6240147" y="5772508"/>
                  <a:pt x="5762836" y="5680645"/>
                </a:cubicBezTo>
                <a:cubicBezTo>
                  <a:pt x="5285525" y="5588782"/>
                  <a:pt x="5178079" y="5207770"/>
                  <a:pt x="4158098" y="4448746"/>
                </a:cubicBezTo>
                <a:cubicBezTo>
                  <a:pt x="3138117" y="3689722"/>
                  <a:pt x="2914649" y="4532574"/>
                  <a:pt x="1997031" y="4250632"/>
                </a:cubicBezTo>
                <a:cubicBezTo>
                  <a:pt x="1303611" y="3879792"/>
                  <a:pt x="169772" y="2541637"/>
                  <a:pt x="42417" y="1868113"/>
                </a:cubicBezTo>
                <a:cubicBezTo>
                  <a:pt x="-84938" y="1194589"/>
                  <a:pt x="10865" y="432583"/>
                  <a:pt x="1232898" y="209485"/>
                </a:cubicBez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67736" b="-6748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D885B6-02CD-4804-B048-CE3BD8CD1E49}"/>
              </a:ext>
            </a:extLst>
          </p:cNvPr>
          <p:cNvSpPr/>
          <p:nvPr/>
        </p:nvSpPr>
        <p:spPr>
          <a:xfrm>
            <a:off x="3311000" y="-2237201"/>
            <a:ext cx="10707358" cy="6828007"/>
          </a:xfrm>
          <a:custGeom>
            <a:avLst/>
            <a:gdLst>
              <a:gd name="connsiteX0" fmla="*/ 1335068 w 7991053"/>
              <a:gd name="connsiteY0" fmla="*/ 233956 h 5712017"/>
              <a:gd name="connsiteX1" fmla="*/ 7476788 w 7991053"/>
              <a:gd name="connsiteY1" fmla="*/ 553996 h 5712017"/>
              <a:gd name="connsiteX2" fmla="*/ 7568228 w 7991053"/>
              <a:gd name="connsiteY2" fmla="*/ 4790716 h 5712017"/>
              <a:gd name="connsiteX3" fmla="*/ 6821468 w 7991053"/>
              <a:gd name="connsiteY3" fmla="*/ 4973596 h 5712017"/>
              <a:gd name="connsiteX4" fmla="*/ 5663228 w 7991053"/>
              <a:gd name="connsiteY4" fmla="*/ 5705116 h 5712017"/>
              <a:gd name="connsiteX5" fmla="*/ 4215428 w 7991053"/>
              <a:gd name="connsiteY5" fmla="*/ 4485916 h 5712017"/>
              <a:gd name="connsiteX6" fmla="*/ 2401868 w 7991053"/>
              <a:gd name="connsiteY6" fmla="*/ 4592596 h 5712017"/>
              <a:gd name="connsiteX7" fmla="*/ 54908 w 7991053"/>
              <a:gd name="connsiteY7" fmla="*/ 2260876 h 5712017"/>
              <a:gd name="connsiteX8" fmla="*/ 1335068 w 7991053"/>
              <a:gd name="connsiteY8" fmla="*/ 233956 h 5712017"/>
              <a:gd name="connsiteX0" fmla="*/ 1335068 w 7978047"/>
              <a:gd name="connsiteY0" fmla="*/ 233956 h 5713975"/>
              <a:gd name="connsiteX1" fmla="*/ 7476788 w 7978047"/>
              <a:gd name="connsiteY1" fmla="*/ 553996 h 5713975"/>
              <a:gd name="connsiteX2" fmla="*/ 7568228 w 7978047"/>
              <a:gd name="connsiteY2" fmla="*/ 4790716 h 5713975"/>
              <a:gd name="connsiteX3" fmla="*/ 7124135 w 7978047"/>
              <a:gd name="connsiteY3" fmla="*/ 5024395 h 5713975"/>
              <a:gd name="connsiteX4" fmla="*/ 5663228 w 7978047"/>
              <a:gd name="connsiteY4" fmla="*/ 5705116 h 5713975"/>
              <a:gd name="connsiteX5" fmla="*/ 4215428 w 7978047"/>
              <a:gd name="connsiteY5" fmla="*/ 4485916 h 5713975"/>
              <a:gd name="connsiteX6" fmla="*/ 2401868 w 7978047"/>
              <a:gd name="connsiteY6" fmla="*/ 4592596 h 5713975"/>
              <a:gd name="connsiteX7" fmla="*/ 54908 w 7978047"/>
              <a:gd name="connsiteY7" fmla="*/ 2260876 h 5713975"/>
              <a:gd name="connsiteX8" fmla="*/ 1335068 w 7978047"/>
              <a:gd name="connsiteY8" fmla="*/ 233956 h 5713975"/>
              <a:gd name="connsiteX0" fmla="*/ 1335068 w 7978047"/>
              <a:gd name="connsiteY0" fmla="*/ 233956 h 5713975"/>
              <a:gd name="connsiteX1" fmla="*/ 7476788 w 7978047"/>
              <a:gd name="connsiteY1" fmla="*/ 553996 h 5713975"/>
              <a:gd name="connsiteX2" fmla="*/ 7568228 w 7978047"/>
              <a:gd name="connsiteY2" fmla="*/ 4790716 h 5713975"/>
              <a:gd name="connsiteX3" fmla="*/ 7124135 w 7978047"/>
              <a:gd name="connsiteY3" fmla="*/ 5024395 h 5713975"/>
              <a:gd name="connsiteX4" fmla="*/ 5865006 w 7978047"/>
              <a:gd name="connsiteY4" fmla="*/ 5705116 h 5713975"/>
              <a:gd name="connsiteX5" fmla="*/ 4215428 w 7978047"/>
              <a:gd name="connsiteY5" fmla="*/ 4485916 h 5713975"/>
              <a:gd name="connsiteX6" fmla="*/ 2401868 w 7978047"/>
              <a:gd name="connsiteY6" fmla="*/ 4592596 h 5713975"/>
              <a:gd name="connsiteX7" fmla="*/ 54908 w 7978047"/>
              <a:gd name="connsiteY7" fmla="*/ 2260876 h 5713975"/>
              <a:gd name="connsiteX8" fmla="*/ 1335068 w 7978047"/>
              <a:gd name="connsiteY8" fmla="*/ 233956 h 5713975"/>
              <a:gd name="connsiteX0" fmla="*/ 1335068 w 7978047"/>
              <a:gd name="connsiteY0" fmla="*/ 233956 h 5706836"/>
              <a:gd name="connsiteX1" fmla="*/ 7476788 w 7978047"/>
              <a:gd name="connsiteY1" fmla="*/ 553996 h 5706836"/>
              <a:gd name="connsiteX2" fmla="*/ 7568228 w 7978047"/>
              <a:gd name="connsiteY2" fmla="*/ 4790716 h 5706836"/>
              <a:gd name="connsiteX3" fmla="*/ 7124135 w 7978047"/>
              <a:gd name="connsiteY3" fmla="*/ 5024395 h 5706836"/>
              <a:gd name="connsiteX4" fmla="*/ 5865006 w 7978047"/>
              <a:gd name="connsiteY4" fmla="*/ 5705116 h 5706836"/>
              <a:gd name="connsiteX5" fmla="*/ 4271478 w 7978047"/>
              <a:gd name="connsiteY5" fmla="*/ 4803409 h 5706836"/>
              <a:gd name="connsiteX6" fmla="*/ 2401868 w 7978047"/>
              <a:gd name="connsiteY6" fmla="*/ 4592596 h 5706836"/>
              <a:gd name="connsiteX7" fmla="*/ 54908 w 7978047"/>
              <a:gd name="connsiteY7" fmla="*/ 2260876 h 5706836"/>
              <a:gd name="connsiteX8" fmla="*/ 1335068 w 7978047"/>
              <a:gd name="connsiteY8" fmla="*/ 233956 h 5706836"/>
              <a:gd name="connsiteX0" fmla="*/ 1253794 w 7896773"/>
              <a:gd name="connsiteY0" fmla="*/ 209485 h 5682365"/>
              <a:gd name="connsiteX1" fmla="*/ 7395514 w 7896773"/>
              <a:gd name="connsiteY1" fmla="*/ 529525 h 5682365"/>
              <a:gd name="connsiteX2" fmla="*/ 7486954 w 7896773"/>
              <a:gd name="connsiteY2" fmla="*/ 4766245 h 5682365"/>
              <a:gd name="connsiteX3" fmla="*/ 7042861 w 7896773"/>
              <a:gd name="connsiteY3" fmla="*/ 4999924 h 5682365"/>
              <a:gd name="connsiteX4" fmla="*/ 5783732 w 7896773"/>
              <a:gd name="connsiteY4" fmla="*/ 5680645 h 5682365"/>
              <a:gd name="connsiteX5" fmla="*/ 4190204 w 7896773"/>
              <a:gd name="connsiteY5" fmla="*/ 4778938 h 5682365"/>
              <a:gd name="connsiteX6" fmla="*/ 2320594 w 7896773"/>
              <a:gd name="connsiteY6" fmla="*/ 4568125 h 5682365"/>
              <a:gd name="connsiteX7" fmla="*/ 63313 w 7896773"/>
              <a:gd name="connsiteY7" fmla="*/ 1868113 h 5682365"/>
              <a:gd name="connsiteX8" fmla="*/ 1253794 w 7896773"/>
              <a:gd name="connsiteY8" fmla="*/ 209485 h 5682365"/>
              <a:gd name="connsiteX0" fmla="*/ 1254273 w 7897252"/>
              <a:gd name="connsiteY0" fmla="*/ 209485 h 5682365"/>
              <a:gd name="connsiteX1" fmla="*/ 7395993 w 7897252"/>
              <a:gd name="connsiteY1" fmla="*/ 529525 h 5682365"/>
              <a:gd name="connsiteX2" fmla="*/ 7487433 w 7897252"/>
              <a:gd name="connsiteY2" fmla="*/ 4766245 h 5682365"/>
              <a:gd name="connsiteX3" fmla="*/ 7043340 w 7897252"/>
              <a:gd name="connsiteY3" fmla="*/ 4999924 h 5682365"/>
              <a:gd name="connsiteX4" fmla="*/ 5784211 w 7897252"/>
              <a:gd name="connsiteY4" fmla="*/ 5680645 h 5682365"/>
              <a:gd name="connsiteX5" fmla="*/ 4190683 w 7897252"/>
              <a:gd name="connsiteY5" fmla="*/ 4778938 h 5682365"/>
              <a:gd name="connsiteX6" fmla="*/ 2343493 w 7897252"/>
              <a:gd name="connsiteY6" fmla="*/ 3729944 h 5682365"/>
              <a:gd name="connsiteX7" fmla="*/ 63792 w 7897252"/>
              <a:gd name="connsiteY7" fmla="*/ 1868113 h 5682365"/>
              <a:gd name="connsiteX8" fmla="*/ 1254273 w 7897252"/>
              <a:gd name="connsiteY8" fmla="*/ 209485 h 5682365"/>
              <a:gd name="connsiteX0" fmla="*/ 1232898 w 7875877"/>
              <a:gd name="connsiteY0" fmla="*/ 209485 h 5682365"/>
              <a:gd name="connsiteX1" fmla="*/ 7374618 w 7875877"/>
              <a:gd name="connsiteY1" fmla="*/ 529525 h 5682365"/>
              <a:gd name="connsiteX2" fmla="*/ 7466058 w 7875877"/>
              <a:gd name="connsiteY2" fmla="*/ 4766245 h 5682365"/>
              <a:gd name="connsiteX3" fmla="*/ 7021965 w 7875877"/>
              <a:gd name="connsiteY3" fmla="*/ 4999924 h 5682365"/>
              <a:gd name="connsiteX4" fmla="*/ 5762836 w 7875877"/>
              <a:gd name="connsiteY4" fmla="*/ 5680645 h 5682365"/>
              <a:gd name="connsiteX5" fmla="*/ 4169308 w 7875877"/>
              <a:gd name="connsiteY5" fmla="*/ 4778938 h 5682365"/>
              <a:gd name="connsiteX6" fmla="*/ 1997031 w 7875877"/>
              <a:gd name="connsiteY6" fmla="*/ 4250632 h 5682365"/>
              <a:gd name="connsiteX7" fmla="*/ 42417 w 7875877"/>
              <a:gd name="connsiteY7" fmla="*/ 1868113 h 5682365"/>
              <a:gd name="connsiteX8" fmla="*/ 1232898 w 7875877"/>
              <a:gd name="connsiteY8" fmla="*/ 209485 h 5682365"/>
              <a:gd name="connsiteX0" fmla="*/ 1232898 w 7875877"/>
              <a:gd name="connsiteY0" fmla="*/ 209485 h 5682365"/>
              <a:gd name="connsiteX1" fmla="*/ 7374618 w 7875877"/>
              <a:gd name="connsiteY1" fmla="*/ 529525 h 5682365"/>
              <a:gd name="connsiteX2" fmla="*/ 7466058 w 7875877"/>
              <a:gd name="connsiteY2" fmla="*/ 4766245 h 5682365"/>
              <a:gd name="connsiteX3" fmla="*/ 7021965 w 7875877"/>
              <a:gd name="connsiteY3" fmla="*/ 4999924 h 5682365"/>
              <a:gd name="connsiteX4" fmla="*/ 5762836 w 7875877"/>
              <a:gd name="connsiteY4" fmla="*/ 5680645 h 5682365"/>
              <a:gd name="connsiteX5" fmla="*/ 4169308 w 7875877"/>
              <a:gd name="connsiteY5" fmla="*/ 4778938 h 5682365"/>
              <a:gd name="connsiteX6" fmla="*/ 1997031 w 7875877"/>
              <a:gd name="connsiteY6" fmla="*/ 4250632 h 5682365"/>
              <a:gd name="connsiteX7" fmla="*/ 42417 w 7875877"/>
              <a:gd name="connsiteY7" fmla="*/ 1868113 h 5682365"/>
              <a:gd name="connsiteX8" fmla="*/ 1232898 w 7875877"/>
              <a:gd name="connsiteY8" fmla="*/ 209485 h 5682365"/>
              <a:gd name="connsiteX0" fmla="*/ 1232898 w 7875877"/>
              <a:gd name="connsiteY0" fmla="*/ 209485 h 5689878"/>
              <a:gd name="connsiteX1" fmla="*/ 7374618 w 7875877"/>
              <a:gd name="connsiteY1" fmla="*/ 529525 h 5689878"/>
              <a:gd name="connsiteX2" fmla="*/ 7466058 w 7875877"/>
              <a:gd name="connsiteY2" fmla="*/ 4766245 h 5689878"/>
              <a:gd name="connsiteX3" fmla="*/ 7021965 w 7875877"/>
              <a:gd name="connsiteY3" fmla="*/ 4999924 h 5689878"/>
              <a:gd name="connsiteX4" fmla="*/ 5762836 w 7875877"/>
              <a:gd name="connsiteY4" fmla="*/ 5680645 h 5689878"/>
              <a:gd name="connsiteX5" fmla="*/ 4158098 w 7875877"/>
              <a:gd name="connsiteY5" fmla="*/ 4448746 h 5689878"/>
              <a:gd name="connsiteX6" fmla="*/ 1997031 w 7875877"/>
              <a:gd name="connsiteY6" fmla="*/ 4250632 h 5689878"/>
              <a:gd name="connsiteX7" fmla="*/ 42417 w 7875877"/>
              <a:gd name="connsiteY7" fmla="*/ 1868113 h 5689878"/>
              <a:gd name="connsiteX8" fmla="*/ 1232898 w 7875877"/>
              <a:gd name="connsiteY8" fmla="*/ 209485 h 5689878"/>
              <a:gd name="connsiteX0" fmla="*/ 1232898 w 7875877"/>
              <a:gd name="connsiteY0" fmla="*/ 209485 h 5689878"/>
              <a:gd name="connsiteX1" fmla="*/ 7374618 w 7875877"/>
              <a:gd name="connsiteY1" fmla="*/ 529525 h 5689878"/>
              <a:gd name="connsiteX2" fmla="*/ 7466058 w 7875877"/>
              <a:gd name="connsiteY2" fmla="*/ 4766245 h 5689878"/>
              <a:gd name="connsiteX3" fmla="*/ 7021965 w 7875877"/>
              <a:gd name="connsiteY3" fmla="*/ 4999924 h 5689878"/>
              <a:gd name="connsiteX4" fmla="*/ 5762836 w 7875877"/>
              <a:gd name="connsiteY4" fmla="*/ 5680645 h 5689878"/>
              <a:gd name="connsiteX5" fmla="*/ 4158098 w 7875877"/>
              <a:gd name="connsiteY5" fmla="*/ 4448746 h 5689878"/>
              <a:gd name="connsiteX6" fmla="*/ 1997031 w 7875877"/>
              <a:gd name="connsiteY6" fmla="*/ 4250632 h 5689878"/>
              <a:gd name="connsiteX7" fmla="*/ 42417 w 7875877"/>
              <a:gd name="connsiteY7" fmla="*/ 1868113 h 5689878"/>
              <a:gd name="connsiteX8" fmla="*/ 1232898 w 7875877"/>
              <a:gd name="connsiteY8" fmla="*/ 209485 h 5689878"/>
              <a:gd name="connsiteX0" fmla="*/ 1232898 w 7875877"/>
              <a:gd name="connsiteY0" fmla="*/ 209485 h 5689878"/>
              <a:gd name="connsiteX1" fmla="*/ 7374618 w 7875877"/>
              <a:gd name="connsiteY1" fmla="*/ 529525 h 5689878"/>
              <a:gd name="connsiteX2" fmla="*/ 7466058 w 7875877"/>
              <a:gd name="connsiteY2" fmla="*/ 4766245 h 5689878"/>
              <a:gd name="connsiteX3" fmla="*/ 7021965 w 7875877"/>
              <a:gd name="connsiteY3" fmla="*/ 4999924 h 5689878"/>
              <a:gd name="connsiteX4" fmla="*/ 5762836 w 7875877"/>
              <a:gd name="connsiteY4" fmla="*/ 5680645 h 5689878"/>
              <a:gd name="connsiteX5" fmla="*/ 4158098 w 7875877"/>
              <a:gd name="connsiteY5" fmla="*/ 4448746 h 5689878"/>
              <a:gd name="connsiteX6" fmla="*/ 1997031 w 7875877"/>
              <a:gd name="connsiteY6" fmla="*/ 4250632 h 5689878"/>
              <a:gd name="connsiteX7" fmla="*/ 42417 w 7875877"/>
              <a:gd name="connsiteY7" fmla="*/ 1868113 h 5689878"/>
              <a:gd name="connsiteX8" fmla="*/ 1232898 w 7875877"/>
              <a:gd name="connsiteY8" fmla="*/ 209485 h 5689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75877" h="5689878">
                <a:moveTo>
                  <a:pt x="1232898" y="209485"/>
                </a:moveTo>
                <a:cubicBezTo>
                  <a:pt x="2454931" y="-13613"/>
                  <a:pt x="6335758" y="-229935"/>
                  <a:pt x="7374618" y="529525"/>
                </a:cubicBezTo>
                <a:cubicBezTo>
                  <a:pt x="8413478" y="1288985"/>
                  <a:pt x="7524833" y="4021179"/>
                  <a:pt x="7466058" y="4766245"/>
                </a:cubicBezTo>
                <a:cubicBezTo>
                  <a:pt x="7407283" y="5511311"/>
                  <a:pt x="7305835" y="4847524"/>
                  <a:pt x="7021965" y="4999924"/>
                </a:cubicBezTo>
                <a:cubicBezTo>
                  <a:pt x="6738095" y="5152324"/>
                  <a:pt x="6240147" y="5772508"/>
                  <a:pt x="5762836" y="5680645"/>
                </a:cubicBezTo>
                <a:cubicBezTo>
                  <a:pt x="5285525" y="5588782"/>
                  <a:pt x="5178079" y="5207770"/>
                  <a:pt x="4158098" y="4448746"/>
                </a:cubicBezTo>
                <a:cubicBezTo>
                  <a:pt x="3138117" y="3689722"/>
                  <a:pt x="2914649" y="4532574"/>
                  <a:pt x="1997031" y="4250632"/>
                </a:cubicBezTo>
                <a:cubicBezTo>
                  <a:pt x="1303611" y="3879792"/>
                  <a:pt x="169772" y="2541637"/>
                  <a:pt x="42417" y="1868113"/>
                </a:cubicBezTo>
                <a:cubicBezTo>
                  <a:pt x="-84938" y="1194589"/>
                  <a:pt x="10865" y="432583"/>
                  <a:pt x="1232898" y="209485"/>
                </a:cubicBezTo>
                <a:close/>
              </a:path>
            </a:pathLst>
          </a:cu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209B5C-1BE8-42E9-BE52-4BFAFAAFC92D}"/>
              </a:ext>
            </a:extLst>
          </p:cNvPr>
          <p:cNvSpPr/>
          <p:nvPr/>
        </p:nvSpPr>
        <p:spPr>
          <a:xfrm>
            <a:off x="5836920" y="4267200"/>
            <a:ext cx="685800" cy="68580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alarm-bell_726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DE73BD-9171-4360-ABF9-FBE678A9497D}"/>
              </a:ext>
            </a:extLst>
          </p:cNvPr>
          <p:cNvSpPr>
            <a:spLocks noChangeAspect="1"/>
          </p:cNvSpPr>
          <p:nvPr/>
        </p:nvSpPr>
        <p:spPr bwMode="auto">
          <a:xfrm>
            <a:off x="6043012" y="4449063"/>
            <a:ext cx="273615" cy="304842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585" h="607851">
                <a:moveTo>
                  <a:pt x="205579" y="557256"/>
                </a:moveTo>
                <a:cubicBezTo>
                  <a:pt x="226318" y="557852"/>
                  <a:pt x="248697" y="558150"/>
                  <a:pt x="272793" y="558150"/>
                </a:cubicBezTo>
                <a:cubicBezTo>
                  <a:pt x="296888" y="558150"/>
                  <a:pt x="319268" y="557852"/>
                  <a:pt x="340006" y="557256"/>
                </a:cubicBezTo>
                <a:cubicBezTo>
                  <a:pt x="331651" y="586465"/>
                  <a:pt x="304721" y="607851"/>
                  <a:pt x="272793" y="607851"/>
                </a:cubicBezTo>
                <a:cubicBezTo>
                  <a:pt x="240864" y="607851"/>
                  <a:pt x="213934" y="586465"/>
                  <a:pt x="205579" y="557256"/>
                </a:cubicBezTo>
                <a:close/>
                <a:moveTo>
                  <a:pt x="272793" y="0"/>
                </a:moveTo>
                <a:cubicBezTo>
                  <a:pt x="376035" y="0"/>
                  <a:pt x="459733" y="117091"/>
                  <a:pt x="459733" y="261443"/>
                </a:cubicBezTo>
                <a:cubicBezTo>
                  <a:pt x="459733" y="405870"/>
                  <a:pt x="746110" y="522961"/>
                  <a:pt x="272793" y="522961"/>
                </a:cubicBezTo>
                <a:cubicBezTo>
                  <a:pt x="-200525" y="522961"/>
                  <a:pt x="85852" y="405870"/>
                  <a:pt x="85852" y="261443"/>
                </a:cubicBezTo>
                <a:cubicBezTo>
                  <a:pt x="85852" y="117091"/>
                  <a:pt x="169550" y="0"/>
                  <a:pt x="2727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E8DCEA-0558-41F9-BD64-3A4A64699EA3}"/>
              </a:ext>
            </a:extLst>
          </p:cNvPr>
          <p:cNvSpPr txBox="1"/>
          <p:nvPr/>
        </p:nvSpPr>
        <p:spPr>
          <a:xfrm>
            <a:off x="1768950" y="3688513"/>
            <a:ext cx="2785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759769-BC92-42D1-A258-9873AE91E794}"/>
              </a:ext>
            </a:extLst>
          </p:cNvPr>
          <p:cNvSpPr txBox="1"/>
          <p:nvPr/>
        </p:nvSpPr>
        <p:spPr>
          <a:xfrm>
            <a:off x="1662025" y="4360800"/>
            <a:ext cx="388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cxnSp>
        <p:nvCxnSpPr>
          <p:cNvPr id="11" name="PA-直接连接符 5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FF5293-A76B-4EDC-B415-043C18237FEB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1922161" y="4314457"/>
            <a:ext cx="790559" cy="6751"/>
          </a:xfrm>
          <a:prstGeom prst="line">
            <a:avLst/>
          </a:prstGeom>
          <a:ln>
            <a:solidFill>
              <a:srgbClr val="FE94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417EA0-FC0A-4EA9-8D07-85B8D4B6DEA7}"/>
              </a:ext>
            </a:extLst>
          </p:cNvPr>
          <p:cNvGrpSpPr/>
          <p:nvPr/>
        </p:nvGrpSpPr>
        <p:grpSpPr>
          <a:xfrm>
            <a:off x="1434520" y="2718500"/>
            <a:ext cx="1051560" cy="227505"/>
            <a:chOff x="5044440" y="960120"/>
            <a:chExt cx="1051560" cy="227505"/>
          </a:xfrm>
        </p:grpSpPr>
        <p:sp>
          <p:nvSpPr>
            <p:cNvPr id="15" name="椭圆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A5D03F-0293-4FB1-81E9-67323BEC44C7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D7F0D9-EDF5-4E79-97FA-90A615CE0652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3D1A21-8FD4-4F46-83AC-B69660E3057F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56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E468EF-7DB0-4678-9C77-6F0CB518A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8714" y="-2668714"/>
            <a:ext cx="6854574" cy="12192002"/>
          </a:xfrm>
          <a:prstGeom prst="rect">
            <a:avLst/>
          </a:prstGeom>
          <a:ln>
            <a:noFill/>
          </a:ln>
        </p:spPr>
      </p:pic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974B87-81FF-4A8B-83CE-F8E4C95954D0}"/>
              </a:ext>
            </a:extLst>
          </p:cNvPr>
          <p:cNvSpPr/>
          <p:nvPr/>
        </p:nvSpPr>
        <p:spPr>
          <a:xfrm>
            <a:off x="2758438" y="0"/>
            <a:ext cx="9433562" cy="6854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C6E5CD-14CA-47B2-AA25-B512BC1FD9C0}"/>
              </a:ext>
            </a:extLst>
          </p:cNvPr>
          <p:cNvSpPr/>
          <p:nvPr/>
        </p:nvSpPr>
        <p:spPr>
          <a:xfrm>
            <a:off x="1310638" y="1082040"/>
            <a:ext cx="1447800" cy="4693920"/>
          </a:xfrm>
          <a:prstGeom prst="rect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B4585B-B960-44AB-B315-9648781CF36F}"/>
              </a:ext>
            </a:extLst>
          </p:cNvPr>
          <p:cNvSpPr/>
          <p:nvPr/>
        </p:nvSpPr>
        <p:spPr>
          <a:xfrm>
            <a:off x="2758436" y="1082040"/>
            <a:ext cx="8305804" cy="4693920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C77633-9211-4BDB-BC8C-E2C21DBDDB8E}"/>
              </a:ext>
            </a:extLst>
          </p:cNvPr>
          <p:cNvGrpSpPr/>
          <p:nvPr/>
        </p:nvGrpSpPr>
        <p:grpSpPr>
          <a:xfrm rot="5400000">
            <a:off x="1508757" y="3313535"/>
            <a:ext cx="1051560" cy="227505"/>
            <a:chOff x="5044440" y="960120"/>
            <a:chExt cx="1051560" cy="227505"/>
          </a:xfrm>
          <a:solidFill>
            <a:schemeClr val="bg1"/>
          </a:solidFill>
        </p:grpSpPr>
        <p:sp>
          <p:nvSpPr>
            <p:cNvPr id="8" name="椭圆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8A2722-6C93-41F2-9A2D-BFFDA646D916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0A1E65-ED2E-4E38-989E-5EABC774E99E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0A657B-4283-45FB-9D3D-0AD8FB278A4D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5" name="RelativeShape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0F16C4-A683-494E-86D5-C1E112A626A8}"/>
              </a:ext>
            </a:extLst>
          </p:cNvPr>
          <p:cNvSpPr/>
          <p:nvPr/>
        </p:nvSpPr>
        <p:spPr bwMode="auto">
          <a:xfrm>
            <a:off x="6436137" y="2133114"/>
            <a:ext cx="4027684" cy="526911"/>
          </a:xfrm>
          <a:prstGeom prst="roundRect">
            <a:avLst>
              <a:gd name="adj" fmla="val 50000"/>
            </a:avLst>
          </a:prstGeom>
          <a:noFill/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ValueShape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457D35-AD4F-4AD9-8A74-0B9806AE8AE8}"/>
              </a:ext>
            </a:extLst>
          </p:cNvPr>
          <p:cNvSpPr/>
          <p:nvPr/>
        </p:nvSpPr>
        <p:spPr bwMode="auto">
          <a:xfrm>
            <a:off x="6436137" y="2133114"/>
            <a:ext cx="1858932" cy="5269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7" name="SorbShape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BB77A3-1AF3-4613-936F-06C34E1D654A}"/>
              </a:ext>
            </a:extLst>
          </p:cNvPr>
          <p:cNvSpPr/>
          <p:nvPr/>
        </p:nvSpPr>
        <p:spPr>
          <a:xfrm>
            <a:off x="8425629" y="2070170"/>
            <a:ext cx="652800" cy="65280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ValueText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7746D3-50D2-46C8-AE94-79DB59ABA828}"/>
              </a:ext>
            </a:extLst>
          </p:cNvPr>
          <p:cNvSpPr txBox="1"/>
          <p:nvPr/>
        </p:nvSpPr>
        <p:spPr>
          <a:xfrm>
            <a:off x="8526192" y="2227192"/>
            <a:ext cx="451673" cy="338755"/>
          </a:xfrm>
          <a:prstGeom prst="rect">
            <a:avLst/>
          </a:prstGeom>
          <a:noFill/>
        </p:spPr>
        <p:txBody>
          <a:bodyPr wrap="none" anchor="ctr" anchorCtr="0">
            <a:prstTxWarp prst="textPlain">
              <a:avLst/>
            </a:prstTxWarp>
            <a:normAutofit fontScale="32500" lnSpcReduction="20000"/>
          </a:bodyPr>
          <a:lstStyle/>
          <a:p>
            <a:r>
              <a:rPr lang="en-US" sz="6000">
                <a:solidFill>
                  <a:schemeClr val="bg1"/>
                </a:solidFill>
                <a:cs typeface="+mn-ea"/>
                <a:sym typeface="+mn-lt"/>
              </a:rPr>
              <a:t>46%</a:t>
            </a:r>
            <a:endParaRPr lang="en-US" sz="6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9" name="RelativeShape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4107E3-1D4A-4B79-92E9-387E7B330918}"/>
              </a:ext>
            </a:extLst>
          </p:cNvPr>
          <p:cNvSpPr/>
          <p:nvPr/>
        </p:nvSpPr>
        <p:spPr bwMode="auto">
          <a:xfrm>
            <a:off x="6436137" y="2958802"/>
            <a:ext cx="4027684" cy="526911"/>
          </a:xfrm>
          <a:prstGeom prst="roundRect">
            <a:avLst>
              <a:gd name="adj" fmla="val 50000"/>
            </a:avLst>
          </a:prstGeom>
          <a:noFill/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0" name="ValueShape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475425-8C09-4DE5-A1E7-980928E1F22B}"/>
              </a:ext>
            </a:extLst>
          </p:cNvPr>
          <p:cNvSpPr/>
          <p:nvPr/>
        </p:nvSpPr>
        <p:spPr bwMode="auto">
          <a:xfrm>
            <a:off x="6436137" y="2958802"/>
            <a:ext cx="2478575" cy="5269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91" name="SorbShape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980484-D5B8-4880-90E9-6A7B0F3B1DB1}"/>
              </a:ext>
            </a:extLst>
          </p:cNvPr>
          <p:cNvSpPr/>
          <p:nvPr/>
        </p:nvSpPr>
        <p:spPr>
          <a:xfrm>
            <a:off x="9110551" y="2895857"/>
            <a:ext cx="652800" cy="65280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ValueText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47F928-670F-48E3-91DE-D96F58407BEB}"/>
              </a:ext>
            </a:extLst>
          </p:cNvPr>
          <p:cNvSpPr txBox="1"/>
          <p:nvPr/>
        </p:nvSpPr>
        <p:spPr>
          <a:xfrm>
            <a:off x="9211115" y="3052880"/>
            <a:ext cx="451673" cy="338755"/>
          </a:xfrm>
          <a:prstGeom prst="rect">
            <a:avLst/>
          </a:prstGeom>
          <a:noFill/>
        </p:spPr>
        <p:txBody>
          <a:bodyPr wrap="none" anchor="ctr" anchorCtr="0">
            <a:prstTxWarp prst="textPlain">
              <a:avLst/>
            </a:prstTxWarp>
            <a:normAutofit fontScale="32500" lnSpcReduction="20000"/>
          </a:bodyPr>
          <a:lstStyle/>
          <a:p>
            <a:r>
              <a:rPr lang="en-US" sz="6000">
                <a:solidFill>
                  <a:schemeClr val="bg1"/>
                </a:solidFill>
                <a:cs typeface="+mn-ea"/>
                <a:sym typeface="+mn-lt"/>
              </a:rPr>
              <a:t>62%</a:t>
            </a:r>
            <a:endParaRPr lang="en-US" sz="6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3" name="RelativeShape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3352AC-8C27-42F9-9236-1E2570C8818B}"/>
              </a:ext>
            </a:extLst>
          </p:cNvPr>
          <p:cNvSpPr/>
          <p:nvPr/>
        </p:nvSpPr>
        <p:spPr bwMode="auto">
          <a:xfrm>
            <a:off x="6436138" y="3805010"/>
            <a:ext cx="4030432" cy="526911"/>
          </a:xfrm>
          <a:prstGeom prst="roundRect">
            <a:avLst>
              <a:gd name="adj" fmla="val 50000"/>
            </a:avLst>
          </a:prstGeom>
          <a:noFill/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ValueShape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40B468-85A2-4197-90B6-DC4D8DCC6003}"/>
              </a:ext>
            </a:extLst>
          </p:cNvPr>
          <p:cNvSpPr/>
          <p:nvPr/>
        </p:nvSpPr>
        <p:spPr bwMode="auto">
          <a:xfrm>
            <a:off x="6436138" y="3805010"/>
            <a:ext cx="3177840" cy="5269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95" name="SorbShape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E3CA84-A5E3-4DB5-B723-7AE9961885C2}"/>
              </a:ext>
            </a:extLst>
          </p:cNvPr>
          <p:cNvSpPr/>
          <p:nvPr/>
        </p:nvSpPr>
        <p:spPr>
          <a:xfrm>
            <a:off x="9809819" y="3742066"/>
            <a:ext cx="652800" cy="65280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ValueText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68E08A-FE66-4642-ACB4-FF0D9FBDF2F1}"/>
              </a:ext>
            </a:extLst>
          </p:cNvPr>
          <p:cNvSpPr txBox="1"/>
          <p:nvPr/>
        </p:nvSpPr>
        <p:spPr>
          <a:xfrm>
            <a:off x="9910382" y="3899089"/>
            <a:ext cx="451673" cy="338755"/>
          </a:xfrm>
          <a:prstGeom prst="rect">
            <a:avLst/>
          </a:prstGeom>
          <a:noFill/>
        </p:spPr>
        <p:txBody>
          <a:bodyPr wrap="none" anchor="ctr" anchorCtr="0">
            <a:prstTxWarp prst="textPlain">
              <a:avLst/>
            </a:prstTxWarp>
            <a:normAutofit fontScale="32500" lnSpcReduction="20000"/>
          </a:bodyPr>
          <a:lstStyle/>
          <a:p>
            <a:r>
              <a:rPr lang="en-US" sz="6000">
                <a:solidFill>
                  <a:schemeClr val="bg1"/>
                </a:solidFill>
                <a:cs typeface="+mn-ea"/>
                <a:sym typeface="+mn-lt"/>
              </a:rPr>
              <a:t>79%</a:t>
            </a:r>
            <a:endParaRPr lang="en-US" sz="6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2519A9-5E1B-4944-896F-9C4CDA9CFCB7}"/>
              </a:ext>
            </a:extLst>
          </p:cNvPr>
          <p:cNvSpPr/>
          <p:nvPr/>
        </p:nvSpPr>
        <p:spPr bwMode="auto">
          <a:xfrm>
            <a:off x="2457939" y="1276025"/>
            <a:ext cx="8432199" cy="41494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5FDE0B-8D9E-4880-82E7-B771B788135D}"/>
              </a:ext>
            </a:extLst>
          </p:cNvPr>
          <p:cNvSpPr/>
          <p:nvPr/>
        </p:nvSpPr>
        <p:spPr>
          <a:xfrm>
            <a:off x="10181639" y="1422400"/>
            <a:ext cx="405081" cy="405081"/>
          </a:xfrm>
          <a:prstGeom prst="rect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alarm-bell_726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F882F5-8789-4AD7-B092-C3A83AA0B010}"/>
              </a:ext>
            </a:extLst>
          </p:cNvPr>
          <p:cNvSpPr>
            <a:spLocks noChangeAspect="1"/>
          </p:cNvSpPr>
          <p:nvPr/>
        </p:nvSpPr>
        <p:spPr bwMode="auto">
          <a:xfrm>
            <a:off x="10256847" y="1502432"/>
            <a:ext cx="219916" cy="24501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585" h="607851">
                <a:moveTo>
                  <a:pt x="205579" y="557256"/>
                </a:moveTo>
                <a:cubicBezTo>
                  <a:pt x="226318" y="557852"/>
                  <a:pt x="248697" y="558150"/>
                  <a:pt x="272793" y="558150"/>
                </a:cubicBezTo>
                <a:cubicBezTo>
                  <a:pt x="296888" y="558150"/>
                  <a:pt x="319268" y="557852"/>
                  <a:pt x="340006" y="557256"/>
                </a:cubicBezTo>
                <a:cubicBezTo>
                  <a:pt x="331651" y="586465"/>
                  <a:pt x="304721" y="607851"/>
                  <a:pt x="272793" y="607851"/>
                </a:cubicBezTo>
                <a:cubicBezTo>
                  <a:pt x="240864" y="607851"/>
                  <a:pt x="213934" y="586465"/>
                  <a:pt x="205579" y="557256"/>
                </a:cubicBezTo>
                <a:close/>
                <a:moveTo>
                  <a:pt x="272793" y="0"/>
                </a:moveTo>
                <a:cubicBezTo>
                  <a:pt x="376035" y="0"/>
                  <a:pt x="459733" y="117091"/>
                  <a:pt x="459733" y="261443"/>
                </a:cubicBezTo>
                <a:cubicBezTo>
                  <a:pt x="459733" y="405870"/>
                  <a:pt x="746110" y="522961"/>
                  <a:pt x="272793" y="522961"/>
                </a:cubicBezTo>
                <a:cubicBezTo>
                  <a:pt x="-200525" y="522961"/>
                  <a:pt x="85852" y="405870"/>
                  <a:pt x="85852" y="261443"/>
                </a:cubicBezTo>
                <a:cubicBezTo>
                  <a:pt x="85852" y="117091"/>
                  <a:pt x="169550" y="0"/>
                  <a:pt x="2727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62B5AD-526E-49FB-B362-94F01FD4AE5C}"/>
              </a:ext>
            </a:extLst>
          </p:cNvPr>
          <p:cNvSpPr txBox="1"/>
          <p:nvPr/>
        </p:nvSpPr>
        <p:spPr>
          <a:xfrm>
            <a:off x="6686994" y="2208172"/>
            <a:ext cx="1192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标题一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81AE5E-6891-499C-8D00-C75A0110844B}"/>
              </a:ext>
            </a:extLst>
          </p:cNvPr>
          <p:cNvSpPr txBox="1"/>
          <p:nvPr/>
        </p:nvSpPr>
        <p:spPr>
          <a:xfrm>
            <a:off x="6698299" y="2999277"/>
            <a:ext cx="1192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标题二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1E0244-ECF3-4823-BF38-24D854C112BE}"/>
              </a:ext>
            </a:extLst>
          </p:cNvPr>
          <p:cNvSpPr txBox="1"/>
          <p:nvPr/>
        </p:nvSpPr>
        <p:spPr>
          <a:xfrm>
            <a:off x="6698299" y="3834924"/>
            <a:ext cx="1192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标题三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B1F960-6DC6-45FF-A132-022EEF8FBF6D}"/>
              </a:ext>
            </a:extLst>
          </p:cNvPr>
          <p:cNvSpPr/>
          <p:nvPr/>
        </p:nvSpPr>
        <p:spPr>
          <a:xfrm>
            <a:off x="2758436" y="1082040"/>
            <a:ext cx="2921469" cy="469392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6A0A94-7316-4682-A776-60E4417B1CB1}"/>
              </a:ext>
            </a:extLst>
          </p:cNvPr>
          <p:cNvSpPr txBox="1"/>
          <p:nvPr/>
        </p:nvSpPr>
        <p:spPr>
          <a:xfrm>
            <a:off x="6496274" y="4605447"/>
            <a:ext cx="2539415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</a:t>
            </a:r>
          </a:p>
        </p:txBody>
      </p:sp>
    </p:spTree>
    <p:extLst>
      <p:ext uri="{BB962C8B-B14F-4D97-AF65-F5344CB8AC3E}">
        <p14:creationId xmlns:p14="http://schemas.microsoft.com/office/powerpoint/2010/main" val="283774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/>
      <p:bldP spid="89" grpId="0"/>
      <p:bldP spid="90" grpId="0" animBg="1"/>
      <p:bldP spid="91" grpId="0" animBg="1"/>
      <p:bldP spid="92" grpId="0"/>
      <p:bldP spid="93" grpId="0"/>
      <p:bldP spid="94" grpId="0" animBg="1"/>
      <p:bldP spid="95" grpId="0" animBg="1"/>
      <p:bldP spid="96" grpId="0"/>
      <p:bldP spid="29" grpId="0"/>
      <p:bldP spid="30" grpId="0"/>
      <p:bldP spid="31" grpId="0"/>
      <p:bldP spid="11" grpId="0" animBg="1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话气泡: 圆角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EDAF0A-82CA-4D19-BE88-C8DD09526972}"/>
              </a:ext>
            </a:extLst>
          </p:cNvPr>
          <p:cNvSpPr/>
          <p:nvPr/>
        </p:nvSpPr>
        <p:spPr>
          <a:xfrm>
            <a:off x="1162881" y="1344633"/>
            <a:ext cx="4702566" cy="2248415"/>
          </a:xfrm>
          <a:prstGeom prst="wedgeRoundRectCallout">
            <a:avLst>
              <a:gd name="adj1" fmla="val -16421"/>
              <a:gd name="adj2" fmla="val 72253"/>
              <a:gd name="adj3" fmla="val 16667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FA0668-57B6-4BC0-A5F1-1D4E8233E819}"/>
              </a:ext>
            </a:extLst>
          </p:cNvPr>
          <p:cNvSpPr/>
          <p:nvPr/>
        </p:nvSpPr>
        <p:spPr>
          <a:xfrm>
            <a:off x="1919825" y="4259618"/>
            <a:ext cx="1784073" cy="1784073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00B00A-6465-4D75-AAB0-B967EC2E6C7D}"/>
              </a:ext>
            </a:extLst>
          </p:cNvPr>
          <p:cNvSpPr txBox="1"/>
          <p:nvPr/>
        </p:nvSpPr>
        <p:spPr>
          <a:xfrm>
            <a:off x="1162881" y="1587734"/>
            <a:ext cx="1134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“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06D218-8BD2-4184-9992-E999C9A9D1CC}"/>
              </a:ext>
            </a:extLst>
          </p:cNvPr>
          <p:cNvSpPr txBox="1"/>
          <p:nvPr/>
        </p:nvSpPr>
        <p:spPr>
          <a:xfrm>
            <a:off x="2204602" y="2392313"/>
            <a:ext cx="3119752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单击文本框，可修改文字内容，调整文字颜色和大小。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1ED273-2421-47BB-99B7-C9E19F5AF68E}"/>
              </a:ext>
            </a:extLst>
          </p:cNvPr>
          <p:cNvSpPr txBox="1"/>
          <p:nvPr/>
        </p:nvSpPr>
        <p:spPr>
          <a:xfrm>
            <a:off x="2105478" y="1842893"/>
            <a:ext cx="2443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AEF075-6D60-4D0A-89D7-E019E9C4E8D8}"/>
              </a:ext>
            </a:extLst>
          </p:cNvPr>
          <p:cNvCxnSpPr>
            <a:cxnSpLocks/>
          </p:cNvCxnSpPr>
          <p:nvPr/>
        </p:nvCxnSpPr>
        <p:spPr>
          <a:xfrm>
            <a:off x="2355073" y="2419692"/>
            <a:ext cx="8163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iSlîd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1B30BD-E511-42E6-BCAB-23CE3305FBDF}"/>
              </a:ext>
            </a:extLst>
          </p:cNvPr>
          <p:cNvSpPr/>
          <p:nvPr/>
        </p:nvSpPr>
        <p:spPr>
          <a:xfrm>
            <a:off x="6808044" y="1962603"/>
            <a:ext cx="675000" cy="675005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7" name="ïŝḻíḍ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883F1B-3552-4713-8C10-05EB50BC941C}"/>
              </a:ext>
            </a:extLst>
          </p:cNvPr>
          <p:cNvSpPr/>
          <p:nvPr/>
        </p:nvSpPr>
        <p:spPr bwMode="auto">
          <a:xfrm>
            <a:off x="6973451" y="2131367"/>
            <a:ext cx="344185" cy="337474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198" dirty="0">
              <a:cs typeface="+mn-ea"/>
              <a:sym typeface="+mn-lt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2673DD-E80F-4D5D-A951-57181DBE07DD}"/>
              </a:ext>
            </a:extLst>
          </p:cNvPr>
          <p:cNvCxnSpPr>
            <a:cxnSpLocks/>
          </p:cNvCxnSpPr>
          <p:nvPr/>
        </p:nvCxnSpPr>
        <p:spPr>
          <a:xfrm>
            <a:off x="7847204" y="2838005"/>
            <a:ext cx="3181915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9F88F7-89B5-486A-85DB-3055200D1BBA}"/>
              </a:ext>
            </a:extLst>
          </p:cNvPr>
          <p:cNvSpPr txBox="1"/>
          <p:nvPr/>
        </p:nvSpPr>
        <p:spPr>
          <a:xfrm>
            <a:off x="7729629" y="1846109"/>
            <a:ext cx="3299490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单击文本框，可修改文字内容，调整文字颜色和大小。</a:t>
            </a:r>
          </a:p>
        </p:txBody>
      </p:sp>
      <p:sp>
        <p:nvSpPr>
          <p:cNvPr id="21" name="iSlîd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91B2B2-F382-4EAA-81FF-501FA0543811}"/>
              </a:ext>
            </a:extLst>
          </p:cNvPr>
          <p:cNvSpPr/>
          <p:nvPr/>
        </p:nvSpPr>
        <p:spPr>
          <a:xfrm>
            <a:off x="6808044" y="3197757"/>
            <a:ext cx="675000" cy="675005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2" name="ïŝḻíḍ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AF66BB-F006-4947-B2B5-14DF8F650262}"/>
              </a:ext>
            </a:extLst>
          </p:cNvPr>
          <p:cNvSpPr/>
          <p:nvPr/>
        </p:nvSpPr>
        <p:spPr bwMode="auto">
          <a:xfrm>
            <a:off x="6973451" y="3366521"/>
            <a:ext cx="344185" cy="337474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198" dirty="0">
              <a:cs typeface="+mn-ea"/>
              <a:sym typeface="+mn-lt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47187E-71FB-485E-925C-7B8EDD280122}"/>
              </a:ext>
            </a:extLst>
          </p:cNvPr>
          <p:cNvCxnSpPr>
            <a:cxnSpLocks/>
          </p:cNvCxnSpPr>
          <p:nvPr/>
        </p:nvCxnSpPr>
        <p:spPr>
          <a:xfrm>
            <a:off x="7847204" y="4073159"/>
            <a:ext cx="3181915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9018CA-2DA6-489A-BCB0-75B1E825E1D5}"/>
              </a:ext>
            </a:extLst>
          </p:cNvPr>
          <p:cNvSpPr txBox="1"/>
          <p:nvPr/>
        </p:nvSpPr>
        <p:spPr>
          <a:xfrm>
            <a:off x="7729629" y="3081263"/>
            <a:ext cx="3299490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单击文本框，可修改文字内容，调整文字颜色和大小。</a:t>
            </a:r>
          </a:p>
        </p:txBody>
      </p:sp>
      <p:sp>
        <p:nvSpPr>
          <p:cNvPr id="25" name="iSlîd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856069-D196-4C17-9EA9-09A68605BDBC}"/>
              </a:ext>
            </a:extLst>
          </p:cNvPr>
          <p:cNvSpPr/>
          <p:nvPr/>
        </p:nvSpPr>
        <p:spPr>
          <a:xfrm>
            <a:off x="6808044" y="4524581"/>
            <a:ext cx="675000" cy="675005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ïŝḻíḍ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D33F77-6001-40A1-BE87-7485FE0FA49B}"/>
              </a:ext>
            </a:extLst>
          </p:cNvPr>
          <p:cNvSpPr/>
          <p:nvPr/>
        </p:nvSpPr>
        <p:spPr bwMode="auto">
          <a:xfrm>
            <a:off x="6973451" y="4693345"/>
            <a:ext cx="344185" cy="337474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198" dirty="0">
              <a:cs typeface="+mn-ea"/>
              <a:sym typeface="+mn-lt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6C79AD-D871-4791-81C1-4CCCD0260B6D}"/>
              </a:ext>
            </a:extLst>
          </p:cNvPr>
          <p:cNvCxnSpPr>
            <a:cxnSpLocks/>
          </p:cNvCxnSpPr>
          <p:nvPr/>
        </p:nvCxnSpPr>
        <p:spPr>
          <a:xfrm>
            <a:off x="7847204" y="5399983"/>
            <a:ext cx="3181915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6F8160A-011F-4561-B597-89D4EA852A51}"/>
              </a:ext>
            </a:extLst>
          </p:cNvPr>
          <p:cNvSpPr txBox="1"/>
          <p:nvPr/>
        </p:nvSpPr>
        <p:spPr>
          <a:xfrm>
            <a:off x="7729629" y="4408087"/>
            <a:ext cx="3299490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单击文本框，可修改文字内容，调整文字颜色和大小。</a:t>
            </a:r>
          </a:p>
        </p:txBody>
      </p:sp>
    </p:spTree>
    <p:extLst>
      <p:ext uri="{BB962C8B-B14F-4D97-AF65-F5344CB8AC3E}">
        <p14:creationId xmlns:p14="http://schemas.microsoft.com/office/powerpoint/2010/main" val="170003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/>
      <p:bldP spid="6" grpId="0"/>
      <p:bldP spid="9" grpId="0"/>
      <p:bldP spid="16" grpId="0" animBg="1"/>
      <p:bldP spid="17" grpId="0" animBg="1"/>
      <p:bldP spid="19" grpId="0"/>
      <p:bldP spid="21" grpId="0" animBg="1"/>
      <p:bldP spid="22" grpId="0" animBg="1"/>
      <p:bldP spid="24" grpId="0"/>
      <p:bldP spid="25" grpId="0" animBg="1"/>
      <p:bldP spid="26" grpId="0" animBg="1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7558AF-BF49-4829-B66E-587AD02DB0A9}"/>
              </a:ext>
            </a:extLst>
          </p:cNvPr>
          <p:cNvSpPr/>
          <p:nvPr/>
        </p:nvSpPr>
        <p:spPr>
          <a:xfrm>
            <a:off x="0" y="0"/>
            <a:ext cx="12192000" cy="5303520"/>
          </a:xfrm>
          <a:prstGeom prst="rect">
            <a:avLst/>
          </a:prstGeom>
          <a:blipFill>
            <a:blip r:embed="rId3"/>
            <a:stretch>
              <a:fillRect t="-26692" b="-265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FDB658-EB93-4E8D-9B47-18EF220F2886}"/>
              </a:ext>
            </a:extLst>
          </p:cNvPr>
          <p:cNvSpPr/>
          <p:nvPr/>
        </p:nvSpPr>
        <p:spPr>
          <a:xfrm>
            <a:off x="0" y="0"/>
            <a:ext cx="12192000" cy="5303520"/>
          </a:xfrm>
          <a:prstGeom prst="rect">
            <a:avLst/>
          </a:prstGeom>
          <a:gradFill>
            <a:gsLst>
              <a:gs pos="0">
                <a:srgbClr val="FF5A72">
                  <a:alpha val="61000"/>
                </a:srgbClr>
              </a:gs>
              <a:gs pos="100000">
                <a:srgbClr val="FE9456">
                  <a:alpha val="23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A1F585-CD2A-4BDD-8441-E237476AE771}"/>
              </a:ext>
            </a:extLst>
          </p:cNvPr>
          <p:cNvSpPr/>
          <p:nvPr/>
        </p:nvSpPr>
        <p:spPr>
          <a:xfrm>
            <a:off x="0" y="5303520"/>
            <a:ext cx="12192000" cy="1554480"/>
          </a:xfrm>
          <a:prstGeom prst="rect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i$ḷíd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161668-EE50-49A3-818E-14C9D3D5FC22}"/>
              </a:ext>
            </a:extLst>
          </p:cNvPr>
          <p:cNvSpPr/>
          <p:nvPr/>
        </p:nvSpPr>
        <p:spPr bwMode="auto">
          <a:xfrm>
            <a:off x="2291228" y="2305963"/>
            <a:ext cx="1567053" cy="1738749"/>
          </a:xfrm>
          <a:custGeom>
            <a:avLst/>
            <a:gdLst>
              <a:gd name="T0" fmla="*/ 668 w 1369"/>
              <a:gd name="T1" fmla="*/ 0 h 1519"/>
              <a:gd name="T2" fmla="*/ 702 w 1369"/>
              <a:gd name="T3" fmla="*/ 0 h 1519"/>
              <a:gd name="T4" fmla="*/ 736 w 1369"/>
              <a:gd name="T5" fmla="*/ 7 h 1519"/>
              <a:gd name="T6" fmla="*/ 768 w 1369"/>
              <a:gd name="T7" fmla="*/ 21 h 1519"/>
              <a:gd name="T8" fmla="*/ 1284 w 1369"/>
              <a:gd name="T9" fmla="*/ 318 h 1519"/>
              <a:gd name="T10" fmla="*/ 1313 w 1369"/>
              <a:gd name="T11" fmla="*/ 339 h 1519"/>
              <a:gd name="T12" fmla="*/ 1337 w 1369"/>
              <a:gd name="T13" fmla="*/ 364 h 1519"/>
              <a:gd name="T14" fmla="*/ 1354 w 1369"/>
              <a:gd name="T15" fmla="*/ 395 h 1519"/>
              <a:gd name="T16" fmla="*/ 1364 w 1369"/>
              <a:gd name="T17" fmla="*/ 429 h 1519"/>
              <a:gd name="T18" fmla="*/ 1369 w 1369"/>
              <a:gd name="T19" fmla="*/ 465 h 1519"/>
              <a:gd name="T20" fmla="*/ 1369 w 1369"/>
              <a:gd name="T21" fmla="*/ 1054 h 1519"/>
              <a:gd name="T22" fmla="*/ 1364 w 1369"/>
              <a:gd name="T23" fmla="*/ 1090 h 1519"/>
              <a:gd name="T24" fmla="*/ 1354 w 1369"/>
              <a:gd name="T25" fmla="*/ 1124 h 1519"/>
              <a:gd name="T26" fmla="*/ 1337 w 1369"/>
              <a:gd name="T27" fmla="*/ 1154 h 1519"/>
              <a:gd name="T28" fmla="*/ 1313 w 1369"/>
              <a:gd name="T29" fmla="*/ 1181 h 1519"/>
              <a:gd name="T30" fmla="*/ 1284 w 1369"/>
              <a:gd name="T31" fmla="*/ 1201 h 1519"/>
              <a:gd name="T32" fmla="*/ 768 w 1369"/>
              <a:gd name="T33" fmla="*/ 1497 h 1519"/>
              <a:gd name="T34" fmla="*/ 736 w 1369"/>
              <a:gd name="T35" fmla="*/ 1512 h 1519"/>
              <a:gd name="T36" fmla="*/ 702 w 1369"/>
              <a:gd name="T37" fmla="*/ 1519 h 1519"/>
              <a:gd name="T38" fmla="*/ 668 w 1369"/>
              <a:gd name="T39" fmla="*/ 1519 h 1519"/>
              <a:gd name="T40" fmla="*/ 632 w 1369"/>
              <a:gd name="T41" fmla="*/ 1512 h 1519"/>
              <a:gd name="T42" fmla="*/ 599 w 1369"/>
              <a:gd name="T43" fmla="*/ 1497 h 1519"/>
              <a:gd name="T44" fmla="*/ 85 w 1369"/>
              <a:gd name="T45" fmla="*/ 1201 h 1519"/>
              <a:gd name="T46" fmla="*/ 56 w 1369"/>
              <a:gd name="T47" fmla="*/ 1181 h 1519"/>
              <a:gd name="T48" fmla="*/ 32 w 1369"/>
              <a:gd name="T49" fmla="*/ 1154 h 1519"/>
              <a:gd name="T50" fmla="*/ 15 w 1369"/>
              <a:gd name="T51" fmla="*/ 1124 h 1519"/>
              <a:gd name="T52" fmla="*/ 3 w 1369"/>
              <a:gd name="T53" fmla="*/ 1090 h 1519"/>
              <a:gd name="T54" fmla="*/ 0 w 1369"/>
              <a:gd name="T55" fmla="*/ 1054 h 1519"/>
              <a:gd name="T56" fmla="*/ 0 w 1369"/>
              <a:gd name="T57" fmla="*/ 465 h 1519"/>
              <a:gd name="T58" fmla="*/ 3 w 1369"/>
              <a:gd name="T59" fmla="*/ 429 h 1519"/>
              <a:gd name="T60" fmla="*/ 15 w 1369"/>
              <a:gd name="T61" fmla="*/ 395 h 1519"/>
              <a:gd name="T62" fmla="*/ 32 w 1369"/>
              <a:gd name="T63" fmla="*/ 364 h 1519"/>
              <a:gd name="T64" fmla="*/ 56 w 1369"/>
              <a:gd name="T65" fmla="*/ 339 h 1519"/>
              <a:gd name="T66" fmla="*/ 85 w 1369"/>
              <a:gd name="T67" fmla="*/ 318 h 1519"/>
              <a:gd name="T68" fmla="*/ 599 w 1369"/>
              <a:gd name="T69" fmla="*/ 21 h 1519"/>
              <a:gd name="T70" fmla="*/ 632 w 1369"/>
              <a:gd name="T71" fmla="*/ 7 h 1519"/>
              <a:gd name="T72" fmla="*/ 668 w 1369"/>
              <a:gd name="T73" fmla="*/ 0 h 1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69" h="1519">
                <a:moveTo>
                  <a:pt x="668" y="0"/>
                </a:moveTo>
                <a:lnTo>
                  <a:pt x="702" y="0"/>
                </a:lnTo>
                <a:lnTo>
                  <a:pt x="736" y="7"/>
                </a:lnTo>
                <a:lnTo>
                  <a:pt x="768" y="21"/>
                </a:lnTo>
                <a:lnTo>
                  <a:pt x="1284" y="318"/>
                </a:lnTo>
                <a:lnTo>
                  <a:pt x="1313" y="339"/>
                </a:lnTo>
                <a:lnTo>
                  <a:pt x="1337" y="364"/>
                </a:lnTo>
                <a:lnTo>
                  <a:pt x="1354" y="395"/>
                </a:lnTo>
                <a:lnTo>
                  <a:pt x="1364" y="429"/>
                </a:lnTo>
                <a:lnTo>
                  <a:pt x="1369" y="465"/>
                </a:lnTo>
                <a:lnTo>
                  <a:pt x="1369" y="1054"/>
                </a:lnTo>
                <a:lnTo>
                  <a:pt x="1364" y="1090"/>
                </a:lnTo>
                <a:lnTo>
                  <a:pt x="1354" y="1124"/>
                </a:lnTo>
                <a:lnTo>
                  <a:pt x="1337" y="1154"/>
                </a:lnTo>
                <a:lnTo>
                  <a:pt x="1313" y="1181"/>
                </a:lnTo>
                <a:lnTo>
                  <a:pt x="1284" y="1201"/>
                </a:lnTo>
                <a:lnTo>
                  <a:pt x="768" y="1497"/>
                </a:lnTo>
                <a:lnTo>
                  <a:pt x="736" y="1512"/>
                </a:lnTo>
                <a:lnTo>
                  <a:pt x="702" y="1519"/>
                </a:lnTo>
                <a:lnTo>
                  <a:pt x="668" y="1519"/>
                </a:lnTo>
                <a:lnTo>
                  <a:pt x="632" y="1512"/>
                </a:lnTo>
                <a:lnTo>
                  <a:pt x="599" y="1497"/>
                </a:lnTo>
                <a:lnTo>
                  <a:pt x="85" y="1201"/>
                </a:lnTo>
                <a:lnTo>
                  <a:pt x="56" y="1181"/>
                </a:lnTo>
                <a:lnTo>
                  <a:pt x="32" y="1154"/>
                </a:lnTo>
                <a:lnTo>
                  <a:pt x="15" y="1124"/>
                </a:lnTo>
                <a:lnTo>
                  <a:pt x="3" y="1090"/>
                </a:lnTo>
                <a:lnTo>
                  <a:pt x="0" y="1054"/>
                </a:lnTo>
                <a:lnTo>
                  <a:pt x="0" y="465"/>
                </a:lnTo>
                <a:lnTo>
                  <a:pt x="3" y="429"/>
                </a:lnTo>
                <a:lnTo>
                  <a:pt x="15" y="395"/>
                </a:lnTo>
                <a:lnTo>
                  <a:pt x="32" y="364"/>
                </a:lnTo>
                <a:lnTo>
                  <a:pt x="56" y="339"/>
                </a:lnTo>
                <a:lnTo>
                  <a:pt x="85" y="318"/>
                </a:lnTo>
                <a:lnTo>
                  <a:pt x="599" y="21"/>
                </a:lnTo>
                <a:lnTo>
                  <a:pt x="632" y="7"/>
                </a:lnTo>
                <a:lnTo>
                  <a:pt x="668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endParaRPr lang="ru-RU" sz="1600" i="1" u="sng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3" name="ïśliḍ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BADBCD-F2D2-46C2-A77A-FAFB37F6844F}"/>
              </a:ext>
            </a:extLst>
          </p:cNvPr>
          <p:cNvSpPr/>
          <p:nvPr/>
        </p:nvSpPr>
        <p:spPr>
          <a:xfrm>
            <a:off x="2754400" y="2905618"/>
            <a:ext cx="640708" cy="539439"/>
          </a:xfrm>
          <a:custGeom>
            <a:avLst/>
            <a:gdLst>
              <a:gd name="connsiteX0" fmla="*/ 54158 w 604539"/>
              <a:gd name="connsiteY0" fmla="*/ 287695 h 508988"/>
              <a:gd name="connsiteX1" fmla="*/ 242194 w 604539"/>
              <a:gd name="connsiteY1" fmla="*/ 287695 h 508988"/>
              <a:gd name="connsiteX2" fmla="*/ 264990 w 604539"/>
              <a:gd name="connsiteY2" fmla="*/ 306729 h 508988"/>
              <a:gd name="connsiteX3" fmla="*/ 295264 w 604539"/>
              <a:gd name="connsiteY3" fmla="*/ 478149 h 508988"/>
              <a:gd name="connsiteX4" fmla="*/ 296591 w 604539"/>
              <a:gd name="connsiteY4" fmla="*/ 485739 h 508988"/>
              <a:gd name="connsiteX5" fmla="*/ 273433 w 604539"/>
              <a:gd name="connsiteY5" fmla="*/ 508988 h 508988"/>
              <a:gd name="connsiteX6" fmla="*/ 273071 w 604539"/>
              <a:gd name="connsiteY6" fmla="*/ 508988 h 508988"/>
              <a:gd name="connsiteX7" fmla="*/ 23160 w 604539"/>
              <a:gd name="connsiteY7" fmla="*/ 508988 h 508988"/>
              <a:gd name="connsiteX8" fmla="*/ 5430 w 604539"/>
              <a:gd name="connsiteY8" fmla="*/ 500676 h 508988"/>
              <a:gd name="connsiteX9" fmla="*/ 364 w 604539"/>
              <a:gd name="connsiteY9" fmla="*/ 481763 h 508988"/>
              <a:gd name="connsiteX10" fmla="*/ 31241 w 604539"/>
              <a:gd name="connsiteY10" fmla="*/ 306729 h 508988"/>
              <a:gd name="connsiteX11" fmla="*/ 54158 w 604539"/>
              <a:gd name="connsiteY11" fmla="*/ 287695 h 508988"/>
              <a:gd name="connsiteX12" fmla="*/ 362106 w 604539"/>
              <a:gd name="connsiteY12" fmla="*/ 287554 h 508988"/>
              <a:gd name="connsiteX13" fmla="*/ 550142 w 604539"/>
              <a:gd name="connsiteY13" fmla="*/ 287554 h 508988"/>
              <a:gd name="connsiteX14" fmla="*/ 572938 w 604539"/>
              <a:gd name="connsiteY14" fmla="*/ 306710 h 508988"/>
              <a:gd name="connsiteX15" fmla="*/ 603212 w 604539"/>
              <a:gd name="connsiteY15" fmla="*/ 478147 h 508988"/>
              <a:gd name="connsiteX16" fmla="*/ 604539 w 604539"/>
              <a:gd name="connsiteY16" fmla="*/ 485736 h 508988"/>
              <a:gd name="connsiteX17" fmla="*/ 581381 w 604539"/>
              <a:gd name="connsiteY17" fmla="*/ 508988 h 508988"/>
              <a:gd name="connsiteX18" fmla="*/ 581019 w 604539"/>
              <a:gd name="connsiteY18" fmla="*/ 508988 h 508988"/>
              <a:gd name="connsiteX19" fmla="*/ 331108 w 604539"/>
              <a:gd name="connsiteY19" fmla="*/ 508988 h 508988"/>
              <a:gd name="connsiteX20" fmla="*/ 313378 w 604539"/>
              <a:gd name="connsiteY20" fmla="*/ 500675 h 508988"/>
              <a:gd name="connsiteX21" fmla="*/ 308312 w 604539"/>
              <a:gd name="connsiteY21" fmla="*/ 481761 h 508988"/>
              <a:gd name="connsiteX22" fmla="*/ 339189 w 604539"/>
              <a:gd name="connsiteY22" fmla="*/ 306710 h 508988"/>
              <a:gd name="connsiteX23" fmla="*/ 362106 w 604539"/>
              <a:gd name="connsiteY23" fmla="*/ 287554 h 508988"/>
              <a:gd name="connsiteX24" fmla="*/ 208081 w 604539"/>
              <a:gd name="connsiteY24" fmla="*/ 54053 h 508988"/>
              <a:gd name="connsiteX25" fmla="*/ 396118 w 604539"/>
              <a:gd name="connsiteY25" fmla="*/ 54053 h 508988"/>
              <a:gd name="connsiteX26" fmla="*/ 419034 w 604539"/>
              <a:gd name="connsiteY26" fmla="*/ 73201 h 508988"/>
              <a:gd name="connsiteX27" fmla="*/ 449308 w 604539"/>
              <a:gd name="connsiteY27" fmla="*/ 244446 h 508988"/>
              <a:gd name="connsiteX28" fmla="*/ 450635 w 604539"/>
              <a:gd name="connsiteY28" fmla="*/ 252154 h 508988"/>
              <a:gd name="connsiteX29" fmla="*/ 427357 w 604539"/>
              <a:gd name="connsiteY29" fmla="*/ 275275 h 508988"/>
              <a:gd name="connsiteX30" fmla="*/ 427115 w 604539"/>
              <a:gd name="connsiteY30" fmla="*/ 275275 h 508988"/>
              <a:gd name="connsiteX31" fmla="*/ 177204 w 604539"/>
              <a:gd name="connsiteY31" fmla="*/ 275275 h 508988"/>
              <a:gd name="connsiteX32" fmla="*/ 159353 w 604539"/>
              <a:gd name="connsiteY32" fmla="*/ 266966 h 508988"/>
              <a:gd name="connsiteX33" fmla="*/ 154288 w 604539"/>
              <a:gd name="connsiteY33" fmla="*/ 248059 h 508988"/>
              <a:gd name="connsiteX34" fmla="*/ 185285 w 604539"/>
              <a:gd name="connsiteY34" fmla="*/ 73201 h 508988"/>
              <a:gd name="connsiteX35" fmla="*/ 208081 w 604539"/>
              <a:gd name="connsiteY35" fmla="*/ 54053 h 508988"/>
              <a:gd name="connsiteX36" fmla="*/ 518273 w 604539"/>
              <a:gd name="connsiteY36" fmla="*/ 0 h 508988"/>
              <a:gd name="connsiteX37" fmla="*/ 541548 w 604539"/>
              <a:gd name="connsiteY37" fmla="*/ 23244 h 508988"/>
              <a:gd name="connsiteX38" fmla="*/ 541548 w 604539"/>
              <a:gd name="connsiteY38" fmla="*/ 54075 h 508988"/>
              <a:gd name="connsiteX39" fmla="*/ 572422 w 604539"/>
              <a:gd name="connsiteY39" fmla="*/ 54075 h 508988"/>
              <a:gd name="connsiteX40" fmla="*/ 595577 w 604539"/>
              <a:gd name="connsiteY40" fmla="*/ 77199 h 508988"/>
              <a:gd name="connsiteX41" fmla="*/ 572422 w 604539"/>
              <a:gd name="connsiteY41" fmla="*/ 100322 h 508988"/>
              <a:gd name="connsiteX42" fmla="*/ 541548 w 604539"/>
              <a:gd name="connsiteY42" fmla="*/ 100322 h 508988"/>
              <a:gd name="connsiteX43" fmla="*/ 541548 w 604539"/>
              <a:gd name="connsiteY43" fmla="*/ 131274 h 508988"/>
              <a:gd name="connsiteX44" fmla="*/ 518273 w 604539"/>
              <a:gd name="connsiteY44" fmla="*/ 154397 h 508988"/>
              <a:gd name="connsiteX45" fmla="*/ 495117 w 604539"/>
              <a:gd name="connsiteY45" fmla="*/ 131274 h 508988"/>
              <a:gd name="connsiteX46" fmla="*/ 495117 w 604539"/>
              <a:gd name="connsiteY46" fmla="*/ 100322 h 508988"/>
              <a:gd name="connsiteX47" fmla="*/ 464244 w 604539"/>
              <a:gd name="connsiteY47" fmla="*/ 100322 h 508988"/>
              <a:gd name="connsiteX48" fmla="*/ 440968 w 604539"/>
              <a:gd name="connsiteY48" fmla="*/ 77199 h 508988"/>
              <a:gd name="connsiteX49" fmla="*/ 464244 w 604539"/>
              <a:gd name="connsiteY49" fmla="*/ 54075 h 508988"/>
              <a:gd name="connsiteX50" fmla="*/ 495117 w 604539"/>
              <a:gd name="connsiteY50" fmla="*/ 54075 h 508988"/>
              <a:gd name="connsiteX51" fmla="*/ 495117 w 604539"/>
              <a:gd name="connsiteY51" fmla="*/ 23244 h 508988"/>
              <a:gd name="connsiteX52" fmla="*/ 518273 w 604539"/>
              <a:gd name="connsiteY52" fmla="*/ 0 h 50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04539" h="508988">
                <a:moveTo>
                  <a:pt x="54158" y="287695"/>
                </a:moveTo>
                <a:lnTo>
                  <a:pt x="242194" y="287695"/>
                </a:lnTo>
                <a:cubicBezTo>
                  <a:pt x="253411" y="287695"/>
                  <a:pt x="263060" y="295766"/>
                  <a:pt x="264990" y="306729"/>
                </a:cubicBezTo>
                <a:lnTo>
                  <a:pt x="295264" y="478149"/>
                </a:lnTo>
                <a:cubicBezTo>
                  <a:pt x="296109" y="480559"/>
                  <a:pt x="296591" y="483088"/>
                  <a:pt x="296591" y="485739"/>
                </a:cubicBezTo>
                <a:cubicBezTo>
                  <a:pt x="296591" y="498628"/>
                  <a:pt x="286218" y="508988"/>
                  <a:pt x="273433" y="508988"/>
                </a:cubicBezTo>
                <a:lnTo>
                  <a:pt x="273071" y="508988"/>
                </a:lnTo>
                <a:lnTo>
                  <a:pt x="23160" y="508988"/>
                </a:lnTo>
                <a:cubicBezTo>
                  <a:pt x="16285" y="508988"/>
                  <a:pt x="9772" y="505977"/>
                  <a:pt x="5430" y="500676"/>
                </a:cubicBezTo>
                <a:cubicBezTo>
                  <a:pt x="967" y="495496"/>
                  <a:pt x="-842" y="488509"/>
                  <a:pt x="364" y="481763"/>
                </a:cubicBezTo>
                <a:lnTo>
                  <a:pt x="31241" y="306729"/>
                </a:lnTo>
                <a:cubicBezTo>
                  <a:pt x="33171" y="295766"/>
                  <a:pt x="42820" y="287695"/>
                  <a:pt x="54158" y="287695"/>
                </a:cubicBezTo>
                <a:close/>
                <a:moveTo>
                  <a:pt x="362106" y="287554"/>
                </a:moveTo>
                <a:lnTo>
                  <a:pt x="550142" y="287554"/>
                </a:lnTo>
                <a:cubicBezTo>
                  <a:pt x="561359" y="287554"/>
                  <a:pt x="571008" y="295747"/>
                  <a:pt x="572938" y="306710"/>
                </a:cubicBezTo>
                <a:lnTo>
                  <a:pt x="603212" y="478147"/>
                </a:lnTo>
                <a:cubicBezTo>
                  <a:pt x="604057" y="480556"/>
                  <a:pt x="604539" y="483086"/>
                  <a:pt x="604539" y="485736"/>
                </a:cubicBezTo>
                <a:cubicBezTo>
                  <a:pt x="604539" y="498627"/>
                  <a:pt x="594166" y="508988"/>
                  <a:pt x="581381" y="508988"/>
                </a:cubicBezTo>
                <a:lnTo>
                  <a:pt x="581019" y="508988"/>
                </a:lnTo>
                <a:lnTo>
                  <a:pt x="331108" y="508988"/>
                </a:lnTo>
                <a:cubicBezTo>
                  <a:pt x="324233" y="508988"/>
                  <a:pt x="317720" y="505976"/>
                  <a:pt x="313378" y="500675"/>
                </a:cubicBezTo>
                <a:cubicBezTo>
                  <a:pt x="308915" y="495495"/>
                  <a:pt x="307106" y="488507"/>
                  <a:pt x="308312" y="481761"/>
                </a:cubicBezTo>
                <a:lnTo>
                  <a:pt x="339189" y="306710"/>
                </a:lnTo>
                <a:cubicBezTo>
                  <a:pt x="341119" y="295747"/>
                  <a:pt x="350768" y="287554"/>
                  <a:pt x="362106" y="287554"/>
                </a:cubicBezTo>
                <a:close/>
                <a:moveTo>
                  <a:pt x="208081" y="54053"/>
                </a:moveTo>
                <a:lnTo>
                  <a:pt x="396118" y="54053"/>
                </a:lnTo>
                <a:cubicBezTo>
                  <a:pt x="407455" y="54053"/>
                  <a:pt x="417104" y="62122"/>
                  <a:pt x="419034" y="73201"/>
                </a:cubicBezTo>
                <a:lnTo>
                  <a:pt x="449308" y="244446"/>
                </a:lnTo>
                <a:cubicBezTo>
                  <a:pt x="450153" y="246855"/>
                  <a:pt x="450635" y="249504"/>
                  <a:pt x="450635" y="252154"/>
                </a:cubicBezTo>
                <a:cubicBezTo>
                  <a:pt x="450635" y="264919"/>
                  <a:pt x="440262" y="275275"/>
                  <a:pt x="427357" y="275275"/>
                </a:cubicBezTo>
                <a:lnTo>
                  <a:pt x="427115" y="275275"/>
                </a:lnTo>
                <a:lnTo>
                  <a:pt x="177204" y="275275"/>
                </a:lnTo>
                <a:cubicBezTo>
                  <a:pt x="170329" y="275275"/>
                  <a:pt x="163816" y="272265"/>
                  <a:pt x="159353" y="266966"/>
                </a:cubicBezTo>
                <a:cubicBezTo>
                  <a:pt x="155011" y="261788"/>
                  <a:pt x="153202" y="254803"/>
                  <a:pt x="154288" y="248059"/>
                </a:cubicBezTo>
                <a:lnTo>
                  <a:pt x="185285" y="73201"/>
                </a:lnTo>
                <a:cubicBezTo>
                  <a:pt x="187215" y="62122"/>
                  <a:pt x="196864" y="54053"/>
                  <a:pt x="208081" y="54053"/>
                </a:cubicBezTo>
                <a:close/>
                <a:moveTo>
                  <a:pt x="518273" y="0"/>
                </a:moveTo>
                <a:cubicBezTo>
                  <a:pt x="531177" y="0"/>
                  <a:pt x="541548" y="10358"/>
                  <a:pt x="541548" y="23244"/>
                </a:cubicBezTo>
                <a:lnTo>
                  <a:pt x="541548" y="54075"/>
                </a:lnTo>
                <a:lnTo>
                  <a:pt x="572422" y="54075"/>
                </a:lnTo>
                <a:cubicBezTo>
                  <a:pt x="585205" y="54075"/>
                  <a:pt x="595577" y="64433"/>
                  <a:pt x="595577" y="77199"/>
                </a:cubicBezTo>
                <a:cubicBezTo>
                  <a:pt x="595577" y="89965"/>
                  <a:pt x="585205" y="100322"/>
                  <a:pt x="572422" y="100322"/>
                </a:cubicBezTo>
                <a:lnTo>
                  <a:pt x="541548" y="100322"/>
                </a:lnTo>
                <a:lnTo>
                  <a:pt x="541548" y="131274"/>
                </a:lnTo>
                <a:cubicBezTo>
                  <a:pt x="541548" y="144040"/>
                  <a:pt x="531177" y="154397"/>
                  <a:pt x="518273" y="154397"/>
                </a:cubicBezTo>
                <a:cubicBezTo>
                  <a:pt x="505489" y="154397"/>
                  <a:pt x="495117" y="144040"/>
                  <a:pt x="495117" y="131274"/>
                </a:cubicBezTo>
                <a:lnTo>
                  <a:pt x="495117" y="100322"/>
                </a:lnTo>
                <a:lnTo>
                  <a:pt x="464244" y="100322"/>
                </a:lnTo>
                <a:cubicBezTo>
                  <a:pt x="451340" y="100322"/>
                  <a:pt x="440968" y="89965"/>
                  <a:pt x="440968" y="77199"/>
                </a:cubicBezTo>
                <a:cubicBezTo>
                  <a:pt x="440968" y="64433"/>
                  <a:pt x="451340" y="54075"/>
                  <a:pt x="464244" y="54075"/>
                </a:cubicBezTo>
                <a:lnTo>
                  <a:pt x="495117" y="54075"/>
                </a:lnTo>
                <a:lnTo>
                  <a:pt x="495117" y="23244"/>
                </a:lnTo>
                <a:cubicBezTo>
                  <a:pt x="495117" y="10358"/>
                  <a:pt x="505489" y="0"/>
                  <a:pt x="518273" y="0"/>
                </a:cubicBez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ïśļïḋ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4B8F51-B025-4075-B059-BAC60EA797D4}"/>
              </a:ext>
            </a:extLst>
          </p:cNvPr>
          <p:cNvSpPr/>
          <p:nvPr/>
        </p:nvSpPr>
        <p:spPr>
          <a:xfrm>
            <a:off x="2262834" y="1445201"/>
            <a:ext cx="1595447" cy="755229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2015</a:t>
            </a:r>
          </a:p>
        </p:txBody>
      </p:sp>
      <p:sp>
        <p:nvSpPr>
          <p:cNvPr id="52" name="îşľid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A91DDB-1811-4B6A-8598-6DFFC7F2C6AC}"/>
              </a:ext>
            </a:extLst>
          </p:cNvPr>
          <p:cNvSpPr/>
          <p:nvPr/>
        </p:nvSpPr>
        <p:spPr bwMode="auto">
          <a:xfrm>
            <a:off x="4366485" y="2305963"/>
            <a:ext cx="1567053" cy="1738749"/>
          </a:xfrm>
          <a:custGeom>
            <a:avLst/>
            <a:gdLst>
              <a:gd name="T0" fmla="*/ 668 w 1369"/>
              <a:gd name="T1" fmla="*/ 0 h 1519"/>
              <a:gd name="T2" fmla="*/ 702 w 1369"/>
              <a:gd name="T3" fmla="*/ 0 h 1519"/>
              <a:gd name="T4" fmla="*/ 736 w 1369"/>
              <a:gd name="T5" fmla="*/ 7 h 1519"/>
              <a:gd name="T6" fmla="*/ 768 w 1369"/>
              <a:gd name="T7" fmla="*/ 21 h 1519"/>
              <a:gd name="T8" fmla="*/ 1284 w 1369"/>
              <a:gd name="T9" fmla="*/ 318 h 1519"/>
              <a:gd name="T10" fmla="*/ 1313 w 1369"/>
              <a:gd name="T11" fmla="*/ 339 h 1519"/>
              <a:gd name="T12" fmla="*/ 1337 w 1369"/>
              <a:gd name="T13" fmla="*/ 364 h 1519"/>
              <a:gd name="T14" fmla="*/ 1354 w 1369"/>
              <a:gd name="T15" fmla="*/ 395 h 1519"/>
              <a:gd name="T16" fmla="*/ 1364 w 1369"/>
              <a:gd name="T17" fmla="*/ 429 h 1519"/>
              <a:gd name="T18" fmla="*/ 1369 w 1369"/>
              <a:gd name="T19" fmla="*/ 465 h 1519"/>
              <a:gd name="T20" fmla="*/ 1369 w 1369"/>
              <a:gd name="T21" fmla="*/ 1054 h 1519"/>
              <a:gd name="T22" fmla="*/ 1364 w 1369"/>
              <a:gd name="T23" fmla="*/ 1090 h 1519"/>
              <a:gd name="T24" fmla="*/ 1354 w 1369"/>
              <a:gd name="T25" fmla="*/ 1124 h 1519"/>
              <a:gd name="T26" fmla="*/ 1337 w 1369"/>
              <a:gd name="T27" fmla="*/ 1154 h 1519"/>
              <a:gd name="T28" fmla="*/ 1313 w 1369"/>
              <a:gd name="T29" fmla="*/ 1181 h 1519"/>
              <a:gd name="T30" fmla="*/ 1284 w 1369"/>
              <a:gd name="T31" fmla="*/ 1201 h 1519"/>
              <a:gd name="T32" fmla="*/ 768 w 1369"/>
              <a:gd name="T33" fmla="*/ 1497 h 1519"/>
              <a:gd name="T34" fmla="*/ 736 w 1369"/>
              <a:gd name="T35" fmla="*/ 1512 h 1519"/>
              <a:gd name="T36" fmla="*/ 702 w 1369"/>
              <a:gd name="T37" fmla="*/ 1519 h 1519"/>
              <a:gd name="T38" fmla="*/ 668 w 1369"/>
              <a:gd name="T39" fmla="*/ 1519 h 1519"/>
              <a:gd name="T40" fmla="*/ 632 w 1369"/>
              <a:gd name="T41" fmla="*/ 1512 h 1519"/>
              <a:gd name="T42" fmla="*/ 599 w 1369"/>
              <a:gd name="T43" fmla="*/ 1497 h 1519"/>
              <a:gd name="T44" fmla="*/ 85 w 1369"/>
              <a:gd name="T45" fmla="*/ 1201 h 1519"/>
              <a:gd name="T46" fmla="*/ 56 w 1369"/>
              <a:gd name="T47" fmla="*/ 1181 h 1519"/>
              <a:gd name="T48" fmla="*/ 32 w 1369"/>
              <a:gd name="T49" fmla="*/ 1154 h 1519"/>
              <a:gd name="T50" fmla="*/ 15 w 1369"/>
              <a:gd name="T51" fmla="*/ 1124 h 1519"/>
              <a:gd name="T52" fmla="*/ 3 w 1369"/>
              <a:gd name="T53" fmla="*/ 1090 h 1519"/>
              <a:gd name="T54" fmla="*/ 0 w 1369"/>
              <a:gd name="T55" fmla="*/ 1054 h 1519"/>
              <a:gd name="T56" fmla="*/ 0 w 1369"/>
              <a:gd name="T57" fmla="*/ 465 h 1519"/>
              <a:gd name="T58" fmla="*/ 3 w 1369"/>
              <a:gd name="T59" fmla="*/ 429 h 1519"/>
              <a:gd name="T60" fmla="*/ 15 w 1369"/>
              <a:gd name="T61" fmla="*/ 395 h 1519"/>
              <a:gd name="T62" fmla="*/ 32 w 1369"/>
              <a:gd name="T63" fmla="*/ 364 h 1519"/>
              <a:gd name="T64" fmla="*/ 56 w 1369"/>
              <a:gd name="T65" fmla="*/ 339 h 1519"/>
              <a:gd name="T66" fmla="*/ 85 w 1369"/>
              <a:gd name="T67" fmla="*/ 318 h 1519"/>
              <a:gd name="T68" fmla="*/ 599 w 1369"/>
              <a:gd name="T69" fmla="*/ 21 h 1519"/>
              <a:gd name="T70" fmla="*/ 632 w 1369"/>
              <a:gd name="T71" fmla="*/ 7 h 1519"/>
              <a:gd name="T72" fmla="*/ 668 w 1369"/>
              <a:gd name="T73" fmla="*/ 0 h 1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69" h="1519">
                <a:moveTo>
                  <a:pt x="668" y="0"/>
                </a:moveTo>
                <a:lnTo>
                  <a:pt x="702" y="0"/>
                </a:lnTo>
                <a:lnTo>
                  <a:pt x="736" y="7"/>
                </a:lnTo>
                <a:lnTo>
                  <a:pt x="768" y="21"/>
                </a:lnTo>
                <a:lnTo>
                  <a:pt x="1284" y="318"/>
                </a:lnTo>
                <a:lnTo>
                  <a:pt x="1313" y="339"/>
                </a:lnTo>
                <a:lnTo>
                  <a:pt x="1337" y="364"/>
                </a:lnTo>
                <a:lnTo>
                  <a:pt x="1354" y="395"/>
                </a:lnTo>
                <a:lnTo>
                  <a:pt x="1364" y="429"/>
                </a:lnTo>
                <a:lnTo>
                  <a:pt x="1369" y="465"/>
                </a:lnTo>
                <a:lnTo>
                  <a:pt x="1369" y="1054"/>
                </a:lnTo>
                <a:lnTo>
                  <a:pt x="1364" y="1090"/>
                </a:lnTo>
                <a:lnTo>
                  <a:pt x="1354" y="1124"/>
                </a:lnTo>
                <a:lnTo>
                  <a:pt x="1337" y="1154"/>
                </a:lnTo>
                <a:lnTo>
                  <a:pt x="1313" y="1181"/>
                </a:lnTo>
                <a:lnTo>
                  <a:pt x="1284" y="1201"/>
                </a:lnTo>
                <a:lnTo>
                  <a:pt x="768" y="1497"/>
                </a:lnTo>
                <a:lnTo>
                  <a:pt x="736" y="1512"/>
                </a:lnTo>
                <a:lnTo>
                  <a:pt x="702" y="1519"/>
                </a:lnTo>
                <a:lnTo>
                  <a:pt x="668" y="1519"/>
                </a:lnTo>
                <a:lnTo>
                  <a:pt x="632" y="1512"/>
                </a:lnTo>
                <a:lnTo>
                  <a:pt x="599" y="1497"/>
                </a:lnTo>
                <a:lnTo>
                  <a:pt x="85" y="1201"/>
                </a:lnTo>
                <a:lnTo>
                  <a:pt x="56" y="1181"/>
                </a:lnTo>
                <a:lnTo>
                  <a:pt x="32" y="1154"/>
                </a:lnTo>
                <a:lnTo>
                  <a:pt x="15" y="1124"/>
                </a:lnTo>
                <a:lnTo>
                  <a:pt x="3" y="1090"/>
                </a:lnTo>
                <a:lnTo>
                  <a:pt x="0" y="1054"/>
                </a:lnTo>
                <a:lnTo>
                  <a:pt x="0" y="465"/>
                </a:lnTo>
                <a:lnTo>
                  <a:pt x="3" y="429"/>
                </a:lnTo>
                <a:lnTo>
                  <a:pt x="15" y="395"/>
                </a:lnTo>
                <a:lnTo>
                  <a:pt x="32" y="364"/>
                </a:lnTo>
                <a:lnTo>
                  <a:pt x="56" y="339"/>
                </a:lnTo>
                <a:lnTo>
                  <a:pt x="85" y="318"/>
                </a:lnTo>
                <a:lnTo>
                  <a:pt x="599" y="21"/>
                </a:lnTo>
                <a:lnTo>
                  <a:pt x="632" y="7"/>
                </a:lnTo>
                <a:lnTo>
                  <a:pt x="668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endParaRPr lang="ru-RU" sz="1600" i="1" u="sng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3" name="ïS1îḍ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8136CE-56D1-46BD-94D7-9731E28D46A5}"/>
              </a:ext>
            </a:extLst>
          </p:cNvPr>
          <p:cNvSpPr/>
          <p:nvPr/>
        </p:nvSpPr>
        <p:spPr>
          <a:xfrm>
            <a:off x="4829657" y="2893015"/>
            <a:ext cx="640708" cy="564648"/>
          </a:xfrm>
          <a:custGeom>
            <a:avLst/>
            <a:gdLst>
              <a:gd name="T0" fmla="*/ 2472 w 2641"/>
              <a:gd name="T1" fmla="*/ 1969 h 2331"/>
              <a:gd name="T2" fmla="*/ 2472 w 2641"/>
              <a:gd name="T3" fmla="*/ 1969 h 2331"/>
              <a:gd name="T4" fmla="*/ 2426 w 2641"/>
              <a:gd name="T5" fmla="*/ 2194 h 2331"/>
              <a:gd name="T6" fmla="*/ 2258 w 2641"/>
              <a:gd name="T7" fmla="*/ 2331 h 2331"/>
              <a:gd name="T8" fmla="*/ 269 w 2641"/>
              <a:gd name="T9" fmla="*/ 2331 h 2331"/>
              <a:gd name="T10" fmla="*/ 101 w 2641"/>
              <a:gd name="T11" fmla="*/ 2126 h 2331"/>
              <a:gd name="T12" fmla="*/ 293 w 2641"/>
              <a:gd name="T13" fmla="*/ 1188 h 2331"/>
              <a:gd name="T14" fmla="*/ 414 w 2641"/>
              <a:gd name="T15" fmla="*/ 1052 h 2331"/>
              <a:gd name="T16" fmla="*/ 414 w 2641"/>
              <a:gd name="T17" fmla="*/ 1052 h 2331"/>
              <a:gd name="T18" fmla="*/ 428 w 2641"/>
              <a:gd name="T19" fmla="*/ 1049 h 2331"/>
              <a:gd name="T20" fmla="*/ 428 w 2641"/>
              <a:gd name="T21" fmla="*/ 1048 h 2331"/>
              <a:gd name="T22" fmla="*/ 441 w 2641"/>
              <a:gd name="T23" fmla="*/ 1046 h 2331"/>
              <a:gd name="T24" fmla="*/ 445 w 2641"/>
              <a:gd name="T25" fmla="*/ 1045 h 2331"/>
              <a:gd name="T26" fmla="*/ 455 w 2641"/>
              <a:gd name="T27" fmla="*/ 1044 h 2331"/>
              <a:gd name="T28" fmla="*/ 470 w 2641"/>
              <a:gd name="T29" fmla="*/ 1044 h 2331"/>
              <a:gd name="T30" fmla="*/ 548 w 2641"/>
              <a:gd name="T31" fmla="*/ 1044 h 2331"/>
              <a:gd name="T32" fmla="*/ 2118 w 2641"/>
              <a:gd name="T33" fmla="*/ 1044 h 2331"/>
              <a:gd name="T34" fmla="*/ 2251 w 2641"/>
              <a:gd name="T35" fmla="*/ 1044 h 2331"/>
              <a:gd name="T36" fmla="*/ 2472 w 2641"/>
              <a:gd name="T37" fmla="*/ 1044 h 2331"/>
              <a:gd name="T38" fmla="*/ 2555 w 2641"/>
              <a:gd name="T39" fmla="*/ 1044 h 2331"/>
              <a:gd name="T40" fmla="*/ 2615 w 2641"/>
              <a:gd name="T41" fmla="*/ 1068 h 2331"/>
              <a:gd name="T42" fmla="*/ 2641 w 2641"/>
              <a:gd name="T43" fmla="*/ 1127 h 2331"/>
              <a:gd name="T44" fmla="*/ 2639 w 2641"/>
              <a:gd name="T45" fmla="*/ 1147 h 2331"/>
              <a:gd name="T46" fmla="*/ 2472 w 2641"/>
              <a:gd name="T47" fmla="*/ 1969 h 2331"/>
              <a:gd name="T48" fmla="*/ 2471 w 2641"/>
              <a:gd name="T49" fmla="*/ 910 h 2331"/>
              <a:gd name="T50" fmla="*/ 2320 w 2641"/>
              <a:gd name="T51" fmla="*/ 774 h 2331"/>
              <a:gd name="T52" fmla="*/ 2251 w 2641"/>
              <a:gd name="T53" fmla="*/ 774 h 2331"/>
              <a:gd name="T54" fmla="*/ 2251 w 2641"/>
              <a:gd name="T55" fmla="*/ 910 h 2331"/>
              <a:gd name="T56" fmla="*/ 2471 w 2641"/>
              <a:gd name="T57" fmla="*/ 910 h 2331"/>
              <a:gd name="T58" fmla="*/ 162 w 2641"/>
              <a:gd name="T59" fmla="*/ 1162 h 2331"/>
              <a:gd name="T60" fmla="*/ 414 w 2641"/>
              <a:gd name="T61" fmla="*/ 915 h 2331"/>
              <a:gd name="T62" fmla="*/ 414 w 2641"/>
              <a:gd name="T63" fmla="*/ 548 h 2331"/>
              <a:gd name="T64" fmla="*/ 178 w 2641"/>
              <a:gd name="T65" fmla="*/ 548 h 2331"/>
              <a:gd name="T66" fmla="*/ 0 w 2641"/>
              <a:gd name="T67" fmla="*/ 726 h 2331"/>
              <a:gd name="T68" fmla="*/ 0 w 2641"/>
              <a:gd name="T69" fmla="*/ 1955 h 2331"/>
              <a:gd name="T70" fmla="*/ 162 w 2641"/>
              <a:gd name="T71" fmla="*/ 1162 h 2331"/>
              <a:gd name="T72" fmla="*/ 2118 w 2641"/>
              <a:gd name="T73" fmla="*/ 75 h 2331"/>
              <a:gd name="T74" fmla="*/ 2118 w 2641"/>
              <a:gd name="T75" fmla="*/ 910 h 2331"/>
              <a:gd name="T76" fmla="*/ 548 w 2641"/>
              <a:gd name="T77" fmla="*/ 910 h 2331"/>
              <a:gd name="T78" fmla="*/ 548 w 2641"/>
              <a:gd name="T79" fmla="*/ 75 h 2331"/>
              <a:gd name="T80" fmla="*/ 623 w 2641"/>
              <a:gd name="T81" fmla="*/ 0 h 2331"/>
              <a:gd name="T82" fmla="*/ 2043 w 2641"/>
              <a:gd name="T83" fmla="*/ 0 h 2331"/>
              <a:gd name="T84" fmla="*/ 2118 w 2641"/>
              <a:gd name="T85" fmla="*/ 75 h 2331"/>
              <a:gd name="T86" fmla="*/ 1926 w 2641"/>
              <a:gd name="T87" fmla="*/ 665 h 2331"/>
              <a:gd name="T88" fmla="*/ 1859 w 2641"/>
              <a:gd name="T89" fmla="*/ 598 h 2331"/>
              <a:gd name="T90" fmla="*/ 806 w 2641"/>
              <a:gd name="T91" fmla="*/ 598 h 2331"/>
              <a:gd name="T92" fmla="*/ 740 w 2641"/>
              <a:gd name="T93" fmla="*/ 665 h 2331"/>
              <a:gd name="T94" fmla="*/ 806 w 2641"/>
              <a:gd name="T95" fmla="*/ 732 h 2331"/>
              <a:gd name="T96" fmla="*/ 1859 w 2641"/>
              <a:gd name="T97" fmla="*/ 732 h 2331"/>
              <a:gd name="T98" fmla="*/ 1926 w 2641"/>
              <a:gd name="T99" fmla="*/ 665 h 2331"/>
              <a:gd name="T100" fmla="*/ 1926 w 2641"/>
              <a:gd name="T101" fmla="*/ 321 h 2331"/>
              <a:gd name="T102" fmla="*/ 1859 w 2641"/>
              <a:gd name="T103" fmla="*/ 254 h 2331"/>
              <a:gd name="T104" fmla="*/ 806 w 2641"/>
              <a:gd name="T105" fmla="*/ 254 h 2331"/>
              <a:gd name="T106" fmla="*/ 740 w 2641"/>
              <a:gd name="T107" fmla="*/ 321 h 2331"/>
              <a:gd name="T108" fmla="*/ 806 w 2641"/>
              <a:gd name="T109" fmla="*/ 388 h 2331"/>
              <a:gd name="T110" fmla="*/ 1859 w 2641"/>
              <a:gd name="T111" fmla="*/ 388 h 2331"/>
              <a:gd name="T112" fmla="*/ 1926 w 2641"/>
              <a:gd name="T113" fmla="*/ 321 h 2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641" h="2331">
                <a:moveTo>
                  <a:pt x="2472" y="1969"/>
                </a:moveTo>
                <a:lnTo>
                  <a:pt x="2472" y="1969"/>
                </a:lnTo>
                <a:lnTo>
                  <a:pt x="2426" y="2194"/>
                </a:lnTo>
                <a:cubicBezTo>
                  <a:pt x="2409" y="2274"/>
                  <a:pt x="2339" y="2331"/>
                  <a:pt x="2258" y="2331"/>
                </a:cubicBezTo>
                <a:lnTo>
                  <a:pt x="269" y="2331"/>
                </a:lnTo>
                <a:cubicBezTo>
                  <a:pt x="161" y="2331"/>
                  <a:pt x="80" y="2232"/>
                  <a:pt x="101" y="2126"/>
                </a:cubicBezTo>
                <a:lnTo>
                  <a:pt x="293" y="1188"/>
                </a:lnTo>
                <a:cubicBezTo>
                  <a:pt x="306" y="1123"/>
                  <a:pt x="354" y="1072"/>
                  <a:pt x="414" y="1052"/>
                </a:cubicBezTo>
                <a:lnTo>
                  <a:pt x="414" y="1052"/>
                </a:lnTo>
                <a:cubicBezTo>
                  <a:pt x="419" y="1051"/>
                  <a:pt x="423" y="1050"/>
                  <a:pt x="428" y="1049"/>
                </a:cubicBezTo>
                <a:cubicBezTo>
                  <a:pt x="428" y="1049"/>
                  <a:pt x="428" y="1049"/>
                  <a:pt x="428" y="1048"/>
                </a:cubicBezTo>
                <a:cubicBezTo>
                  <a:pt x="432" y="1047"/>
                  <a:pt x="437" y="1047"/>
                  <a:pt x="441" y="1046"/>
                </a:cubicBezTo>
                <a:cubicBezTo>
                  <a:pt x="442" y="1046"/>
                  <a:pt x="444" y="1046"/>
                  <a:pt x="445" y="1045"/>
                </a:cubicBezTo>
                <a:cubicBezTo>
                  <a:pt x="448" y="1045"/>
                  <a:pt x="452" y="1044"/>
                  <a:pt x="455" y="1044"/>
                </a:cubicBezTo>
                <a:cubicBezTo>
                  <a:pt x="460" y="1044"/>
                  <a:pt x="465" y="1044"/>
                  <a:pt x="470" y="1044"/>
                </a:cubicBezTo>
                <a:lnTo>
                  <a:pt x="548" y="1044"/>
                </a:lnTo>
                <a:lnTo>
                  <a:pt x="2118" y="1044"/>
                </a:lnTo>
                <a:lnTo>
                  <a:pt x="2251" y="1044"/>
                </a:lnTo>
                <a:lnTo>
                  <a:pt x="2472" y="1044"/>
                </a:lnTo>
                <a:lnTo>
                  <a:pt x="2555" y="1044"/>
                </a:lnTo>
                <a:cubicBezTo>
                  <a:pt x="2579" y="1044"/>
                  <a:pt x="2600" y="1053"/>
                  <a:pt x="2615" y="1068"/>
                </a:cubicBezTo>
                <a:cubicBezTo>
                  <a:pt x="2631" y="1084"/>
                  <a:pt x="2640" y="1104"/>
                  <a:pt x="2641" y="1127"/>
                </a:cubicBezTo>
                <a:cubicBezTo>
                  <a:pt x="2641" y="1134"/>
                  <a:pt x="2641" y="1140"/>
                  <a:pt x="2639" y="1147"/>
                </a:cubicBezTo>
                <a:lnTo>
                  <a:pt x="2472" y="1969"/>
                </a:lnTo>
                <a:close/>
                <a:moveTo>
                  <a:pt x="2471" y="910"/>
                </a:moveTo>
                <a:cubicBezTo>
                  <a:pt x="2463" y="834"/>
                  <a:pt x="2398" y="774"/>
                  <a:pt x="2320" y="774"/>
                </a:cubicBezTo>
                <a:lnTo>
                  <a:pt x="2251" y="774"/>
                </a:lnTo>
                <a:lnTo>
                  <a:pt x="2251" y="910"/>
                </a:lnTo>
                <a:lnTo>
                  <a:pt x="2471" y="910"/>
                </a:lnTo>
                <a:close/>
                <a:moveTo>
                  <a:pt x="162" y="1162"/>
                </a:moveTo>
                <a:cubicBezTo>
                  <a:pt x="188" y="1034"/>
                  <a:pt x="290" y="938"/>
                  <a:pt x="414" y="915"/>
                </a:cubicBezTo>
                <a:lnTo>
                  <a:pt x="414" y="548"/>
                </a:lnTo>
                <a:lnTo>
                  <a:pt x="178" y="548"/>
                </a:lnTo>
                <a:cubicBezTo>
                  <a:pt x="80" y="548"/>
                  <a:pt x="0" y="628"/>
                  <a:pt x="0" y="726"/>
                </a:cubicBezTo>
                <a:lnTo>
                  <a:pt x="0" y="1955"/>
                </a:lnTo>
                <a:lnTo>
                  <a:pt x="162" y="1162"/>
                </a:lnTo>
                <a:close/>
                <a:moveTo>
                  <a:pt x="2118" y="75"/>
                </a:moveTo>
                <a:lnTo>
                  <a:pt x="2118" y="910"/>
                </a:lnTo>
                <a:lnTo>
                  <a:pt x="548" y="910"/>
                </a:lnTo>
                <a:lnTo>
                  <a:pt x="548" y="75"/>
                </a:lnTo>
                <a:cubicBezTo>
                  <a:pt x="548" y="33"/>
                  <a:pt x="581" y="0"/>
                  <a:pt x="623" y="0"/>
                </a:cubicBezTo>
                <a:lnTo>
                  <a:pt x="2043" y="0"/>
                </a:lnTo>
                <a:cubicBezTo>
                  <a:pt x="2084" y="0"/>
                  <a:pt x="2118" y="33"/>
                  <a:pt x="2118" y="75"/>
                </a:cubicBezTo>
                <a:close/>
                <a:moveTo>
                  <a:pt x="1926" y="665"/>
                </a:moveTo>
                <a:cubicBezTo>
                  <a:pt x="1926" y="628"/>
                  <a:pt x="1896" y="598"/>
                  <a:pt x="1859" y="598"/>
                </a:cubicBezTo>
                <a:lnTo>
                  <a:pt x="806" y="598"/>
                </a:lnTo>
                <a:cubicBezTo>
                  <a:pt x="769" y="598"/>
                  <a:pt x="740" y="628"/>
                  <a:pt x="740" y="665"/>
                </a:cubicBezTo>
                <a:cubicBezTo>
                  <a:pt x="740" y="702"/>
                  <a:pt x="769" y="732"/>
                  <a:pt x="806" y="732"/>
                </a:cubicBezTo>
                <a:lnTo>
                  <a:pt x="1859" y="732"/>
                </a:lnTo>
                <a:cubicBezTo>
                  <a:pt x="1896" y="732"/>
                  <a:pt x="1926" y="702"/>
                  <a:pt x="1926" y="665"/>
                </a:cubicBezTo>
                <a:close/>
                <a:moveTo>
                  <a:pt x="1926" y="321"/>
                </a:moveTo>
                <a:cubicBezTo>
                  <a:pt x="1926" y="284"/>
                  <a:pt x="1896" y="254"/>
                  <a:pt x="1859" y="254"/>
                </a:cubicBezTo>
                <a:lnTo>
                  <a:pt x="806" y="254"/>
                </a:lnTo>
                <a:cubicBezTo>
                  <a:pt x="769" y="254"/>
                  <a:pt x="740" y="284"/>
                  <a:pt x="740" y="321"/>
                </a:cubicBezTo>
                <a:cubicBezTo>
                  <a:pt x="740" y="358"/>
                  <a:pt x="769" y="388"/>
                  <a:pt x="806" y="388"/>
                </a:cubicBezTo>
                <a:lnTo>
                  <a:pt x="1859" y="388"/>
                </a:lnTo>
                <a:cubicBezTo>
                  <a:pt x="1896" y="388"/>
                  <a:pt x="1926" y="358"/>
                  <a:pt x="1926" y="321"/>
                </a:cubicBez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ïşļïḋ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4B8F51-B025-4075-B059-BAC60EA797D4}"/>
              </a:ext>
            </a:extLst>
          </p:cNvPr>
          <p:cNvSpPr/>
          <p:nvPr/>
        </p:nvSpPr>
        <p:spPr>
          <a:xfrm>
            <a:off x="4338091" y="1445201"/>
            <a:ext cx="1595447" cy="755229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2016</a:t>
            </a:r>
          </a:p>
        </p:txBody>
      </p:sp>
      <p:sp>
        <p:nvSpPr>
          <p:cNvPr id="42" name="íŝļí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299928-1D4F-47FC-97F5-B0C06F0A484E}"/>
              </a:ext>
            </a:extLst>
          </p:cNvPr>
          <p:cNvSpPr/>
          <p:nvPr/>
        </p:nvSpPr>
        <p:spPr bwMode="auto">
          <a:xfrm>
            <a:off x="6441742" y="2305963"/>
            <a:ext cx="1567053" cy="1738749"/>
          </a:xfrm>
          <a:custGeom>
            <a:avLst/>
            <a:gdLst>
              <a:gd name="T0" fmla="*/ 668 w 1369"/>
              <a:gd name="T1" fmla="*/ 0 h 1519"/>
              <a:gd name="T2" fmla="*/ 702 w 1369"/>
              <a:gd name="T3" fmla="*/ 0 h 1519"/>
              <a:gd name="T4" fmla="*/ 736 w 1369"/>
              <a:gd name="T5" fmla="*/ 7 h 1519"/>
              <a:gd name="T6" fmla="*/ 768 w 1369"/>
              <a:gd name="T7" fmla="*/ 21 h 1519"/>
              <a:gd name="T8" fmla="*/ 1284 w 1369"/>
              <a:gd name="T9" fmla="*/ 318 h 1519"/>
              <a:gd name="T10" fmla="*/ 1313 w 1369"/>
              <a:gd name="T11" fmla="*/ 339 h 1519"/>
              <a:gd name="T12" fmla="*/ 1337 w 1369"/>
              <a:gd name="T13" fmla="*/ 364 h 1519"/>
              <a:gd name="T14" fmla="*/ 1354 w 1369"/>
              <a:gd name="T15" fmla="*/ 395 h 1519"/>
              <a:gd name="T16" fmla="*/ 1364 w 1369"/>
              <a:gd name="T17" fmla="*/ 429 h 1519"/>
              <a:gd name="T18" fmla="*/ 1369 w 1369"/>
              <a:gd name="T19" fmla="*/ 465 h 1519"/>
              <a:gd name="T20" fmla="*/ 1369 w 1369"/>
              <a:gd name="T21" fmla="*/ 1054 h 1519"/>
              <a:gd name="T22" fmla="*/ 1364 w 1369"/>
              <a:gd name="T23" fmla="*/ 1090 h 1519"/>
              <a:gd name="T24" fmla="*/ 1354 w 1369"/>
              <a:gd name="T25" fmla="*/ 1124 h 1519"/>
              <a:gd name="T26" fmla="*/ 1337 w 1369"/>
              <a:gd name="T27" fmla="*/ 1154 h 1519"/>
              <a:gd name="T28" fmla="*/ 1313 w 1369"/>
              <a:gd name="T29" fmla="*/ 1181 h 1519"/>
              <a:gd name="T30" fmla="*/ 1284 w 1369"/>
              <a:gd name="T31" fmla="*/ 1201 h 1519"/>
              <a:gd name="T32" fmla="*/ 768 w 1369"/>
              <a:gd name="T33" fmla="*/ 1497 h 1519"/>
              <a:gd name="T34" fmla="*/ 736 w 1369"/>
              <a:gd name="T35" fmla="*/ 1512 h 1519"/>
              <a:gd name="T36" fmla="*/ 702 w 1369"/>
              <a:gd name="T37" fmla="*/ 1519 h 1519"/>
              <a:gd name="T38" fmla="*/ 668 w 1369"/>
              <a:gd name="T39" fmla="*/ 1519 h 1519"/>
              <a:gd name="T40" fmla="*/ 632 w 1369"/>
              <a:gd name="T41" fmla="*/ 1512 h 1519"/>
              <a:gd name="T42" fmla="*/ 599 w 1369"/>
              <a:gd name="T43" fmla="*/ 1497 h 1519"/>
              <a:gd name="T44" fmla="*/ 85 w 1369"/>
              <a:gd name="T45" fmla="*/ 1201 h 1519"/>
              <a:gd name="T46" fmla="*/ 56 w 1369"/>
              <a:gd name="T47" fmla="*/ 1181 h 1519"/>
              <a:gd name="T48" fmla="*/ 32 w 1369"/>
              <a:gd name="T49" fmla="*/ 1154 h 1519"/>
              <a:gd name="T50" fmla="*/ 15 w 1369"/>
              <a:gd name="T51" fmla="*/ 1124 h 1519"/>
              <a:gd name="T52" fmla="*/ 3 w 1369"/>
              <a:gd name="T53" fmla="*/ 1090 h 1519"/>
              <a:gd name="T54" fmla="*/ 0 w 1369"/>
              <a:gd name="T55" fmla="*/ 1054 h 1519"/>
              <a:gd name="T56" fmla="*/ 0 w 1369"/>
              <a:gd name="T57" fmla="*/ 465 h 1519"/>
              <a:gd name="T58" fmla="*/ 3 w 1369"/>
              <a:gd name="T59" fmla="*/ 429 h 1519"/>
              <a:gd name="T60" fmla="*/ 15 w 1369"/>
              <a:gd name="T61" fmla="*/ 395 h 1519"/>
              <a:gd name="T62" fmla="*/ 32 w 1369"/>
              <a:gd name="T63" fmla="*/ 364 h 1519"/>
              <a:gd name="T64" fmla="*/ 56 w 1369"/>
              <a:gd name="T65" fmla="*/ 339 h 1519"/>
              <a:gd name="T66" fmla="*/ 85 w 1369"/>
              <a:gd name="T67" fmla="*/ 318 h 1519"/>
              <a:gd name="T68" fmla="*/ 599 w 1369"/>
              <a:gd name="T69" fmla="*/ 21 h 1519"/>
              <a:gd name="T70" fmla="*/ 632 w 1369"/>
              <a:gd name="T71" fmla="*/ 7 h 1519"/>
              <a:gd name="T72" fmla="*/ 668 w 1369"/>
              <a:gd name="T73" fmla="*/ 0 h 1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69" h="1519">
                <a:moveTo>
                  <a:pt x="668" y="0"/>
                </a:moveTo>
                <a:lnTo>
                  <a:pt x="702" y="0"/>
                </a:lnTo>
                <a:lnTo>
                  <a:pt x="736" y="7"/>
                </a:lnTo>
                <a:lnTo>
                  <a:pt x="768" y="21"/>
                </a:lnTo>
                <a:lnTo>
                  <a:pt x="1284" y="318"/>
                </a:lnTo>
                <a:lnTo>
                  <a:pt x="1313" y="339"/>
                </a:lnTo>
                <a:lnTo>
                  <a:pt x="1337" y="364"/>
                </a:lnTo>
                <a:lnTo>
                  <a:pt x="1354" y="395"/>
                </a:lnTo>
                <a:lnTo>
                  <a:pt x="1364" y="429"/>
                </a:lnTo>
                <a:lnTo>
                  <a:pt x="1369" y="465"/>
                </a:lnTo>
                <a:lnTo>
                  <a:pt x="1369" y="1054"/>
                </a:lnTo>
                <a:lnTo>
                  <a:pt x="1364" y="1090"/>
                </a:lnTo>
                <a:lnTo>
                  <a:pt x="1354" y="1124"/>
                </a:lnTo>
                <a:lnTo>
                  <a:pt x="1337" y="1154"/>
                </a:lnTo>
                <a:lnTo>
                  <a:pt x="1313" y="1181"/>
                </a:lnTo>
                <a:lnTo>
                  <a:pt x="1284" y="1201"/>
                </a:lnTo>
                <a:lnTo>
                  <a:pt x="768" y="1497"/>
                </a:lnTo>
                <a:lnTo>
                  <a:pt x="736" y="1512"/>
                </a:lnTo>
                <a:lnTo>
                  <a:pt x="702" y="1519"/>
                </a:lnTo>
                <a:lnTo>
                  <a:pt x="668" y="1519"/>
                </a:lnTo>
                <a:lnTo>
                  <a:pt x="632" y="1512"/>
                </a:lnTo>
                <a:lnTo>
                  <a:pt x="599" y="1497"/>
                </a:lnTo>
                <a:lnTo>
                  <a:pt x="85" y="1201"/>
                </a:lnTo>
                <a:lnTo>
                  <a:pt x="56" y="1181"/>
                </a:lnTo>
                <a:lnTo>
                  <a:pt x="32" y="1154"/>
                </a:lnTo>
                <a:lnTo>
                  <a:pt x="15" y="1124"/>
                </a:lnTo>
                <a:lnTo>
                  <a:pt x="3" y="1090"/>
                </a:lnTo>
                <a:lnTo>
                  <a:pt x="0" y="1054"/>
                </a:lnTo>
                <a:lnTo>
                  <a:pt x="0" y="465"/>
                </a:lnTo>
                <a:lnTo>
                  <a:pt x="3" y="429"/>
                </a:lnTo>
                <a:lnTo>
                  <a:pt x="15" y="395"/>
                </a:lnTo>
                <a:lnTo>
                  <a:pt x="32" y="364"/>
                </a:lnTo>
                <a:lnTo>
                  <a:pt x="56" y="339"/>
                </a:lnTo>
                <a:lnTo>
                  <a:pt x="85" y="318"/>
                </a:lnTo>
                <a:lnTo>
                  <a:pt x="599" y="21"/>
                </a:lnTo>
                <a:lnTo>
                  <a:pt x="632" y="7"/>
                </a:lnTo>
                <a:lnTo>
                  <a:pt x="668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endParaRPr lang="ru-RU" sz="1600" i="1" u="sng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ïşlíď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108E8A-953E-42DC-BE91-4BF0EB2E4517}"/>
              </a:ext>
            </a:extLst>
          </p:cNvPr>
          <p:cNvSpPr/>
          <p:nvPr/>
        </p:nvSpPr>
        <p:spPr>
          <a:xfrm>
            <a:off x="6904914" y="2921673"/>
            <a:ext cx="640708" cy="507327"/>
          </a:xfrm>
          <a:custGeom>
            <a:avLst/>
            <a:gdLst>
              <a:gd name="connsiteX0" fmla="*/ 66529 w 609120"/>
              <a:gd name="connsiteY0" fmla="*/ 352898 h 482315"/>
              <a:gd name="connsiteX1" fmla="*/ 542591 w 609120"/>
              <a:gd name="connsiteY1" fmla="*/ 352898 h 482315"/>
              <a:gd name="connsiteX2" fmla="*/ 609120 w 609120"/>
              <a:gd name="connsiteY2" fmla="*/ 452184 h 482315"/>
              <a:gd name="connsiteX3" fmla="*/ 609120 w 609120"/>
              <a:gd name="connsiteY3" fmla="*/ 482315 h 482315"/>
              <a:gd name="connsiteX4" fmla="*/ 0 w 609120"/>
              <a:gd name="connsiteY4" fmla="*/ 482315 h 482315"/>
              <a:gd name="connsiteX5" fmla="*/ 0 w 609120"/>
              <a:gd name="connsiteY5" fmla="*/ 452184 h 482315"/>
              <a:gd name="connsiteX6" fmla="*/ 278451 w 609120"/>
              <a:gd name="connsiteY6" fmla="*/ 214237 h 482315"/>
              <a:gd name="connsiteX7" fmla="*/ 447314 w 609120"/>
              <a:gd name="connsiteY7" fmla="*/ 214237 h 482315"/>
              <a:gd name="connsiteX8" fmla="*/ 447314 w 609120"/>
              <a:gd name="connsiteY8" fmla="*/ 232866 h 482315"/>
              <a:gd name="connsiteX9" fmla="*/ 278451 w 609120"/>
              <a:gd name="connsiteY9" fmla="*/ 232866 h 482315"/>
              <a:gd name="connsiteX10" fmla="*/ 156937 w 609120"/>
              <a:gd name="connsiteY10" fmla="*/ 214237 h 482315"/>
              <a:gd name="connsiteX11" fmla="*/ 235970 w 609120"/>
              <a:gd name="connsiteY11" fmla="*/ 214237 h 482315"/>
              <a:gd name="connsiteX12" fmla="*/ 235970 w 609120"/>
              <a:gd name="connsiteY12" fmla="*/ 232866 h 482315"/>
              <a:gd name="connsiteX13" fmla="*/ 156937 w 609120"/>
              <a:gd name="connsiteY13" fmla="*/ 232866 h 482315"/>
              <a:gd name="connsiteX14" fmla="*/ 278451 w 609120"/>
              <a:gd name="connsiteY14" fmla="*/ 157149 h 482315"/>
              <a:gd name="connsiteX15" fmla="*/ 447314 w 609120"/>
              <a:gd name="connsiteY15" fmla="*/ 157149 h 482315"/>
              <a:gd name="connsiteX16" fmla="*/ 447314 w 609120"/>
              <a:gd name="connsiteY16" fmla="*/ 175778 h 482315"/>
              <a:gd name="connsiteX17" fmla="*/ 278451 w 609120"/>
              <a:gd name="connsiteY17" fmla="*/ 175778 h 482315"/>
              <a:gd name="connsiteX18" fmla="*/ 156937 w 609120"/>
              <a:gd name="connsiteY18" fmla="*/ 157149 h 482315"/>
              <a:gd name="connsiteX19" fmla="*/ 235970 w 609120"/>
              <a:gd name="connsiteY19" fmla="*/ 157149 h 482315"/>
              <a:gd name="connsiteX20" fmla="*/ 235970 w 609120"/>
              <a:gd name="connsiteY20" fmla="*/ 175778 h 482315"/>
              <a:gd name="connsiteX21" fmla="*/ 156937 w 609120"/>
              <a:gd name="connsiteY21" fmla="*/ 175778 h 482315"/>
              <a:gd name="connsiteX22" fmla="*/ 278451 w 609120"/>
              <a:gd name="connsiteY22" fmla="*/ 99991 h 482315"/>
              <a:gd name="connsiteX23" fmla="*/ 447314 w 609120"/>
              <a:gd name="connsiteY23" fmla="*/ 99991 h 482315"/>
              <a:gd name="connsiteX24" fmla="*/ 447314 w 609120"/>
              <a:gd name="connsiteY24" fmla="*/ 118691 h 482315"/>
              <a:gd name="connsiteX25" fmla="*/ 278451 w 609120"/>
              <a:gd name="connsiteY25" fmla="*/ 118691 h 482315"/>
              <a:gd name="connsiteX26" fmla="*/ 156937 w 609120"/>
              <a:gd name="connsiteY26" fmla="*/ 99991 h 482315"/>
              <a:gd name="connsiteX27" fmla="*/ 235970 w 609120"/>
              <a:gd name="connsiteY27" fmla="*/ 99991 h 482315"/>
              <a:gd name="connsiteX28" fmla="*/ 235970 w 609120"/>
              <a:gd name="connsiteY28" fmla="*/ 118691 h 482315"/>
              <a:gd name="connsiteX29" fmla="*/ 156937 w 609120"/>
              <a:gd name="connsiteY29" fmla="*/ 118691 h 482315"/>
              <a:gd name="connsiteX30" fmla="*/ 116312 w 609120"/>
              <a:gd name="connsiteY30" fmla="*/ 41471 h 482315"/>
              <a:gd name="connsiteX31" fmla="*/ 116312 w 609120"/>
              <a:gd name="connsiteY31" fmla="*/ 288120 h 482315"/>
              <a:gd name="connsiteX32" fmla="*/ 493160 w 609120"/>
              <a:gd name="connsiteY32" fmla="*/ 288120 h 482315"/>
              <a:gd name="connsiteX33" fmla="*/ 493160 w 609120"/>
              <a:gd name="connsiteY33" fmla="*/ 41471 h 482315"/>
              <a:gd name="connsiteX34" fmla="*/ 66684 w 609120"/>
              <a:gd name="connsiteY34" fmla="*/ 0 h 482315"/>
              <a:gd name="connsiteX35" fmla="*/ 542788 w 609120"/>
              <a:gd name="connsiteY35" fmla="*/ 0 h 482315"/>
              <a:gd name="connsiteX36" fmla="*/ 542788 w 609120"/>
              <a:gd name="connsiteY36" fmla="*/ 329682 h 482315"/>
              <a:gd name="connsiteX37" fmla="*/ 66684 w 609120"/>
              <a:gd name="connsiteY37" fmla="*/ 329682 h 48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120" h="482315">
                <a:moveTo>
                  <a:pt x="66529" y="352898"/>
                </a:moveTo>
                <a:lnTo>
                  <a:pt x="542591" y="352898"/>
                </a:lnTo>
                <a:lnTo>
                  <a:pt x="609120" y="452184"/>
                </a:lnTo>
                <a:lnTo>
                  <a:pt x="609120" y="482315"/>
                </a:lnTo>
                <a:lnTo>
                  <a:pt x="0" y="482315"/>
                </a:lnTo>
                <a:lnTo>
                  <a:pt x="0" y="452184"/>
                </a:lnTo>
                <a:close/>
                <a:moveTo>
                  <a:pt x="278451" y="214237"/>
                </a:moveTo>
                <a:lnTo>
                  <a:pt x="447314" y="214237"/>
                </a:lnTo>
                <a:lnTo>
                  <a:pt x="447314" y="232866"/>
                </a:lnTo>
                <a:lnTo>
                  <a:pt x="278451" y="232866"/>
                </a:lnTo>
                <a:close/>
                <a:moveTo>
                  <a:pt x="156937" y="214237"/>
                </a:moveTo>
                <a:lnTo>
                  <a:pt x="235970" y="214237"/>
                </a:lnTo>
                <a:lnTo>
                  <a:pt x="235970" y="232866"/>
                </a:lnTo>
                <a:lnTo>
                  <a:pt x="156937" y="232866"/>
                </a:lnTo>
                <a:close/>
                <a:moveTo>
                  <a:pt x="278451" y="157149"/>
                </a:moveTo>
                <a:lnTo>
                  <a:pt x="447314" y="157149"/>
                </a:lnTo>
                <a:lnTo>
                  <a:pt x="447314" y="175778"/>
                </a:lnTo>
                <a:lnTo>
                  <a:pt x="278451" y="175778"/>
                </a:lnTo>
                <a:close/>
                <a:moveTo>
                  <a:pt x="156937" y="157149"/>
                </a:moveTo>
                <a:lnTo>
                  <a:pt x="235970" y="157149"/>
                </a:lnTo>
                <a:lnTo>
                  <a:pt x="235970" y="175778"/>
                </a:lnTo>
                <a:lnTo>
                  <a:pt x="156937" y="175778"/>
                </a:lnTo>
                <a:close/>
                <a:moveTo>
                  <a:pt x="278451" y="99991"/>
                </a:moveTo>
                <a:lnTo>
                  <a:pt x="447314" y="99991"/>
                </a:lnTo>
                <a:lnTo>
                  <a:pt x="447314" y="118691"/>
                </a:lnTo>
                <a:lnTo>
                  <a:pt x="278451" y="118691"/>
                </a:lnTo>
                <a:close/>
                <a:moveTo>
                  <a:pt x="156937" y="99991"/>
                </a:moveTo>
                <a:lnTo>
                  <a:pt x="235970" y="99991"/>
                </a:lnTo>
                <a:lnTo>
                  <a:pt x="235970" y="118691"/>
                </a:lnTo>
                <a:lnTo>
                  <a:pt x="156937" y="118691"/>
                </a:lnTo>
                <a:close/>
                <a:moveTo>
                  <a:pt x="116312" y="41471"/>
                </a:moveTo>
                <a:lnTo>
                  <a:pt x="116312" y="288120"/>
                </a:lnTo>
                <a:lnTo>
                  <a:pt x="493160" y="288120"/>
                </a:lnTo>
                <a:lnTo>
                  <a:pt x="493160" y="41471"/>
                </a:lnTo>
                <a:close/>
                <a:moveTo>
                  <a:pt x="66684" y="0"/>
                </a:moveTo>
                <a:lnTo>
                  <a:pt x="542788" y="0"/>
                </a:lnTo>
                <a:lnTo>
                  <a:pt x="542788" y="329682"/>
                </a:lnTo>
                <a:lnTo>
                  <a:pt x="66684" y="329682"/>
                </a:ln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íŝ1îḓ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4B8F51-B025-4075-B059-BAC60EA797D4}"/>
              </a:ext>
            </a:extLst>
          </p:cNvPr>
          <p:cNvSpPr/>
          <p:nvPr/>
        </p:nvSpPr>
        <p:spPr>
          <a:xfrm>
            <a:off x="6413348" y="1445201"/>
            <a:ext cx="1595447" cy="755229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2017</a:t>
            </a:r>
          </a:p>
        </p:txBody>
      </p:sp>
      <p:sp>
        <p:nvSpPr>
          <p:cNvPr id="32" name="ï$lïḋ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1EF6E2-EBE5-45D7-8851-75B2C12DCA9B}"/>
              </a:ext>
            </a:extLst>
          </p:cNvPr>
          <p:cNvSpPr/>
          <p:nvPr/>
        </p:nvSpPr>
        <p:spPr bwMode="auto">
          <a:xfrm>
            <a:off x="8516999" y="2305963"/>
            <a:ext cx="1567053" cy="1738749"/>
          </a:xfrm>
          <a:custGeom>
            <a:avLst/>
            <a:gdLst>
              <a:gd name="T0" fmla="*/ 668 w 1369"/>
              <a:gd name="T1" fmla="*/ 0 h 1519"/>
              <a:gd name="T2" fmla="*/ 702 w 1369"/>
              <a:gd name="T3" fmla="*/ 0 h 1519"/>
              <a:gd name="T4" fmla="*/ 736 w 1369"/>
              <a:gd name="T5" fmla="*/ 7 h 1519"/>
              <a:gd name="T6" fmla="*/ 768 w 1369"/>
              <a:gd name="T7" fmla="*/ 21 h 1519"/>
              <a:gd name="T8" fmla="*/ 1284 w 1369"/>
              <a:gd name="T9" fmla="*/ 318 h 1519"/>
              <a:gd name="T10" fmla="*/ 1313 w 1369"/>
              <a:gd name="T11" fmla="*/ 339 h 1519"/>
              <a:gd name="T12" fmla="*/ 1337 w 1369"/>
              <a:gd name="T13" fmla="*/ 364 h 1519"/>
              <a:gd name="T14" fmla="*/ 1354 w 1369"/>
              <a:gd name="T15" fmla="*/ 395 h 1519"/>
              <a:gd name="T16" fmla="*/ 1364 w 1369"/>
              <a:gd name="T17" fmla="*/ 429 h 1519"/>
              <a:gd name="T18" fmla="*/ 1369 w 1369"/>
              <a:gd name="T19" fmla="*/ 465 h 1519"/>
              <a:gd name="T20" fmla="*/ 1369 w 1369"/>
              <a:gd name="T21" fmla="*/ 1054 h 1519"/>
              <a:gd name="T22" fmla="*/ 1364 w 1369"/>
              <a:gd name="T23" fmla="*/ 1090 h 1519"/>
              <a:gd name="T24" fmla="*/ 1354 w 1369"/>
              <a:gd name="T25" fmla="*/ 1124 h 1519"/>
              <a:gd name="T26" fmla="*/ 1337 w 1369"/>
              <a:gd name="T27" fmla="*/ 1154 h 1519"/>
              <a:gd name="T28" fmla="*/ 1313 w 1369"/>
              <a:gd name="T29" fmla="*/ 1181 h 1519"/>
              <a:gd name="T30" fmla="*/ 1284 w 1369"/>
              <a:gd name="T31" fmla="*/ 1201 h 1519"/>
              <a:gd name="T32" fmla="*/ 768 w 1369"/>
              <a:gd name="T33" fmla="*/ 1497 h 1519"/>
              <a:gd name="T34" fmla="*/ 736 w 1369"/>
              <a:gd name="T35" fmla="*/ 1512 h 1519"/>
              <a:gd name="T36" fmla="*/ 702 w 1369"/>
              <a:gd name="T37" fmla="*/ 1519 h 1519"/>
              <a:gd name="T38" fmla="*/ 668 w 1369"/>
              <a:gd name="T39" fmla="*/ 1519 h 1519"/>
              <a:gd name="T40" fmla="*/ 632 w 1369"/>
              <a:gd name="T41" fmla="*/ 1512 h 1519"/>
              <a:gd name="T42" fmla="*/ 599 w 1369"/>
              <a:gd name="T43" fmla="*/ 1497 h 1519"/>
              <a:gd name="T44" fmla="*/ 85 w 1369"/>
              <a:gd name="T45" fmla="*/ 1201 h 1519"/>
              <a:gd name="T46" fmla="*/ 56 w 1369"/>
              <a:gd name="T47" fmla="*/ 1181 h 1519"/>
              <a:gd name="T48" fmla="*/ 32 w 1369"/>
              <a:gd name="T49" fmla="*/ 1154 h 1519"/>
              <a:gd name="T50" fmla="*/ 15 w 1369"/>
              <a:gd name="T51" fmla="*/ 1124 h 1519"/>
              <a:gd name="T52" fmla="*/ 3 w 1369"/>
              <a:gd name="T53" fmla="*/ 1090 h 1519"/>
              <a:gd name="T54" fmla="*/ 0 w 1369"/>
              <a:gd name="T55" fmla="*/ 1054 h 1519"/>
              <a:gd name="T56" fmla="*/ 0 w 1369"/>
              <a:gd name="T57" fmla="*/ 465 h 1519"/>
              <a:gd name="T58" fmla="*/ 3 w 1369"/>
              <a:gd name="T59" fmla="*/ 429 h 1519"/>
              <a:gd name="T60" fmla="*/ 15 w 1369"/>
              <a:gd name="T61" fmla="*/ 395 h 1519"/>
              <a:gd name="T62" fmla="*/ 32 w 1369"/>
              <a:gd name="T63" fmla="*/ 364 h 1519"/>
              <a:gd name="T64" fmla="*/ 56 w 1369"/>
              <a:gd name="T65" fmla="*/ 339 h 1519"/>
              <a:gd name="T66" fmla="*/ 85 w 1369"/>
              <a:gd name="T67" fmla="*/ 318 h 1519"/>
              <a:gd name="T68" fmla="*/ 599 w 1369"/>
              <a:gd name="T69" fmla="*/ 21 h 1519"/>
              <a:gd name="T70" fmla="*/ 632 w 1369"/>
              <a:gd name="T71" fmla="*/ 7 h 1519"/>
              <a:gd name="T72" fmla="*/ 668 w 1369"/>
              <a:gd name="T73" fmla="*/ 0 h 1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69" h="1519">
                <a:moveTo>
                  <a:pt x="668" y="0"/>
                </a:moveTo>
                <a:lnTo>
                  <a:pt x="702" y="0"/>
                </a:lnTo>
                <a:lnTo>
                  <a:pt x="736" y="7"/>
                </a:lnTo>
                <a:lnTo>
                  <a:pt x="768" y="21"/>
                </a:lnTo>
                <a:lnTo>
                  <a:pt x="1284" y="318"/>
                </a:lnTo>
                <a:lnTo>
                  <a:pt x="1313" y="339"/>
                </a:lnTo>
                <a:lnTo>
                  <a:pt x="1337" y="364"/>
                </a:lnTo>
                <a:lnTo>
                  <a:pt x="1354" y="395"/>
                </a:lnTo>
                <a:lnTo>
                  <a:pt x="1364" y="429"/>
                </a:lnTo>
                <a:lnTo>
                  <a:pt x="1369" y="465"/>
                </a:lnTo>
                <a:lnTo>
                  <a:pt x="1369" y="1054"/>
                </a:lnTo>
                <a:lnTo>
                  <a:pt x="1364" y="1090"/>
                </a:lnTo>
                <a:lnTo>
                  <a:pt x="1354" y="1124"/>
                </a:lnTo>
                <a:lnTo>
                  <a:pt x="1337" y="1154"/>
                </a:lnTo>
                <a:lnTo>
                  <a:pt x="1313" y="1181"/>
                </a:lnTo>
                <a:lnTo>
                  <a:pt x="1284" y="1201"/>
                </a:lnTo>
                <a:lnTo>
                  <a:pt x="768" y="1497"/>
                </a:lnTo>
                <a:lnTo>
                  <a:pt x="736" y="1512"/>
                </a:lnTo>
                <a:lnTo>
                  <a:pt x="702" y="1519"/>
                </a:lnTo>
                <a:lnTo>
                  <a:pt x="668" y="1519"/>
                </a:lnTo>
                <a:lnTo>
                  <a:pt x="632" y="1512"/>
                </a:lnTo>
                <a:lnTo>
                  <a:pt x="599" y="1497"/>
                </a:lnTo>
                <a:lnTo>
                  <a:pt x="85" y="1201"/>
                </a:lnTo>
                <a:lnTo>
                  <a:pt x="56" y="1181"/>
                </a:lnTo>
                <a:lnTo>
                  <a:pt x="32" y="1154"/>
                </a:lnTo>
                <a:lnTo>
                  <a:pt x="15" y="1124"/>
                </a:lnTo>
                <a:lnTo>
                  <a:pt x="3" y="1090"/>
                </a:lnTo>
                <a:lnTo>
                  <a:pt x="0" y="1054"/>
                </a:lnTo>
                <a:lnTo>
                  <a:pt x="0" y="465"/>
                </a:lnTo>
                <a:lnTo>
                  <a:pt x="3" y="429"/>
                </a:lnTo>
                <a:lnTo>
                  <a:pt x="15" y="395"/>
                </a:lnTo>
                <a:lnTo>
                  <a:pt x="32" y="364"/>
                </a:lnTo>
                <a:lnTo>
                  <a:pt x="56" y="339"/>
                </a:lnTo>
                <a:lnTo>
                  <a:pt x="85" y="318"/>
                </a:lnTo>
                <a:lnTo>
                  <a:pt x="599" y="21"/>
                </a:lnTo>
                <a:lnTo>
                  <a:pt x="632" y="7"/>
                </a:lnTo>
                <a:lnTo>
                  <a:pt x="668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endParaRPr lang="ru-RU" sz="1600" i="1" u="sng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3" name="iš1iď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F99DF7-1DA9-4347-A315-7D9B695AB518}"/>
              </a:ext>
            </a:extLst>
          </p:cNvPr>
          <p:cNvSpPr/>
          <p:nvPr/>
        </p:nvSpPr>
        <p:spPr>
          <a:xfrm>
            <a:off x="8980171" y="2885899"/>
            <a:ext cx="640708" cy="578876"/>
          </a:xfrm>
          <a:custGeom>
            <a:avLst/>
            <a:gdLst>
              <a:gd name="connsiteX0" fmla="*/ 462909 w 607639"/>
              <a:gd name="connsiteY0" fmla="*/ 418947 h 548999"/>
              <a:gd name="connsiteX1" fmla="*/ 607639 w 607639"/>
              <a:gd name="connsiteY1" fmla="*/ 418947 h 548999"/>
              <a:gd name="connsiteX2" fmla="*/ 607639 w 607639"/>
              <a:gd name="connsiteY2" fmla="*/ 548999 h 548999"/>
              <a:gd name="connsiteX3" fmla="*/ 462909 w 607639"/>
              <a:gd name="connsiteY3" fmla="*/ 548999 h 548999"/>
              <a:gd name="connsiteX4" fmla="*/ 231525 w 607639"/>
              <a:gd name="connsiteY4" fmla="*/ 418947 h 548999"/>
              <a:gd name="connsiteX5" fmla="*/ 376114 w 607639"/>
              <a:gd name="connsiteY5" fmla="*/ 418947 h 548999"/>
              <a:gd name="connsiteX6" fmla="*/ 376114 w 607639"/>
              <a:gd name="connsiteY6" fmla="*/ 548999 h 548999"/>
              <a:gd name="connsiteX7" fmla="*/ 231525 w 607639"/>
              <a:gd name="connsiteY7" fmla="*/ 548999 h 548999"/>
              <a:gd name="connsiteX8" fmla="*/ 0 w 607639"/>
              <a:gd name="connsiteY8" fmla="*/ 418947 h 548999"/>
              <a:gd name="connsiteX9" fmla="*/ 144659 w 607639"/>
              <a:gd name="connsiteY9" fmla="*/ 418947 h 548999"/>
              <a:gd name="connsiteX10" fmla="*/ 144659 w 607639"/>
              <a:gd name="connsiteY10" fmla="*/ 548999 h 548999"/>
              <a:gd name="connsiteX11" fmla="*/ 0 w 607639"/>
              <a:gd name="connsiteY11" fmla="*/ 548999 h 548999"/>
              <a:gd name="connsiteX12" fmla="*/ 282149 w 607639"/>
              <a:gd name="connsiteY12" fmla="*/ 231172 h 548999"/>
              <a:gd name="connsiteX13" fmla="*/ 325490 w 607639"/>
              <a:gd name="connsiteY13" fmla="*/ 231172 h 548999"/>
              <a:gd name="connsiteX14" fmla="*/ 325490 w 607639"/>
              <a:gd name="connsiteY14" fmla="*/ 281751 h 548999"/>
              <a:gd name="connsiteX15" fmla="*/ 556973 w 607639"/>
              <a:gd name="connsiteY15" fmla="*/ 281751 h 548999"/>
              <a:gd name="connsiteX16" fmla="*/ 556973 w 607639"/>
              <a:gd name="connsiteY16" fmla="*/ 375619 h 548999"/>
              <a:gd name="connsiteX17" fmla="*/ 513542 w 607639"/>
              <a:gd name="connsiteY17" fmla="*/ 375619 h 548999"/>
              <a:gd name="connsiteX18" fmla="*/ 513542 w 607639"/>
              <a:gd name="connsiteY18" fmla="*/ 325040 h 548999"/>
              <a:gd name="connsiteX19" fmla="*/ 325490 w 607639"/>
              <a:gd name="connsiteY19" fmla="*/ 325040 h 548999"/>
              <a:gd name="connsiteX20" fmla="*/ 325490 w 607639"/>
              <a:gd name="connsiteY20" fmla="*/ 375619 h 548999"/>
              <a:gd name="connsiteX21" fmla="*/ 282149 w 607639"/>
              <a:gd name="connsiteY21" fmla="*/ 375619 h 548999"/>
              <a:gd name="connsiteX22" fmla="*/ 282149 w 607639"/>
              <a:gd name="connsiteY22" fmla="*/ 325040 h 548999"/>
              <a:gd name="connsiteX23" fmla="*/ 94097 w 607639"/>
              <a:gd name="connsiteY23" fmla="*/ 325040 h 548999"/>
              <a:gd name="connsiteX24" fmla="*/ 94097 w 607639"/>
              <a:gd name="connsiteY24" fmla="*/ 375619 h 548999"/>
              <a:gd name="connsiteX25" fmla="*/ 50666 w 607639"/>
              <a:gd name="connsiteY25" fmla="*/ 375619 h 548999"/>
              <a:gd name="connsiteX26" fmla="*/ 50666 w 607639"/>
              <a:gd name="connsiteY26" fmla="*/ 281751 h 548999"/>
              <a:gd name="connsiteX27" fmla="*/ 282149 w 607639"/>
              <a:gd name="connsiteY27" fmla="*/ 281751 h 548999"/>
              <a:gd name="connsiteX28" fmla="*/ 159125 w 607639"/>
              <a:gd name="connsiteY28" fmla="*/ 0 h 548999"/>
              <a:gd name="connsiteX29" fmla="*/ 448514 w 607639"/>
              <a:gd name="connsiteY29" fmla="*/ 0 h 548999"/>
              <a:gd name="connsiteX30" fmla="*/ 448514 w 607639"/>
              <a:gd name="connsiteY30" fmla="*/ 187845 h 548999"/>
              <a:gd name="connsiteX31" fmla="*/ 159125 w 607639"/>
              <a:gd name="connsiteY31" fmla="*/ 187845 h 54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7639" h="548999">
                <a:moveTo>
                  <a:pt x="462909" y="418947"/>
                </a:moveTo>
                <a:lnTo>
                  <a:pt x="607639" y="418947"/>
                </a:lnTo>
                <a:lnTo>
                  <a:pt x="607639" y="548999"/>
                </a:lnTo>
                <a:lnTo>
                  <a:pt x="462909" y="548999"/>
                </a:lnTo>
                <a:close/>
                <a:moveTo>
                  <a:pt x="231525" y="418947"/>
                </a:moveTo>
                <a:lnTo>
                  <a:pt x="376114" y="418947"/>
                </a:lnTo>
                <a:lnTo>
                  <a:pt x="376114" y="548999"/>
                </a:lnTo>
                <a:lnTo>
                  <a:pt x="231525" y="548999"/>
                </a:lnTo>
                <a:close/>
                <a:moveTo>
                  <a:pt x="0" y="418947"/>
                </a:moveTo>
                <a:lnTo>
                  <a:pt x="144659" y="418947"/>
                </a:lnTo>
                <a:lnTo>
                  <a:pt x="144659" y="548999"/>
                </a:lnTo>
                <a:lnTo>
                  <a:pt x="0" y="548999"/>
                </a:lnTo>
                <a:close/>
                <a:moveTo>
                  <a:pt x="282149" y="231172"/>
                </a:moveTo>
                <a:lnTo>
                  <a:pt x="325490" y="231172"/>
                </a:lnTo>
                <a:lnTo>
                  <a:pt x="325490" y="281751"/>
                </a:lnTo>
                <a:lnTo>
                  <a:pt x="556973" y="281751"/>
                </a:lnTo>
                <a:lnTo>
                  <a:pt x="556973" y="375619"/>
                </a:lnTo>
                <a:lnTo>
                  <a:pt x="513542" y="375619"/>
                </a:lnTo>
                <a:lnTo>
                  <a:pt x="513542" y="325040"/>
                </a:lnTo>
                <a:lnTo>
                  <a:pt x="325490" y="325040"/>
                </a:lnTo>
                <a:lnTo>
                  <a:pt x="325490" y="375619"/>
                </a:lnTo>
                <a:lnTo>
                  <a:pt x="282149" y="375619"/>
                </a:lnTo>
                <a:lnTo>
                  <a:pt x="282149" y="325040"/>
                </a:lnTo>
                <a:lnTo>
                  <a:pt x="94097" y="325040"/>
                </a:lnTo>
                <a:lnTo>
                  <a:pt x="94097" y="375619"/>
                </a:lnTo>
                <a:lnTo>
                  <a:pt x="50666" y="375619"/>
                </a:lnTo>
                <a:lnTo>
                  <a:pt x="50666" y="281751"/>
                </a:lnTo>
                <a:lnTo>
                  <a:pt x="282149" y="281751"/>
                </a:lnTo>
                <a:close/>
                <a:moveTo>
                  <a:pt x="159125" y="0"/>
                </a:moveTo>
                <a:lnTo>
                  <a:pt x="448514" y="0"/>
                </a:lnTo>
                <a:lnTo>
                  <a:pt x="448514" y="187845"/>
                </a:lnTo>
                <a:lnTo>
                  <a:pt x="159125" y="187845"/>
                </a:ln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iṧḻíḓ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4B8F51-B025-4075-B059-BAC60EA797D4}"/>
              </a:ext>
            </a:extLst>
          </p:cNvPr>
          <p:cNvSpPr/>
          <p:nvPr/>
        </p:nvSpPr>
        <p:spPr>
          <a:xfrm>
            <a:off x="8488605" y="1445201"/>
            <a:ext cx="1595447" cy="755229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2018</a:t>
            </a:r>
          </a:p>
        </p:txBody>
      </p:sp>
      <p:sp>
        <p:nvSpPr>
          <p:cNvPr id="64" name="îṡļîd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EC302B-7D43-40C5-9A18-08931B2BD007}"/>
              </a:ext>
            </a:extLst>
          </p:cNvPr>
          <p:cNvSpPr/>
          <p:nvPr/>
        </p:nvSpPr>
        <p:spPr>
          <a:xfrm>
            <a:off x="3887042" y="5851205"/>
            <a:ext cx="374808" cy="381769"/>
          </a:xfrm>
          <a:custGeom>
            <a:avLst/>
            <a:gdLst>
              <a:gd name="T0" fmla="*/ 420 w 3882"/>
              <a:gd name="T1" fmla="*/ 2714 h 3960"/>
              <a:gd name="T2" fmla="*/ 970 w 3882"/>
              <a:gd name="T3" fmla="*/ 3268 h 3960"/>
              <a:gd name="T4" fmla="*/ 766 w 3882"/>
              <a:gd name="T5" fmla="*/ 3595 h 3960"/>
              <a:gd name="T6" fmla="*/ 1131 w 3882"/>
              <a:gd name="T7" fmla="*/ 3960 h 3960"/>
              <a:gd name="T8" fmla="*/ 1495 w 3882"/>
              <a:gd name="T9" fmla="*/ 3595 h 3960"/>
              <a:gd name="T10" fmla="*/ 1291 w 3882"/>
              <a:gd name="T11" fmla="*/ 3268 h 3960"/>
              <a:gd name="T12" fmla="*/ 2700 w 3882"/>
              <a:gd name="T13" fmla="*/ 3268 h 3960"/>
              <a:gd name="T14" fmla="*/ 2496 w 3882"/>
              <a:gd name="T15" fmla="*/ 3595 h 3960"/>
              <a:gd name="T16" fmla="*/ 2861 w 3882"/>
              <a:gd name="T17" fmla="*/ 3960 h 3960"/>
              <a:gd name="T18" fmla="*/ 3226 w 3882"/>
              <a:gd name="T19" fmla="*/ 3595 h 3960"/>
              <a:gd name="T20" fmla="*/ 3022 w 3882"/>
              <a:gd name="T21" fmla="*/ 3268 h 3960"/>
              <a:gd name="T22" fmla="*/ 3322 w 3882"/>
              <a:gd name="T23" fmla="*/ 3268 h 3960"/>
              <a:gd name="T24" fmla="*/ 3456 w 3882"/>
              <a:gd name="T25" fmla="*/ 3134 h 3960"/>
              <a:gd name="T26" fmla="*/ 3322 w 3882"/>
              <a:gd name="T27" fmla="*/ 3000 h 3960"/>
              <a:gd name="T28" fmla="*/ 973 w 3882"/>
              <a:gd name="T29" fmla="*/ 3000 h 3960"/>
              <a:gd name="T30" fmla="*/ 688 w 3882"/>
              <a:gd name="T31" fmla="*/ 2714 h 3960"/>
              <a:gd name="T32" fmla="*/ 688 w 3882"/>
              <a:gd name="T33" fmla="*/ 2496 h 3960"/>
              <a:gd name="T34" fmla="*/ 973 w 3882"/>
              <a:gd name="T35" fmla="*/ 2576 h 3960"/>
              <a:gd name="T36" fmla="*/ 2861 w 3882"/>
              <a:gd name="T37" fmla="*/ 2576 h 3960"/>
              <a:gd name="T38" fmla="*/ 3524 w 3882"/>
              <a:gd name="T39" fmla="*/ 2075 h 3960"/>
              <a:gd name="T40" fmla="*/ 3871 w 3882"/>
              <a:gd name="T41" fmla="*/ 863 h 3960"/>
              <a:gd name="T42" fmla="*/ 3849 w 3882"/>
              <a:gd name="T43" fmla="*/ 746 h 3960"/>
              <a:gd name="T44" fmla="*/ 3742 w 3882"/>
              <a:gd name="T45" fmla="*/ 692 h 3960"/>
              <a:gd name="T46" fmla="*/ 688 w 3882"/>
              <a:gd name="T47" fmla="*/ 692 h 3960"/>
              <a:gd name="T48" fmla="*/ 688 w 3882"/>
              <a:gd name="T49" fmla="*/ 554 h 3960"/>
              <a:gd name="T50" fmla="*/ 134 w 3882"/>
              <a:gd name="T51" fmla="*/ 0 h 3960"/>
              <a:gd name="T52" fmla="*/ 0 w 3882"/>
              <a:gd name="T53" fmla="*/ 134 h 3960"/>
              <a:gd name="T54" fmla="*/ 134 w 3882"/>
              <a:gd name="T55" fmla="*/ 268 h 3960"/>
              <a:gd name="T56" fmla="*/ 420 w 3882"/>
              <a:gd name="T57" fmla="*/ 554 h 3960"/>
              <a:gd name="T58" fmla="*/ 420 w 3882"/>
              <a:gd name="T59" fmla="*/ 2714 h 3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882" h="3960">
                <a:moveTo>
                  <a:pt x="420" y="2714"/>
                </a:moveTo>
                <a:cubicBezTo>
                  <a:pt x="420" y="3018"/>
                  <a:pt x="666" y="3266"/>
                  <a:pt x="970" y="3268"/>
                </a:cubicBezTo>
                <a:cubicBezTo>
                  <a:pt x="849" y="3327"/>
                  <a:pt x="766" y="3452"/>
                  <a:pt x="766" y="3595"/>
                </a:cubicBezTo>
                <a:cubicBezTo>
                  <a:pt x="766" y="3796"/>
                  <a:pt x="930" y="3960"/>
                  <a:pt x="1131" y="3960"/>
                </a:cubicBezTo>
                <a:cubicBezTo>
                  <a:pt x="1332" y="3960"/>
                  <a:pt x="1495" y="3796"/>
                  <a:pt x="1495" y="3595"/>
                </a:cubicBezTo>
                <a:cubicBezTo>
                  <a:pt x="1495" y="3452"/>
                  <a:pt x="1412" y="3327"/>
                  <a:pt x="1291" y="3268"/>
                </a:cubicBezTo>
                <a:lnTo>
                  <a:pt x="2700" y="3268"/>
                </a:lnTo>
                <a:cubicBezTo>
                  <a:pt x="2579" y="3327"/>
                  <a:pt x="2496" y="3452"/>
                  <a:pt x="2496" y="3595"/>
                </a:cubicBezTo>
                <a:cubicBezTo>
                  <a:pt x="2496" y="3796"/>
                  <a:pt x="2660" y="3960"/>
                  <a:pt x="2861" y="3960"/>
                </a:cubicBezTo>
                <a:cubicBezTo>
                  <a:pt x="3062" y="3960"/>
                  <a:pt x="3226" y="3796"/>
                  <a:pt x="3226" y="3595"/>
                </a:cubicBezTo>
                <a:cubicBezTo>
                  <a:pt x="3226" y="3452"/>
                  <a:pt x="3142" y="3327"/>
                  <a:pt x="3022" y="3268"/>
                </a:cubicBezTo>
                <a:lnTo>
                  <a:pt x="3322" y="3268"/>
                </a:lnTo>
                <a:cubicBezTo>
                  <a:pt x="3396" y="3268"/>
                  <a:pt x="3456" y="3208"/>
                  <a:pt x="3456" y="3134"/>
                </a:cubicBezTo>
                <a:cubicBezTo>
                  <a:pt x="3456" y="3060"/>
                  <a:pt x="3396" y="3000"/>
                  <a:pt x="3322" y="3000"/>
                </a:cubicBezTo>
                <a:lnTo>
                  <a:pt x="973" y="3000"/>
                </a:lnTo>
                <a:cubicBezTo>
                  <a:pt x="816" y="3000"/>
                  <a:pt x="688" y="2872"/>
                  <a:pt x="688" y="2714"/>
                </a:cubicBezTo>
                <a:lnTo>
                  <a:pt x="688" y="2496"/>
                </a:lnTo>
                <a:cubicBezTo>
                  <a:pt x="771" y="2547"/>
                  <a:pt x="869" y="2576"/>
                  <a:pt x="973" y="2576"/>
                </a:cubicBezTo>
                <a:lnTo>
                  <a:pt x="2861" y="2576"/>
                </a:lnTo>
                <a:cubicBezTo>
                  <a:pt x="3153" y="2576"/>
                  <a:pt x="3444" y="2356"/>
                  <a:pt x="3524" y="2075"/>
                </a:cubicBezTo>
                <a:lnTo>
                  <a:pt x="3871" y="863"/>
                </a:lnTo>
                <a:cubicBezTo>
                  <a:pt x="3882" y="823"/>
                  <a:pt x="3874" y="779"/>
                  <a:pt x="3849" y="746"/>
                </a:cubicBezTo>
                <a:cubicBezTo>
                  <a:pt x="3823" y="712"/>
                  <a:pt x="3784" y="692"/>
                  <a:pt x="3742" y="692"/>
                </a:cubicBezTo>
                <a:lnTo>
                  <a:pt x="688" y="692"/>
                </a:lnTo>
                <a:lnTo>
                  <a:pt x="688" y="554"/>
                </a:lnTo>
                <a:cubicBezTo>
                  <a:pt x="688" y="248"/>
                  <a:pt x="440" y="0"/>
                  <a:pt x="134" y="0"/>
                </a:cubicBezTo>
                <a:cubicBezTo>
                  <a:pt x="60" y="0"/>
                  <a:pt x="0" y="60"/>
                  <a:pt x="0" y="134"/>
                </a:cubicBezTo>
                <a:cubicBezTo>
                  <a:pt x="0" y="208"/>
                  <a:pt x="60" y="268"/>
                  <a:pt x="134" y="268"/>
                </a:cubicBezTo>
                <a:cubicBezTo>
                  <a:pt x="292" y="268"/>
                  <a:pt x="420" y="396"/>
                  <a:pt x="420" y="554"/>
                </a:cubicBezTo>
                <a:lnTo>
                  <a:pt x="420" y="27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66" name="íSlïḋ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EF425E-149D-4785-936E-0EE193E75FAD}"/>
              </a:ext>
            </a:extLst>
          </p:cNvPr>
          <p:cNvSpPr/>
          <p:nvPr/>
        </p:nvSpPr>
        <p:spPr>
          <a:xfrm>
            <a:off x="5204765" y="5891551"/>
            <a:ext cx="381769" cy="315962"/>
          </a:xfrm>
          <a:custGeom>
            <a:avLst/>
            <a:gdLst>
              <a:gd name="connsiteX0" fmla="*/ 488377 w 603999"/>
              <a:gd name="connsiteY0" fmla="*/ 147764 h 499886"/>
              <a:gd name="connsiteX1" fmla="*/ 594016 w 603999"/>
              <a:gd name="connsiteY1" fmla="*/ 147764 h 499886"/>
              <a:gd name="connsiteX2" fmla="*/ 600471 w 603999"/>
              <a:gd name="connsiteY2" fmla="*/ 154209 h 499886"/>
              <a:gd name="connsiteX3" fmla="*/ 600471 w 603999"/>
              <a:gd name="connsiteY3" fmla="*/ 493246 h 499886"/>
              <a:gd name="connsiteX4" fmla="*/ 594016 w 603999"/>
              <a:gd name="connsiteY4" fmla="*/ 499886 h 499886"/>
              <a:gd name="connsiteX5" fmla="*/ 488377 w 603999"/>
              <a:gd name="connsiteY5" fmla="*/ 499886 h 499886"/>
              <a:gd name="connsiteX6" fmla="*/ 481921 w 603999"/>
              <a:gd name="connsiteY6" fmla="*/ 493246 h 499886"/>
              <a:gd name="connsiteX7" fmla="*/ 481921 w 603999"/>
              <a:gd name="connsiteY7" fmla="*/ 154209 h 499886"/>
              <a:gd name="connsiteX8" fmla="*/ 488377 w 603999"/>
              <a:gd name="connsiteY8" fmla="*/ 147764 h 499886"/>
              <a:gd name="connsiteX9" fmla="*/ 214995 w 603999"/>
              <a:gd name="connsiteY9" fmla="*/ 129814 h 499886"/>
              <a:gd name="connsiteX10" fmla="*/ 212257 w 603999"/>
              <a:gd name="connsiteY10" fmla="*/ 142313 h 499886"/>
              <a:gd name="connsiteX11" fmla="*/ 198958 w 603999"/>
              <a:gd name="connsiteY11" fmla="*/ 196994 h 499886"/>
              <a:gd name="connsiteX12" fmla="*/ 173535 w 603999"/>
              <a:gd name="connsiteY12" fmla="*/ 287803 h 499886"/>
              <a:gd name="connsiteX13" fmla="*/ 259584 w 603999"/>
              <a:gd name="connsiteY13" fmla="*/ 287803 h 499886"/>
              <a:gd name="connsiteX14" fmla="*/ 232987 w 603999"/>
              <a:gd name="connsiteY14" fmla="*/ 196994 h 499886"/>
              <a:gd name="connsiteX15" fmla="*/ 214995 w 603999"/>
              <a:gd name="connsiteY15" fmla="*/ 129814 h 499886"/>
              <a:gd name="connsiteX16" fmla="*/ 149676 w 603999"/>
              <a:gd name="connsiteY16" fmla="*/ 19476 h 499886"/>
              <a:gd name="connsiteX17" fmla="*/ 288528 w 603999"/>
              <a:gd name="connsiteY17" fmla="*/ 19476 h 499886"/>
              <a:gd name="connsiteX18" fmla="*/ 294786 w 603999"/>
              <a:gd name="connsiteY18" fmla="*/ 23968 h 499886"/>
              <a:gd name="connsiteX19" fmla="*/ 439700 w 603999"/>
              <a:gd name="connsiteY19" fmla="*/ 490512 h 499886"/>
              <a:gd name="connsiteX20" fmla="*/ 440287 w 603999"/>
              <a:gd name="connsiteY20" fmla="*/ 493246 h 499886"/>
              <a:gd name="connsiteX21" fmla="*/ 433638 w 603999"/>
              <a:gd name="connsiteY21" fmla="*/ 499886 h 499886"/>
              <a:gd name="connsiteX22" fmla="*/ 319818 w 603999"/>
              <a:gd name="connsiteY22" fmla="*/ 499886 h 499886"/>
              <a:gd name="connsiteX23" fmla="*/ 313560 w 603999"/>
              <a:gd name="connsiteY23" fmla="*/ 495199 h 499886"/>
              <a:gd name="connsiteX24" fmla="*/ 278749 w 603999"/>
              <a:gd name="connsiteY24" fmla="*/ 379784 h 499886"/>
              <a:gd name="connsiteX25" fmla="*/ 154565 w 603999"/>
              <a:gd name="connsiteY25" fmla="*/ 379784 h 499886"/>
              <a:gd name="connsiteX26" fmla="*/ 122492 w 603999"/>
              <a:gd name="connsiteY26" fmla="*/ 495004 h 499886"/>
              <a:gd name="connsiteX27" fmla="*/ 116234 w 603999"/>
              <a:gd name="connsiteY27" fmla="*/ 499886 h 499886"/>
              <a:gd name="connsiteX28" fmla="*/ 6522 w 603999"/>
              <a:gd name="connsiteY28" fmla="*/ 499886 h 499886"/>
              <a:gd name="connsiteX29" fmla="*/ 1437 w 603999"/>
              <a:gd name="connsiteY29" fmla="*/ 497152 h 499886"/>
              <a:gd name="connsiteX30" fmla="*/ 263 w 603999"/>
              <a:gd name="connsiteY30" fmla="*/ 491489 h 499886"/>
              <a:gd name="connsiteX31" fmla="*/ 143418 w 603999"/>
              <a:gd name="connsiteY31" fmla="*/ 23968 h 499886"/>
              <a:gd name="connsiteX32" fmla="*/ 149676 w 603999"/>
              <a:gd name="connsiteY32" fmla="*/ 19476 h 499886"/>
              <a:gd name="connsiteX33" fmla="*/ 541212 w 603999"/>
              <a:gd name="connsiteY33" fmla="*/ 0 h 499886"/>
              <a:gd name="connsiteX34" fmla="*/ 603999 w 603999"/>
              <a:gd name="connsiteY34" fmla="*/ 59753 h 499886"/>
              <a:gd name="connsiteX35" fmla="*/ 540430 w 603999"/>
              <a:gd name="connsiteY35" fmla="*/ 119115 h 499886"/>
              <a:gd name="connsiteX36" fmla="*/ 495051 w 603999"/>
              <a:gd name="connsiteY36" fmla="*/ 101150 h 499886"/>
              <a:gd name="connsiteX37" fmla="*/ 479207 w 603999"/>
              <a:gd name="connsiteY37" fmla="*/ 59948 h 499886"/>
              <a:gd name="connsiteX38" fmla="*/ 495051 w 603999"/>
              <a:gd name="connsiteY38" fmla="*/ 17965 h 499886"/>
              <a:gd name="connsiteX39" fmla="*/ 541212 w 603999"/>
              <a:gd name="connsiteY39" fmla="*/ 0 h 49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3999" h="499886">
                <a:moveTo>
                  <a:pt x="488377" y="147764"/>
                </a:moveTo>
                <a:lnTo>
                  <a:pt x="594016" y="147764"/>
                </a:lnTo>
                <a:cubicBezTo>
                  <a:pt x="597537" y="147764"/>
                  <a:pt x="600471" y="150694"/>
                  <a:pt x="600471" y="154209"/>
                </a:cubicBezTo>
                <a:lnTo>
                  <a:pt x="600471" y="493246"/>
                </a:lnTo>
                <a:cubicBezTo>
                  <a:pt x="600471" y="496957"/>
                  <a:pt x="597537" y="499886"/>
                  <a:pt x="594016" y="499886"/>
                </a:cubicBezTo>
                <a:lnTo>
                  <a:pt x="488377" y="499886"/>
                </a:lnTo>
                <a:cubicBezTo>
                  <a:pt x="484856" y="499886"/>
                  <a:pt x="481921" y="496957"/>
                  <a:pt x="481921" y="493246"/>
                </a:cubicBezTo>
                <a:lnTo>
                  <a:pt x="481921" y="154209"/>
                </a:lnTo>
                <a:cubicBezTo>
                  <a:pt x="481921" y="150694"/>
                  <a:pt x="484856" y="147764"/>
                  <a:pt x="488377" y="147764"/>
                </a:cubicBezTo>
                <a:close/>
                <a:moveTo>
                  <a:pt x="214995" y="129814"/>
                </a:moveTo>
                <a:cubicBezTo>
                  <a:pt x="214017" y="133915"/>
                  <a:pt x="213235" y="138016"/>
                  <a:pt x="212257" y="142313"/>
                </a:cubicBezTo>
                <a:cubicBezTo>
                  <a:pt x="207954" y="161060"/>
                  <a:pt x="203652" y="180589"/>
                  <a:pt x="198958" y="196994"/>
                </a:cubicBezTo>
                <a:lnTo>
                  <a:pt x="173535" y="287803"/>
                </a:lnTo>
                <a:lnTo>
                  <a:pt x="259584" y="287803"/>
                </a:lnTo>
                <a:lnTo>
                  <a:pt x="232987" y="196994"/>
                </a:lnTo>
                <a:cubicBezTo>
                  <a:pt x="226729" y="176488"/>
                  <a:pt x="220666" y="152273"/>
                  <a:pt x="214995" y="129814"/>
                </a:cubicBezTo>
                <a:close/>
                <a:moveTo>
                  <a:pt x="149676" y="19476"/>
                </a:moveTo>
                <a:lnTo>
                  <a:pt x="288528" y="19476"/>
                </a:lnTo>
                <a:cubicBezTo>
                  <a:pt x="291461" y="19476"/>
                  <a:pt x="293808" y="21234"/>
                  <a:pt x="294786" y="23968"/>
                </a:cubicBezTo>
                <a:lnTo>
                  <a:pt x="439700" y="490512"/>
                </a:lnTo>
                <a:cubicBezTo>
                  <a:pt x="440091" y="491489"/>
                  <a:pt x="440287" y="492270"/>
                  <a:pt x="440287" y="493246"/>
                </a:cubicBezTo>
                <a:cubicBezTo>
                  <a:pt x="440287" y="496957"/>
                  <a:pt x="437353" y="499886"/>
                  <a:pt x="433638" y="499886"/>
                </a:cubicBezTo>
                <a:lnTo>
                  <a:pt x="319818" y="499886"/>
                </a:lnTo>
                <a:cubicBezTo>
                  <a:pt x="316885" y="499886"/>
                  <a:pt x="314342" y="497933"/>
                  <a:pt x="313560" y="495199"/>
                </a:cubicBezTo>
                <a:lnTo>
                  <a:pt x="278749" y="379784"/>
                </a:lnTo>
                <a:lnTo>
                  <a:pt x="154565" y="379784"/>
                </a:lnTo>
                <a:lnTo>
                  <a:pt x="122492" y="495004"/>
                </a:lnTo>
                <a:cubicBezTo>
                  <a:pt x="121710" y="497933"/>
                  <a:pt x="119168" y="499886"/>
                  <a:pt x="116234" y="499886"/>
                </a:cubicBezTo>
                <a:lnTo>
                  <a:pt x="6522" y="499886"/>
                </a:lnTo>
                <a:cubicBezTo>
                  <a:pt x="4566" y="499886"/>
                  <a:pt x="2610" y="498910"/>
                  <a:pt x="1437" y="497152"/>
                </a:cubicBezTo>
                <a:cubicBezTo>
                  <a:pt x="68" y="495590"/>
                  <a:pt x="-323" y="493442"/>
                  <a:pt x="263" y="491489"/>
                </a:cubicBezTo>
                <a:lnTo>
                  <a:pt x="143418" y="23968"/>
                </a:lnTo>
                <a:cubicBezTo>
                  <a:pt x="144200" y="21234"/>
                  <a:pt x="146742" y="19476"/>
                  <a:pt x="149676" y="19476"/>
                </a:cubicBezTo>
                <a:close/>
                <a:moveTo>
                  <a:pt x="541212" y="0"/>
                </a:moveTo>
                <a:cubicBezTo>
                  <a:pt x="577398" y="0"/>
                  <a:pt x="603217" y="24604"/>
                  <a:pt x="603999" y="59753"/>
                </a:cubicBezTo>
                <a:cubicBezTo>
                  <a:pt x="603999" y="94316"/>
                  <a:pt x="577398" y="119115"/>
                  <a:pt x="540430" y="119115"/>
                </a:cubicBezTo>
                <a:cubicBezTo>
                  <a:pt x="522630" y="119115"/>
                  <a:pt x="506396" y="112867"/>
                  <a:pt x="495051" y="101150"/>
                </a:cubicBezTo>
                <a:cubicBezTo>
                  <a:pt x="484489" y="90410"/>
                  <a:pt x="478816" y="75765"/>
                  <a:pt x="479207" y="59948"/>
                </a:cubicBezTo>
                <a:cubicBezTo>
                  <a:pt x="478816" y="43741"/>
                  <a:pt x="484489" y="28900"/>
                  <a:pt x="495051" y="17965"/>
                </a:cubicBezTo>
                <a:cubicBezTo>
                  <a:pt x="506396" y="6444"/>
                  <a:pt x="522826" y="0"/>
                  <a:pt x="5412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68" name="îṥļîḍ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D2DB1C-5DB1-4651-AD8C-574DF2EEC743}"/>
              </a:ext>
            </a:extLst>
          </p:cNvPr>
          <p:cNvSpPr/>
          <p:nvPr/>
        </p:nvSpPr>
        <p:spPr>
          <a:xfrm>
            <a:off x="6532478" y="5881685"/>
            <a:ext cx="372436" cy="381769"/>
          </a:xfrm>
          <a:custGeom>
            <a:avLst/>
            <a:gdLst>
              <a:gd name="connsiteX0" fmla="*/ 592647 w 592647"/>
              <a:gd name="connsiteY0" fmla="*/ 22228 h 607498"/>
              <a:gd name="connsiteX1" fmla="*/ 352772 w 592647"/>
              <a:gd name="connsiteY1" fmla="*/ 598775 h 607498"/>
              <a:gd name="connsiteX2" fmla="*/ 339865 w 592647"/>
              <a:gd name="connsiteY2" fmla="*/ 607498 h 607498"/>
              <a:gd name="connsiteX3" fmla="*/ 339071 w 592647"/>
              <a:gd name="connsiteY3" fmla="*/ 607498 h 607498"/>
              <a:gd name="connsiteX4" fmla="*/ 326561 w 592647"/>
              <a:gd name="connsiteY4" fmla="*/ 597387 h 607498"/>
              <a:gd name="connsiteX5" fmla="*/ 263812 w 592647"/>
              <a:gd name="connsiteY5" fmla="*/ 383462 h 607498"/>
              <a:gd name="connsiteX6" fmla="*/ 570207 w 592647"/>
              <a:gd name="connsiteY6" fmla="*/ 0 h 607498"/>
              <a:gd name="connsiteX7" fmla="*/ 240391 w 592647"/>
              <a:gd name="connsiteY7" fmla="*/ 362212 h 607498"/>
              <a:gd name="connsiteX8" fmla="*/ 11247 w 592647"/>
              <a:gd name="connsiteY8" fmla="*/ 317010 h 607498"/>
              <a:gd name="connsiteX9" fmla="*/ 127 w 592647"/>
              <a:gd name="connsiteY9" fmla="*/ 305313 h 607498"/>
              <a:gd name="connsiteX10" fmla="*/ 7474 w 592647"/>
              <a:gd name="connsiteY10" fmla="*/ 290840 h 60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92647" h="607498">
                <a:moveTo>
                  <a:pt x="592647" y="22228"/>
                </a:moveTo>
                <a:lnTo>
                  <a:pt x="352772" y="598775"/>
                </a:lnTo>
                <a:cubicBezTo>
                  <a:pt x="350588" y="604128"/>
                  <a:pt x="345425" y="607498"/>
                  <a:pt x="339865" y="607498"/>
                </a:cubicBezTo>
                <a:lnTo>
                  <a:pt x="339071" y="607498"/>
                </a:lnTo>
                <a:cubicBezTo>
                  <a:pt x="333114" y="607102"/>
                  <a:pt x="328150" y="603136"/>
                  <a:pt x="326561" y="597387"/>
                </a:cubicBezTo>
                <a:lnTo>
                  <a:pt x="263812" y="383462"/>
                </a:lnTo>
                <a:close/>
                <a:moveTo>
                  <a:pt x="570207" y="0"/>
                </a:moveTo>
                <a:lnTo>
                  <a:pt x="240391" y="362212"/>
                </a:lnTo>
                <a:lnTo>
                  <a:pt x="11247" y="317010"/>
                </a:lnTo>
                <a:cubicBezTo>
                  <a:pt x="5488" y="315820"/>
                  <a:pt x="921" y="311062"/>
                  <a:pt x="127" y="305313"/>
                </a:cubicBezTo>
                <a:cubicBezTo>
                  <a:pt x="-667" y="299365"/>
                  <a:pt x="2311" y="293616"/>
                  <a:pt x="7474" y="2908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70" name="íṩļïď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7C3BE3-3FEA-4858-83C9-119AF17130C4}"/>
              </a:ext>
            </a:extLst>
          </p:cNvPr>
          <p:cNvSpPr/>
          <p:nvPr/>
        </p:nvSpPr>
        <p:spPr>
          <a:xfrm>
            <a:off x="7850199" y="5851205"/>
            <a:ext cx="379401" cy="381769"/>
          </a:xfrm>
          <a:custGeom>
            <a:avLst/>
            <a:gdLst>
              <a:gd name="connsiteX0" fmla="*/ 0 w 596445"/>
              <a:gd name="connsiteY0" fmla="*/ 460757 h 600166"/>
              <a:gd name="connsiteX1" fmla="*/ 162584 w 596445"/>
              <a:gd name="connsiteY1" fmla="*/ 515661 h 600166"/>
              <a:gd name="connsiteX2" fmla="*/ 325168 w 596445"/>
              <a:gd name="connsiteY2" fmla="*/ 460757 h 600166"/>
              <a:gd name="connsiteX3" fmla="*/ 325168 w 596445"/>
              <a:gd name="connsiteY3" fmla="*/ 540965 h 600166"/>
              <a:gd name="connsiteX4" fmla="*/ 162584 w 596445"/>
              <a:gd name="connsiteY4" fmla="*/ 600166 h 600166"/>
              <a:gd name="connsiteX5" fmla="*/ 0 w 596445"/>
              <a:gd name="connsiteY5" fmla="*/ 540965 h 600166"/>
              <a:gd name="connsiteX6" fmla="*/ 596251 w 596445"/>
              <a:gd name="connsiteY6" fmla="*/ 369557 h 600166"/>
              <a:gd name="connsiteX7" fmla="*/ 596251 w 596445"/>
              <a:gd name="connsiteY7" fmla="*/ 449765 h 600166"/>
              <a:gd name="connsiteX8" fmla="*/ 433673 w 596445"/>
              <a:gd name="connsiteY8" fmla="*/ 508966 h 600166"/>
              <a:gd name="connsiteX9" fmla="*/ 347602 w 596445"/>
              <a:gd name="connsiteY9" fmla="*/ 499895 h 600166"/>
              <a:gd name="connsiteX10" fmla="*/ 347602 w 596445"/>
              <a:gd name="connsiteY10" fmla="*/ 415390 h 600166"/>
              <a:gd name="connsiteX11" fmla="*/ 433673 w 596445"/>
              <a:gd name="connsiteY11" fmla="*/ 424461 h 600166"/>
              <a:gd name="connsiteX12" fmla="*/ 596251 w 596445"/>
              <a:gd name="connsiteY12" fmla="*/ 369557 h 600166"/>
              <a:gd name="connsiteX13" fmla="*/ 0 w 596445"/>
              <a:gd name="connsiteY13" fmla="*/ 346681 h 600166"/>
              <a:gd name="connsiteX14" fmla="*/ 162584 w 596445"/>
              <a:gd name="connsiteY14" fmla="*/ 401108 h 600166"/>
              <a:gd name="connsiteX15" fmla="*/ 325168 w 596445"/>
              <a:gd name="connsiteY15" fmla="*/ 346681 h 600166"/>
              <a:gd name="connsiteX16" fmla="*/ 325168 w 596445"/>
              <a:gd name="connsiteY16" fmla="*/ 426889 h 600166"/>
              <a:gd name="connsiteX17" fmla="*/ 162584 w 596445"/>
              <a:gd name="connsiteY17" fmla="*/ 486090 h 600166"/>
              <a:gd name="connsiteX18" fmla="*/ 0 w 596445"/>
              <a:gd name="connsiteY18" fmla="*/ 426889 h 600166"/>
              <a:gd name="connsiteX19" fmla="*/ 0 w 596445"/>
              <a:gd name="connsiteY19" fmla="*/ 346681 h 600166"/>
              <a:gd name="connsiteX20" fmla="*/ 596233 w 596445"/>
              <a:gd name="connsiteY20" fmla="*/ 254944 h 600166"/>
              <a:gd name="connsiteX21" fmla="*/ 596233 w 596445"/>
              <a:gd name="connsiteY21" fmla="*/ 335664 h 600166"/>
              <a:gd name="connsiteX22" fmla="*/ 433667 w 596445"/>
              <a:gd name="connsiteY22" fmla="*/ 394891 h 600166"/>
              <a:gd name="connsiteX23" fmla="*/ 347602 w 596445"/>
              <a:gd name="connsiteY23" fmla="*/ 385816 h 600166"/>
              <a:gd name="connsiteX24" fmla="*/ 347602 w 596445"/>
              <a:gd name="connsiteY24" fmla="*/ 301275 h 600166"/>
              <a:gd name="connsiteX25" fmla="*/ 433667 w 596445"/>
              <a:gd name="connsiteY25" fmla="*/ 309872 h 600166"/>
              <a:gd name="connsiteX26" fmla="*/ 596233 w 596445"/>
              <a:gd name="connsiteY26" fmla="*/ 254944 h 600166"/>
              <a:gd name="connsiteX27" fmla="*/ 162555 w 596445"/>
              <a:gd name="connsiteY27" fmla="*/ 205813 h 600166"/>
              <a:gd name="connsiteX28" fmla="*/ 325109 w 596445"/>
              <a:gd name="connsiteY28" fmla="*/ 265022 h 600166"/>
              <a:gd name="connsiteX29" fmla="*/ 325109 w 596445"/>
              <a:gd name="connsiteY29" fmla="*/ 313726 h 600166"/>
              <a:gd name="connsiteX30" fmla="*/ 162555 w 596445"/>
              <a:gd name="connsiteY30" fmla="*/ 372935 h 600166"/>
              <a:gd name="connsiteX31" fmla="*/ 0 w 596445"/>
              <a:gd name="connsiteY31" fmla="*/ 313726 h 600166"/>
              <a:gd name="connsiteX32" fmla="*/ 0 w 596445"/>
              <a:gd name="connsiteY32" fmla="*/ 265022 h 600166"/>
              <a:gd name="connsiteX33" fmla="*/ 162555 w 596445"/>
              <a:gd name="connsiteY33" fmla="*/ 205813 h 600166"/>
              <a:gd name="connsiteX34" fmla="*/ 67402 w 596445"/>
              <a:gd name="connsiteY34" fmla="*/ 140407 h 600166"/>
              <a:gd name="connsiteX35" fmla="*/ 139640 w 596445"/>
              <a:gd name="connsiteY35" fmla="*/ 185286 h 600166"/>
              <a:gd name="connsiteX36" fmla="*/ 67402 w 596445"/>
              <a:gd name="connsiteY36" fmla="*/ 194835 h 600166"/>
              <a:gd name="connsiteX37" fmla="*/ 433697 w 596445"/>
              <a:gd name="connsiteY37" fmla="*/ 114613 h 600166"/>
              <a:gd name="connsiteX38" fmla="*/ 596251 w 596445"/>
              <a:gd name="connsiteY38" fmla="*/ 173822 h 600166"/>
              <a:gd name="connsiteX39" fmla="*/ 596251 w 596445"/>
              <a:gd name="connsiteY39" fmla="*/ 222526 h 600166"/>
              <a:gd name="connsiteX40" fmla="*/ 433697 w 596445"/>
              <a:gd name="connsiteY40" fmla="*/ 281735 h 600166"/>
              <a:gd name="connsiteX41" fmla="*/ 347638 w 596445"/>
              <a:gd name="connsiteY41" fmla="*/ 272663 h 600166"/>
              <a:gd name="connsiteX42" fmla="*/ 347638 w 596445"/>
              <a:gd name="connsiteY42" fmla="*/ 269320 h 600166"/>
              <a:gd name="connsiteX43" fmla="*/ 322299 w 596445"/>
              <a:gd name="connsiteY43" fmla="*/ 223959 h 600166"/>
              <a:gd name="connsiteX44" fmla="*/ 321343 w 596445"/>
              <a:gd name="connsiteY44" fmla="*/ 223481 h 600166"/>
              <a:gd name="connsiteX45" fmla="*/ 271142 w 596445"/>
              <a:gd name="connsiteY45" fmla="*/ 199606 h 600166"/>
              <a:gd name="connsiteX46" fmla="*/ 271142 w 596445"/>
              <a:gd name="connsiteY46" fmla="*/ 173822 h 600166"/>
              <a:gd name="connsiteX47" fmla="*/ 433697 w 596445"/>
              <a:gd name="connsiteY47" fmla="*/ 114613 h 600166"/>
              <a:gd name="connsiteX48" fmla="*/ 229995 w 596445"/>
              <a:gd name="connsiteY48" fmla="*/ 0 h 600166"/>
              <a:gd name="connsiteX49" fmla="*/ 392588 w 596445"/>
              <a:gd name="connsiteY49" fmla="*/ 59209 h 600166"/>
              <a:gd name="connsiteX50" fmla="*/ 392588 w 596445"/>
              <a:gd name="connsiteY50" fmla="*/ 93588 h 600166"/>
              <a:gd name="connsiteX51" fmla="*/ 248167 w 596445"/>
              <a:gd name="connsiteY51" fmla="*/ 166645 h 600166"/>
              <a:gd name="connsiteX52" fmla="*/ 229995 w 596445"/>
              <a:gd name="connsiteY52" fmla="*/ 167122 h 600166"/>
              <a:gd name="connsiteX53" fmla="*/ 67402 w 596445"/>
              <a:gd name="connsiteY53" fmla="*/ 107913 h 600166"/>
              <a:gd name="connsiteX54" fmla="*/ 67402 w 596445"/>
              <a:gd name="connsiteY54" fmla="*/ 59209 h 600166"/>
              <a:gd name="connsiteX55" fmla="*/ 229995 w 596445"/>
              <a:gd name="connsiteY55" fmla="*/ 0 h 600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596445" h="600166">
                <a:moveTo>
                  <a:pt x="0" y="460757"/>
                </a:moveTo>
                <a:cubicBezTo>
                  <a:pt x="6217" y="491312"/>
                  <a:pt x="76989" y="515661"/>
                  <a:pt x="162584" y="515661"/>
                </a:cubicBezTo>
                <a:cubicBezTo>
                  <a:pt x="248658" y="515661"/>
                  <a:pt x="318952" y="491312"/>
                  <a:pt x="325168" y="460757"/>
                </a:cubicBezTo>
                <a:cubicBezTo>
                  <a:pt x="325646" y="462189"/>
                  <a:pt x="325168" y="540965"/>
                  <a:pt x="325168" y="540965"/>
                </a:cubicBezTo>
                <a:cubicBezTo>
                  <a:pt x="325168" y="573907"/>
                  <a:pt x="252483" y="600166"/>
                  <a:pt x="162584" y="600166"/>
                </a:cubicBezTo>
                <a:cubicBezTo>
                  <a:pt x="72685" y="600166"/>
                  <a:pt x="0" y="573907"/>
                  <a:pt x="0" y="540965"/>
                </a:cubicBezTo>
                <a:close/>
                <a:moveTo>
                  <a:pt x="596251" y="369557"/>
                </a:moveTo>
                <a:cubicBezTo>
                  <a:pt x="596251" y="370989"/>
                  <a:pt x="596251" y="449765"/>
                  <a:pt x="596251" y="449765"/>
                </a:cubicBezTo>
                <a:cubicBezTo>
                  <a:pt x="596251" y="482230"/>
                  <a:pt x="523569" y="508966"/>
                  <a:pt x="433673" y="508966"/>
                </a:cubicBezTo>
                <a:cubicBezTo>
                  <a:pt x="402114" y="508966"/>
                  <a:pt x="372467" y="505624"/>
                  <a:pt x="347602" y="499895"/>
                </a:cubicBezTo>
                <a:lnTo>
                  <a:pt x="347602" y="415390"/>
                </a:lnTo>
                <a:cubicBezTo>
                  <a:pt x="372467" y="421119"/>
                  <a:pt x="402114" y="424461"/>
                  <a:pt x="433673" y="424461"/>
                </a:cubicBezTo>
                <a:cubicBezTo>
                  <a:pt x="519266" y="424461"/>
                  <a:pt x="590035" y="400112"/>
                  <a:pt x="596251" y="369557"/>
                </a:cubicBezTo>
                <a:close/>
                <a:moveTo>
                  <a:pt x="0" y="346681"/>
                </a:moveTo>
                <a:cubicBezTo>
                  <a:pt x="6217" y="377236"/>
                  <a:pt x="76989" y="401108"/>
                  <a:pt x="162584" y="401108"/>
                </a:cubicBezTo>
                <a:cubicBezTo>
                  <a:pt x="248658" y="401108"/>
                  <a:pt x="318952" y="377236"/>
                  <a:pt x="325168" y="346681"/>
                </a:cubicBezTo>
                <a:cubicBezTo>
                  <a:pt x="325646" y="348113"/>
                  <a:pt x="325168" y="426889"/>
                  <a:pt x="325168" y="426889"/>
                </a:cubicBezTo>
                <a:cubicBezTo>
                  <a:pt x="325168" y="459354"/>
                  <a:pt x="252483" y="486090"/>
                  <a:pt x="162584" y="486090"/>
                </a:cubicBezTo>
                <a:cubicBezTo>
                  <a:pt x="72685" y="486090"/>
                  <a:pt x="0" y="459354"/>
                  <a:pt x="0" y="426889"/>
                </a:cubicBezTo>
                <a:cubicBezTo>
                  <a:pt x="0" y="426889"/>
                  <a:pt x="0" y="348113"/>
                  <a:pt x="0" y="346681"/>
                </a:cubicBezTo>
                <a:close/>
                <a:moveTo>
                  <a:pt x="596233" y="254944"/>
                </a:moveTo>
                <a:cubicBezTo>
                  <a:pt x="596711" y="256855"/>
                  <a:pt x="596233" y="335664"/>
                  <a:pt x="596233" y="335664"/>
                </a:cubicBezTo>
                <a:cubicBezTo>
                  <a:pt x="596233" y="368143"/>
                  <a:pt x="523556" y="394891"/>
                  <a:pt x="433667" y="394891"/>
                </a:cubicBezTo>
                <a:cubicBezTo>
                  <a:pt x="402110" y="394891"/>
                  <a:pt x="372465" y="391548"/>
                  <a:pt x="347602" y="385816"/>
                </a:cubicBezTo>
                <a:lnTo>
                  <a:pt x="347602" y="301275"/>
                </a:lnTo>
                <a:cubicBezTo>
                  <a:pt x="372465" y="306529"/>
                  <a:pt x="402110" y="309872"/>
                  <a:pt x="433667" y="309872"/>
                </a:cubicBezTo>
                <a:cubicBezTo>
                  <a:pt x="519253" y="309872"/>
                  <a:pt x="590017" y="285990"/>
                  <a:pt x="596233" y="254944"/>
                </a:cubicBezTo>
                <a:close/>
                <a:moveTo>
                  <a:pt x="162555" y="205813"/>
                </a:moveTo>
                <a:cubicBezTo>
                  <a:pt x="252438" y="205813"/>
                  <a:pt x="325109" y="232553"/>
                  <a:pt x="325109" y="265022"/>
                </a:cubicBezTo>
                <a:lnTo>
                  <a:pt x="325109" y="313726"/>
                </a:lnTo>
                <a:cubicBezTo>
                  <a:pt x="325109" y="346673"/>
                  <a:pt x="252438" y="372935"/>
                  <a:pt x="162555" y="372935"/>
                </a:cubicBezTo>
                <a:cubicBezTo>
                  <a:pt x="72672" y="372935"/>
                  <a:pt x="0" y="346673"/>
                  <a:pt x="0" y="313726"/>
                </a:cubicBezTo>
                <a:lnTo>
                  <a:pt x="0" y="265022"/>
                </a:lnTo>
                <a:cubicBezTo>
                  <a:pt x="0" y="232553"/>
                  <a:pt x="72672" y="205813"/>
                  <a:pt x="162555" y="205813"/>
                </a:cubicBezTo>
                <a:close/>
                <a:moveTo>
                  <a:pt x="67402" y="140407"/>
                </a:moveTo>
                <a:cubicBezTo>
                  <a:pt x="71229" y="159027"/>
                  <a:pt x="99455" y="175260"/>
                  <a:pt x="139640" y="185286"/>
                </a:cubicBezTo>
                <a:cubicBezTo>
                  <a:pt x="114764" y="186241"/>
                  <a:pt x="90365" y="189583"/>
                  <a:pt x="67402" y="194835"/>
                </a:cubicBezTo>
                <a:close/>
                <a:moveTo>
                  <a:pt x="433697" y="114613"/>
                </a:moveTo>
                <a:cubicBezTo>
                  <a:pt x="523580" y="114613"/>
                  <a:pt x="596251" y="141353"/>
                  <a:pt x="596251" y="173822"/>
                </a:cubicBezTo>
                <a:lnTo>
                  <a:pt x="596251" y="222526"/>
                </a:lnTo>
                <a:cubicBezTo>
                  <a:pt x="596251" y="255473"/>
                  <a:pt x="523580" y="281735"/>
                  <a:pt x="433697" y="281735"/>
                </a:cubicBezTo>
                <a:cubicBezTo>
                  <a:pt x="402142" y="281735"/>
                  <a:pt x="372500" y="278393"/>
                  <a:pt x="347638" y="272663"/>
                </a:cubicBezTo>
                <a:lnTo>
                  <a:pt x="347638" y="269320"/>
                </a:lnTo>
                <a:cubicBezTo>
                  <a:pt x="347638" y="251176"/>
                  <a:pt x="338076" y="236373"/>
                  <a:pt x="322299" y="223959"/>
                </a:cubicBezTo>
                <a:lnTo>
                  <a:pt x="321343" y="223481"/>
                </a:lnTo>
                <a:cubicBezTo>
                  <a:pt x="308434" y="213454"/>
                  <a:pt x="290744" y="205814"/>
                  <a:pt x="271142" y="199606"/>
                </a:cubicBezTo>
                <a:lnTo>
                  <a:pt x="271142" y="173822"/>
                </a:lnTo>
                <a:cubicBezTo>
                  <a:pt x="271142" y="141353"/>
                  <a:pt x="343814" y="114613"/>
                  <a:pt x="433697" y="114613"/>
                </a:cubicBezTo>
                <a:close/>
                <a:moveTo>
                  <a:pt x="229995" y="0"/>
                </a:moveTo>
                <a:cubicBezTo>
                  <a:pt x="319900" y="0"/>
                  <a:pt x="392588" y="26262"/>
                  <a:pt x="392588" y="59209"/>
                </a:cubicBezTo>
                <a:lnTo>
                  <a:pt x="392588" y="93588"/>
                </a:lnTo>
                <a:cubicBezTo>
                  <a:pt x="317987" y="99318"/>
                  <a:pt x="251515" y="124625"/>
                  <a:pt x="248167" y="166645"/>
                </a:cubicBezTo>
                <a:cubicBezTo>
                  <a:pt x="242429" y="167122"/>
                  <a:pt x="236212" y="167122"/>
                  <a:pt x="229995" y="167122"/>
                </a:cubicBezTo>
                <a:cubicBezTo>
                  <a:pt x="140569" y="167122"/>
                  <a:pt x="67402" y="140382"/>
                  <a:pt x="67402" y="107913"/>
                </a:cubicBezTo>
                <a:lnTo>
                  <a:pt x="67402" y="59209"/>
                </a:lnTo>
                <a:cubicBezTo>
                  <a:pt x="67402" y="26740"/>
                  <a:pt x="140569" y="0"/>
                  <a:pt x="2299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047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2" grpId="0" animBg="1"/>
      <p:bldP spid="63" grpId="0" animBg="1"/>
      <p:bldP spid="55" grpId="0"/>
      <p:bldP spid="52" grpId="0" animBg="1"/>
      <p:bldP spid="53" grpId="0" animBg="1"/>
      <p:bldP spid="45" grpId="0"/>
      <p:bldP spid="42" grpId="0" animBg="1"/>
      <p:bldP spid="43" grpId="0" animBg="1"/>
      <p:bldP spid="35" grpId="0"/>
      <p:bldP spid="32" grpId="0" animBg="1"/>
      <p:bldP spid="33" grpId="0" animBg="1"/>
      <p:bldP spid="25" grpId="0"/>
      <p:bldP spid="64" grpId="0" animBg="1"/>
      <p:bldP spid="66" grpId="0" animBg="1"/>
      <p:bldP spid="68" grpId="0" animBg="1"/>
      <p:bldP spid="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66D20D-6B0D-461E-A998-820154C1D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8714" y="-2668714"/>
            <a:ext cx="6854574" cy="12192002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413974-9990-4C45-A9EE-D95C088E5170}"/>
              </a:ext>
            </a:extLst>
          </p:cNvPr>
          <p:cNvSpPr/>
          <p:nvPr/>
        </p:nvSpPr>
        <p:spPr>
          <a:xfrm>
            <a:off x="6418469" y="960371"/>
            <a:ext cx="4800600" cy="4800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ABC758-96CD-4EDF-B5B7-5B9295388615}"/>
              </a:ext>
            </a:extLst>
          </p:cNvPr>
          <p:cNvSpPr/>
          <p:nvPr/>
        </p:nvSpPr>
        <p:spPr>
          <a:xfrm>
            <a:off x="6943773" y="1442720"/>
            <a:ext cx="3749040" cy="374904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6F3CC4-DAE5-455D-9D95-307201BF112F}"/>
              </a:ext>
            </a:extLst>
          </p:cNvPr>
          <p:cNvSpPr/>
          <p:nvPr/>
        </p:nvSpPr>
        <p:spPr>
          <a:xfrm>
            <a:off x="7797213" y="2311400"/>
            <a:ext cx="2011680" cy="201168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alarm-bell_726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016DCD-499E-4977-B4F7-3B1843BF30EF}"/>
              </a:ext>
            </a:extLst>
          </p:cNvPr>
          <p:cNvSpPr>
            <a:spLocks noChangeAspect="1"/>
          </p:cNvSpPr>
          <p:nvPr/>
        </p:nvSpPr>
        <p:spPr bwMode="auto">
          <a:xfrm>
            <a:off x="8410552" y="2783752"/>
            <a:ext cx="816435" cy="909613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585" h="607851">
                <a:moveTo>
                  <a:pt x="205579" y="557256"/>
                </a:moveTo>
                <a:cubicBezTo>
                  <a:pt x="226318" y="557852"/>
                  <a:pt x="248697" y="558150"/>
                  <a:pt x="272793" y="558150"/>
                </a:cubicBezTo>
                <a:cubicBezTo>
                  <a:pt x="296888" y="558150"/>
                  <a:pt x="319268" y="557852"/>
                  <a:pt x="340006" y="557256"/>
                </a:cubicBezTo>
                <a:cubicBezTo>
                  <a:pt x="331651" y="586465"/>
                  <a:pt x="304721" y="607851"/>
                  <a:pt x="272793" y="607851"/>
                </a:cubicBezTo>
                <a:cubicBezTo>
                  <a:pt x="240864" y="607851"/>
                  <a:pt x="213934" y="586465"/>
                  <a:pt x="205579" y="557256"/>
                </a:cubicBezTo>
                <a:close/>
                <a:moveTo>
                  <a:pt x="272793" y="0"/>
                </a:moveTo>
                <a:cubicBezTo>
                  <a:pt x="376035" y="0"/>
                  <a:pt x="459733" y="117091"/>
                  <a:pt x="459733" y="261443"/>
                </a:cubicBezTo>
                <a:cubicBezTo>
                  <a:pt x="459733" y="405870"/>
                  <a:pt x="746110" y="522961"/>
                  <a:pt x="272793" y="522961"/>
                </a:cubicBezTo>
                <a:cubicBezTo>
                  <a:pt x="-200525" y="522961"/>
                  <a:pt x="85852" y="405870"/>
                  <a:pt x="85852" y="261443"/>
                </a:cubicBezTo>
                <a:cubicBezTo>
                  <a:pt x="85852" y="117091"/>
                  <a:pt x="169550" y="0"/>
                  <a:pt x="2727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256380-CBF7-4C6C-83B7-ECD1BD365417}"/>
              </a:ext>
            </a:extLst>
          </p:cNvPr>
          <p:cNvSpPr/>
          <p:nvPr/>
        </p:nvSpPr>
        <p:spPr>
          <a:xfrm>
            <a:off x="5605654" y="5061843"/>
            <a:ext cx="980691" cy="9806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838293-9B61-49AF-ADCB-C167BE8A1389}"/>
              </a:ext>
            </a:extLst>
          </p:cNvPr>
          <p:cNvSpPr/>
          <p:nvPr/>
        </p:nvSpPr>
        <p:spPr>
          <a:xfrm>
            <a:off x="6786418" y="4704080"/>
            <a:ext cx="314709" cy="3147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9F0593-6F70-4B59-9549-32B0D7CA3F9F}"/>
              </a:ext>
            </a:extLst>
          </p:cNvPr>
          <p:cNvSpPr/>
          <p:nvPr/>
        </p:nvSpPr>
        <p:spPr>
          <a:xfrm>
            <a:off x="10281255" y="1339056"/>
            <a:ext cx="337344" cy="3373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iṣlîḋ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395F09F-5909-41EE-A792-EA37BED12462}"/>
              </a:ext>
            </a:extLst>
          </p:cNvPr>
          <p:cNvSpPr/>
          <p:nvPr/>
        </p:nvSpPr>
        <p:spPr bwMode="auto">
          <a:xfrm>
            <a:off x="1117860" y="1906392"/>
            <a:ext cx="289856" cy="229691"/>
          </a:xfrm>
          <a:custGeom>
            <a:avLst/>
            <a:gdLst>
              <a:gd name="connsiteX0" fmla="*/ 511657 w 606157"/>
              <a:gd name="connsiteY0" fmla="*/ 343654 h 480339"/>
              <a:gd name="connsiteX1" fmla="*/ 521432 w 606157"/>
              <a:gd name="connsiteY1" fmla="*/ 353421 h 480339"/>
              <a:gd name="connsiteX2" fmla="*/ 521432 w 606157"/>
              <a:gd name="connsiteY2" fmla="*/ 376178 h 480339"/>
              <a:gd name="connsiteX3" fmla="*/ 544305 w 606157"/>
              <a:gd name="connsiteY3" fmla="*/ 376178 h 480339"/>
              <a:gd name="connsiteX4" fmla="*/ 554080 w 606157"/>
              <a:gd name="connsiteY4" fmla="*/ 385945 h 480339"/>
              <a:gd name="connsiteX5" fmla="*/ 544305 w 606157"/>
              <a:gd name="connsiteY5" fmla="*/ 395712 h 480339"/>
              <a:gd name="connsiteX6" fmla="*/ 521432 w 606157"/>
              <a:gd name="connsiteY6" fmla="*/ 395712 h 480339"/>
              <a:gd name="connsiteX7" fmla="*/ 521432 w 606157"/>
              <a:gd name="connsiteY7" fmla="*/ 418566 h 480339"/>
              <a:gd name="connsiteX8" fmla="*/ 511657 w 606157"/>
              <a:gd name="connsiteY8" fmla="*/ 428333 h 480339"/>
              <a:gd name="connsiteX9" fmla="*/ 501882 w 606157"/>
              <a:gd name="connsiteY9" fmla="*/ 418566 h 480339"/>
              <a:gd name="connsiteX10" fmla="*/ 501882 w 606157"/>
              <a:gd name="connsiteY10" fmla="*/ 395712 h 480339"/>
              <a:gd name="connsiteX11" fmla="*/ 479106 w 606157"/>
              <a:gd name="connsiteY11" fmla="*/ 395712 h 480339"/>
              <a:gd name="connsiteX12" fmla="*/ 469331 w 606157"/>
              <a:gd name="connsiteY12" fmla="*/ 385945 h 480339"/>
              <a:gd name="connsiteX13" fmla="*/ 479106 w 606157"/>
              <a:gd name="connsiteY13" fmla="*/ 376178 h 480339"/>
              <a:gd name="connsiteX14" fmla="*/ 501882 w 606157"/>
              <a:gd name="connsiteY14" fmla="*/ 376178 h 480339"/>
              <a:gd name="connsiteX15" fmla="*/ 501882 w 606157"/>
              <a:gd name="connsiteY15" fmla="*/ 353421 h 480339"/>
              <a:gd name="connsiteX16" fmla="*/ 511657 w 606157"/>
              <a:gd name="connsiteY16" fmla="*/ 343654 h 480339"/>
              <a:gd name="connsiteX17" fmla="*/ 511621 w 606157"/>
              <a:gd name="connsiteY17" fmla="*/ 311170 h 480339"/>
              <a:gd name="connsiteX18" fmla="*/ 436735 w 606157"/>
              <a:gd name="connsiteY18" fmla="*/ 385944 h 480339"/>
              <a:gd name="connsiteX19" fmla="*/ 511621 w 606157"/>
              <a:gd name="connsiteY19" fmla="*/ 460816 h 480339"/>
              <a:gd name="connsiteX20" fmla="*/ 586605 w 606157"/>
              <a:gd name="connsiteY20" fmla="*/ 385944 h 480339"/>
              <a:gd name="connsiteX21" fmla="*/ 511621 w 606157"/>
              <a:gd name="connsiteY21" fmla="*/ 311170 h 480339"/>
              <a:gd name="connsiteX22" fmla="*/ 511621 w 606157"/>
              <a:gd name="connsiteY22" fmla="*/ 291647 h 480339"/>
              <a:gd name="connsiteX23" fmla="*/ 606157 w 606157"/>
              <a:gd name="connsiteY23" fmla="*/ 385944 h 480339"/>
              <a:gd name="connsiteX24" fmla="*/ 511621 w 606157"/>
              <a:gd name="connsiteY24" fmla="*/ 480339 h 480339"/>
              <a:gd name="connsiteX25" fmla="*/ 417183 w 606157"/>
              <a:gd name="connsiteY25" fmla="*/ 385944 h 480339"/>
              <a:gd name="connsiteX26" fmla="*/ 511621 w 606157"/>
              <a:gd name="connsiteY26" fmla="*/ 291647 h 480339"/>
              <a:gd name="connsiteX27" fmla="*/ 368279 w 606157"/>
              <a:gd name="connsiteY27" fmla="*/ 200476 h 480339"/>
              <a:gd name="connsiteX28" fmla="*/ 489505 w 606157"/>
              <a:gd name="connsiteY28" fmla="*/ 259991 h 480339"/>
              <a:gd name="connsiteX29" fmla="*/ 487746 w 606157"/>
              <a:gd name="connsiteY29" fmla="*/ 273650 h 480339"/>
              <a:gd name="connsiteX30" fmla="*/ 481782 w 606157"/>
              <a:gd name="connsiteY30" fmla="*/ 275699 h 480339"/>
              <a:gd name="connsiteX31" fmla="*/ 474059 w 606157"/>
              <a:gd name="connsiteY31" fmla="*/ 271894 h 480339"/>
              <a:gd name="connsiteX32" fmla="*/ 368279 w 606157"/>
              <a:gd name="connsiteY32" fmla="*/ 219989 h 480339"/>
              <a:gd name="connsiteX33" fmla="*/ 293588 w 606157"/>
              <a:gd name="connsiteY33" fmla="*/ 242819 h 480339"/>
              <a:gd name="connsiteX34" fmla="*/ 279999 w 606157"/>
              <a:gd name="connsiteY34" fmla="*/ 240185 h 480339"/>
              <a:gd name="connsiteX35" fmla="*/ 282639 w 606157"/>
              <a:gd name="connsiteY35" fmla="*/ 226623 h 480339"/>
              <a:gd name="connsiteX36" fmla="*/ 368279 w 606157"/>
              <a:gd name="connsiteY36" fmla="*/ 200476 h 480339"/>
              <a:gd name="connsiteX37" fmla="*/ 153211 w 606157"/>
              <a:gd name="connsiteY37" fmla="*/ 200476 h 480339"/>
              <a:gd name="connsiteX38" fmla="*/ 306325 w 606157"/>
              <a:gd name="connsiteY38" fmla="*/ 353439 h 480339"/>
              <a:gd name="connsiteX39" fmla="*/ 296547 w 606157"/>
              <a:gd name="connsiteY39" fmla="*/ 363200 h 480339"/>
              <a:gd name="connsiteX40" fmla="*/ 286770 w 606157"/>
              <a:gd name="connsiteY40" fmla="*/ 353439 h 480339"/>
              <a:gd name="connsiteX41" fmla="*/ 153211 w 606157"/>
              <a:gd name="connsiteY41" fmla="*/ 219999 h 480339"/>
              <a:gd name="connsiteX42" fmla="*/ 19554 w 606157"/>
              <a:gd name="connsiteY42" fmla="*/ 353439 h 480339"/>
              <a:gd name="connsiteX43" fmla="*/ 9777 w 606157"/>
              <a:gd name="connsiteY43" fmla="*/ 363200 h 480339"/>
              <a:gd name="connsiteX44" fmla="*/ 0 w 606157"/>
              <a:gd name="connsiteY44" fmla="*/ 353439 h 480339"/>
              <a:gd name="connsiteX45" fmla="*/ 153211 w 606157"/>
              <a:gd name="connsiteY45" fmla="*/ 200476 h 480339"/>
              <a:gd name="connsiteX46" fmla="*/ 368295 w 606157"/>
              <a:gd name="connsiteY46" fmla="*/ 19531 h 480339"/>
              <a:gd name="connsiteX47" fmla="*/ 306326 w 606157"/>
              <a:gd name="connsiteY47" fmla="*/ 81348 h 480339"/>
              <a:gd name="connsiteX48" fmla="*/ 368295 w 606157"/>
              <a:gd name="connsiteY48" fmla="*/ 143262 h 480339"/>
              <a:gd name="connsiteX49" fmla="*/ 430165 w 606157"/>
              <a:gd name="connsiteY49" fmla="*/ 81348 h 480339"/>
              <a:gd name="connsiteX50" fmla="*/ 368295 w 606157"/>
              <a:gd name="connsiteY50" fmla="*/ 19531 h 480339"/>
              <a:gd name="connsiteX51" fmla="*/ 153211 w 606157"/>
              <a:gd name="connsiteY51" fmla="*/ 19531 h 480339"/>
              <a:gd name="connsiteX52" fmla="*/ 91242 w 606157"/>
              <a:gd name="connsiteY52" fmla="*/ 81348 h 480339"/>
              <a:gd name="connsiteX53" fmla="*/ 153211 w 606157"/>
              <a:gd name="connsiteY53" fmla="*/ 143262 h 480339"/>
              <a:gd name="connsiteX54" fmla="*/ 215081 w 606157"/>
              <a:gd name="connsiteY54" fmla="*/ 81348 h 480339"/>
              <a:gd name="connsiteX55" fmla="*/ 153211 w 606157"/>
              <a:gd name="connsiteY55" fmla="*/ 19531 h 480339"/>
              <a:gd name="connsiteX56" fmla="*/ 368295 w 606157"/>
              <a:gd name="connsiteY56" fmla="*/ 0 h 480339"/>
              <a:gd name="connsiteX57" fmla="*/ 449714 w 606157"/>
              <a:gd name="connsiteY57" fmla="*/ 81348 h 480339"/>
              <a:gd name="connsiteX58" fmla="*/ 368295 w 606157"/>
              <a:gd name="connsiteY58" fmla="*/ 162794 h 480339"/>
              <a:gd name="connsiteX59" fmla="*/ 286778 w 606157"/>
              <a:gd name="connsiteY59" fmla="*/ 81348 h 480339"/>
              <a:gd name="connsiteX60" fmla="*/ 368295 w 606157"/>
              <a:gd name="connsiteY60" fmla="*/ 0 h 480339"/>
              <a:gd name="connsiteX61" fmla="*/ 153211 w 606157"/>
              <a:gd name="connsiteY61" fmla="*/ 0 h 480339"/>
              <a:gd name="connsiteX62" fmla="*/ 234630 w 606157"/>
              <a:gd name="connsiteY62" fmla="*/ 81348 h 480339"/>
              <a:gd name="connsiteX63" fmla="*/ 153211 w 606157"/>
              <a:gd name="connsiteY63" fmla="*/ 162794 h 480339"/>
              <a:gd name="connsiteX64" fmla="*/ 71694 w 606157"/>
              <a:gd name="connsiteY64" fmla="*/ 81348 h 480339"/>
              <a:gd name="connsiteX65" fmla="*/ 153211 w 606157"/>
              <a:gd name="connsiteY65" fmla="*/ 0 h 48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6157" h="480339">
                <a:moveTo>
                  <a:pt x="511657" y="343654"/>
                </a:moveTo>
                <a:cubicBezTo>
                  <a:pt x="517131" y="343654"/>
                  <a:pt x="521432" y="348049"/>
                  <a:pt x="521432" y="353421"/>
                </a:cubicBezTo>
                <a:lnTo>
                  <a:pt x="521432" y="376178"/>
                </a:lnTo>
                <a:lnTo>
                  <a:pt x="544305" y="376178"/>
                </a:lnTo>
                <a:cubicBezTo>
                  <a:pt x="549682" y="376178"/>
                  <a:pt x="554080" y="380573"/>
                  <a:pt x="554080" y="385945"/>
                </a:cubicBezTo>
                <a:cubicBezTo>
                  <a:pt x="554080" y="391414"/>
                  <a:pt x="549682" y="395712"/>
                  <a:pt x="544305" y="395712"/>
                </a:cubicBezTo>
                <a:lnTo>
                  <a:pt x="521432" y="395712"/>
                </a:lnTo>
                <a:lnTo>
                  <a:pt x="521432" y="418566"/>
                </a:lnTo>
                <a:cubicBezTo>
                  <a:pt x="521432" y="423938"/>
                  <a:pt x="517131" y="428333"/>
                  <a:pt x="511657" y="428333"/>
                </a:cubicBezTo>
                <a:cubicBezTo>
                  <a:pt x="506281" y="428333"/>
                  <a:pt x="501882" y="423938"/>
                  <a:pt x="501882" y="418566"/>
                </a:cubicBezTo>
                <a:lnTo>
                  <a:pt x="501882" y="395712"/>
                </a:lnTo>
                <a:lnTo>
                  <a:pt x="479106" y="395712"/>
                </a:lnTo>
                <a:cubicBezTo>
                  <a:pt x="473730" y="395712"/>
                  <a:pt x="469331" y="391414"/>
                  <a:pt x="469331" y="385945"/>
                </a:cubicBezTo>
                <a:cubicBezTo>
                  <a:pt x="469331" y="380573"/>
                  <a:pt x="473730" y="376178"/>
                  <a:pt x="479106" y="376178"/>
                </a:cubicBezTo>
                <a:lnTo>
                  <a:pt x="501882" y="376178"/>
                </a:lnTo>
                <a:lnTo>
                  <a:pt x="501882" y="353421"/>
                </a:lnTo>
                <a:cubicBezTo>
                  <a:pt x="501882" y="348049"/>
                  <a:pt x="506281" y="343654"/>
                  <a:pt x="511657" y="343654"/>
                </a:cubicBezTo>
                <a:close/>
                <a:moveTo>
                  <a:pt x="511621" y="311170"/>
                </a:moveTo>
                <a:cubicBezTo>
                  <a:pt x="470366" y="311170"/>
                  <a:pt x="436735" y="344750"/>
                  <a:pt x="436735" y="385944"/>
                </a:cubicBezTo>
                <a:cubicBezTo>
                  <a:pt x="436735" y="427236"/>
                  <a:pt x="470366" y="460816"/>
                  <a:pt x="511621" y="460816"/>
                </a:cubicBezTo>
                <a:cubicBezTo>
                  <a:pt x="552975" y="460816"/>
                  <a:pt x="586605" y="427236"/>
                  <a:pt x="586605" y="385944"/>
                </a:cubicBezTo>
                <a:cubicBezTo>
                  <a:pt x="586605" y="344750"/>
                  <a:pt x="552975" y="311170"/>
                  <a:pt x="511621" y="311170"/>
                </a:cubicBezTo>
                <a:close/>
                <a:moveTo>
                  <a:pt x="511621" y="291647"/>
                </a:moveTo>
                <a:cubicBezTo>
                  <a:pt x="563729" y="291647"/>
                  <a:pt x="606157" y="333915"/>
                  <a:pt x="606157" y="385944"/>
                </a:cubicBezTo>
                <a:cubicBezTo>
                  <a:pt x="606157" y="437974"/>
                  <a:pt x="563729" y="480339"/>
                  <a:pt x="511621" y="480339"/>
                </a:cubicBezTo>
                <a:cubicBezTo>
                  <a:pt x="459514" y="480339"/>
                  <a:pt x="417183" y="437974"/>
                  <a:pt x="417183" y="385944"/>
                </a:cubicBezTo>
                <a:cubicBezTo>
                  <a:pt x="417183" y="333915"/>
                  <a:pt x="459514" y="291647"/>
                  <a:pt x="511621" y="291647"/>
                </a:cubicBezTo>
                <a:close/>
                <a:moveTo>
                  <a:pt x="368279" y="200476"/>
                </a:moveTo>
                <a:cubicBezTo>
                  <a:pt x="416085" y="200476"/>
                  <a:pt x="460274" y="222135"/>
                  <a:pt x="489505" y="259991"/>
                </a:cubicBezTo>
                <a:cubicBezTo>
                  <a:pt x="492829" y="264284"/>
                  <a:pt x="492047" y="270333"/>
                  <a:pt x="487746" y="273650"/>
                </a:cubicBezTo>
                <a:cubicBezTo>
                  <a:pt x="485986" y="275016"/>
                  <a:pt x="483835" y="275699"/>
                  <a:pt x="481782" y="275699"/>
                </a:cubicBezTo>
                <a:cubicBezTo>
                  <a:pt x="478849" y="275699"/>
                  <a:pt x="475916" y="274430"/>
                  <a:pt x="474059" y="271894"/>
                </a:cubicBezTo>
                <a:cubicBezTo>
                  <a:pt x="448542" y="238917"/>
                  <a:pt x="409926" y="219989"/>
                  <a:pt x="368279" y="219989"/>
                </a:cubicBezTo>
                <a:cubicBezTo>
                  <a:pt x="341492" y="219989"/>
                  <a:pt x="315683" y="227892"/>
                  <a:pt x="293588" y="242819"/>
                </a:cubicBezTo>
                <a:cubicBezTo>
                  <a:pt x="289091" y="245844"/>
                  <a:pt x="283030" y="244673"/>
                  <a:pt x="279999" y="240185"/>
                </a:cubicBezTo>
                <a:cubicBezTo>
                  <a:pt x="276969" y="235697"/>
                  <a:pt x="278142" y="229648"/>
                  <a:pt x="282639" y="226623"/>
                </a:cubicBezTo>
                <a:cubicBezTo>
                  <a:pt x="307960" y="209549"/>
                  <a:pt x="337582" y="200476"/>
                  <a:pt x="368279" y="200476"/>
                </a:cubicBezTo>
                <a:close/>
                <a:moveTo>
                  <a:pt x="153211" y="200476"/>
                </a:moveTo>
                <a:cubicBezTo>
                  <a:pt x="237688" y="200476"/>
                  <a:pt x="306325" y="269099"/>
                  <a:pt x="306325" y="353439"/>
                </a:cubicBezTo>
                <a:cubicBezTo>
                  <a:pt x="306325" y="358808"/>
                  <a:pt x="302023" y="363200"/>
                  <a:pt x="296547" y="363200"/>
                </a:cubicBezTo>
                <a:cubicBezTo>
                  <a:pt x="291170" y="363200"/>
                  <a:pt x="286770" y="358808"/>
                  <a:pt x="286770" y="353439"/>
                </a:cubicBezTo>
                <a:cubicBezTo>
                  <a:pt x="286770" y="279837"/>
                  <a:pt x="226835" y="219999"/>
                  <a:pt x="153211" y="219999"/>
                </a:cubicBezTo>
                <a:cubicBezTo>
                  <a:pt x="79490" y="219999"/>
                  <a:pt x="19554" y="279837"/>
                  <a:pt x="19554" y="353439"/>
                </a:cubicBezTo>
                <a:cubicBezTo>
                  <a:pt x="19554" y="358808"/>
                  <a:pt x="15155" y="363200"/>
                  <a:pt x="9777" y="363200"/>
                </a:cubicBezTo>
                <a:cubicBezTo>
                  <a:pt x="4400" y="363200"/>
                  <a:pt x="0" y="358808"/>
                  <a:pt x="0" y="353439"/>
                </a:cubicBezTo>
                <a:cubicBezTo>
                  <a:pt x="0" y="269099"/>
                  <a:pt x="68735" y="200476"/>
                  <a:pt x="153211" y="200476"/>
                </a:cubicBezTo>
                <a:close/>
                <a:moveTo>
                  <a:pt x="368295" y="19531"/>
                </a:moveTo>
                <a:cubicBezTo>
                  <a:pt x="334085" y="19531"/>
                  <a:pt x="306326" y="47266"/>
                  <a:pt x="306326" y="81348"/>
                </a:cubicBezTo>
                <a:cubicBezTo>
                  <a:pt x="306326" y="115528"/>
                  <a:pt x="334085" y="143262"/>
                  <a:pt x="368295" y="143262"/>
                </a:cubicBezTo>
                <a:cubicBezTo>
                  <a:pt x="402407" y="143262"/>
                  <a:pt x="430165" y="115528"/>
                  <a:pt x="430165" y="81348"/>
                </a:cubicBezTo>
                <a:cubicBezTo>
                  <a:pt x="430165" y="47266"/>
                  <a:pt x="402407" y="19531"/>
                  <a:pt x="368295" y="19531"/>
                </a:cubicBezTo>
                <a:close/>
                <a:moveTo>
                  <a:pt x="153211" y="19531"/>
                </a:moveTo>
                <a:cubicBezTo>
                  <a:pt x="119001" y="19531"/>
                  <a:pt x="91242" y="47266"/>
                  <a:pt x="91242" y="81348"/>
                </a:cubicBezTo>
                <a:cubicBezTo>
                  <a:pt x="91242" y="115528"/>
                  <a:pt x="119001" y="143262"/>
                  <a:pt x="153211" y="143262"/>
                </a:cubicBezTo>
                <a:cubicBezTo>
                  <a:pt x="187323" y="143262"/>
                  <a:pt x="215081" y="115528"/>
                  <a:pt x="215081" y="81348"/>
                </a:cubicBezTo>
                <a:cubicBezTo>
                  <a:pt x="215081" y="47266"/>
                  <a:pt x="187323" y="19531"/>
                  <a:pt x="153211" y="19531"/>
                </a:cubicBezTo>
                <a:close/>
                <a:moveTo>
                  <a:pt x="368295" y="0"/>
                </a:moveTo>
                <a:cubicBezTo>
                  <a:pt x="413158" y="0"/>
                  <a:pt x="449714" y="36523"/>
                  <a:pt x="449714" y="81348"/>
                </a:cubicBezTo>
                <a:cubicBezTo>
                  <a:pt x="449714" y="126270"/>
                  <a:pt x="413158" y="162794"/>
                  <a:pt x="368295" y="162794"/>
                </a:cubicBezTo>
                <a:cubicBezTo>
                  <a:pt x="323333" y="162794"/>
                  <a:pt x="286778" y="126270"/>
                  <a:pt x="286778" y="81348"/>
                </a:cubicBezTo>
                <a:cubicBezTo>
                  <a:pt x="286778" y="36523"/>
                  <a:pt x="323333" y="0"/>
                  <a:pt x="368295" y="0"/>
                </a:cubicBezTo>
                <a:close/>
                <a:moveTo>
                  <a:pt x="153211" y="0"/>
                </a:moveTo>
                <a:cubicBezTo>
                  <a:pt x="198074" y="0"/>
                  <a:pt x="234630" y="36523"/>
                  <a:pt x="234630" y="81348"/>
                </a:cubicBezTo>
                <a:cubicBezTo>
                  <a:pt x="234630" y="126270"/>
                  <a:pt x="198074" y="162794"/>
                  <a:pt x="153211" y="162794"/>
                </a:cubicBezTo>
                <a:cubicBezTo>
                  <a:pt x="108249" y="162794"/>
                  <a:pt x="71694" y="126270"/>
                  <a:pt x="71694" y="81348"/>
                </a:cubicBezTo>
                <a:cubicBezTo>
                  <a:pt x="71694" y="36523"/>
                  <a:pt x="108249" y="0"/>
                  <a:pt x="1532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 anchor="ctr">
            <a:normAutofit fontScale="62500" lnSpcReduction="20000"/>
          </a:bodyPr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í$ḷiḍ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7EBAA5-2E1D-463A-90FF-22D74065DE71}"/>
              </a:ext>
            </a:extLst>
          </p:cNvPr>
          <p:cNvSpPr/>
          <p:nvPr/>
        </p:nvSpPr>
        <p:spPr bwMode="auto">
          <a:xfrm>
            <a:off x="3416331" y="1876501"/>
            <a:ext cx="289856" cy="289475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 anchor="ctr">
            <a:normAutofit fontScale="85000" lnSpcReduction="20000"/>
          </a:bodyPr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íslïď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703724-6643-4A8E-BB98-6F044E76EE95}"/>
              </a:ext>
            </a:extLst>
          </p:cNvPr>
          <p:cNvSpPr/>
          <p:nvPr/>
        </p:nvSpPr>
        <p:spPr bwMode="auto">
          <a:xfrm>
            <a:off x="1117860" y="2918870"/>
            <a:ext cx="289856" cy="209170"/>
          </a:xfrm>
          <a:custGeom>
            <a:avLst/>
            <a:gdLst>
              <a:gd name="connsiteX0" fmla="*/ 91000 w 605879"/>
              <a:gd name="connsiteY0" fmla="*/ 173662 h 437224"/>
              <a:gd name="connsiteX1" fmla="*/ 331193 w 605879"/>
              <a:gd name="connsiteY1" fmla="*/ 173662 h 437224"/>
              <a:gd name="connsiteX2" fmla="*/ 342454 w 605879"/>
              <a:gd name="connsiteY2" fmla="*/ 184882 h 437224"/>
              <a:gd name="connsiteX3" fmla="*/ 331193 w 605879"/>
              <a:gd name="connsiteY3" fmla="*/ 196102 h 437224"/>
              <a:gd name="connsiteX4" fmla="*/ 91000 w 605879"/>
              <a:gd name="connsiteY4" fmla="*/ 196102 h 437224"/>
              <a:gd name="connsiteX5" fmla="*/ 79739 w 605879"/>
              <a:gd name="connsiteY5" fmla="*/ 184882 h 437224"/>
              <a:gd name="connsiteX6" fmla="*/ 91000 w 605879"/>
              <a:gd name="connsiteY6" fmla="*/ 173662 h 437224"/>
              <a:gd name="connsiteX7" fmla="*/ 421630 w 605879"/>
              <a:gd name="connsiteY7" fmla="*/ 131441 h 437224"/>
              <a:gd name="connsiteX8" fmla="*/ 423552 w 605879"/>
              <a:gd name="connsiteY8" fmla="*/ 152274 h 437224"/>
              <a:gd name="connsiteX9" fmla="*/ 275961 w 605879"/>
              <a:gd name="connsiteY9" fmla="*/ 300986 h 437224"/>
              <a:gd name="connsiteX10" fmla="*/ 408175 w 605879"/>
              <a:gd name="connsiteY10" fmla="*/ 358277 h 437224"/>
              <a:gd name="connsiteX11" fmla="*/ 418060 w 605879"/>
              <a:gd name="connsiteY11" fmla="*/ 365267 h 437224"/>
              <a:gd name="connsiteX12" fmla="*/ 488218 w 605879"/>
              <a:gd name="connsiteY12" fmla="*/ 410360 h 437224"/>
              <a:gd name="connsiteX13" fmla="*/ 474214 w 605879"/>
              <a:gd name="connsiteY13" fmla="*/ 363348 h 437224"/>
              <a:gd name="connsiteX14" fmla="*/ 482039 w 605879"/>
              <a:gd name="connsiteY14" fmla="*/ 349916 h 437224"/>
              <a:gd name="connsiteX15" fmla="*/ 583363 w 605879"/>
              <a:gd name="connsiteY15" fmla="*/ 244928 h 437224"/>
              <a:gd name="connsiteX16" fmla="*/ 421630 w 605879"/>
              <a:gd name="connsiteY16" fmla="*/ 131441 h 437224"/>
              <a:gd name="connsiteX17" fmla="*/ 75898 w 605879"/>
              <a:gd name="connsiteY17" fmla="*/ 120173 h 437224"/>
              <a:gd name="connsiteX18" fmla="*/ 340509 w 605879"/>
              <a:gd name="connsiteY18" fmla="*/ 120173 h 437224"/>
              <a:gd name="connsiteX19" fmla="*/ 351769 w 605879"/>
              <a:gd name="connsiteY19" fmla="*/ 131428 h 437224"/>
              <a:gd name="connsiteX20" fmla="*/ 340509 w 605879"/>
              <a:gd name="connsiteY20" fmla="*/ 142683 h 437224"/>
              <a:gd name="connsiteX21" fmla="*/ 75898 w 605879"/>
              <a:gd name="connsiteY21" fmla="*/ 142683 h 437224"/>
              <a:gd name="connsiteX22" fmla="*/ 64638 w 605879"/>
              <a:gd name="connsiteY22" fmla="*/ 131428 h 437224"/>
              <a:gd name="connsiteX23" fmla="*/ 75898 w 605879"/>
              <a:gd name="connsiteY23" fmla="*/ 120173 h 437224"/>
              <a:gd name="connsiteX24" fmla="*/ 210609 w 605879"/>
              <a:gd name="connsiteY24" fmla="*/ 22478 h 437224"/>
              <a:gd name="connsiteX25" fmla="*/ 22516 w 605879"/>
              <a:gd name="connsiteY25" fmla="*/ 153508 h 437224"/>
              <a:gd name="connsiteX26" fmla="*/ 139216 w 605879"/>
              <a:gd name="connsiteY26" fmla="*/ 274807 h 437224"/>
              <a:gd name="connsiteX27" fmla="*/ 147042 w 605879"/>
              <a:gd name="connsiteY27" fmla="*/ 288102 h 437224"/>
              <a:gd name="connsiteX28" fmla="*/ 130017 w 605879"/>
              <a:gd name="connsiteY28" fmla="*/ 344297 h 437224"/>
              <a:gd name="connsiteX29" fmla="*/ 214041 w 605879"/>
              <a:gd name="connsiteY29" fmla="*/ 291254 h 437224"/>
              <a:gd name="connsiteX30" fmla="*/ 223927 w 605879"/>
              <a:gd name="connsiteY30" fmla="*/ 284264 h 437224"/>
              <a:gd name="connsiteX31" fmla="*/ 398839 w 605879"/>
              <a:gd name="connsiteY31" fmla="*/ 152960 h 437224"/>
              <a:gd name="connsiteX32" fmla="*/ 369596 w 605879"/>
              <a:gd name="connsiteY32" fmla="*/ 80592 h 437224"/>
              <a:gd name="connsiteX33" fmla="*/ 210609 w 605879"/>
              <a:gd name="connsiteY33" fmla="*/ 22478 h 437224"/>
              <a:gd name="connsiteX34" fmla="*/ 210609 w 605879"/>
              <a:gd name="connsiteY34" fmla="*/ 0 h 437224"/>
              <a:gd name="connsiteX35" fmla="*/ 385796 w 605879"/>
              <a:gd name="connsiteY35" fmla="*/ 64967 h 437224"/>
              <a:gd name="connsiteX36" fmla="*/ 414079 w 605879"/>
              <a:gd name="connsiteY36" fmla="*/ 109100 h 437224"/>
              <a:gd name="connsiteX37" fmla="*/ 419845 w 605879"/>
              <a:gd name="connsiteY37" fmla="*/ 108963 h 437224"/>
              <a:gd name="connsiteX38" fmla="*/ 605879 w 605879"/>
              <a:gd name="connsiteY38" fmla="*/ 244928 h 437224"/>
              <a:gd name="connsiteX39" fmla="*/ 498515 w 605879"/>
              <a:gd name="connsiteY39" fmla="*/ 368420 h 437224"/>
              <a:gd name="connsiteX40" fmla="*/ 516088 w 605879"/>
              <a:gd name="connsiteY40" fmla="*/ 414609 h 437224"/>
              <a:gd name="connsiteX41" fmla="*/ 522953 w 605879"/>
              <a:gd name="connsiteY41" fmla="*/ 428178 h 437224"/>
              <a:gd name="connsiteX42" fmla="*/ 510185 w 605879"/>
              <a:gd name="connsiteY42" fmla="*/ 437224 h 437224"/>
              <a:gd name="connsiteX43" fmla="*/ 400487 w 605879"/>
              <a:gd name="connsiteY43" fmla="*/ 380344 h 437224"/>
              <a:gd name="connsiteX44" fmla="*/ 250836 w 605879"/>
              <a:gd name="connsiteY44" fmla="*/ 304275 h 437224"/>
              <a:gd name="connsiteX45" fmla="*/ 231752 w 605879"/>
              <a:gd name="connsiteY45" fmla="*/ 306331 h 437224"/>
              <a:gd name="connsiteX46" fmla="*/ 107639 w 605879"/>
              <a:gd name="connsiteY46" fmla="*/ 371161 h 437224"/>
              <a:gd name="connsiteX47" fmla="*/ 94596 w 605879"/>
              <a:gd name="connsiteY47" fmla="*/ 361978 h 437224"/>
              <a:gd name="connsiteX48" fmla="*/ 102009 w 605879"/>
              <a:gd name="connsiteY48" fmla="*/ 348135 h 437224"/>
              <a:gd name="connsiteX49" fmla="*/ 122741 w 605879"/>
              <a:gd name="connsiteY49" fmla="*/ 293173 h 437224"/>
              <a:gd name="connsiteX50" fmla="*/ 0 w 605879"/>
              <a:gd name="connsiteY50" fmla="*/ 153508 h 437224"/>
              <a:gd name="connsiteX51" fmla="*/ 210609 w 605879"/>
              <a:gd name="connsiteY51" fmla="*/ 0 h 43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879" h="437224">
                <a:moveTo>
                  <a:pt x="91000" y="173662"/>
                </a:moveTo>
                <a:lnTo>
                  <a:pt x="331193" y="173662"/>
                </a:lnTo>
                <a:cubicBezTo>
                  <a:pt x="337373" y="173662"/>
                  <a:pt x="342454" y="178725"/>
                  <a:pt x="342454" y="184882"/>
                </a:cubicBezTo>
                <a:cubicBezTo>
                  <a:pt x="342454" y="191040"/>
                  <a:pt x="337373" y="196102"/>
                  <a:pt x="331193" y="196102"/>
                </a:cubicBezTo>
                <a:lnTo>
                  <a:pt x="91000" y="196102"/>
                </a:lnTo>
                <a:cubicBezTo>
                  <a:pt x="84683" y="196102"/>
                  <a:pt x="79739" y="191040"/>
                  <a:pt x="79739" y="184882"/>
                </a:cubicBezTo>
                <a:cubicBezTo>
                  <a:pt x="79739" y="178725"/>
                  <a:pt x="84683" y="173662"/>
                  <a:pt x="91000" y="173662"/>
                </a:cubicBezTo>
                <a:close/>
                <a:moveTo>
                  <a:pt x="421630" y="131441"/>
                </a:moveTo>
                <a:cubicBezTo>
                  <a:pt x="423003" y="138294"/>
                  <a:pt x="423552" y="145284"/>
                  <a:pt x="423552" y="152274"/>
                </a:cubicBezTo>
                <a:cubicBezTo>
                  <a:pt x="423552" y="220668"/>
                  <a:pt x="362456" y="281249"/>
                  <a:pt x="275961" y="300986"/>
                </a:cubicBezTo>
                <a:cubicBezTo>
                  <a:pt x="302047" y="334017"/>
                  <a:pt x="350924" y="355536"/>
                  <a:pt x="408175" y="358277"/>
                </a:cubicBezTo>
                <a:cubicBezTo>
                  <a:pt x="412569" y="358551"/>
                  <a:pt x="416413" y="361293"/>
                  <a:pt x="418060" y="365267"/>
                </a:cubicBezTo>
                <a:cubicBezTo>
                  <a:pt x="427259" y="388019"/>
                  <a:pt x="463505" y="403370"/>
                  <a:pt x="488218" y="410360"/>
                </a:cubicBezTo>
                <a:cubicBezTo>
                  <a:pt x="483962" y="399944"/>
                  <a:pt x="479156" y="385004"/>
                  <a:pt x="474214" y="363348"/>
                </a:cubicBezTo>
                <a:cubicBezTo>
                  <a:pt x="472841" y="357455"/>
                  <a:pt x="476273" y="351698"/>
                  <a:pt x="482039" y="349916"/>
                </a:cubicBezTo>
                <a:cubicBezTo>
                  <a:pt x="543685" y="332236"/>
                  <a:pt x="583500" y="290980"/>
                  <a:pt x="583363" y="244928"/>
                </a:cubicBezTo>
                <a:cubicBezTo>
                  <a:pt x="583363" y="182839"/>
                  <a:pt x="511009" y="132126"/>
                  <a:pt x="421630" y="131441"/>
                </a:cubicBezTo>
                <a:close/>
                <a:moveTo>
                  <a:pt x="75898" y="120173"/>
                </a:moveTo>
                <a:lnTo>
                  <a:pt x="340509" y="120173"/>
                </a:lnTo>
                <a:cubicBezTo>
                  <a:pt x="346826" y="120173"/>
                  <a:pt x="351769" y="125114"/>
                  <a:pt x="351769" y="131428"/>
                </a:cubicBezTo>
                <a:cubicBezTo>
                  <a:pt x="351769" y="137604"/>
                  <a:pt x="346826" y="142683"/>
                  <a:pt x="340509" y="142683"/>
                </a:cubicBezTo>
                <a:lnTo>
                  <a:pt x="75898" y="142683"/>
                </a:lnTo>
                <a:cubicBezTo>
                  <a:pt x="69719" y="142683"/>
                  <a:pt x="64638" y="137604"/>
                  <a:pt x="64638" y="131428"/>
                </a:cubicBezTo>
                <a:cubicBezTo>
                  <a:pt x="64638" y="125114"/>
                  <a:pt x="69719" y="120173"/>
                  <a:pt x="75898" y="120173"/>
                </a:cubicBezTo>
                <a:close/>
                <a:moveTo>
                  <a:pt x="210609" y="22478"/>
                </a:moveTo>
                <a:cubicBezTo>
                  <a:pt x="106952" y="22478"/>
                  <a:pt x="22516" y="81277"/>
                  <a:pt x="22516" y="153508"/>
                </a:cubicBezTo>
                <a:cubicBezTo>
                  <a:pt x="22516" y="206688"/>
                  <a:pt x="68372" y="254385"/>
                  <a:pt x="139216" y="274807"/>
                </a:cubicBezTo>
                <a:cubicBezTo>
                  <a:pt x="144983" y="276452"/>
                  <a:pt x="148415" y="282208"/>
                  <a:pt x="147042" y="288102"/>
                </a:cubicBezTo>
                <a:cubicBezTo>
                  <a:pt x="140864" y="314966"/>
                  <a:pt x="135097" y="332647"/>
                  <a:pt x="130017" y="344297"/>
                </a:cubicBezTo>
                <a:cubicBezTo>
                  <a:pt x="158437" y="336622"/>
                  <a:pt x="203058" y="318667"/>
                  <a:pt x="214041" y="291254"/>
                </a:cubicBezTo>
                <a:cubicBezTo>
                  <a:pt x="215689" y="287280"/>
                  <a:pt x="219533" y="284538"/>
                  <a:pt x="223927" y="284264"/>
                </a:cubicBezTo>
                <a:cubicBezTo>
                  <a:pt x="320170" y="279604"/>
                  <a:pt x="395407" y="223135"/>
                  <a:pt x="398839" y="152960"/>
                </a:cubicBezTo>
                <a:cubicBezTo>
                  <a:pt x="400075" y="126918"/>
                  <a:pt x="389915" y="101836"/>
                  <a:pt x="369596" y="80592"/>
                </a:cubicBezTo>
                <a:cubicBezTo>
                  <a:pt x="334860" y="44133"/>
                  <a:pt x="275412" y="22478"/>
                  <a:pt x="210609" y="22478"/>
                </a:cubicBezTo>
                <a:close/>
                <a:moveTo>
                  <a:pt x="210609" y="0"/>
                </a:moveTo>
                <a:cubicBezTo>
                  <a:pt x="281453" y="0"/>
                  <a:pt x="346942" y="24260"/>
                  <a:pt x="385796" y="64967"/>
                </a:cubicBezTo>
                <a:cubicBezTo>
                  <a:pt x="398702" y="78536"/>
                  <a:pt x="408175" y="93338"/>
                  <a:pt x="414079" y="109100"/>
                </a:cubicBezTo>
                <a:cubicBezTo>
                  <a:pt x="416001" y="108963"/>
                  <a:pt x="417923" y="108963"/>
                  <a:pt x="419845" y="108963"/>
                </a:cubicBezTo>
                <a:cubicBezTo>
                  <a:pt x="522404" y="108963"/>
                  <a:pt x="606016" y="169955"/>
                  <a:pt x="605879" y="244928"/>
                </a:cubicBezTo>
                <a:cubicBezTo>
                  <a:pt x="605879" y="298519"/>
                  <a:pt x="564141" y="346079"/>
                  <a:pt x="498515" y="368420"/>
                </a:cubicBezTo>
                <a:cubicBezTo>
                  <a:pt x="506066" y="398025"/>
                  <a:pt x="512931" y="412279"/>
                  <a:pt x="516088" y="414609"/>
                </a:cubicBezTo>
                <a:cubicBezTo>
                  <a:pt x="524601" y="418858"/>
                  <a:pt x="523228" y="426671"/>
                  <a:pt x="522953" y="428178"/>
                </a:cubicBezTo>
                <a:cubicBezTo>
                  <a:pt x="522541" y="429686"/>
                  <a:pt x="520207" y="437224"/>
                  <a:pt x="510185" y="437224"/>
                </a:cubicBezTo>
                <a:cubicBezTo>
                  <a:pt x="497828" y="437224"/>
                  <a:pt x="423689" y="421325"/>
                  <a:pt x="400487" y="380344"/>
                </a:cubicBezTo>
                <a:cubicBezTo>
                  <a:pt x="333899" y="375410"/>
                  <a:pt x="277746" y="346764"/>
                  <a:pt x="250836" y="304275"/>
                </a:cubicBezTo>
                <a:cubicBezTo>
                  <a:pt x="244521" y="305098"/>
                  <a:pt x="238205" y="305783"/>
                  <a:pt x="231752" y="306331"/>
                </a:cubicBezTo>
                <a:cubicBezTo>
                  <a:pt x="206216" y="353069"/>
                  <a:pt x="121643" y="371161"/>
                  <a:pt x="107639" y="371161"/>
                </a:cubicBezTo>
                <a:cubicBezTo>
                  <a:pt x="97616" y="371161"/>
                  <a:pt x="95145" y="364171"/>
                  <a:pt x="94596" y="361978"/>
                </a:cubicBezTo>
                <a:cubicBezTo>
                  <a:pt x="94184" y="360470"/>
                  <a:pt x="92948" y="352658"/>
                  <a:pt x="102009" y="348135"/>
                </a:cubicBezTo>
                <a:cubicBezTo>
                  <a:pt x="105030" y="345942"/>
                  <a:pt x="113130" y="331550"/>
                  <a:pt x="122741" y="293173"/>
                </a:cubicBezTo>
                <a:cubicBezTo>
                  <a:pt x="47778" y="268228"/>
                  <a:pt x="0" y="214226"/>
                  <a:pt x="0" y="153508"/>
                </a:cubicBezTo>
                <a:cubicBezTo>
                  <a:pt x="0" y="68804"/>
                  <a:pt x="94458" y="0"/>
                  <a:pt x="210609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 anchor="ctr">
            <a:normAutofit fontScale="47500" lnSpcReduction="20000"/>
          </a:bodyPr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íSlid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63E447-C86D-4555-83BA-9EFAD91FF787}"/>
              </a:ext>
            </a:extLst>
          </p:cNvPr>
          <p:cNvSpPr/>
          <p:nvPr/>
        </p:nvSpPr>
        <p:spPr bwMode="auto">
          <a:xfrm>
            <a:off x="3416331" y="2878617"/>
            <a:ext cx="289856" cy="289677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 anchor="ctr">
            <a:normAutofit fontScale="85000" lnSpcReduction="20000"/>
          </a:bodyPr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FEEF5F-EF8C-4F7D-9032-CE4CE937731F}"/>
              </a:ext>
            </a:extLst>
          </p:cNvPr>
          <p:cNvCxnSpPr/>
          <p:nvPr/>
        </p:nvCxnSpPr>
        <p:spPr>
          <a:xfrm>
            <a:off x="1117860" y="2638720"/>
            <a:ext cx="4167499" cy="0"/>
          </a:xfrm>
          <a:prstGeom prst="line">
            <a:avLst/>
          </a:prstGeom>
          <a:ln w="3175" cap="rnd">
            <a:solidFill>
              <a:schemeClr val="bg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80D7CF-5F07-4637-A553-4D94E0709C36}"/>
              </a:ext>
            </a:extLst>
          </p:cNvPr>
          <p:cNvCxnSpPr/>
          <p:nvPr/>
        </p:nvCxnSpPr>
        <p:spPr>
          <a:xfrm>
            <a:off x="3144706" y="1818004"/>
            <a:ext cx="0" cy="1641198"/>
          </a:xfrm>
          <a:prstGeom prst="line">
            <a:avLst/>
          </a:prstGeom>
          <a:ln w="3175" cap="rnd">
            <a:solidFill>
              <a:schemeClr val="bg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6CADC5-3ACF-4E9F-A716-05A608A5F3FB}"/>
              </a:ext>
            </a:extLst>
          </p:cNvPr>
          <p:cNvSpPr txBox="1"/>
          <p:nvPr/>
        </p:nvSpPr>
        <p:spPr>
          <a:xfrm>
            <a:off x="1548737" y="1849919"/>
            <a:ext cx="119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标题一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9F44D5-93A3-484B-B5AF-6D4DA1F26790}"/>
              </a:ext>
            </a:extLst>
          </p:cNvPr>
          <p:cNvSpPr txBox="1"/>
          <p:nvPr/>
        </p:nvSpPr>
        <p:spPr>
          <a:xfrm>
            <a:off x="1548737" y="2814720"/>
            <a:ext cx="119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标题二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C282E8-BC9D-4587-B7DA-1C8681F3C6B2}"/>
              </a:ext>
            </a:extLst>
          </p:cNvPr>
          <p:cNvSpPr txBox="1"/>
          <p:nvPr/>
        </p:nvSpPr>
        <p:spPr>
          <a:xfrm>
            <a:off x="3841500" y="1867569"/>
            <a:ext cx="119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标题三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FAAB90-CC29-431D-A219-9C8B78FD971B}"/>
              </a:ext>
            </a:extLst>
          </p:cNvPr>
          <p:cNvSpPr txBox="1"/>
          <p:nvPr/>
        </p:nvSpPr>
        <p:spPr>
          <a:xfrm>
            <a:off x="3824491" y="2792622"/>
            <a:ext cx="119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标题四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F7C7E7-F75E-4080-B69B-A0003361F0B9}"/>
              </a:ext>
            </a:extLst>
          </p:cNvPr>
          <p:cNvSpPr txBox="1"/>
          <p:nvPr/>
        </p:nvSpPr>
        <p:spPr>
          <a:xfrm>
            <a:off x="982091" y="3912581"/>
            <a:ext cx="4217155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cxnSp>
        <p:nvCxnSpPr>
          <p:cNvPr id="53" name="直接连接符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E6819F-E0C1-4EB1-8AE6-BBBD51F30CE3}"/>
              </a:ext>
            </a:extLst>
          </p:cNvPr>
          <p:cNvCxnSpPr/>
          <p:nvPr/>
        </p:nvCxnSpPr>
        <p:spPr>
          <a:xfrm>
            <a:off x="1160276" y="3756344"/>
            <a:ext cx="4421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ACE2D6-E548-430D-BFC0-9C98BDF34C69}"/>
              </a:ext>
            </a:extLst>
          </p:cNvPr>
          <p:cNvGrpSpPr/>
          <p:nvPr/>
        </p:nvGrpSpPr>
        <p:grpSpPr>
          <a:xfrm>
            <a:off x="1117860" y="4979926"/>
            <a:ext cx="674433" cy="145914"/>
            <a:chOff x="5044440" y="960120"/>
            <a:chExt cx="1051560" cy="227505"/>
          </a:xfrm>
          <a:solidFill>
            <a:schemeClr val="bg1"/>
          </a:solidFill>
        </p:grpSpPr>
        <p:sp>
          <p:nvSpPr>
            <p:cNvPr id="55" name="椭圆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8D30C2-2E6D-42F5-8008-EF8A71DEB052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E7798E-91F2-4FCA-BC43-12418BC08ED2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3DB39F-F9C6-4BE2-BC3D-A57EF90B391F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97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48" grpId="0"/>
      <p:bldP spid="49" grpId="0"/>
      <p:bldP spid="50" grpId="0"/>
      <p:bldP spid="51" grpId="0"/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45AA6A-8D5E-479D-B708-9C1F9CA2BD0E}"/>
              </a:ext>
            </a:extLst>
          </p:cNvPr>
          <p:cNvSpPr/>
          <p:nvPr/>
        </p:nvSpPr>
        <p:spPr>
          <a:xfrm>
            <a:off x="6482713" y="2118609"/>
            <a:ext cx="2620782" cy="2620782"/>
          </a:xfrm>
          <a:prstGeom prst="ellipse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A86B9F-C562-4323-B27C-97C3C05169CB}"/>
              </a:ext>
            </a:extLst>
          </p:cNvPr>
          <p:cNvSpPr/>
          <p:nvPr/>
        </p:nvSpPr>
        <p:spPr>
          <a:xfrm>
            <a:off x="9532620" y="769620"/>
            <a:ext cx="5318760" cy="5318760"/>
          </a:xfrm>
          <a:prstGeom prst="ellipse">
            <a:avLst/>
          </a:prstGeom>
          <a:gradFill flip="none" rotWithShape="1">
            <a:gsLst>
              <a:gs pos="0">
                <a:srgbClr val="FE9456"/>
              </a:gs>
              <a:gs pos="100000">
                <a:srgbClr val="FF5A72"/>
              </a:gs>
            </a:gsLst>
            <a:lin ang="8100000" scaled="1"/>
            <a:tileRect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FCEB00-7D11-4EC9-8968-684439594EE0}"/>
              </a:ext>
            </a:extLst>
          </p:cNvPr>
          <p:cNvSpPr/>
          <p:nvPr/>
        </p:nvSpPr>
        <p:spPr>
          <a:xfrm>
            <a:off x="8001000" y="-899160"/>
            <a:ext cx="8382000" cy="838200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E564AB-C915-4ABD-AA74-C2781F36E8AE}"/>
              </a:ext>
            </a:extLst>
          </p:cNvPr>
          <p:cNvSpPr/>
          <p:nvPr/>
        </p:nvSpPr>
        <p:spPr>
          <a:xfrm>
            <a:off x="6992424" y="2628320"/>
            <a:ext cx="1601360" cy="16013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00FE53-631C-4677-BA3F-32A5E10F33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6915" y="1621215"/>
            <a:ext cx="2395085" cy="3615569"/>
          </a:xfrm>
          <a:prstGeom prst="rect">
            <a:avLst/>
          </a:prstGeom>
        </p:spPr>
      </p:pic>
      <p:sp>
        <p:nvSpPr>
          <p:cNvPr id="8" name="等腰三角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8A3230-67E5-4F01-B7D5-311B4B4BA5CA}"/>
              </a:ext>
            </a:extLst>
          </p:cNvPr>
          <p:cNvSpPr/>
          <p:nvPr/>
        </p:nvSpPr>
        <p:spPr>
          <a:xfrm rot="16200000">
            <a:off x="7508240" y="3291840"/>
            <a:ext cx="381000" cy="32844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03CB8A-F5D6-45DE-BF1E-90CFCF8633D1}"/>
              </a:ext>
            </a:extLst>
          </p:cNvPr>
          <p:cNvSpPr txBox="1"/>
          <p:nvPr/>
        </p:nvSpPr>
        <p:spPr>
          <a:xfrm>
            <a:off x="2057212" y="1761403"/>
            <a:ext cx="38804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THREE</a:t>
            </a:r>
            <a:endParaRPr lang="zh-CN" altLang="en-US" sz="6600" b="1" dirty="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EC5F72-7024-43F3-9CA5-15E758789913}"/>
              </a:ext>
            </a:extLst>
          </p:cNvPr>
          <p:cNvSpPr/>
          <p:nvPr/>
        </p:nvSpPr>
        <p:spPr>
          <a:xfrm>
            <a:off x="2198047" y="4505015"/>
            <a:ext cx="2275404" cy="731769"/>
          </a:xfrm>
          <a:prstGeom prst="roundRect">
            <a:avLst>
              <a:gd name="adj" fmla="val 2816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B09B62-35E1-476E-87B8-84946309FA06}"/>
              </a:ext>
            </a:extLst>
          </p:cNvPr>
          <p:cNvSpPr txBox="1"/>
          <p:nvPr/>
        </p:nvSpPr>
        <p:spPr>
          <a:xfrm>
            <a:off x="2482309" y="4640066"/>
            <a:ext cx="170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  O  R  E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2DAB2A-EC88-4D64-904C-FD4AD2EE8AC3}"/>
              </a:ext>
            </a:extLst>
          </p:cNvPr>
          <p:cNvSpPr/>
          <p:nvPr/>
        </p:nvSpPr>
        <p:spPr>
          <a:xfrm>
            <a:off x="759076" y="2501284"/>
            <a:ext cx="289560" cy="2895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C209D4-45CA-4A13-8ADE-9975871D13A8}"/>
              </a:ext>
            </a:extLst>
          </p:cNvPr>
          <p:cNvSpPr/>
          <p:nvPr/>
        </p:nvSpPr>
        <p:spPr>
          <a:xfrm>
            <a:off x="759076" y="2914283"/>
            <a:ext cx="289560" cy="2895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246413-6EE4-4A40-B366-1F9F046F84FE}"/>
              </a:ext>
            </a:extLst>
          </p:cNvPr>
          <p:cNvSpPr/>
          <p:nvPr/>
        </p:nvSpPr>
        <p:spPr>
          <a:xfrm>
            <a:off x="759076" y="3327282"/>
            <a:ext cx="289560" cy="2895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8CFEB7-585D-41EB-A7F1-8AFFECC78B54}"/>
              </a:ext>
            </a:extLst>
          </p:cNvPr>
          <p:cNvSpPr/>
          <p:nvPr/>
        </p:nvSpPr>
        <p:spPr>
          <a:xfrm>
            <a:off x="759076" y="3740281"/>
            <a:ext cx="289560" cy="28956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4F747C-3030-480C-8A3A-423A73D7B08F}"/>
              </a:ext>
            </a:extLst>
          </p:cNvPr>
          <p:cNvSpPr/>
          <p:nvPr/>
        </p:nvSpPr>
        <p:spPr>
          <a:xfrm>
            <a:off x="5747013" y="-2042161"/>
            <a:ext cx="10942320" cy="1094232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319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  <p:bldP spid="6" grpId="0" animBg="1"/>
      <p:bldP spid="8" grpId="0" animBg="1"/>
      <p:bldP spid="9" grpId="0"/>
      <p:bldP spid="10" grpId="0" animBg="1"/>
      <p:bldP spid="11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CE5994-2DB8-46E3-AEC6-3ECD0BFA3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8714" y="-2668714"/>
            <a:ext cx="6854574" cy="12192002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E1A6C5-3923-434D-BEE6-C5FE259777B7}"/>
              </a:ext>
            </a:extLst>
          </p:cNvPr>
          <p:cNvSpPr/>
          <p:nvPr/>
        </p:nvSpPr>
        <p:spPr>
          <a:xfrm>
            <a:off x="1117120" y="1734654"/>
            <a:ext cx="9957759" cy="4010826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63E559-4350-41ED-BD2E-7AAC9EF983CC}"/>
              </a:ext>
            </a:extLst>
          </p:cNvPr>
          <p:cNvSpPr/>
          <p:nvPr/>
        </p:nvSpPr>
        <p:spPr>
          <a:xfrm>
            <a:off x="5077436" y="652986"/>
            <a:ext cx="2110154" cy="2110154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80C1D4-29C4-4DD8-94C7-512CCAC70F76}"/>
              </a:ext>
            </a:extLst>
          </p:cNvPr>
          <p:cNvCxnSpPr/>
          <p:nvPr/>
        </p:nvCxnSpPr>
        <p:spPr>
          <a:xfrm>
            <a:off x="1960724" y="3530257"/>
            <a:ext cx="8343578" cy="0"/>
          </a:xfrm>
          <a:prstGeom prst="line">
            <a:avLst/>
          </a:prstGeom>
          <a:ln w="38100" cap="rnd">
            <a:solidFill>
              <a:srgbClr val="FE945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îśľïḍ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35DA0E-1001-41C2-B44C-57AA4873C07C}"/>
              </a:ext>
            </a:extLst>
          </p:cNvPr>
          <p:cNvSpPr/>
          <p:nvPr/>
        </p:nvSpPr>
        <p:spPr>
          <a:xfrm>
            <a:off x="3612136" y="3326399"/>
            <a:ext cx="443723" cy="443723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9" name="íṥľî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0F1081-A8E6-46C0-9630-4043103CFA39}"/>
              </a:ext>
            </a:extLst>
          </p:cNvPr>
          <p:cNvSpPr/>
          <p:nvPr/>
        </p:nvSpPr>
        <p:spPr>
          <a:xfrm>
            <a:off x="3688599" y="3431469"/>
            <a:ext cx="290797" cy="233582"/>
          </a:xfrm>
          <a:custGeom>
            <a:avLst/>
            <a:gdLst>
              <a:gd name="connsiteX0" fmla="*/ 360943 w 600541"/>
              <a:gd name="connsiteY0" fmla="*/ 344430 h 482385"/>
              <a:gd name="connsiteX1" fmla="*/ 415206 w 600541"/>
              <a:gd name="connsiteY1" fmla="*/ 369480 h 482385"/>
              <a:gd name="connsiteX2" fmla="*/ 334409 w 600541"/>
              <a:gd name="connsiteY2" fmla="*/ 431508 h 482385"/>
              <a:gd name="connsiteX3" fmla="*/ 360943 w 600541"/>
              <a:gd name="connsiteY3" fmla="*/ 344430 h 482385"/>
              <a:gd name="connsiteX4" fmla="*/ 158230 w 600541"/>
              <a:gd name="connsiteY4" fmla="*/ 344430 h 482385"/>
              <a:gd name="connsiteX5" fmla="*/ 184529 w 600541"/>
              <a:gd name="connsiteY5" fmla="*/ 431014 h 482385"/>
              <a:gd name="connsiteX6" fmla="*/ 104437 w 600541"/>
              <a:gd name="connsiteY6" fmla="*/ 369236 h 482385"/>
              <a:gd name="connsiteX7" fmla="*/ 158230 w 600541"/>
              <a:gd name="connsiteY7" fmla="*/ 344430 h 482385"/>
              <a:gd name="connsiteX8" fmla="*/ 272241 w 600541"/>
              <a:gd name="connsiteY8" fmla="*/ 331516 h 482385"/>
              <a:gd name="connsiteX9" fmla="*/ 343018 w 600541"/>
              <a:gd name="connsiteY9" fmla="*/ 339630 h 482385"/>
              <a:gd name="connsiteX10" fmla="*/ 308586 w 600541"/>
              <a:gd name="connsiteY10" fmla="*/ 440343 h 482385"/>
              <a:gd name="connsiteX11" fmla="*/ 272241 w 600541"/>
              <a:gd name="connsiteY11" fmla="*/ 445832 h 482385"/>
              <a:gd name="connsiteX12" fmla="*/ 253118 w 600541"/>
              <a:gd name="connsiteY12" fmla="*/ 331516 h 482385"/>
              <a:gd name="connsiteX13" fmla="*/ 253118 w 600541"/>
              <a:gd name="connsiteY13" fmla="*/ 446044 h 482385"/>
              <a:gd name="connsiteX14" fmla="*/ 212245 w 600541"/>
              <a:gd name="connsiteY14" fmla="*/ 440079 h 482385"/>
              <a:gd name="connsiteX15" fmla="*/ 177825 w 600541"/>
              <a:gd name="connsiteY15" fmla="*/ 339867 h 482385"/>
              <a:gd name="connsiteX16" fmla="*/ 253118 w 600541"/>
              <a:gd name="connsiteY16" fmla="*/ 331516 h 482385"/>
              <a:gd name="connsiteX17" fmla="*/ 368784 w 600541"/>
              <a:gd name="connsiteY17" fmla="*/ 260175 h 482385"/>
              <a:gd name="connsiteX18" fmla="*/ 454583 w 600541"/>
              <a:gd name="connsiteY18" fmla="*/ 260175 h 482385"/>
              <a:gd name="connsiteX19" fmla="*/ 425904 w 600541"/>
              <a:gd name="connsiteY19" fmla="*/ 353251 h 482385"/>
              <a:gd name="connsiteX20" fmla="*/ 363765 w 600541"/>
              <a:gd name="connsiteY20" fmla="*/ 325090 h 482385"/>
              <a:gd name="connsiteX21" fmla="*/ 368784 w 600541"/>
              <a:gd name="connsiteY21" fmla="*/ 260175 h 482385"/>
              <a:gd name="connsiteX22" fmla="*/ 272241 w 600541"/>
              <a:gd name="connsiteY22" fmla="*/ 260175 h 482385"/>
              <a:gd name="connsiteX23" fmla="*/ 349440 w 600541"/>
              <a:gd name="connsiteY23" fmla="*/ 260175 h 482385"/>
              <a:gd name="connsiteX24" fmla="*/ 345616 w 600541"/>
              <a:gd name="connsiteY24" fmla="*/ 320297 h 482385"/>
              <a:gd name="connsiteX25" fmla="*/ 272241 w 600541"/>
              <a:gd name="connsiteY25" fmla="*/ 312185 h 482385"/>
              <a:gd name="connsiteX26" fmla="*/ 169710 w 600541"/>
              <a:gd name="connsiteY26" fmla="*/ 260175 h 482385"/>
              <a:gd name="connsiteX27" fmla="*/ 253118 w 600541"/>
              <a:gd name="connsiteY27" fmla="*/ 260175 h 482385"/>
              <a:gd name="connsiteX28" fmla="*/ 253118 w 600541"/>
              <a:gd name="connsiteY28" fmla="*/ 312185 h 482385"/>
              <a:gd name="connsiteX29" fmla="*/ 174729 w 600541"/>
              <a:gd name="connsiteY29" fmla="*/ 320297 h 482385"/>
              <a:gd name="connsiteX30" fmla="*/ 169710 w 600541"/>
              <a:gd name="connsiteY30" fmla="*/ 260175 h 482385"/>
              <a:gd name="connsiteX31" fmla="*/ 65273 w 600541"/>
              <a:gd name="connsiteY31" fmla="*/ 260175 h 482385"/>
              <a:gd name="connsiteX32" fmla="*/ 150605 w 600541"/>
              <a:gd name="connsiteY32" fmla="*/ 260175 h 482385"/>
              <a:gd name="connsiteX33" fmla="*/ 155385 w 600541"/>
              <a:gd name="connsiteY33" fmla="*/ 325078 h 482385"/>
              <a:gd name="connsiteX34" fmla="*/ 93717 w 600541"/>
              <a:gd name="connsiteY34" fmla="*/ 352757 h 482385"/>
              <a:gd name="connsiteX35" fmla="*/ 65273 w 600541"/>
              <a:gd name="connsiteY35" fmla="*/ 260175 h 482385"/>
              <a:gd name="connsiteX36" fmla="*/ 346333 w 600541"/>
              <a:gd name="connsiteY36" fmla="*/ 186645 h 482385"/>
              <a:gd name="connsiteX37" fmla="*/ 349440 w 600541"/>
              <a:gd name="connsiteY37" fmla="*/ 244367 h 482385"/>
              <a:gd name="connsiteX38" fmla="*/ 272241 w 600541"/>
              <a:gd name="connsiteY38" fmla="*/ 244367 h 482385"/>
              <a:gd name="connsiteX39" fmla="*/ 272241 w 600541"/>
              <a:gd name="connsiteY39" fmla="*/ 193801 h 482385"/>
              <a:gd name="connsiteX40" fmla="*/ 346333 w 600541"/>
              <a:gd name="connsiteY40" fmla="*/ 186645 h 482385"/>
              <a:gd name="connsiteX41" fmla="*/ 174251 w 600541"/>
              <a:gd name="connsiteY41" fmla="*/ 186645 h 482385"/>
              <a:gd name="connsiteX42" fmla="*/ 253118 w 600541"/>
              <a:gd name="connsiteY42" fmla="*/ 193801 h 482385"/>
              <a:gd name="connsiteX43" fmla="*/ 253118 w 600541"/>
              <a:gd name="connsiteY43" fmla="*/ 244367 h 482385"/>
              <a:gd name="connsiteX44" fmla="*/ 169710 w 600541"/>
              <a:gd name="connsiteY44" fmla="*/ 244367 h 482385"/>
              <a:gd name="connsiteX45" fmla="*/ 174251 w 600541"/>
              <a:gd name="connsiteY45" fmla="*/ 186645 h 482385"/>
              <a:gd name="connsiteX46" fmla="*/ 92525 w 600541"/>
              <a:gd name="connsiteY46" fmla="*/ 153974 h 482385"/>
              <a:gd name="connsiteX47" fmla="*/ 154679 w 600541"/>
              <a:gd name="connsiteY47" fmla="*/ 181879 h 482385"/>
              <a:gd name="connsiteX48" fmla="*/ 150376 w 600541"/>
              <a:gd name="connsiteY48" fmla="*/ 244368 h 482385"/>
              <a:gd name="connsiteX49" fmla="*/ 65273 w 600541"/>
              <a:gd name="connsiteY49" fmla="*/ 244368 h 482385"/>
              <a:gd name="connsiteX50" fmla="*/ 92525 w 600541"/>
              <a:gd name="connsiteY50" fmla="*/ 153974 h 482385"/>
              <a:gd name="connsiteX51" fmla="*/ 426413 w 600541"/>
              <a:gd name="connsiteY51" fmla="*/ 153197 h 482385"/>
              <a:gd name="connsiteX52" fmla="*/ 429044 w 600541"/>
              <a:gd name="connsiteY52" fmla="*/ 156061 h 482385"/>
              <a:gd name="connsiteX53" fmla="*/ 444350 w 600541"/>
              <a:gd name="connsiteY53" fmla="*/ 188758 h 482385"/>
              <a:gd name="connsiteX54" fmla="*/ 404410 w 600541"/>
              <a:gd name="connsiteY54" fmla="*/ 212863 h 482385"/>
              <a:gd name="connsiteX55" fmla="*/ 392930 w 600541"/>
              <a:gd name="connsiteY55" fmla="*/ 231002 h 482385"/>
              <a:gd name="connsiteX56" fmla="*/ 394844 w 600541"/>
              <a:gd name="connsiteY56" fmla="*/ 244367 h 482385"/>
              <a:gd name="connsiteX57" fmla="*/ 368775 w 600541"/>
              <a:gd name="connsiteY57" fmla="*/ 244367 h 482385"/>
              <a:gd name="connsiteX58" fmla="*/ 364470 w 600541"/>
              <a:gd name="connsiteY58" fmla="*/ 181837 h 482385"/>
              <a:gd name="connsiteX59" fmla="*/ 426413 w 600541"/>
              <a:gd name="connsiteY59" fmla="*/ 153197 h 482385"/>
              <a:gd name="connsiteX60" fmla="*/ 182835 w 600541"/>
              <a:gd name="connsiteY60" fmla="*/ 72541 h 482385"/>
              <a:gd name="connsiteX61" fmla="*/ 157498 w 600541"/>
              <a:gd name="connsiteY61" fmla="*/ 161101 h 482385"/>
              <a:gd name="connsiteX62" fmla="*/ 103237 w 600541"/>
              <a:gd name="connsiteY62" fmla="*/ 135798 h 482385"/>
              <a:gd name="connsiteX63" fmla="*/ 182835 w 600541"/>
              <a:gd name="connsiteY63" fmla="*/ 72541 h 482385"/>
              <a:gd name="connsiteX64" fmla="*/ 336032 w 600541"/>
              <a:gd name="connsiteY64" fmla="*/ 72330 h 482385"/>
              <a:gd name="connsiteX65" fmla="*/ 374284 w 600541"/>
              <a:gd name="connsiteY65" fmla="*/ 93807 h 482385"/>
              <a:gd name="connsiteX66" fmla="*/ 373806 w 600541"/>
              <a:gd name="connsiteY66" fmla="*/ 94284 h 482385"/>
              <a:gd name="connsiteX67" fmla="*/ 361852 w 600541"/>
              <a:gd name="connsiteY67" fmla="*/ 111943 h 482385"/>
              <a:gd name="connsiteX68" fmla="*/ 368785 w 600541"/>
              <a:gd name="connsiteY68" fmla="*/ 131988 h 482385"/>
              <a:gd name="connsiteX69" fmla="*/ 370220 w 600541"/>
              <a:gd name="connsiteY69" fmla="*/ 133420 h 482385"/>
              <a:gd name="connsiteX70" fmla="*/ 393649 w 600541"/>
              <a:gd name="connsiteY70" fmla="*/ 142726 h 482385"/>
              <a:gd name="connsiteX71" fmla="*/ 396279 w 600541"/>
              <a:gd name="connsiteY71" fmla="*/ 142726 h 482385"/>
              <a:gd name="connsiteX72" fmla="*/ 407515 w 600541"/>
              <a:gd name="connsiteY72" fmla="*/ 141533 h 482385"/>
              <a:gd name="connsiteX73" fmla="*/ 361613 w 600541"/>
              <a:gd name="connsiteY73" fmla="*/ 161101 h 482385"/>
              <a:gd name="connsiteX74" fmla="*/ 336032 w 600541"/>
              <a:gd name="connsiteY74" fmla="*/ 72330 h 482385"/>
              <a:gd name="connsiteX75" fmla="*/ 272241 w 600541"/>
              <a:gd name="connsiteY75" fmla="*/ 57299 h 482385"/>
              <a:gd name="connsiteX76" fmla="*/ 310732 w 600541"/>
              <a:gd name="connsiteY76" fmla="*/ 63263 h 482385"/>
              <a:gd name="connsiteX77" fmla="*/ 343724 w 600541"/>
              <a:gd name="connsiteY77" fmla="*/ 165849 h 482385"/>
              <a:gd name="connsiteX78" fmla="*/ 272241 w 600541"/>
              <a:gd name="connsiteY78" fmla="*/ 174438 h 482385"/>
              <a:gd name="connsiteX79" fmla="*/ 253118 w 600541"/>
              <a:gd name="connsiteY79" fmla="*/ 57017 h 482385"/>
              <a:gd name="connsiteX80" fmla="*/ 253118 w 600541"/>
              <a:gd name="connsiteY80" fmla="*/ 174438 h 482385"/>
              <a:gd name="connsiteX81" fmla="*/ 177119 w 600541"/>
              <a:gd name="connsiteY81" fmla="*/ 165846 h 482385"/>
              <a:gd name="connsiteX82" fmla="*/ 209861 w 600541"/>
              <a:gd name="connsiteY82" fmla="*/ 63461 h 482385"/>
              <a:gd name="connsiteX83" fmla="*/ 253118 w 600541"/>
              <a:gd name="connsiteY83" fmla="*/ 57017 h 482385"/>
              <a:gd name="connsiteX84" fmla="*/ 253128 w 600541"/>
              <a:gd name="connsiteY84" fmla="*/ 0 h 482385"/>
              <a:gd name="connsiteX85" fmla="*/ 424509 w 600541"/>
              <a:gd name="connsiteY85" fmla="*/ 66832 h 482385"/>
              <a:gd name="connsiteX86" fmla="*/ 436699 w 600541"/>
              <a:gd name="connsiteY86" fmla="*/ 45350 h 482385"/>
              <a:gd name="connsiteX87" fmla="*/ 445782 w 600541"/>
              <a:gd name="connsiteY87" fmla="*/ 40099 h 482385"/>
              <a:gd name="connsiteX88" fmla="*/ 453192 w 600541"/>
              <a:gd name="connsiteY88" fmla="*/ 43202 h 482385"/>
              <a:gd name="connsiteX89" fmla="*/ 459168 w 600541"/>
              <a:gd name="connsiteY89" fmla="*/ 48931 h 482385"/>
              <a:gd name="connsiteX90" fmla="*/ 463231 w 600541"/>
              <a:gd name="connsiteY90" fmla="*/ 60865 h 482385"/>
              <a:gd name="connsiteX91" fmla="*/ 461080 w 600541"/>
              <a:gd name="connsiteY91" fmla="*/ 82585 h 482385"/>
              <a:gd name="connsiteX92" fmla="*/ 517251 w 600541"/>
              <a:gd name="connsiteY92" fmla="*/ 138677 h 482385"/>
              <a:gd name="connsiteX93" fmla="*/ 553582 w 600541"/>
              <a:gd name="connsiteY93" fmla="*/ 79005 h 482385"/>
              <a:gd name="connsiteX94" fmla="*/ 564578 w 600541"/>
              <a:gd name="connsiteY94" fmla="*/ 72561 h 482385"/>
              <a:gd name="connsiteX95" fmla="*/ 573900 w 600541"/>
              <a:gd name="connsiteY95" fmla="*/ 76618 h 482385"/>
              <a:gd name="connsiteX96" fmla="*/ 578441 w 600541"/>
              <a:gd name="connsiteY96" fmla="*/ 80915 h 482385"/>
              <a:gd name="connsiteX97" fmla="*/ 582983 w 600541"/>
              <a:gd name="connsiteY97" fmla="*/ 99532 h 482385"/>
              <a:gd name="connsiteX98" fmla="*/ 558841 w 600541"/>
              <a:gd name="connsiteY98" fmla="*/ 180208 h 482385"/>
              <a:gd name="connsiteX99" fmla="*/ 592544 w 600541"/>
              <a:gd name="connsiteY99" fmla="*/ 214102 h 482385"/>
              <a:gd name="connsiteX100" fmla="*/ 589914 w 600541"/>
              <a:gd name="connsiteY100" fmla="*/ 258020 h 482385"/>
              <a:gd name="connsiteX101" fmla="*/ 589675 w 600541"/>
              <a:gd name="connsiteY101" fmla="*/ 258497 h 482385"/>
              <a:gd name="connsiteX102" fmla="*/ 568402 w 600541"/>
              <a:gd name="connsiteY102" fmla="*/ 267567 h 482385"/>
              <a:gd name="connsiteX103" fmla="*/ 547846 w 600541"/>
              <a:gd name="connsiteY103" fmla="*/ 258736 h 482385"/>
              <a:gd name="connsiteX104" fmla="*/ 515338 w 600541"/>
              <a:gd name="connsiteY104" fmla="*/ 226275 h 482385"/>
              <a:gd name="connsiteX105" fmla="*/ 430724 w 600541"/>
              <a:gd name="connsiteY105" fmla="*/ 251575 h 482385"/>
              <a:gd name="connsiteX106" fmla="*/ 425943 w 600541"/>
              <a:gd name="connsiteY106" fmla="*/ 252291 h 482385"/>
              <a:gd name="connsiteX107" fmla="*/ 412319 w 600541"/>
              <a:gd name="connsiteY107" fmla="*/ 246802 h 482385"/>
              <a:gd name="connsiteX108" fmla="*/ 407777 w 600541"/>
              <a:gd name="connsiteY108" fmla="*/ 242267 h 482385"/>
              <a:gd name="connsiteX109" fmla="*/ 403953 w 600541"/>
              <a:gd name="connsiteY109" fmla="*/ 231526 h 482385"/>
              <a:gd name="connsiteX110" fmla="*/ 410167 w 600541"/>
              <a:gd name="connsiteY110" fmla="*/ 222217 h 482385"/>
              <a:gd name="connsiteX111" fmla="*/ 473031 w 600541"/>
              <a:gd name="connsiteY111" fmla="*/ 184027 h 482385"/>
              <a:gd name="connsiteX112" fmla="*/ 418294 w 600541"/>
              <a:gd name="connsiteY112" fmla="*/ 129368 h 482385"/>
              <a:gd name="connsiteX113" fmla="*/ 392001 w 600541"/>
              <a:gd name="connsiteY113" fmla="*/ 131994 h 482385"/>
              <a:gd name="connsiteX114" fmla="*/ 390806 w 600541"/>
              <a:gd name="connsiteY114" fmla="*/ 131994 h 482385"/>
              <a:gd name="connsiteX115" fmla="*/ 380289 w 600541"/>
              <a:gd name="connsiteY115" fmla="*/ 127697 h 482385"/>
              <a:gd name="connsiteX116" fmla="*/ 374314 w 600541"/>
              <a:gd name="connsiteY116" fmla="*/ 121730 h 482385"/>
              <a:gd name="connsiteX117" fmla="*/ 371445 w 600541"/>
              <a:gd name="connsiteY117" fmla="*/ 113137 h 482385"/>
              <a:gd name="connsiteX118" fmla="*/ 376465 w 600541"/>
              <a:gd name="connsiteY118" fmla="*/ 105499 h 482385"/>
              <a:gd name="connsiteX119" fmla="*/ 402997 w 600541"/>
              <a:gd name="connsiteY119" fmla="*/ 90462 h 482385"/>
              <a:gd name="connsiteX120" fmla="*/ 253128 w 600541"/>
              <a:gd name="connsiteY120" fmla="*/ 31745 h 482385"/>
              <a:gd name="connsiteX121" fmla="*/ 31790 w 600541"/>
              <a:gd name="connsiteY121" fmla="*/ 252769 h 482385"/>
              <a:gd name="connsiteX122" fmla="*/ 157518 w 600541"/>
              <a:gd name="connsiteY122" fmla="*/ 452072 h 482385"/>
              <a:gd name="connsiteX123" fmla="*/ 164927 w 600541"/>
              <a:gd name="connsiteY123" fmla="*/ 473315 h 482385"/>
              <a:gd name="connsiteX124" fmla="*/ 150586 w 600541"/>
              <a:gd name="connsiteY124" fmla="*/ 482385 h 482385"/>
              <a:gd name="connsiteX125" fmla="*/ 143654 w 600541"/>
              <a:gd name="connsiteY125" fmla="*/ 480714 h 482385"/>
              <a:gd name="connsiteX126" fmla="*/ 0 w 600541"/>
              <a:gd name="connsiteY126" fmla="*/ 252769 h 482385"/>
              <a:gd name="connsiteX127" fmla="*/ 253128 w 600541"/>
              <a:gd name="connsiteY127" fmla="*/ 0 h 48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0541" h="482385">
                <a:moveTo>
                  <a:pt x="360943" y="344430"/>
                </a:moveTo>
                <a:cubicBezTo>
                  <a:pt x="383891" y="351110"/>
                  <a:pt x="402537" y="359937"/>
                  <a:pt x="415206" y="369480"/>
                </a:cubicBezTo>
                <a:cubicBezTo>
                  <a:pt x="394409" y="396677"/>
                  <a:pt x="366680" y="418148"/>
                  <a:pt x="334409" y="431508"/>
                </a:cubicBezTo>
                <a:cubicBezTo>
                  <a:pt x="345883" y="407412"/>
                  <a:pt x="354967" y="377830"/>
                  <a:pt x="360943" y="344430"/>
                </a:cubicBezTo>
                <a:close/>
                <a:moveTo>
                  <a:pt x="158230" y="344430"/>
                </a:moveTo>
                <a:cubicBezTo>
                  <a:pt x="164207" y="377823"/>
                  <a:pt x="173292" y="407162"/>
                  <a:pt x="184529" y="431014"/>
                </a:cubicBezTo>
                <a:cubicBezTo>
                  <a:pt x="152731" y="417895"/>
                  <a:pt x="125237" y="396190"/>
                  <a:pt x="104437" y="369236"/>
                </a:cubicBezTo>
                <a:cubicBezTo>
                  <a:pt x="117108" y="359696"/>
                  <a:pt x="135517" y="351109"/>
                  <a:pt x="158230" y="344430"/>
                </a:cubicBezTo>
                <a:close/>
                <a:moveTo>
                  <a:pt x="272241" y="331516"/>
                </a:moveTo>
                <a:cubicBezTo>
                  <a:pt x="297826" y="332232"/>
                  <a:pt x="321976" y="335096"/>
                  <a:pt x="343018" y="339630"/>
                </a:cubicBezTo>
                <a:cubicBezTo>
                  <a:pt x="335606" y="382111"/>
                  <a:pt x="323172" y="416477"/>
                  <a:pt x="308586" y="440343"/>
                </a:cubicBezTo>
                <a:cubicBezTo>
                  <a:pt x="296630" y="443207"/>
                  <a:pt x="281805" y="445116"/>
                  <a:pt x="272241" y="445832"/>
                </a:cubicBezTo>
                <a:close/>
                <a:moveTo>
                  <a:pt x="253118" y="331516"/>
                </a:moveTo>
                <a:lnTo>
                  <a:pt x="253118" y="446044"/>
                </a:lnTo>
                <a:cubicBezTo>
                  <a:pt x="237342" y="445328"/>
                  <a:pt x="225152" y="443419"/>
                  <a:pt x="212245" y="440079"/>
                </a:cubicBezTo>
                <a:cubicBezTo>
                  <a:pt x="197664" y="416219"/>
                  <a:pt x="184996" y="381861"/>
                  <a:pt x="177825" y="339867"/>
                </a:cubicBezTo>
                <a:cubicBezTo>
                  <a:pt x="199815" y="334856"/>
                  <a:pt x="221328" y="331993"/>
                  <a:pt x="253118" y="331516"/>
                </a:cubicBezTo>
                <a:close/>
                <a:moveTo>
                  <a:pt x="368784" y="260175"/>
                </a:moveTo>
                <a:lnTo>
                  <a:pt x="454583" y="260175"/>
                </a:lnTo>
                <a:cubicBezTo>
                  <a:pt x="453149" y="298360"/>
                  <a:pt x="442872" y="326044"/>
                  <a:pt x="425904" y="353251"/>
                </a:cubicBezTo>
                <a:cubicBezTo>
                  <a:pt x="410608" y="341796"/>
                  <a:pt x="389337" y="332249"/>
                  <a:pt x="363765" y="325090"/>
                </a:cubicBezTo>
                <a:cubicBezTo>
                  <a:pt x="366633" y="304565"/>
                  <a:pt x="368306" y="282609"/>
                  <a:pt x="368784" y="260175"/>
                </a:cubicBezTo>
                <a:close/>
                <a:moveTo>
                  <a:pt x="272241" y="260175"/>
                </a:moveTo>
                <a:lnTo>
                  <a:pt x="349440" y="260175"/>
                </a:lnTo>
                <a:cubicBezTo>
                  <a:pt x="348962" y="282601"/>
                  <a:pt x="348006" y="301688"/>
                  <a:pt x="345616" y="320297"/>
                </a:cubicBezTo>
                <a:cubicBezTo>
                  <a:pt x="323149" y="315525"/>
                  <a:pt x="297815" y="312901"/>
                  <a:pt x="272241" y="312185"/>
                </a:cubicBezTo>
                <a:close/>
                <a:moveTo>
                  <a:pt x="169710" y="260175"/>
                </a:moveTo>
                <a:lnTo>
                  <a:pt x="253118" y="260175"/>
                </a:lnTo>
                <a:lnTo>
                  <a:pt x="253118" y="312185"/>
                </a:lnTo>
                <a:cubicBezTo>
                  <a:pt x="221332" y="312662"/>
                  <a:pt x="198389" y="315287"/>
                  <a:pt x="174729" y="320297"/>
                </a:cubicBezTo>
                <a:cubicBezTo>
                  <a:pt x="172339" y="301688"/>
                  <a:pt x="170188" y="282601"/>
                  <a:pt x="169710" y="260175"/>
                </a:cubicBezTo>
                <a:close/>
                <a:moveTo>
                  <a:pt x="65273" y="260175"/>
                </a:moveTo>
                <a:lnTo>
                  <a:pt x="150605" y="260175"/>
                </a:lnTo>
                <a:cubicBezTo>
                  <a:pt x="150844" y="282605"/>
                  <a:pt x="152517" y="304557"/>
                  <a:pt x="155385" y="325078"/>
                </a:cubicBezTo>
                <a:cubicBezTo>
                  <a:pt x="130048" y="331998"/>
                  <a:pt x="109014" y="341542"/>
                  <a:pt x="93717" y="352757"/>
                </a:cubicBezTo>
                <a:cubicBezTo>
                  <a:pt x="76985" y="325794"/>
                  <a:pt x="66707" y="298353"/>
                  <a:pt x="65273" y="260175"/>
                </a:cubicBezTo>
                <a:close/>
                <a:moveTo>
                  <a:pt x="346333" y="186645"/>
                </a:moveTo>
                <a:cubicBezTo>
                  <a:pt x="348484" y="204296"/>
                  <a:pt x="349201" y="221946"/>
                  <a:pt x="349440" y="244367"/>
                </a:cubicBezTo>
                <a:lnTo>
                  <a:pt x="272241" y="244367"/>
                </a:lnTo>
                <a:lnTo>
                  <a:pt x="272241" y="193801"/>
                </a:lnTo>
                <a:cubicBezTo>
                  <a:pt x="297815" y="193085"/>
                  <a:pt x="323627" y="191415"/>
                  <a:pt x="346333" y="186645"/>
                </a:cubicBezTo>
                <a:close/>
                <a:moveTo>
                  <a:pt x="174251" y="186645"/>
                </a:moveTo>
                <a:cubicBezTo>
                  <a:pt x="197911" y="191654"/>
                  <a:pt x="221332" y="193324"/>
                  <a:pt x="253118" y="193801"/>
                </a:cubicBezTo>
                <a:lnTo>
                  <a:pt x="253118" y="244367"/>
                </a:lnTo>
                <a:lnTo>
                  <a:pt x="169710" y="244367"/>
                </a:lnTo>
                <a:cubicBezTo>
                  <a:pt x="170188" y="221946"/>
                  <a:pt x="172100" y="204296"/>
                  <a:pt x="174251" y="186645"/>
                </a:cubicBezTo>
                <a:close/>
                <a:moveTo>
                  <a:pt x="92525" y="153974"/>
                </a:moveTo>
                <a:cubicBezTo>
                  <a:pt x="107825" y="165661"/>
                  <a:pt x="129100" y="174724"/>
                  <a:pt x="154679" y="181879"/>
                </a:cubicBezTo>
                <a:cubicBezTo>
                  <a:pt x="152288" y="201198"/>
                  <a:pt x="150854" y="221948"/>
                  <a:pt x="150376" y="244368"/>
                </a:cubicBezTo>
                <a:lnTo>
                  <a:pt x="65273" y="244368"/>
                </a:lnTo>
                <a:cubicBezTo>
                  <a:pt x="66946" y="209308"/>
                  <a:pt x="76748" y="180448"/>
                  <a:pt x="92525" y="153974"/>
                </a:cubicBezTo>
                <a:close/>
                <a:moveTo>
                  <a:pt x="426413" y="153197"/>
                </a:moveTo>
                <a:lnTo>
                  <a:pt x="429044" y="156061"/>
                </a:lnTo>
                <a:cubicBezTo>
                  <a:pt x="435262" y="166324"/>
                  <a:pt x="440284" y="177302"/>
                  <a:pt x="444350" y="188758"/>
                </a:cubicBezTo>
                <a:lnTo>
                  <a:pt x="404410" y="212863"/>
                </a:lnTo>
                <a:cubicBezTo>
                  <a:pt x="397953" y="216921"/>
                  <a:pt x="393648" y="223603"/>
                  <a:pt x="392930" y="231002"/>
                </a:cubicBezTo>
                <a:cubicBezTo>
                  <a:pt x="392213" y="235298"/>
                  <a:pt x="392930" y="237923"/>
                  <a:pt x="394844" y="244367"/>
                </a:cubicBezTo>
                <a:lnTo>
                  <a:pt x="368775" y="244367"/>
                </a:lnTo>
                <a:cubicBezTo>
                  <a:pt x="368297" y="221933"/>
                  <a:pt x="366862" y="201169"/>
                  <a:pt x="364470" y="181837"/>
                </a:cubicBezTo>
                <a:cubicBezTo>
                  <a:pt x="389821" y="174677"/>
                  <a:pt x="411107" y="164653"/>
                  <a:pt x="426413" y="153197"/>
                </a:cubicBezTo>
                <a:close/>
                <a:moveTo>
                  <a:pt x="182835" y="72541"/>
                </a:moveTo>
                <a:cubicBezTo>
                  <a:pt x="171839" y="97128"/>
                  <a:pt x="162995" y="127205"/>
                  <a:pt x="157498" y="161101"/>
                </a:cubicBezTo>
                <a:cubicBezTo>
                  <a:pt x="134072" y="154179"/>
                  <a:pt x="115667" y="145346"/>
                  <a:pt x="103237" y="135798"/>
                </a:cubicBezTo>
                <a:cubicBezTo>
                  <a:pt x="123555" y="108108"/>
                  <a:pt x="151044" y="86386"/>
                  <a:pt x="182835" y="72541"/>
                </a:cubicBezTo>
                <a:close/>
                <a:moveTo>
                  <a:pt x="336032" y="72330"/>
                </a:moveTo>
                <a:cubicBezTo>
                  <a:pt x="349659" y="78057"/>
                  <a:pt x="362569" y="85216"/>
                  <a:pt x="374284" y="93807"/>
                </a:cubicBezTo>
                <a:lnTo>
                  <a:pt x="373806" y="94284"/>
                </a:lnTo>
                <a:cubicBezTo>
                  <a:pt x="367112" y="98102"/>
                  <a:pt x="362808" y="104545"/>
                  <a:pt x="361852" y="111943"/>
                </a:cubicBezTo>
                <a:cubicBezTo>
                  <a:pt x="360657" y="119102"/>
                  <a:pt x="363286" y="126499"/>
                  <a:pt x="368785" y="131988"/>
                </a:cubicBezTo>
                <a:lnTo>
                  <a:pt x="370220" y="133420"/>
                </a:lnTo>
                <a:cubicBezTo>
                  <a:pt x="375957" y="139147"/>
                  <a:pt x="385042" y="142726"/>
                  <a:pt x="393649" y="142726"/>
                </a:cubicBezTo>
                <a:cubicBezTo>
                  <a:pt x="394605" y="142726"/>
                  <a:pt x="395561" y="142726"/>
                  <a:pt x="396279" y="142726"/>
                </a:cubicBezTo>
                <a:lnTo>
                  <a:pt x="407515" y="141533"/>
                </a:lnTo>
                <a:cubicBezTo>
                  <a:pt x="395561" y="148931"/>
                  <a:pt x="380261" y="155612"/>
                  <a:pt x="361613" y="161101"/>
                </a:cubicBezTo>
                <a:cubicBezTo>
                  <a:pt x="356114" y="127215"/>
                  <a:pt x="347268" y="96909"/>
                  <a:pt x="336032" y="72330"/>
                </a:cubicBezTo>
                <a:close/>
                <a:moveTo>
                  <a:pt x="272241" y="57299"/>
                </a:moveTo>
                <a:cubicBezTo>
                  <a:pt x="285151" y="58015"/>
                  <a:pt x="298300" y="59923"/>
                  <a:pt x="310732" y="63263"/>
                </a:cubicBezTo>
                <a:cubicBezTo>
                  <a:pt x="325076" y="88075"/>
                  <a:pt x="336791" y="123145"/>
                  <a:pt x="343724" y="165849"/>
                </a:cubicBezTo>
                <a:cubicBezTo>
                  <a:pt x="322446" y="170621"/>
                  <a:pt x="297822" y="173722"/>
                  <a:pt x="272241" y="174438"/>
                </a:cubicBezTo>
                <a:close/>
                <a:moveTo>
                  <a:pt x="253118" y="57017"/>
                </a:moveTo>
                <a:lnTo>
                  <a:pt x="253118" y="174438"/>
                </a:lnTo>
                <a:cubicBezTo>
                  <a:pt x="221332" y="173961"/>
                  <a:pt x="199345" y="170858"/>
                  <a:pt x="177119" y="165846"/>
                </a:cubicBezTo>
                <a:cubicBezTo>
                  <a:pt x="184050" y="123126"/>
                  <a:pt x="195521" y="88282"/>
                  <a:pt x="209861" y="63461"/>
                </a:cubicBezTo>
                <a:cubicBezTo>
                  <a:pt x="223483" y="59881"/>
                  <a:pt x="237345" y="57494"/>
                  <a:pt x="253118" y="57017"/>
                </a:cubicBezTo>
                <a:close/>
                <a:moveTo>
                  <a:pt x="253128" y="0"/>
                </a:moveTo>
                <a:cubicBezTo>
                  <a:pt x="316708" y="0"/>
                  <a:pt x="377899" y="24107"/>
                  <a:pt x="424509" y="66832"/>
                </a:cubicBezTo>
                <a:lnTo>
                  <a:pt x="436699" y="45350"/>
                </a:lnTo>
                <a:cubicBezTo>
                  <a:pt x="438611" y="42009"/>
                  <a:pt x="441958" y="40099"/>
                  <a:pt x="445782" y="40099"/>
                </a:cubicBezTo>
                <a:cubicBezTo>
                  <a:pt x="448411" y="40099"/>
                  <a:pt x="451041" y="41054"/>
                  <a:pt x="453192" y="43202"/>
                </a:cubicBezTo>
                <a:lnTo>
                  <a:pt x="459168" y="48931"/>
                </a:lnTo>
                <a:cubicBezTo>
                  <a:pt x="462036" y="52034"/>
                  <a:pt x="463709" y="56807"/>
                  <a:pt x="463231" y="60865"/>
                </a:cubicBezTo>
                <a:lnTo>
                  <a:pt x="461080" y="82585"/>
                </a:lnTo>
                <a:lnTo>
                  <a:pt x="517251" y="138677"/>
                </a:lnTo>
                <a:lnTo>
                  <a:pt x="553582" y="79005"/>
                </a:lnTo>
                <a:cubicBezTo>
                  <a:pt x="555973" y="74948"/>
                  <a:pt x="560036" y="72561"/>
                  <a:pt x="564578" y="72561"/>
                </a:cubicBezTo>
                <a:cubicBezTo>
                  <a:pt x="567924" y="72561"/>
                  <a:pt x="571270" y="73993"/>
                  <a:pt x="573900" y="76618"/>
                </a:cubicBezTo>
                <a:lnTo>
                  <a:pt x="578441" y="80915"/>
                </a:lnTo>
                <a:cubicBezTo>
                  <a:pt x="582983" y="85450"/>
                  <a:pt x="584895" y="93326"/>
                  <a:pt x="582983" y="99532"/>
                </a:cubicBezTo>
                <a:lnTo>
                  <a:pt x="558841" y="180208"/>
                </a:lnTo>
                <a:lnTo>
                  <a:pt x="592544" y="214102"/>
                </a:lnTo>
                <a:cubicBezTo>
                  <a:pt x="605451" y="226752"/>
                  <a:pt x="601388" y="246324"/>
                  <a:pt x="589914" y="258020"/>
                </a:cubicBezTo>
                <a:lnTo>
                  <a:pt x="589675" y="258497"/>
                </a:lnTo>
                <a:cubicBezTo>
                  <a:pt x="583461" y="264464"/>
                  <a:pt x="575812" y="267567"/>
                  <a:pt x="568402" y="267567"/>
                </a:cubicBezTo>
                <a:cubicBezTo>
                  <a:pt x="560753" y="267567"/>
                  <a:pt x="553582" y="264464"/>
                  <a:pt x="547846" y="258736"/>
                </a:cubicBezTo>
                <a:lnTo>
                  <a:pt x="515338" y="226275"/>
                </a:lnTo>
                <a:lnTo>
                  <a:pt x="430724" y="251575"/>
                </a:lnTo>
                <a:cubicBezTo>
                  <a:pt x="429289" y="252053"/>
                  <a:pt x="427616" y="252291"/>
                  <a:pt x="425943" y="252291"/>
                </a:cubicBezTo>
                <a:cubicBezTo>
                  <a:pt x="420924" y="252291"/>
                  <a:pt x="415665" y="250143"/>
                  <a:pt x="412319" y="246802"/>
                </a:cubicBezTo>
                <a:lnTo>
                  <a:pt x="407777" y="242267"/>
                </a:lnTo>
                <a:cubicBezTo>
                  <a:pt x="404909" y="239402"/>
                  <a:pt x="403475" y="235583"/>
                  <a:pt x="403953" y="231526"/>
                </a:cubicBezTo>
                <a:cubicBezTo>
                  <a:pt x="404431" y="227707"/>
                  <a:pt x="406821" y="224365"/>
                  <a:pt x="410167" y="222217"/>
                </a:cubicBezTo>
                <a:lnTo>
                  <a:pt x="473031" y="184027"/>
                </a:lnTo>
                <a:lnTo>
                  <a:pt x="418294" y="129368"/>
                </a:lnTo>
                <a:lnTo>
                  <a:pt x="392001" y="131994"/>
                </a:lnTo>
                <a:cubicBezTo>
                  <a:pt x="391762" y="131994"/>
                  <a:pt x="391284" y="131994"/>
                  <a:pt x="390806" y="131994"/>
                </a:cubicBezTo>
                <a:cubicBezTo>
                  <a:pt x="386982" y="131994"/>
                  <a:pt x="382918" y="130323"/>
                  <a:pt x="380289" y="127697"/>
                </a:cubicBezTo>
                <a:lnTo>
                  <a:pt x="374314" y="121730"/>
                </a:lnTo>
                <a:cubicBezTo>
                  <a:pt x="371923" y="119582"/>
                  <a:pt x="370967" y="116240"/>
                  <a:pt x="371445" y="113137"/>
                </a:cubicBezTo>
                <a:cubicBezTo>
                  <a:pt x="371684" y="110034"/>
                  <a:pt x="373596" y="107170"/>
                  <a:pt x="376465" y="105499"/>
                </a:cubicBezTo>
                <a:lnTo>
                  <a:pt x="402997" y="90462"/>
                </a:lnTo>
                <a:cubicBezTo>
                  <a:pt x="362362" y="52988"/>
                  <a:pt x="308582" y="31745"/>
                  <a:pt x="253128" y="31745"/>
                </a:cubicBezTo>
                <a:cubicBezTo>
                  <a:pt x="131225" y="31745"/>
                  <a:pt x="31790" y="130800"/>
                  <a:pt x="31790" y="252769"/>
                </a:cubicBezTo>
                <a:cubicBezTo>
                  <a:pt x="31790" y="337264"/>
                  <a:pt x="81269" y="415553"/>
                  <a:pt x="157518" y="452072"/>
                </a:cubicBezTo>
                <a:cubicBezTo>
                  <a:pt x="165405" y="455891"/>
                  <a:pt x="168752" y="465438"/>
                  <a:pt x="164927" y="473315"/>
                </a:cubicBezTo>
                <a:cubicBezTo>
                  <a:pt x="162298" y="479043"/>
                  <a:pt x="156562" y="482385"/>
                  <a:pt x="150586" y="482385"/>
                </a:cubicBezTo>
                <a:cubicBezTo>
                  <a:pt x="148196" y="482385"/>
                  <a:pt x="145805" y="481669"/>
                  <a:pt x="143654" y="480714"/>
                </a:cubicBezTo>
                <a:cubicBezTo>
                  <a:pt x="56410" y="438944"/>
                  <a:pt x="0" y="349437"/>
                  <a:pt x="0" y="252769"/>
                </a:cubicBezTo>
                <a:cubicBezTo>
                  <a:pt x="0" y="113376"/>
                  <a:pt x="113537" y="0"/>
                  <a:pt x="2531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îšľíḋ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9A9227-820F-4146-815F-25CC4AF42B90}"/>
              </a:ext>
            </a:extLst>
          </p:cNvPr>
          <p:cNvSpPr/>
          <p:nvPr/>
        </p:nvSpPr>
        <p:spPr>
          <a:xfrm>
            <a:off x="5910651" y="3306814"/>
            <a:ext cx="443723" cy="443723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5" name="iṣ1ïḋ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6D06D89-2B31-41AC-99D8-9501A6351D0E}"/>
              </a:ext>
            </a:extLst>
          </p:cNvPr>
          <p:cNvSpPr/>
          <p:nvPr/>
        </p:nvSpPr>
        <p:spPr>
          <a:xfrm>
            <a:off x="5987115" y="3411884"/>
            <a:ext cx="290797" cy="233582"/>
          </a:xfrm>
          <a:custGeom>
            <a:avLst/>
            <a:gdLst>
              <a:gd name="connsiteX0" fmla="*/ 360943 w 600541"/>
              <a:gd name="connsiteY0" fmla="*/ 344430 h 482385"/>
              <a:gd name="connsiteX1" fmla="*/ 415206 w 600541"/>
              <a:gd name="connsiteY1" fmla="*/ 369480 h 482385"/>
              <a:gd name="connsiteX2" fmla="*/ 334409 w 600541"/>
              <a:gd name="connsiteY2" fmla="*/ 431508 h 482385"/>
              <a:gd name="connsiteX3" fmla="*/ 360943 w 600541"/>
              <a:gd name="connsiteY3" fmla="*/ 344430 h 482385"/>
              <a:gd name="connsiteX4" fmla="*/ 158230 w 600541"/>
              <a:gd name="connsiteY4" fmla="*/ 344430 h 482385"/>
              <a:gd name="connsiteX5" fmla="*/ 184529 w 600541"/>
              <a:gd name="connsiteY5" fmla="*/ 431014 h 482385"/>
              <a:gd name="connsiteX6" fmla="*/ 104437 w 600541"/>
              <a:gd name="connsiteY6" fmla="*/ 369236 h 482385"/>
              <a:gd name="connsiteX7" fmla="*/ 158230 w 600541"/>
              <a:gd name="connsiteY7" fmla="*/ 344430 h 482385"/>
              <a:gd name="connsiteX8" fmla="*/ 272241 w 600541"/>
              <a:gd name="connsiteY8" fmla="*/ 331516 h 482385"/>
              <a:gd name="connsiteX9" fmla="*/ 343018 w 600541"/>
              <a:gd name="connsiteY9" fmla="*/ 339630 h 482385"/>
              <a:gd name="connsiteX10" fmla="*/ 308586 w 600541"/>
              <a:gd name="connsiteY10" fmla="*/ 440343 h 482385"/>
              <a:gd name="connsiteX11" fmla="*/ 272241 w 600541"/>
              <a:gd name="connsiteY11" fmla="*/ 445832 h 482385"/>
              <a:gd name="connsiteX12" fmla="*/ 253118 w 600541"/>
              <a:gd name="connsiteY12" fmla="*/ 331516 h 482385"/>
              <a:gd name="connsiteX13" fmla="*/ 253118 w 600541"/>
              <a:gd name="connsiteY13" fmla="*/ 446044 h 482385"/>
              <a:gd name="connsiteX14" fmla="*/ 212245 w 600541"/>
              <a:gd name="connsiteY14" fmla="*/ 440079 h 482385"/>
              <a:gd name="connsiteX15" fmla="*/ 177825 w 600541"/>
              <a:gd name="connsiteY15" fmla="*/ 339867 h 482385"/>
              <a:gd name="connsiteX16" fmla="*/ 253118 w 600541"/>
              <a:gd name="connsiteY16" fmla="*/ 331516 h 482385"/>
              <a:gd name="connsiteX17" fmla="*/ 368784 w 600541"/>
              <a:gd name="connsiteY17" fmla="*/ 260175 h 482385"/>
              <a:gd name="connsiteX18" fmla="*/ 454583 w 600541"/>
              <a:gd name="connsiteY18" fmla="*/ 260175 h 482385"/>
              <a:gd name="connsiteX19" fmla="*/ 425904 w 600541"/>
              <a:gd name="connsiteY19" fmla="*/ 353251 h 482385"/>
              <a:gd name="connsiteX20" fmla="*/ 363765 w 600541"/>
              <a:gd name="connsiteY20" fmla="*/ 325090 h 482385"/>
              <a:gd name="connsiteX21" fmla="*/ 368784 w 600541"/>
              <a:gd name="connsiteY21" fmla="*/ 260175 h 482385"/>
              <a:gd name="connsiteX22" fmla="*/ 272241 w 600541"/>
              <a:gd name="connsiteY22" fmla="*/ 260175 h 482385"/>
              <a:gd name="connsiteX23" fmla="*/ 349440 w 600541"/>
              <a:gd name="connsiteY23" fmla="*/ 260175 h 482385"/>
              <a:gd name="connsiteX24" fmla="*/ 345616 w 600541"/>
              <a:gd name="connsiteY24" fmla="*/ 320297 h 482385"/>
              <a:gd name="connsiteX25" fmla="*/ 272241 w 600541"/>
              <a:gd name="connsiteY25" fmla="*/ 312185 h 482385"/>
              <a:gd name="connsiteX26" fmla="*/ 169710 w 600541"/>
              <a:gd name="connsiteY26" fmla="*/ 260175 h 482385"/>
              <a:gd name="connsiteX27" fmla="*/ 253118 w 600541"/>
              <a:gd name="connsiteY27" fmla="*/ 260175 h 482385"/>
              <a:gd name="connsiteX28" fmla="*/ 253118 w 600541"/>
              <a:gd name="connsiteY28" fmla="*/ 312185 h 482385"/>
              <a:gd name="connsiteX29" fmla="*/ 174729 w 600541"/>
              <a:gd name="connsiteY29" fmla="*/ 320297 h 482385"/>
              <a:gd name="connsiteX30" fmla="*/ 169710 w 600541"/>
              <a:gd name="connsiteY30" fmla="*/ 260175 h 482385"/>
              <a:gd name="connsiteX31" fmla="*/ 65273 w 600541"/>
              <a:gd name="connsiteY31" fmla="*/ 260175 h 482385"/>
              <a:gd name="connsiteX32" fmla="*/ 150605 w 600541"/>
              <a:gd name="connsiteY32" fmla="*/ 260175 h 482385"/>
              <a:gd name="connsiteX33" fmla="*/ 155385 w 600541"/>
              <a:gd name="connsiteY33" fmla="*/ 325078 h 482385"/>
              <a:gd name="connsiteX34" fmla="*/ 93717 w 600541"/>
              <a:gd name="connsiteY34" fmla="*/ 352757 h 482385"/>
              <a:gd name="connsiteX35" fmla="*/ 65273 w 600541"/>
              <a:gd name="connsiteY35" fmla="*/ 260175 h 482385"/>
              <a:gd name="connsiteX36" fmla="*/ 346333 w 600541"/>
              <a:gd name="connsiteY36" fmla="*/ 186645 h 482385"/>
              <a:gd name="connsiteX37" fmla="*/ 349440 w 600541"/>
              <a:gd name="connsiteY37" fmla="*/ 244367 h 482385"/>
              <a:gd name="connsiteX38" fmla="*/ 272241 w 600541"/>
              <a:gd name="connsiteY38" fmla="*/ 244367 h 482385"/>
              <a:gd name="connsiteX39" fmla="*/ 272241 w 600541"/>
              <a:gd name="connsiteY39" fmla="*/ 193801 h 482385"/>
              <a:gd name="connsiteX40" fmla="*/ 346333 w 600541"/>
              <a:gd name="connsiteY40" fmla="*/ 186645 h 482385"/>
              <a:gd name="connsiteX41" fmla="*/ 174251 w 600541"/>
              <a:gd name="connsiteY41" fmla="*/ 186645 h 482385"/>
              <a:gd name="connsiteX42" fmla="*/ 253118 w 600541"/>
              <a:gd name="connsiteY42" fmla="*/ 193801 h 482385"/>
              <a:gd name="connsiteX43" fmla="*/ 253118 w 600541"/>
              <a:gd name="connsiteY43" fmla="*/ 244367 h 482385"/>
              <a:gd name="connsiteX44" fmla="*/ 169710 w 600541"/>
              <a:gd name="connsiteY44" fmla="*/ 244367 h 482385"/>
              <a:gd name="connsiteX45" fmla="*/ 174251 w 600541"/>
              <a:gd name="connsiteY45" fmla="*/ 186645 h 482385"/>
              <a:gd name="connsiteX46" fmla="*/ 92525 w 600541"/>
              <a:gd name="connsiteY46" fmla="*/ 153974 h 482385"/>
              <a:gd name="connsiteX47" fmla="*/ 154679 w 600541"/>
              <a:gd name="connsiteY47" fmla="*/ 181879 h 482385"/>
              <a:gd name="connsiteX48" fmla="*/ 150376 w 600541"/>
              <a:gd name="connsiteY48" fmla="*/ 244368 h 482385"/>
              <a:gd name="connsiteX49" fmla="*/ 65273 w 600541"/>
              <a:gd name="connsiteY49" fmla="*/ 244368 h 482385"/>
              <a:gd name="connsiteX50" fmla="*/ 92525 w 600541"/>
              <a:gd name="connsiteY50" fmla="*/ 153974 h 482385"/>
              <a:gd name="connsiteX51" fmla="*/ 426413 w 600541"/>
              <a:gd name="connsiteY51" fmla="*/ 153197 h 482385"/>
              <a:gd name="connsiteX52" fmla="*/ 429044 w 600541"/>
              <a:gd name="connsiteY52" fmla="*/ 156061 h 482385"/>
              <a:gd name="connsiteX53" fmla="*/ 444350 w 600541"/>
              <a:gd name="connsiteY53" fmla="*/ 188758 h 482385"/>
              <a:gd name="connsiteX54" fmla="*/ 404410 w 600541"/>
              <a:gd name="connsiteY54" fmla="*/ 212863 h 482385"/>
              <a:gd name="connsiteX55" fmla="*/ 392930 w 600541"/>
              <a:gd name="connsiteY55" fmla="*/ 231002 h 482385"/>
              <a:gd name="connsiteX56" fmla="*/ 394844 w 600541"/>
              <a:gd name="connsiteY56" fmla="*/ 244367 h 482385"/>
              <a:gd name="connsiteX57" fmla="*/ 368775 w 600541"/>
              <a:gd name="connsiteY57" fmla="*/ 244367 h 482385"/>
              <a:gd name="connsiteX58" fmla="*/ 364470 w 600541"/>
              <a:gd name="connsiteY58" fmla="*/ 181837 h 482385"/>
              <a:gd name="connsiteX59" fmla="*/ 426413 w 600541"/>
              <a:gd name="connsiteY59" fmla="*/ 153197 h 482385"/>
              <a:gd name="connsiteX60" fmla="*/ 182835 w 600541"/>
              <a:gd name="connsiteY60" fmla="*/ 72541 h 482385"/>
              <a:gd name="connsiteX61" fmla="*/ 157498 w 600541"/>
              <a:gd name="connsiteY61" fmla="*/ 161101 h 482385"/>
              <a:gd name="connsiteX62" fmla="*/ 103237 w 600541"/>
              <a:gd name="connsiteY62" fmla="*/ 135798 h 482385"/>
              <a:gd name="connsiteX63" fmla="*/ 182835 w 600541"/>
              <a:gd name="connsiteY63" fmla="*/ 72541 h 482385"/>
              <a:gd name="connsiteX64" fmla="*/ 336032 w 600541"/>
              <a:gd name="connsiteY64" fmla="*/ 72330 h 482385"/>
              <a:gd name="connsiteX65" fmla="*/ 374284 w 600541"/>
              <a:gd name="connsiteY65" fmla="*/ 93807 h 482385"/>
              <a:gd name="connsiteX66" fmla="*/ 373806 w 600541"/>
              <a:gd name="connsiteY66" fmla="*/ 94284 h 482385"/>
              <a:gd name="connsiteX67" fmla="*/ 361852 w 600541"/>
              <a:gd name="connsiteY67" fmla="*/ 111943 h 482385"/>
              <a:gd name="connsiteX68" fmla="*/ 368785 w 600541"/>
              <a:gd name="connsiteY68" fmla="*/ 131988 h 482385"/>
              <a:gd name="connsiteX69" fmla="*/ 370220 w 600541"/>
              <a:gd name="connsiteY69" fmla="*/ 133420 h 482385"/>
              <a:gd name="connsiteX70" fmla="*/ 393649 w 600541"/>
              <a:gd name="connsiteY70" fmla="*/ 142726 h 482385"/>
              <a:gd name="connsiteX71" fmla="*/ 396279 w 600541"/>
              <a:gd name="connsiteY71" fmla="*/ 142726 h 482385"/>
              <a:gd name="connsiteX72" fmla="*/ 407515 w 600541"/>
              <a:gd name="connsiteY72" fmla="*/ 141533 h 482385"/>
              <a:gd name="connsiteX73" fmla="*/ 361613 w 600541"/>
              <a:gd name="connsiteY73" fmla="*/ 161101 h 482385"/>
              <a:gd name="connsiteX74" fmla="*/ 336032 w 600541"/>
              <a:gd name="connsiteY74" fmla="*/ 72330 h 482385"/>
              <a:gd name="connsiteX75" fmla="*/ 272241 w 600541"/>
              <a:gd name="connsiteY75" fmla="*/ 57299 h 482385"/>
              <a:gd name="connsiteX76" fmla="*/ 310732 w 600541"/>
              <a:gd name="connsiteY76" fmla="*/ 63263 h 482385"/>
              <a:gd name="connsiteX77" fmla="*/ 343724 w 600541"/>
              <a:gd name="connsiteY77" fmla="*/ 165849 h 482385"/>
              <a:gd name="connsiteX78" fmla="*/ 272241 w 600541"/>
              <a:gd name="connsiteY78" fmla="*/ 174438 h 482385"/>
              <a:gd name="connsiteX79" fmla="*/ 253118 w 600541"/>
              <a:gd name="connsiteY79" fmla="*/ 57017 h 482385"/>
              <a:gd name="connsiteX80" fmla="*/ 253118 w 600541"/>
              <a:gd name="connsiteY80" fmla="*/ 174438 h 482385"/>
              <a:gd name="connsiteX81" fmla="*/ 177119 w 600541"/>
              <a:gd name="connsiteY81" fmla="*/ 165846 h 482385"/>
              <a:gd name="connsiteX82" fmla="*/ 209861 w 600541"/>
              <a:gd name="connsiteY82" fmla="*/ 63461 h 482385"/>
              <a:gd name="connsiteX83" fmla="*/ 253118 w 600541"/>
              <a:gd name="connsiteY83" fmla="*/ 57017 h 482385"/>
              <a:gd name="connsiteX84" fmla="*/ 253128 w 600541"/>
              <a:gd name="connsiteY84" fmla="*/ 0 h 482385"/>
              <a:gd name="connsiteX85" fmla="*/ 424509 w 600541"/>
              <a:gd name="connsiteY85" fmla="*/ 66832 h 482385"/>
              <a:gd name="connsiteX86" fmla="*/ 436699 w 600541"/>
              <a:gd name="connsiteY86" fmla="*/ 45350 h 482385"/>
              <a:gd name="connsiteX87" fmla="*/ 445782 w 600541"/>
              <a:gd name="connsiteY87" fmla="*/ 40099 h 482385"/>
              <a:gd name="connsiteX88" fmla="*/ 453192 w 600541"/>
              <a:gd name="connsiteY88" fmla="*/ 43202 h 482385"/>
              <a:gd name="connsiteX89" fmla="*/ 459168 w 600541"/>
              <a:gd name="connsiteY89" fmla="*/ 48931 h 482385"/>
              <a:gd name="connsiteX90" fmla="*/ 463231 w 600541"/>
              <a:gd name="connsiteY90" fmla="*/ 60865 h 482385"/>
              <a:gd name="connsiteX91" fmla="*/ 461080 w 600541"/>
              <a:gd name="connsiteY91" fmla="*/ 82585 h 482385"/>
              <a:gd name="connsiteX92" fmla="*/ 517251 w 600541"/>
              <a:gd name="connsiteY92" fmla="*/ 138677 h 482385"/>
              <a:gd name="connsiteX93" fmla="*/ 553582 w 600541"/>
              <a:gd name="connsiteY93" fmla="*/ 79005 h 482385"/>
              <a:gd name="connsiteX94" fmla="*/ 564578 w 600541"/>
              <a:gd name="connsiteY94" fmla="*/ 72561 h 482385"/>
              <a:gd name="connsiteX95" fmla="*/ 573900 w 600541"/>
              <a:gd name="connsiteY95" fmla="*/ 76618 h 482385"/>
              <a:gd name="connsiteX96" fmla="*/ 578441 w 600541"/>
              <a:gd name="connsiteY96" fmla="*/ 80915 h 482385"/>
              <a:gd name="connsiteX97" fmla="*/ 582983 w 600541"/>
              <a:gd name="connsiteY97" fmla="*/ 99532 h 482385"/>
              <a:gd name="connsiteX98" fmla="*/ 558841 w 600541"/>
              <a:gd name="connsiteY98" fmla="*/ 180208 h 482385"/>
              <a:gd name="connsiteX99" fmla="*/ 592544 w 600541"/>
              <a:gd name="connsiteY99" fmla="*/ 214102 h 482385"/>
              <a:gd name="connsiteX100" fmla="*/ 589914 w 600541"/>
              <a:gd name="connsiteY100" fmla="*/ 258020 h 482385"/>
              <a:gd name="connsiteX101" fmla="*/ 589675 w 600541"/>
              <a:gd name="connsiteY101" fmla="*/ 258497 h 482385"/>
              <a:gd name="connsiteX102" fmla="*/ 568402 w 600541"/>
              <a:gd name="connsiteY102" fmla="*/ 267567 h 482385"/>
              <a:gd name="connsiteX103" fmla="*/ 547846 w 600541"/>
              <a:gd name="connsiteY103" fmla="*/ 258736 h 482385"/>
              <a:gd name="connsiteX104" fmla="*/ 515338 w 600541"/>
              <a:gd name="connsiteY104" fmla="*/ 226275 h 482385"/>
              <a:gd name="connsiteX105" fmla="*/ 430724 w 600541"/>
              <a:gd name="connsiteY105" fmla="*/ 251575 h 482385"/>
              <a:gd name="connsiteX106" fmla="*/ 425943 w 600541"/>
              <a:gd name="connsiteY106" fmla="*/ 252291 h 482385"/>
              <a:gd name="connsiteX107" fmla="*/ 412319 w 600541"/>
              <a:gd name="connsiteY107" fmla="*/ 246802 h 482385"/>
              <a:gd name="connsiteX108" fmla="*/ 407777 w 600541"/>
              <a:gd name="connsiteY108" fmla="*/ 242267 h 482385"/>
              <a:gd name="connsiteX109" fmla="*/ 403953 w 600541"/>
              <a:gd name="connsiteY109" fmla="*/ 231526 h 482385"/>
              <a:gd name="connsiteX110" fmla="*/ 410167 w 600541"/>
              <a:gd name="connsiteY110" fmla="*/ 222217 h 482385"/>
              <a:gd name="connsiteX111" fmla="*/ 473031 w 600541"/>
              <a:gd name="connsiteY111" fmla="*/ 184027 h 482385"/>
              <a:gd name="connsiteX112" fmla="*/ 418294 w 600541"/>
              <a:gd name="connsiteY112" fmla="*/ 129368 h 482385"/>
              <a:gd name="connsiteX113" fmla="*/ 392001 w 600541"/>
              <a:gd name="connsiteY113" fmla="*/ 131994 h 482385"/>
              <a:gd name="connsiteX114" fmla="*/ 390806 w 600541"/>
              <a:gd name="connsiteY114" fmla="*/ 131994 h 482385"/>
              <a:gd name="connsiteX115" fmla="*/ 380289 w 600541"/>
              <a:gd name="connsiteY115" fmla="*/ 127697 h 482385"/>
              <a:gd name="connsiteX116" fmla="*/ 374314 w 600541"/>
              <a:gd name="connsiteY116" fmla="*/ 121730 h 482385"/>
              <a:gd name="connsiteX117" fmla="*/ 371445 w 600541"/>
              <a:gd name="connsiteY117" fmla="*/ 113137 h 482385"/>
              <a:gd name="connsiteX118" fmla="*/ 376465 w 600541"/>
              <a:gd name="connsiteY118" fmla="*/ 105499 h 482385"/>
              <a:gd name="connsiteX119" fmla="*/ 402997 w 600541"/>
              <a:gd name="connsiteY119" fmla="*/ 90462 h 482385"/>
              <a:gd name="connsiteX120" fmla="*/ 253128 w 600541"/>
              <a:gd name="connsiteY120" fmla="*/ 31745 h 482385"/>
              <a:gd name="connsiteX121" fmla="*/ 31790 w 600541"/>
              <a:gd name="connsiteY121" fmla="*/ 252769 h 482385"/>
              <a:gd name="connsiteX122" fmla="*/ 157518 w 600541"/>
              <a:gd name="connsiteY122" fmla="*/ 452072 h 482385"/>
              <a:gd name="connsiteX123" fmla="*/ 164927 w 600541"/>
              <a:gd name="connsiteY123" fmla="*/ 473315 h 482385"/>
              <a:gd name="connsiteX124" fmla="*/ 150586 w 600541"/>
              <a:gd name="connsiteY124" fmla="*/ 482385 h 482385"/>
              <a:gd name="connsiteX125" fmla="*/ 143654 w 600541"/>
              <a:gd name="connsiteY125" fmla="*/ 480714 h 482385"/>
              <a:gd name="connsiteX126" fmla="*/ 0 w 600541"/>
              <a:gd name="connsiteY126" fmla="*/ 252769 h 482385"/>
              <a:gd name="connsiteX127" fmla="*/ 253128 w 600541"/>
              <a:gd name="connsiteY127" fmla="*/ 0 h 48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0541" h="482385">
                <a:moveTo>
                  <a:pt x="360943" y="344430"/>
                </a:moveTo>
                <a:cubicBezTo>
                  <a:pt x="383891" y="351110"/>
                  <a:pt x="402537" y="359937"/>
                  <a:pt x="415206" y="369480"/>
                </a:cubicBezTo>
                <a:cubicBezTo>
                  <a:pt x="394409" y="396677"/>
                  <a:pt x="366680" y="418148"/>
                  <a:pt x="334409" y="431508"/>
                </a:cubicBezTo>
                <a:cubicBezTo>
                  <a:pt x="345883" y="407412"/>
                  <a:pt x="354967" y="377830"/>
                  <a:pt x="360943" y="344430"/>
                </a:cubicBezTo>
                <a:close/>
                <a:moveTo>
                  <a:pt x="158230" y="344430"/>
                </a:moveTo>
                <a:cubicBezTo>
                  <a:pt x="164207" y="377823"/>
                  <a:pt x="173292" y="407162"/>
                  <a:pt x="184529" y="431014"/>
                </a:cubicBezTo>
                <a:cubicBezTo>
                  <a:pt x="152731" y="417895"/>
                  <a:pt x="125237" y="396190"/>
                  <a:pt x="104437" y="369236"/>
                </a:cubicBezTo>
                <a:cubicBezTo>
                  <a:pt x="117108" y="359696"/>
                  <a:pt x="135517" y="351109"/>
                  <a:pt x="158230" y="344430"/>
                </a:cubicBezTo>
                <a:close/>
                <a:moveTo>
                  <a:pt x="272241" y="331516"/>
                </a:moveTo>
                <a:cubicBezTo>
                  <a:pt x="297826" y="332232"/>
                  <a:pt x="321976" y="335096"/>
                  <a:pt x="343018" y="339630"/>
                </a:cubicBezTo>
                <a:cubicBezTo>
                  <a:pt x="335606" y="382111"/>
                  <a:pt x="323172" y="416477"/>
                  <a:pt x="308586" y="440343"/>
                </a:cubicBezTo>
                <a:cubicBezTo>
                  <a:pt x="296630" y="443207"/>
                  <a:pt x="281805" y="445116"/>
                  <a:pt x="272241" y="445832"/>
                </a:cubicBezTo>
                <a:close/>
                <a:moveTo>
                  <a:pt x="253118" y="331516"/>
                </a:moveTo>
                <a:lnTo>
                  <a:pt x="253118" y="446044"/>
                </a:lnTo>
                <a:cubicBezTo>
                  <a:pt x="237342" y="445328"/>
                  <a:pt x="225152" y="443419"/>
                  <a:pt x="212245" y="440079"/>
                </a:cubicBezTo>
                <a:cubicBezTo>
                  <a:pt x="197664" y="416219"/>
                  <a:pt x="184996" y="381861"/>
                  <a:pt x="177825" y="339867"/>
                </a:cubicBezTo>
                <a:cubicBezTo>
                  <a:pt x="199815" y="334856"/>
                  <a:pt x="221328" y="331993"/>
                  <a:pt x="253118" y="331516"/>
                </a:cubicBezTo>
                <a:close/>
                <a:moveTo>
                  <a:pt x="368784" y="260175"/>
                </a:moveTo>
                <a:lnTo>
                  <a:pt x="454583" y="260175"/>
                </a:lnTo>
                <a:cubicBezTo>
                  <a:pt x="453149" y="298360"/>
                  <a:pt x="442872" y="326044"/>
                  <a:pt x="425904" y="353251"/>
                </a:cubicBezTo>
                <a:cubicBezTo>
                  <a:pt x="410608" y="341796"/>
                  <a:pt x="389337" y="332249"/>
                  <a:pt x="363765" y="325090"/>
                </a:cubicBezTo>
                <a:cubicBezTo>
                  <a:pt x="366633" y="304565"/>
                  <a:pt x="368306" y="282609"/>
                  <a:pt x="368784" y="260175"/>
                </a:cubicBezTo>
                <a:close/>
                <a:moveTo>
                  <a:pt x="272241" y="260175"/>
                </a:moveTo>
                <a:lnTo>
                  <a:pt x="349440" y="260175"/>
                </a:lnTo>
                <a:cubicBezTo>
                  <a:pt x="348962" y="282601"/>
                  <a:pt x="348006" y="301688"/>
                  <a:pt x="345616" y="320297"/>
                </a:cubicBezTo>
                <a:cubicBezTo>
                  <a:pt x="323149" y="315525"/>
                  <a:pt x="297815" y="312901"/>
                  <a:pt x="272241" y="312185"/>
                </a:cubicBezTo>
                <a:close/>
                <a:moveTo>
                  <a:pt x="169710" y="260175"/>
                </a:moveTo>
                <a:lnTo>
                  <a:pt x="253118" y="260175"/>
                </a:lnTo>
                <a:lnTo>
                  <a:pt x="253118" y="312185"/>
                </a:lnTo>
                <a:cubicBezTo>
                  <a:pt x="221332" y="312662"/>
                  <a:pt x="198389" y="315287"/>
                  <a:pt x="174729" y="320297"/>
                </a:cubicBezTo>
                <a:cubicBezTo>
                  <a:pt x="172339" y="301688"/>
                  <a:pt x="170188" y="282601"/>
                  <a:pt x="169710" y="260175"/>
                </a:cubicBezTo>
                <a:close/>
                <a:moveTo>
                  <a:pt x="65273" y="260175"/>
                </a:moveTo>
                <a:lnTo>
                  <a:pt x="150605" y="260175"/>
                </a:lnTo>
                <a:cubicBezTo>
                  <a:pt x="150844" y="282605"/>
                  <a:pt x="152517" y="304557"/>
                  <a:pt x="155385" y="325078"/>
                </a:cubicBezTo>
                <a:cubicBezTo>
                  <a:pt x="130048" y="331998"/>
                  <a:pt x="109014" y="341542"/>
                  <a:pt x="93717" y="352757"/>
                </a:cubicBezTo>
                <a:cubicBezTo>
                  <a:pt x="76985" y="325794"/>
                  <a:pt x="66707" y="298353"/>
                  <a:pt x="65273" y="260175"/>
                </a:cubicBezTo>
                <a:close/>
                <a:moveTo>
                  <a:pt x="346333" y="186645"/>
                </a:moveTo>
                <a:cubicBezTo>
                  <a:pt x="348484" y="204296"/>
                  <a:pt x="349201" y="221946"/>
                  <a:pt x="349440" y="244367"/>
                </a:cubicBezTo>
                <a:lnTo>
                  <a:pt x="272241" y="244367"/>
                </a:lnTo>
                <a:lnTo>
                  <a:pt x="272241" y="193801"/>
                </a:lnTo>
                <a:cubicBezTo>
                  <a:pt x="297815" y="193085"/>
                  <a:pt x="323627" y="191415"/>
                  <a:pt x="346333" y="186645"/>
                </a:cubicBezTo>
                <a:close/>
                <a:moveTo>
                  <a:pt x="174251" y="186645"/>
                </a:moveTo>
                <a:cubicBezTo>
                  <a:pt x="197911" y="191654"/>
                  <a:pt x="221332" y="193324"/>
                  <a:pt x="253118" y="193801"/>
                </a:cubicBezTo>
                <a:lnTo>
                  <a:pt x="253118" y="244367"/>
                </a:lnTo>
                <a:lnTo>
                  <a:pt x="169710" y="244367"/>
                </a:lnTo>
                <a:cubicBezTo>
                  <a:pt x="170188" y="221946"/>
                  <a:pt x="172100" y="204296"/>
                  <a:pt x="174251" y="186645"/>
                </a:cubicBezTo>
                <a:close/>
                <a:moveTo>
                  <a:pt x="92525" y="153974"/>
                </a:moveTo>
                <a:cubicBezTo>
                  <a:pt x="107825" y="165661"/>
                  <a:pt x="129100" y="174724"/>
                  <a:pt x="154679" y="181879"/>
                </a:cubicBezTo>
                <a:cubicBezTo>
                  <a:pt x="152288" y="201198"/>
                  <a:pt x="150854" y="221948"/>
                  <a:pt x="150376" y="244368"/>
                </a:cubicBezTo>
                <a:lnTo>
                  <a:pt x="65273" y="244368"/>
                </a:lnTo>
                <a:cubicBezTo>
                  <a:pt x="66946" y="209308"/>
                  <a:pt x="76748" y="180448"/>
                  <a:pt x="92525" y="153974"/>
                </a:cubicBezTo>
                <a:close/>
                <a:moveTo>
                  <a:pt x="426413" y="153197"/>
                </a:moveTo>
                <a:lnTo>
                  <a:pt x="429044" y="156061"/>
                </a:lnTo>
                <a:cubicBezTo>
                  <a:pt x="435262" y="166324"/>
                  <a:pt x="440284" y="177302"/>
                  <a:pt x="444350" y="188758"/>
                </a:cubicBezTo>
                <a:lnTo>
                  <a:pt x="404410" y="212863"/>
                </a:lnTo>
                <a:cubicBezTo>
                  <a:pt x="397953" y="216921"/>
                  <a:pt x="393648" y="223603"/>
                  <a:pt x="392930" y="231002"/>
                </a:cubicBezTo>
                <a:cubicBezTo>
                  <a:pt x="392213" y="235298"/>
                  <a:pt x="392930" y="237923"/>
                  <a:pt x="394844" y="244367"/>
                </a:cubicBezTo>
                <a:lnTo>
                  <a:pt x="368775" y="244367"/>
                </a:lnTo>
                <a:cubicBezTo>
                  <a:pt x="368297" y="221933"/>
                  <a:pt x="366862" y="201169"/>
                  <a:pt x="364470" y="181837"/>
                </a:cubicBezTo>
                <a:cubicBezTo>
                  <a:pt x="389821" y="174677"/>
                  <a:pt x="411107" y="164653"/>
                  <a:pt x="426413" y="153197"/>
                </a:cubicBezTo>
                <a:close/>
                <a:moveTo>
                  <a:pt x="182835" y="72541"/>
                </a:moveTo>
                <a:cubicBezTo>
                  <a:pt x="171839" y="97128"/>
                  <a:pt x="162995" y="127205"/>
                  <a:pt x="157498" y="161101"/>
                </a:cubicBezTo>
                <a:cubicBezTo>
                  <a:pt x="134072" y="154179"/>
                  <a:pt x="115667" y="145346"/>
                  <a:pt x="103237" y="135798"/>
                </a:cubicBezTo>
                <a:cubicBezTo>
                  <a:pt x="123555" y="108108"/>
                  <a:pt x="151044" y="86386"/>
                  <a:pt x="182835" y="72541"/>
                </a:cubicBezTo>
                <a:close/>
                <a:moveTo>
                  <a:pt x="336032" y="72330"/>
                </a:moveTo>
                <a:cubicBezTo>
                  <a:pt x="349659" y="78057"/>
                  <a:pt x="362569" y="85216"/>
                  <a:pt x="374284" y="93807"/>
                </a:cubicBezTo>
                <a:lnTo>
                  <a:pt x="373806" y="94284"/>
                </a:lnTo>
                <a:cubicBezTo>
                  <a:pt x="367112" y="98102"/>
                  <a:pt x="362808" y="104545"/>
                  <a:pt x="361852" y="111943"/>
                </a:cubicBezTo>
                <a:cubicBezTo>
                  <a:pt x="360657" y="119102"/>
                  <a:pt x="363286" y="126499"/>
                  <a:pt x="368785" y="131988"/>
                </a:cubicBezTo>
                <a:lnTo>
                  <a:pt x="370220" y="133420"/>
                </a:lnTo>
                <a:cubicBezTo>
                  <a:pt x="375957" y="139147"/>
                  <a:pt x="385042" y="142726"/>
                  <a:pt x="393649" y="142726"/>
                </a:cubicBezTo>
                <a:cubicBezTo>
                  <a:pt x="394605" y="142726"/>
                  <a:pt x="395561" y="142726"/>
                  <a:pt x="396279" y="142726"/>
                </a:cubicBezTo>
                <a:lnTo>
                  <a:pt x="407515" y="141533"/>
                </a:lnTo>
                <a:cubicBezTo>
                  <a:pt x="395561" y="148931"/>
                  <a:pt x="380261" y="155612"/>
                  <a:pt x="361613" y="161101"/>
                </a:cubicBezTo>
                <a:cubicBezTo>
                  <a:pt x="356114" y="127215"/>
                  <a:pt x="347268" y="96909"/>
                  <a:pt x="336032" y="72330"/>
                </a:cubicBezTo>
                <a:close/>
                <a:moveTo>
                  <a:pt x="272241" y="57299"/>
                </a:moveTo>
                <a:cubicBezTo>
                  <a:pt x="285151" y="58015"/>
                  <a:pt x="298300" y="59923"/>
                  <a:pt x="310732" y="63263"/>
                </a:cubicBezTo>
                <a:cubicBezTo>
                  <a:pt x="325076" y="88075"/>
                  <a:pt x="336791" y="123145"/>
                  <a:pt x="343724" y="165849"/>
                </a:cubicBezTo>
                <a:cubicBezTo>
                  <a:pt x="322446" y="170621"/>
                  <a:pt x="297822" y="173722"/>
                  <a:pt x="272241" y="174438"/>
                </a:cubicBezTo>
                <a:close/>
                <a:moveTo>
                  <a:pt x="253118" y="57017"/>
                </a:moveTo>
                <a:lnTo>
                  <a:pt x="253118" y="174438"/>
                </a:lnTo>
                <a:cubicBezTo>
                  <a:pt x="221332" y="173961"/>
                  <a:pt x="199345" y="170858"/>
                  <a:pt x="177119" y="165846"/>
                </a:cubicBezTo>
                <a:cubicBezTo>
                  <a:pt x="184050" y="123126"/>
                  <a:pt x="195521" y="88282"/>
                  <a:pt x="209861" y="63461"/>
                </a:cubicBezTo>
                <a:cubicBezTo>
                  <a:pt x="223483" y="59881"/>
                  <a:pt x="237345" y="57494"/>
                  <a:pt x="253118" y="57017"/>
                </a:cubicBezTo>
                <a:close/>
                <a:moveTo>
                  <a:pt x="253128" y="0"/>
                </a:moveTo>
                <a:cubicBezTo>
                  <a:pt x="316708" y="0"/>
                  <a:pt x="377899" y="24107"/>
                  <a:pt x="424509" y="66832"/>
                </a:cubicBezTo>
                <a:lnTo>
                  <a:pt x="436699" y="45350"/>
                </a:lnTo>
                <a:cubicBezTo>
                  <a:pt x="438611" y="42009"/>
                  <a:pt x="441958" y="40099"/>
                  <a:pt x="445782" y="40099"/>
                </a:cubicBezTo>
                <a:cubicBezTo>
                  <a:pt x="448411" y="40099"/>
                  <a:pt x="451041" y="41054"/>
                  <a:pt x="453192" y="43202"/>
                </a:cubicBezTo>
                <a:lnTo>
                  <a:pt x="459168" y="48931"/>
                </a:lnTo>
                <a:cubicBezTo>
                  <a:pt x="462036" y="52034"/>
                  <a:pt x="463709" y="56807"/>
                  <a:pt x="463231" y="60865"/>
                </a:cubicBezTo>
                <a:lnTo>
                  <a:pt x="461080" y="82585"/>
                </a:lnTo>
                <a:lnTo>
                  <a:pt x="517251" y="138677"/>
                </a:lnTo>
                <a:lnTo>
                  <a:pt x="553582" y="79005"/>
                </a:lnTo>
                <a:cubicBezTo>
                  <a:pt x="555973" y="74948"/>
                  <a:pt x="560036" y="72561"/>
                  <a:pt x="564578" y="72561"/>
                </a:cubicBezTo>
                <a:cubicBezTo>
                  <a:pt x="567924" y="72561"/>
                  <a:pt x="571270" y="73993"/>
                  <a:pt x="573900" y="76618"/>
                </a:cubicBezTo>
                <a:lnTo>
                  <a:pt x="578441" y="80915"/>
                </a:lnTo>
                <a:cubicBezTo>
                  <a:pt x="582983" y="85450"/>
                  <a:pt x="584895" y="93326"/>
                  <a:pt x="582983" y="99532"/>
                </a:cubicBezTo>
                <a:lnTo>
                  <a:pt x="558841" y="180208"/>
                </a:lnTo>
                <a:lnTo>
                  <a:pt x="592544" y="214102"/>
                </a:lnTo>
                <a:cubicBezTo>
                  <a:pt x="605451" y="226752"/>
                  <a:pt x="601388" y="246324"/>
                  <a:pt x="589914" y="258020"/>
                </a:cubicBezTo>
                <a:lnTo>
                  <a:pt x="589675" y="258497"/>
                </a:lnTo>
                <a:cubicBezTo>
                  <a:pt x="583461" y="264464"/>
                  <a:pt x="575812" y="267567"/>
                  <a:pt x="568402" y="267567"/>
                </a:cubicBezTo>
                <a:cubicBezTo>
                  <a:pt x="560753" y="267567"/>
                  <a:pt x="553582" y="264464"/>
                  <a:pt x="547846" y="258736"/>
                </a:cubicBezTo>
                <a:lnTo>
                  <a:pt x="515338" y="226275"/>
                </a:lnTo>
                <a:lnTo>
                  <a:pt x="430724" y="251575"/>
                </a:lnTo>
                <a:cubicBezTo>
                  <a:pt x="429289" y="252053"/>
                  <a:pt x="427616" y="252291"/>
                  <a:pt x="425943" y="252291"/>
                </a:cubicBezTo>
                <a:cubicBezTo>
                  <a:pt x="420924" y="252291"/>
                  <a:pt x="415665" y="250143"/>
                  <a:pt x="412319" y="246802"/>
                </a:cubicBezTo>
                <a:lnTo>
                  <a:pt x="407777" y="242267"/>
                </a:lnTo>
                <a:cubicBezTo>
                  <a:pt x="404909" y="239402"/>
                  <a:pt x="403475" y="235583"/>
                  <a:pt x="403953" y="231526"/>
                </a:cubicBezTo>
                <a:cubicBezTo>
                  <a:pt x="404431" y="227707"/>
                  <a:pt x="406821" y="224365"/>
                  <a:pt x="410167" y="222217"/>
                </a:cubicBezTo>
                <a:lnTo>
                  <a:pt x="473031" y="184027"/>
                </a:lnTo>
                <a:lnTo>
                  <a:pt x="418294" y="129368"/>
                </a:lnTo>
                <a:lnTo>
                  <a:pt x="392001" y="131994"/>
                </a:lnTo>
                <a:cubicBezTo>
                  <a:pt x="391762" y="131994"/>
                  <a:pt x="391284" y="131994"/>
                  <a:pt x="390806" y="131994"/>
                </a:cubicBezTo>
                <a:cubicBezTo>
                  <a:pt x="386982" y="131994"/>
                  <a:pt x="382918" y="130323"/>
                  <a:pt x="380289" y="127697"/>
                </a:cubicBezTo>
                <a:lnTo>
                  <a:pt x="374314" y="121730"/>
                </a:lnTo>
                <a:cubicBezTo>
                  <a:pt x="371923" y="119582"/>
                  <a:pt x="370967" y="116240"/>
                  <a:pt x="371445" y="113137"/>
                </a:cubicBezTo>
                <a:cubicBezTo>
                  <a:pt x="371684" y="110034"/>
                  <a:pt x="373596" y="107170"/>
                  <a:pt x="376465" y="105499"/>
                </a:cubicBezTo>
                <a:lnTo>
                  <a:pt x="402997" y="90462"/>
                </a:lnTo>
                <a:cubicBezTo>
                  <a:pt x="362362" y="52988"/>
                  <a:pt x="308582" y="31745"/>
                  <a:pt x="253128" y="31745"/>
                </a:cubicBezTo>
                <a:cubicBezTo>
                  <a:pt x="131225" y="31745"/>
                  <a:pt x="31790" y="130800"/>
                  <a:pt x="31790" y="252769"/>
                </a:cubicBezTo>
                <a:cubicBezTo>
                  <a:pt x="31790" y="337264"/>
                  <a:pt x="81269" y="415553"/>
                  <a:pt x="157518" y="452072"/>
                </a:cubicBezTo>
                <a:cubicBezTo>
                  <a:pt x="165405" y="455891"/>
                  <a:pt x="168752" y="465438"/>
                  <a:pt x="164927" y="473315"/>
                </a:cubicBezTo>
                <a:cubicBezTo>
                  <a:pt x="162298" y="479043"/>
                  <a:pt x="156562" y="482385"/>
                  <a:pt x="150586" y="482385"/>
                </a:cubicBezTo>
                <a:cubicBezTo>
                  <a:pt x="148196" y="482385"/>
                  <a:pt x="145805" y="481669"/>
                  <a:pt x="143654" y="480714"/>
                </a:cubicBezTo>
                <a:cubicBezTo>
                  <a:pt x="56410" y="438944"/>
                  <a:pt x="0" y="349437"/>
                  <a:pt x="0" y="252769"/>
                </a:cubicBezTo>
                <a:cubicBezTo>
                  <a:pt x="0" y="113376"/>
                  <a:pt x="113537" y="0"/>
                  <a:pt x="2531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0" name="îsļîḋ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61F076-7B4E-4AC5-9ED3-9A76353F080D}"/>
              </a:ext>
            </a:extLst>
          </p:cNvPr>
          <p:cNvSpPr/>
          <p:nvPr/>
        </p:nvSpPr>
        <p:spPr>
          <a:xfrm>
            <a:off x="7943128" y="3318306"/>
            <a:ext cx="443723" cy="443723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1" name="íšľïḋ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561CBD-4497-4CEF-8107-1BF1F08A0BD8}"/>
              </a:ext>
            </a:extLst>
          </p:cNvPr>
          <p:cNvSpPr/>
          <p:nvPr/>
        </p:nvSpPr>
        <p:spPr>
          <a:xfrm>
            <a:off x="8019591" y="3423376"/>
            <a:ext cx="290797" cy="233582"/>
          </a:xfrm>
          <a:custGeom>
            <a:avLst/>
            <a:gdLst>
              <a:gd name="connsiteX0" fmla="*/ 360943 w 600541"/>
              <a:gd name="connsiteY0" fmla="*/ 344430 h 482385"/>
              <a:gd name="connsiteX1" fmla="*/ 415206 w 600541"/>
              <a:gd name="connsiteY1" fmla="*/ 369480 h 482385"/>
              <a:gd name="connsiteX2" fmla="*/ 334409 w 600541"/>
              <a:gd name="connsiteY2" fmla="*/ 431508 h 482385"/>
              <a:gd name="connsiteX3" fmla="*/ 360943 w 600541"/>
              <a:gd name="connsiteY3" fmla="*/ 344430 h 482385"/>
              <a:gd name="connsiteX4" fmla="*/ 158230 w 600541"/>
              <a:gd name="connsiteY4" fmla="*/ 344430 h 482385"/>
              <a:gd name="connsiteX5" fmla="*/ 184529 w 600541"/>
              <a:gd name="connsiteY5" fmla="*/ 431014 h 482385"/>
              <a:gd name="connsiteX6" fmla="*/ 104437 w 600541"/>
              <a:gd name="connsiteY6" fmla="*/ 369236 h 482385"/>
              <a:gd name="connsiteX7" fmla="*/ 158230 w 600541"/>
              <a:gd name="connsiteY7" fmla="*/ 344430 h 482385"/>
              <a:gd name="connsiteX8" fmla="*/ 272241 w 600541"/>
              <a:gd name="connsiteY8" fmla="*/ 331516 h 482385"/>
              <a:gd name="connsiteX9" fmla="*/ 343018 w 600541"/>
              <a:gd name="connsiteY9" fmla="*/ 339630 h 482385"/>
              <a:gd name="connsiteX10" fmla="*/ 308586 w 600541"/>
              <a:gd name="connsiteY10" fmla="*/ 440343 h 482385"/>
              <a:gd name="connsiteX11" fmla="*/ 272241 w 600541"/>
              <a:gd name="connsiteY11" fmla="*/ 445832 h 482385"/>
              <a:gd name="connsiteX12" fmla="*/ 253118 w 600541"/>
              <a:gd name="connsiteY12" fmla="*/ 331516 h 482385"/>
              <a:gd name="connsiteX13" fmla="*/ 253118 w 600541"/>
              <a:gd name="connsiteY13" fmla="*/ 446044 h 482385"/>
              <a:gd name="connsiteX14" fmla="*/ 212245 w 600541"/>
              <a:gd name="connsiteY14" fmla="*/ 440079 h 482385"/>
              <a:gd name="connsiteX15" fmla="*/ 177825 w 600541"/>
              <a:gd name="connsiteY15" fmla="*/ 339867 h 482385"/>
              <a:gd name="connsiteX16" fmla="*/ 253118 w 600541"/>
              <a:gd name="connsiteY16" fmla="*/ 331516 h 482385"/>
              <a:gd name="connsiteX17" fmla="*/ 368784 w 600541"/>
              <a:gd name="connsiteY17" fmla="*/ 260175 h 482385"/>
              <a:gd name="connsiteX18" fmla="*/ 454583 w 600541"/>
              <a:gd name="connsiteY18" fmla="*/ 260175 h 482385"/>
              <a:gd name="connsiteX19" fmla="*/ 425904 w 600541"/>
              <a:gd name="connsiteY19" fmla="*/ 353251 h 482385"/>
              <a:gd name="connsiteX20" fmla="*/ 363765 w 600541"/>
              <a:gd name="connsiteY20" fmla="*/ 325090 h 482385"/>
              <a:gd name="connsiteX21" fmla="*/ 368784 w 600541"/>
              <a:gd name="connsiteY21" fmla="*/ 260175 h 482385"/>
              <a:gd name="connsiteX22" fmla="*/ 272241 w 600541"/>
              <a:gd name="connsiteY22" fmla="*/ 260175 h 482385"/>
              <a:gd name="connsiteX23" fmla="*/ 349440 w 600541"/>
              <a:gd name="connsiteY23" fmla="*/ 260175 h 482385"/>
              <a:gd name="connsiteX24" fmla="*/ 345616 w 600541"/>
              <a:gd name="connsiteY24" fmla="*/ 320297 h 482385"/>
              <a:gd name="connsiteX25" fmla="*/ 272241 w 600541"/>
              <a:gd name="connsiteY25" fmla="*/ 312185 h 482385"/>
              <a:gd name="connsiteX26" fmla="*/ 169710 w 600541"/>
              <a:gd name="connsiteY26" fmla="*/ 260175 h 482385"/>
              <a:gd name="connsiteX27" fmla="*/ 253118 w 600541"/>
              <a:gd name="connsiteY27" fmla="*/ 260175 h 482385"/>
              <a:gd name="connsiteX28" fmla="*/ 253118 w 600541"/>
              <a:gd name="connsiteY28" fmla="*/ 312185 h 482385"/>
              <a:gd name="connsiteX29" fmla="*/ 174729 w 600541"/>
              <a:gd name="connsiteY29" fmla="*/ 320297 h 482385"/>
              <a:gd name="connsiteX30" fmla="*/ 169710 w 600541"/>
              <a:gd name="connsiteY30" fmla="*/ 260175 h 482385"/>
              <a:gd name="connsiteX31" fmla="*/ 65273 w 600541"/>
              <a:gd name="connsiteY31" fmla="*/ 260175 h 482385"/>
              <a:gd name="connsiteX32" fmla="*/ 150605 w 600541"/>
              <a:gd name="connsiteY32" fmla="*/ 260175 h 482385"/>
              <a:gd name="connsiteX33" fmla="*/ 155385 w 600541"/>
              <a:gd name="connsiteY33" fmla="*/ 325078 h 482385"/>
              <a:gd name="connsiteX34" fmla="*/ 93717 w 600541"/>
              <a:gd name="connsiteY34" fmla="*/ 352757 h 482385"/>
              <a:gd name="connsiteX35" fmla="*/ 65273 w 600541"/>
              <a:gd name="connsiteY35" fmla="*/ 260175 h 482385"/>
              <a:gd name="connsiteX36" fmla="*/ 346333 w 600541"/>
              <a:gd name="connsiteY36" fmla="*/ 186645 h 482385"/>
              <a:gd name="connsiteX37" fmla="*/ 349440 w 600541"/>
              <a:gd name="connsiteY37" fmla="*/ 244367 h 482385"/>
              <a:gd name="connsiteX38" fmla="*/ 272241 w 600541"/>
              <a:gd name="connsiteY38" fmla="*/ 244367 h 482385"/>
              <a:gd name="connsiteX39" fmla="*/ 272241 w 600541"/>
              <a:gd name="connsiteY39" fmla="*/ 193801 h 482385"/>
              <a:gd name="connsiteX40" fmla="*/ 346333 w 600541"/>
              <a:gd name="connsiteY40" fmla="*/ 186645 h 482385"/>
              <a:gd name="connsiteX41" fmla="*/ 174251 w 600541"/>
              <a:gd name="connsiteY41" fmla="*/ 186645 h 482385"/>
              <a:gd name="connsiteX42" fmla="*/ 253118 w 600541"/>
              <a:gd name="connsiteY42" fmla="*/ 193801 h 482385"/>
              <a:gd name="connsiteX43" fmla="*/ 253118 w 600541"/>
              <a:gd name="connsiteY43" fmla="*/ 244367 h 482385"/>
              <a:gd name="connsiteX44" fmla="*/ 169710 w 600541"/>
              <a:gd name="connsiteY44" fmla="*/ 244367 h 482385"/>
              <a:gd name="connsiteX45" fmla="*/ 174251 w 600541"/>
              <a:gd name="connsiteY45" fmla="*/ 186645 h 482385"/>
              <a:gd name="connsiteX46" fmla="*/ 92525 w 600541"/>
              <a:gd name="connsiteY46" fmla="*/ 153974 h 482385"/>
              <a:gd name="connsiteX47" fmla="*/ 154679 w 600541"/>
              <a:gd name="connsiteY47" fmla="*/ 181879 h 482385"/>
              <a:gd name="connsiteX48" fmla="*/ 150376 w 600541"/>
              <a:gd name="connsiteY48" fmla="*/ 244368 h 482385"/>
              <a:gd name="connsiteX49" fmla="*/ 65273 w 600541"/>
              <a:gd name="connsiteY49" fmla="*/ 244368 h 482385"/>
              <a:gd name="connsiteX50" fmla="*/ 92525 w 600541"/>
              <a:gd name="connsiteY50" fmla="*/ 153974 h 482385"/>
              <a:gd name="connsiteX51" fmla="*/ 426413 w 600541"/>
              <a:gd name="connsiteY51" fmla="*/ 153197 h 482385"/>
              <a:gd name="connsiteX52" fmla="*/ 429044 w 600541"/>
              <a:gd name="connsiteY52" fmla="*/ 156061 h 482385"/>
              <a:gd name="connsiteX53" fmla="*/ 444350 w 600541"/>
              <a:gd name="connsiteY53" fmla="*/ 188758 h 482385"/>
              <a:gd name="connsiteX54" fmla="*/ 404410 w 600541"/>
              <a:gd name="connsiteY54" fmla="*/ 212863 h 482385"/>
              <a:gd name="connsiteX55" fmla="*/ 392930 w 600541"/>
              <a:gd name="connsiteY55" fmla="*/ 231002 h 482385"/>
              <a:gd name="connsiteX56" fmla="*/ 394844 w 600541"/>
              <a:gd name="connsiteY56" fmla="*/ 244367 h 482385"/>
              <a:gd name="connsiteX57" fmla="*/ 368775 w 600541"/>
              <a:gd name="connsiteY57" fmla="*/ 244367 h 482385"/>
              <a:gd name="connsiteX58" fmla="*/ 364470 w 600541"/>
              <a:gd name="connsiteY58" fmla="*/ 181837 h 482385"/>
              <a:gd name="connsiteX59" fmla="*/ 426413 w 600541"/>
              <a:gd name="connsiteY59" fmla="*/ 153197 h 482385"/>
              <a:gd name="connsiteX60" fmla="*/ 182835 w 600541"/>
              <a:gd name="connsiteY60" fmla="*/ 72541 h 482385"/>
              <a:gd name="connsiteX61" fmla="*/ 157498 w 600541"/>
              <a:gd name="connsiteY61" fmla="*/ 161101 h 482385"/>
              <a:gd name="connsiteX62" fmla="*/ 103237 w 600541"/>
              <a:gd name="connsiteY62" fmla="*/ 135798 h 482385"/>
              <a:gd name="connsiteX63" fmla="*/ 182835 w 600541"/>
              <a:gd name="connsiteY63" fmla="*/ 72541 h 482385"/>
              <a:gd name="connsiteX64" fmla="*/ 336032 w 600541"/>
              <a:gd name="connsiteY64" fmla="*/ 72330 h 482385"/>
              <a:gd name="connsiteX65" fmla="*/ 374284 w 600541"/>
              <a:gd name="connsiteY65" fmla="*/ 93807 h 482385"/>
              <a:gd name="connsiteX66" fmla="*/ 373806 w 600541"/>
              <a:gd name="connsiteY66" fmla="*/ 94284 h 482385"/>
              <a:gd name="connsiteX67" fmla="*/ 361852 w 600541"/>
              <a:gd name="connsiteY67" fmla="*/ 111943 h 482385"/>
              <a:gd name="connsiteX68" fmla="*/ 368785 w 600541"/>
              <a:gd name="connsiteY68" fmla="*/ 131988 h 482385"/>
              <a:gd name="connsiteX69" fmla="*/ 370220 w 600541"/>
              <a:gd name="connsiteY69" fmla="*/ 133420 h 482385"/>
              <a:gd name="connsiteX70" fmla="*/ 393649 w 600541"/>
              <a:gd name="connsiteY70" fmla="*/ 142726 h 482385"/>
              <a:gd name="connsiteX71" fmla="*/ 396279 w 600541"/>
              <a:gd name="connsiteY71" fmla="*/ 142726 h 482385"/>
              <a:gd name="connsiteX72" fmla="*/ 407515 w 600541"/>
              <a:gd name="connsiteY72" fmla="*/ 141533 h 482385"/>
              <a:gd name="connsiteX73" fmla="*/ 361613 w 600541"/>
              <a:gd name="connsiteY73" fmla="*/ 161101 h 482385"/>
              <a:gd name="connsiteX74" fmla="*/ 336032 w 600541"/>
              <a:gd name="connsiteY74" fmla="*/ 72330 h 482385"/>
              <a:gd name="connsiteX75" fmla="*/ 272241 w 600541"/>
              <a:gd name="connsiteY75" fmla="*/ 57299 h 482385"/>
              <a:gd name="connsiteX76" fmla="*/ 310732 w 600541"/>
              <a:gd name="connsiteY76" fmla="*/ 63263 h 482385"/>
              <a:gd name="connsiteX77" fmla="*/ 343724 w 600541"/>
              <a:gd name="connsiteY77" fmla="*/ 165849 h 482385"/>
              <a:gd name="connsiteX78" fmla="*/ 272241 w 600541"/>
              <a:gd name="connsiteY78" fmla="*/ 174438 h 482385"/>
              <a:gd name="connsiteX79" fmla="*/ 253118 w 600541"/>
              <a:gd name="connsiteY79" fmla="*/ 57017 h 482385"/>
              <a:gd name="connsiteX80" fmla="*/ 253118 w 600541"/>
              <a:gd name="connsiteY80" fmla="*/ 174438 h 482385"/>
              <a:gd name="connsiteX81" fmla="*/ 177119 w 600541"/>
              <a:gd name="connsiteY81" fmla="*/ 165846 h 482385"/>
              <a:gd name="connsiteX82" fmla="*/ 209861 w 600541"/>
              <a:gd name="connsiteY82" fmla="*/ 63461 h 482385"/>
              <a:gd name="connsiteX83" fmla="*/ 253118 w 600541"/>
              <a:gd name="connsiteY83" fmla="*/ 57017 h 482385"/>
              <a:gd name="connsiteX84" fmla="*/ 253128 w 600541"/>
              <a:gd name="connsiteY84" fmla="*/ 0 h 482385"/>
              <a:gd name="connsiteX85" fmla="*/ 424509 w 600541"/>
              <a:gd name="connsiteY85" fmla="*/ 66832 h 482385"/>
              <a:gd name="connsiteX86" fmla="*/ 436699 w 600541"/>
              <a:gd name="connsiteY86" fmla="*/ 45350 h 482385"/>
              <a:gd name="connsiteX87" fmla="*/ 445782 w 600541"/>
              <a:gd name="connsiteY87" fmla="*/ 40099 h 482385"/>
              <a:gd name="connsiteX88" fmla="*/ 453192 w 600541"/>
              <a:gd name="connsiteY88" fmla="*/ 43202 h 482385"/>
              <a:gd name="connsiteX89" fmla="*/ 459168 w 600541"/>
              <a:gd name="connsiteY89" fmla="*/ 48931 h 482385"/>
              <a:gd name="connsiteX90" fmla="*/ 463231 w 600541"/>
              <a:gd name="connsiteY90" fmla="*/ 60865 h 482385"/>
              <a:gd name="connsiteX91" fmla="*/ 461080 w 600541"/>
              <a:gd name="connsiteY91" fmla="*/ 82585 h 482385"/>
              <a:gd name="connsiteX92" fmla="*/ 517251 w 600541"/>
              <a:gd name="connsiteY92" fmla="*/ 138677 h 482385"/>
              <a:gd name="connsiteX93" fmla="*/ 553582 w 600541"/>
              <a:gd name="connsiteY93" fmla="*/ 79005 h 482385"/>
              <a:gd name="connsiteX94" fmla="*/ 564578 w 600541"/>
              <a:gd name="connsiteY94" fmla="*/ 72561 h 482385"/>
              <a:gd name="connsiteX95" fmla="*/ 573900 w 600541"/>
              <a:gd name="connsiteY95" fmla="*/ 76618 h 482385"/>
              <a:gd name="connsiteX96" fmla="*/ 578441 w 600541"/>
              <a:gd name="connsiteY96" fmla="*/ 80915 h 482385"/>
              <a:gd name="connsiteX97" fmla="*/ 582983 w 600541"/>
              <a:gd name="connsiteY97" fmla="*/ 99532 h 482385"/>
              <a:gd name="connsiteX98" fmla="*/ 558841 w 600541"/>
              <a:gd name="connsiteY98" fmla="*/ 180208 h 482385"/>
              <a:gd name="connsiteX99" fmla="*/ 592544 w 600541"/>
              <a:gd name="connsiteY99" fmla="*/ 214102 h 482385"/>
              <a:gd name="connsiteX100" fmla="*/ 589914 w 600541"/>
              <a:gd name="connsiteY100" fmla="*/ 258020 h 482385"/>
              <a:gd name="connsiteX101" fmla="*/ 589675 w 600541"/>
              <a:gd name="connsiteY101" fmla="*/ 258497 h 482385"/>
              <a:gd name="connsiteX102" fmla="*/ 568402 w 600541"/>
              <a:gd name="connsiteY102" fmla="*/ 267567 h 482385"/>
              <a:gd name="connsiteX103" fmla="*/ 547846 w 600541"/>
              <a:gd name="connsiteY103" fmla="*/ 258736 h 482385"/>
              <a:gd name="connsiteX104" fmla="*/ 515338 w 600541"/>
              <a:gd name="connsiteY104" fmla="*/ 226275 h 482385"/>
              <a:gd name="connsiteX105" fmla="*/ 430724 w 600541"/>
              <a:gd name="connsiteY105" fmla="*/ 251575 h 482385"/>
              <a:gd name="connsiteX106" fmla="*/ 425943 w 600541"/>
              <a:gd name="connsiteY106" fmla="*/ 252291 h 482385"/>
              <a:gd name="connsiteX107" fmla="*/ 412319 w 600541"/>
              <a:gd name="connsiteY107" fmla="*/ 246802 h 482385"/>
              <a:gd name="connsiteX108" fmla="*/ 407777 w 600541"/>
              <a:gd name="connsiteY108" fmla="*/ 242267 h 482385"/>
              <a:gd name="connsiteX109" fmla="*/ 403953 w 600541"/>
              <a:gd name="connsiteY109" fmla="*/ 231526 h 482385"/>
              <a:gd name="connsiteX110" fmla="*/ 410167 w 600541"/>
              <a:gd name="connsiteY110" fmla="*/ 222217 h 482385"/>
              <a:gd name="connsiteX111" fmla="*/ 473031 w 600541"/>
              <a:gd name="connsiteY111" fmla="*/ 184027 h 482385"/>
              <a:gd name="connsiteX112" fmla="*/ 418294 w 600541"/>
              <a:gd name="connsiteY112" fmla="*/ 129368 h 482385"/>
              <a:gd name="connsiteX113" fmla="*/ 392001 w 600541"/>
              <a:gd name="connsiteY113" fmla="*/ 131994 h 482385"/>
              <a:gd name="connsiteX114" fmla="*/ 390806 w 600541"/>
              <a:gd name="connsiteY114" fmla="*/ 131994 h 482385"/>
              <a:gd name="connsiteX115" fmla="*/ 380289 w 600541"/>
              <a:gd name="connsiteY115" fmla="*/ 127697 h 482385"/>
              <a:gd name="connsiteX116" fmla="*/ 374314 w 600541"/>
              <a:gd name="connsiteY116" fmla="*/ 121730 h 482385"/>
              <a:gd name="connsiteX117" fmla="*/ 371445 w 600541"/>
              <a:gd name="connsiteY117" fmla="*/ 113137 h 482385"/>
              <a:gd name="connsiteX118" fmla="*/ 376465 w 600541"/>
              <a:gd name="connsiteY118" fmla="*/ 105499 h 482385"/>
              <a:gd name="connsiteX119" fmla="*/ 402997 w 600541"/>
              <a:gd name="connsiteY119" fmla="*/ 90462 h 482385"/>
              <a:gd name="connsiteX120" fmla="*/ 253128 w 600541"/>
              <a:gd name="connsiteY120" fmla="*/ 31745 h 482385"/>
              <a:gd name="connsiteX121" fmla="*/ 31790 w 600541"/>
              <a:gd name="connsiteY121" fmla="*/ 252769 h 482385"/>
              <a:gd name="connsiteX122" fmla="*/ 157518 w 600541"/>
              <a:gd name="connsiteY122" fmla="*/ 452072 h 482385"/>
              <a:gd name="connsiteX123" fmla="*/ 164927 w 600541"/>
              <a:gd name="connsiteY123" fmla="*/ 473315 h 482385"/>
              <a:gd name="connsiteX124" fmla="*/ 150586 w 600541"/>
              <a:gd name="connsiteY124" fmla="*/ 482385 h 482385"/>
              <a:gd name="connsiteX125" fmla="*/ 143654 w 600541"/>
              <a:gd name="connsiteY125" fmla="*/ 480714 h 482385"/>
              <a:gd name="connsiteX126" fmla="*/ 0 w 600541"/>
              <a:gd name="connsiteY126" fmla="*/ 252769 h 482385"/>
              <a:gd name="connsiteX127" fmla="*/ 253128 w 600541"/>
              <a:gd name="connsiteY127" fmla="*/ 0 h 48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0541" h="482385">
                <a:moveTo>
                  <a:pt x="360943" y="344430"/>
                </a:moveTo>
                <a:cubicBezTo>
                  <a:pt x="383891" y="351110"/>
                  <a:pt x="402537" y="359937"/>
                  <a:pt x="415206" y="369480"/>
                </a:cubicBezTo>
                <a:cubicBezTo>
                  <a:pt x="394409" y="396677"/>
                  <a:pt x="366680" y="418148"/>
                  <a:pt x="334409" y="431508"/>
                </a:cubicBezTo>
                <a:cubicBezTo>
                  <a:pt x="345883" y="407412"/>
                  <a:pt x="354967" y="377830"/>
                  <a:pt x="360943" y="344430"/>
                </a:cubicBezTo>
                <a:close/>
                <a:moveTo>
                  <a:pt x="158230" y="344430"/>
                </a:moveTo>
                <a:cubicBezTo>
                  <a:pt x="164207" y="377823"/>
                  <a:pt x="173292" y="407162"/>
                  <a:pt x="184529" y="431014"/>
                </a:cubicBezTo>
                <a:cubicBezTo>
                  <a:pt x="152731" y="417895"/>
                  <a:pt x="125237" y="396190"/>
                  <a:pt x="104437" y="369236"/>
                </a:cubicBezTo>
                <a:cubicBezTo>
                  <a:pt x="117108" y="359696"/>
                  <a:pt x="135517" y="351109"/>
                  <a:pt x="158230" y="344430"/>
                </a:cubicBezTo>
                <a:close/>
                <a:moveTo>
                  <a:pt x="272241" y="331516"/>
                </a:moveTo>
                <a:cubicBezTo>
                  <a:pt x="297826" y="332232"/>
                  <a:pt x="321976" y="335096"/>
                  <a:pt x="343018" y="339630"/>
                </a:cubicBezTo>
                <a:cubicBezTo>
                  <a:pt x="335606" y="382111"/>
                  <a:pt x="323172" y="416477"/>
                  <a:pt x="308586" y="440343"/>
                </a:cubicBezTo>
                <a:cubicBezTo>
                  <a:pt x="296630" y="443207"/>
                  <a:pt x="281805" y="445116"/>
                  <a:pt x="272241" y="445832"/>
                </a:cubicBezTo>
                <a:close/>
                <a:moveTo>
                  <a:pt x="253118" y="331516"/>
                </a:moveTo>
                <a:lnTo>
                  <a:pt x="253118" y="446044"/>
                </a:lnTo>
                <a:cubicBezTo>
                  <a:pt x="237342" y="445328"/>
                  <a:pt x="225152" y="443419"/>
                  <a:pt x="212245" y="440079"/>
                </a:cubicBezTo>
                <a:cubicBezTo>
                  <a:pt x="197664" y="416219"/>
                  <a:pt x="184996" y="381861"/>
                  <a:pt x="177825" y="339867"/>
                </a:cubicBezTo>
                <a:cubicBezTo>
                  <a:pt x="199815" y="334856"/>
                  <a:pt x="221328" y="331993"/>
                  <a:pt x="253118" y="331516"/>
                </a:cubicBezTo>
                <a:close/>
                <a:moveTo>
                  <a:pt x="368784" y="260175"/>
                </a:moveTo>
                <a:lnTo>
                  <a:pt x="454583" y="260175"/>
                </a:lnTo>
                <a:cubicBezTo>
                  <a:pt x="453149" y="298360"/>
                  <a:pt x="442872" y="326044"/>
                  <a:pt x="425904" y="353251"/>
                </a:cubicBezTo>
                <a:cubicBezTo>
                  <a:pt x="410608" y="341796"/>
                  <a:pt x="389337" y="332249"/>
                  <a:pt x="363765" y="325090"/>
                </a:cubicBezTo>
                <a:cubicBezTo>
                  <a:pt x="366633" y="304565"/>
                  <a:pt x="368306" y="282609"/>
                  <a:pt x="368784" y="260175"/>
                </a:cubicBezTo>
                <a:close/>
                <a:moveTo>
                  <a:pt x="272241" y="260175"/>
                </a:moveTo>
                <a:lnTo>
                  <a:pt x="349440" y="260175"/>
                </a:lnTo>
                <a:cubicBezTo>
                  <a:pt x="348962" y="282601"/>
                  <a:pt x="348006" y="301688"/>
                  <a:pt x="345616" y="320297"/>
                </a:cubicBezTo>
                <a:cubicBezTo>
                  <a:pt x="323149" y="315525"/>
                  <a:pt x="297815" y="312901"/>
                  <a:pt x="272241" y="312185"/>
                </a:cubicBezTo>
                <a:close/>
                <a:moveTo>
                  <a:pt x="169710" y="260175"/>
                </a:moveTo>
                <a:lnTo>
                  <a:pt x="253118" y="260175"/>
                </a:lnTo>
                <a:lnTo>
                  <a:pt x="253118" y="312185"/>
                </a:lnTo>
                <a:cubicBezTo>
                  <a:pt x="221332" y="312662"/>
                  <a:pt x="198389" y="315287"/>
                  <a:pt x="174729" y="320297"/>
                </a:cubicBezTo>
                <a:cubicBezTo>
                  <a:pt x="172339" y="301688"/>
                  <a:pt x="170188" y="282601"/>
                  <a:pt x="169710" y="260175"/>
                </a:cubicBezTo>
                <a:close/>
                <a:moveTo>
                  <a:pt x="65273" y="260175"/>
                </a:moveTo>
                <a:lnTo>
                  <a:pt x="150605" y="260175"/>
                </a:lnTo>
                <a:cubicBezTo>
                  <a:pt x="150844" y="282605"/>
                  <a:pt x="152517" y="304557"/>
                  <a:pt x="155385" y="325078"/>
                </a:cubicBezTo>
                <a:cubicBezTo>
                  <a:pt x="130048" y="331998"/>
                  <a:pt x="109014" y="341542"/>
                  <a:pt x="93717" y="352757"/>
                </a:cubicBezTo>
                <a:cubicBezTo>
                  <a:pt x="76985" y="325794"/>
                  <a:pt x="66707" y="298353"/>
                  <a:pt x="65273" y="260175"/>
                </a:cubicBezTo>
                <a:close/>
                <a:moveTo>
                  <a:pt x="346333" y="186645"/>
                </a:moveTo>
                <a:cubicBezTo>
                  <a:pt x="348484" y="204296"/>
                  <a:pt x="349201" y="221946"/>
                  <a:pt x="349440" y="244367"/>
                </a:cubicBezTo>
                <a:lnTo>
                  <a:pt x="272241" y="244367"/>
                </a:lnTo>
                <a:lnTo>
                  <a:pt x="272241" y="193801"/>
                </a:lnTo>
                <a:cubicBezTo>
                  <a:pt x="297815" y="193085"/>
                  <a:pt x="323627" y="191415"/>
                  <a:pt x="346333" y="186645"/>
                </a:cubicBezTo>
                <a:close/>
                <a:moveTo>
                  <a:pt x="174251" y="186645"/>
                </a:moveTo>
                <a:cubicBezTo>
                  <a:pt x="197911" y="191654"/>
                  <a:pt x="221332" y="193324"/>
                  <a:pt x="253118" y="193801"/>
                </a:cubicBezTo>
                <a:lnTo>
                  <a:pt x="253118" y="244367"/>
                </a:lnTo>
                <a:lnTo>
                  <a:pt x="169710" y="244367"/>
                </a:lnTo>
                <a:cubicBezTo>
                  <a:pt x="170188" y="221946"/>
                  <a:pt x="172100" y="204296"/>
                  <a:pt x="174251" y="186645"/>
                </a:cubicBezTo>
                <a:close/>
                <a:moveTo>
                  <a:pt x="92525" y="153974"/>
                </a:moveTo>
                <a:cubicBezTo>
                  <a:pt x="107825" y="165661"/>
                  <a:pt x="129100" y="174724"/>
                  <a:pt x="154679" y="181879"/>
                </a:cubicBezTo>
                <a:cubicBezTo>
                  <a:pt x="152288" y="201198"/>
                  <a:pt x="150854" y="221948"/>
                  <a:pt x="150376" y="244368"/>
                </a:cubicBezTo>
                <a:lnTo>
                  <a:pt x="65273" y="244368"/>
                </a:lnTo>
                <a:cubicBezTo>
                  <a:pt x="66946" y="209308"/>
                  <a:pt x="76748" y="180448"/>
                  <a:pt x="92525" y="153974"/>
                </a:cubicBezTo>
                <a:close/>
                <a:moveTo>
                  <a:pt x="426413" y="153197"/>
                </a:moveTo>
                <a:lnTo>
                  <a:pt x="429044" y="156061"/>
                </a:lnTo>
                <a:cubicBezTo>
                  <a:pt x="435262" y="166324"/>
                  <a:pt x="440284" y="177302"/>
                  <a:pt x="444350" y="188758"/>
                </a:cubicBezTo>
                <a:lnTo>
                  <a:pt x="404410" y="212863"/>
                </a:lnTo>
                <a:cubicBezTo>
                  <a:pt x="397953" y="216921"/>
                  <a:pt x="393648" y="223603"/>
                  <a:pt x="392930" y="231002"/>
                </a:cubicBezTo>
                <a:cubicBezTo>
                  <a:pt x="392213" y="235298"/>
                  <a:pt x="392930" y="237923"/>
                  <a:pt x="394844" y="244367"/>
                </a:cubicBezTo>
                <a:lnTo>
                  <a:pt x="368775" y="244367"/>
                </a:lnTo>
                <a:cubicBezTo>
                  <a:pt x="368297" y="221933"/>
                  <a:pt x="366862" y="201169"/>
                  <a:pt x="364470" y="181837"/>
                </a:cubicBezTo>
                <a:cubicBezTo>
                  <a:pt x="389821" y="174677"/>
                  <a:pt x="411107" y="164653"/>
                  <a:pt x="426413" y="153197"/>
                </a:cubicBezTo>
                <a:close/>
                <a:moveTo>
                  <a:pt x="182835" y="72541"/>
                </a:moveTo>
                <a:cubicBezTo>
                  <a:pt x="171839" y="97128"/>
                  <a:pt x="162995" y="127205"/>
                  <a:pt x="157498" y="161101"/>
                </a:cubicBezTo>
                <a:cubicBezTo>
                  <a:pt x="134072" y="154179"/>
                  <a:pt x="115667" y="145346"/>
                  <a:pt x="103237" y="135798"/>
                </a:cubicBezTo>
                <a:cubicBezTo>
                  <a:pt x="123555" y="108108"/>
                  <a:pt x="151044" y="86386"/>
                  <a:pt x="182835" y="72541"/>
                </a:cubicBezTo>
                <a:close/>
                <a:moveTo>
                  <a:pt x="336032" y="72330"/>
                </a:moveTo>
                <a:cubicBezTo>
                  <a:pt x="349659" y="78057"/>
                  <a:pt x="362569" y="85216"/>
                  <a:pt x="374284" y="93807"/>
                </a:cubicBezTo>
                <a:lnTo>
                  <a:pt x="373806" y="94284"/>
                </a:lnTo>
                <a:cubicBezTo>
                  <a:pt x="367112" y="98102"/>
                  <a:pt x="362808" y="104545"/>
                  <a:pt x="361852" y="111943"/>
                </a:cubicBezTo>
                <a:cubicBezTo>
                  <a:pt x="360657" y="119102"/>
                  <a:pt x="363286" y="126499"/>
                  <a:pt x="368785" y="131988"/>
                </a:cubicBezTo>
                <a:lnTo>
                  <a:pt x="370220" y="133420"/>
                </a:lnTo>
                <a:cubicBezTo>
                  <a:pt x="375957" y="139147"/>
                  <a:pt x="385042" y="142726"/>
                  <a:pt x="393649" y="142726"/>
                </a:cubicBezTo>
                <a:cubicBezTo>
                  <a:pt x="394605" y="142726"/>
                  <a:pt x="395561" y="142726"/>
                  <a:pt x="396279" y="142726"/>
                </a:cubicBezTo>
                <a:lnTo>
                  <a:pt x="407515" y="141533"/>
                </a:lnTo>
                <a:cubicBezTo>
                  <a:pt x="395561" y="148931"/>
                  <a:pt x="380261" y="155612"/>
                  <a:pt x="361613" y="161101"/>
                </a:cubicBezTo>
                <a:cubicBezTo>
                  <a:pt x="356114" y="127215"/>
                  <a:pt x="347268" y="96909"/>
                  <a:pt x="336032" y="72330"/>
                </a:cubicBezTo>
                <a:close/>
                <a:moveTo>
                  <a:pt x="272241" y="57299"/>
                </a:moveTo>
                <a:cubicBezTo>
                  <a:pt x="285151" y="58015"/>
                  <a:pt x="298300" y="59923"/>
                  <a:pt x="310732" y="63263"/>
                </a:cubicBezTo>
                <a:cubicBezTo>
                  <a:pt x="325076" y="88075"/>
                  <a:pt x="336791" y="123145"/>
                  <a:pt x="343724" y="165849"/>
                </a:cubicBezTo>
                <a:cubicBezTo>
                  <a:pt x="322446" y="170621"/>
                  <a:pt x="297822" y="173722"/>
                  <a:pt x="272241" y="174438"/>
                </a:cubicBezTo>
                <a:close/>
                <a:moveTo>
                  <a:pt x="253118" y="57017"/>
                </a:moveTo>
                <a:lnTo>
                  <a:pt x="253118" y="174438"/>
                </a:lnTo>
                <a:cubicBezTo>
                  <a:pt x="221332" y="173961"/>
                  <a:pt x="199345" y="170858"/>
                  <a:pt x="177119" y="165846"/>
                </a:cubicBezTo>
                <a:cubicBezTo>
                  <a:pt x="184050" y="123126"/>
                  <a:pt x="195521" y="88282"/>
                  <a:pt x="209861" y="63461"/>
                </a:cubicBezTo>
                <a:cubicBezTo>
                  <a:pt x="223483" y="59881"/>
                  <a:pt x="237345" y="57494"/>
                  <a:pt x="253118" y="57017"/>
                </a:cubicBezTo>
                <a:close/>
                <a:moveTo>
                  <a:pt x="253128" y="0"/>
                </a:moveTo>
                <a:cubicBezTo>
                  <a:pt x="316708" y="0"/>
                  <a:pt x="377899" y="24107"/>
                  <a:pt x="424509" y="66832"/>
                </a:cubicBezTo>
                <a:lnTo>
                  <a:pt x="436699" y="45350"/>
                </a:lnTo>
                <a:cubicBezTo>
                  <a:pt x="438611" y="42009"/>
                  <a:pt x="441958" y="40099"/>
                  <a:pt x="445782" y="40099"/>
                </a:cubicBezTo>
                <a:cubicBezTo>
                  <a:pt x="448411" y="40099"/>
                  <a:pt x="451041" y="41054"/>
                  <a:pt x="453192" y="43202"/>
                </a:cubicBezTo>
                <a:lnTo>
                  <a:pt x="459168" y="48931"/>
                </a:lnTo>
                <a:cubicBezTo>
                  <a:pt x="462036" y="52034"/>
                  <a:pt x="463709" y="56807"/>
                  <a:pt x="463231" y="60865"/>
                </a:cubicBezTo>
                <a:lnTo>
                  <a:pt x="461080" y="82585"/>
                </a:lnTo>
                <a:lnTo>
                  <a:pt x="517251" y="138677"/>
                </a:lnTo>
                <a:lnTo>
                  <a:pt x="553582" y="79005"/>
                </a:lnTo>
                <a:cubicBezTo>
                  <a:pt x="555973" y="74948"/>
                  <a:pt x="560036" y="72561"/>
                  <a:pt x="564578" y="72561"/>
                </a:cubicBezTo>
                <a:cubicBezTo>
                  <a:pt x="567924" y="72561"/>
                  <a:pt x="571270" y="73993"/>
                  <a:pt x="573900" y="76618"/>
                </a:cubicBezTo>
                <a:lnTo>
                  <a:pt x="578441" y="80915"/>
                </a:lnTo>
                <a:cubicBezTo>
                  <a:pt x="582983" y="85450"/>
                  <a:pt x="584895" y="93326"/>
                  <a:pt x="582983" y="99532"/>
                </a:cubicBezTo>
                <a:lnTo>
                  <a:pt x="558841" y="180208"/>
                </a:lnTo>
                <a:lnTo>
                  <a:pt x="592544" y="214102"/>
                </a:lnTo>
                <a:cubicBezTo>
                  <a:pt x="605451" y="226752"/>
                  <a:pt x="601388" y="246324"/>
                  <a:pt x="589914" y="258020"/>
                </a:cubicBezTo>
                <a:lnTo>
                  <a:pt x="589675" y="258497"/>
                </a:lnTo>
                <a:cubicBezTo>
                  <a:pt x="583461" y="264464"/>
                  <a:pt x="575812" y="267567"/>
                  <a:pt x="568402" y="267567"/>
                </a:cubicBezTo>
                <a:cubicBezTo>
                  <a:pt x="560753" y="267567"/>
                  <a:pt x="553582" y="264464"/>
                  <a:pt x="547846" y="258736"/>
                </a:cubicBezTo>
                <a:lnTo>
                  <a:pt x="515338" y="226275"/>
                </a:lnTo>
                <a:lnTo>
                  <a:pt x="430724" y="251575"/>
                </a:lnTo>
                <a:cubicBezTo>
                  <a:pt x="429289" y="252053"/>
                  <a:pt x="427616" y="252291"/>
                  <a:pt x="425943" y="252291"/>
                </a:cubicBezTo>
                <a:cubicBezTo>
                  <a:pt x="420924" y="252291"/>
                  <a:pt x="415665" y="250143"/>
                  <a:pt x="412319" y="246802"/>
                </a:cubicBezTo>
                <a:lnTo>
                  <a:pt x="407777" y="242267"/>
                </a:lnTo>
                <a:cubicBezTo>
                  <a:pt x="404909" y="239402"/>
                  <a:pt x="403475" y="235583"/>
                  <a:pt x="403953" y="231526"/>
                </a:cubicBezTo>
                <a:cubicBezTo>
                  <a:pt x="404431" y="227707"/>
                  <a:pt x="406821" y="224365"/>
                  <a:pt x="410167" y="222217"/>
                </a:cubicBezTo>
                <a:lnTo>
                  <a:pt x="473031" y="184027"/>
                </a:lnTo>
                <a:lnTo>
                  <a:pt x="418294" y="129368"/>
                </a:lnTo>
                <a:lnTo>
                  <a:pt x="392001" y="131994"/>
                </a:lnTo>
                <a:cubicBezTo>
                  <a:pt x="391762" y="131994"/>
                  <a:pt x="391284" y="131994"/>
                  <a:pt x="390806" y="131994"/>
                </a:cubicBezTo>
                <a:cubicBezTo>
                  <a:pt x="386982" y="131994"/>
                  <a:pt x="382918" y="130323"/>
                  <a:pt x="380289" y="127697"/>
                </a:cubicBezTo>
                <a:lnTo>
                  <a:pt x="374314" y="121730"/>
                </a:lnTo>
                <a:cubicBezTo>
                  <a:pt x="371923" y="119582"/>
                  <a:pt x="370967" y="116240"/>
                  <a:pt x="371445" y="113137"/>
                </a:cubicBezTo>
                <a:cubicBezTo>
                  <a:pt x="371684" y="110034"/>
                  <a:pt x="373596" y="107170"/>
                  <a:pt x="376465" y="105499"/>
                </a:cubicBezTo>
                <a:lnTo>
                  <a:pt x="402997" y="90462"/>
                </a:lnTo>
                <a:cubicBezTo>
                  <a:pt x="362362" y="52988"/>
                  <a:pt x="308582" y="31745"/>
                  <a:pt x="253128" y="31745"/>
                </a:cubicBezTo>
                <a:cubicBezTo>
                  <a:pt x="131225" y="31745"/>
                  <a:pt x="31790" y="130800"/>
                  <a:pt x="31790" y="252769"/>
                </a:cubicBezTo>
                <a:cubicBezTo>
                  <a:pt x="31790" y="337264"/>
                  <a:pt x="81269" y="415553"/>
                  <a:pt x="157518" y="452072"/>
                </a:cubicBezTo>
                <a:cubicBezTo>
                  <a:pt x="165405" y="455891"/>
                  <a:pt x="168752" y="465438"/>
                  <a:pt x="164927" y="473315"/>
                </a:cubicBezTo>
                <a:cubicBezTo>
                  <a:pt x="162298" y="479043"/>
                  <a:pt x="156562" y="482385"/>
                  <a:pt x="150586" y="482385"/>
                </a:cubicBezTo>
                <a:cubicBezTo>
                  <a:pt x="148196" y="482385"/>
                  <a:pt x="145805" y="481669"/>
                  <a:pt x="143654" y="480714"/>
                </a:cubicBezTo>
                <a:cubicBezTo>
                  <a:pt x="56410" y="438944"/>
                  <a:pt x="0" y="349437"/>
                  <a:pt x="0" y="252769"/>
                </a:cubicBezTo>
                <a:cubicBezTo>
                  <a:pt x="0" y="113376"/>
                  <a:pt x="113537" y="0"/>
                  <a:pt x="2531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6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0CD074-2BFA-4C87-BF8C-3D575E7EFDC5}"/>
              </a:ext>
            </a:extLst>
          </p:cNvPr>
          <p:cNvSpPr/>
          <p:nvPr/>
        </p:nvSpPr>
        <p:spPr>
          <a:xfrm>
            <a:off x="1611154" y="3176805"/>
            <a:ext cx="662940" cy="66294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9BEAF7-82FB-486C-847D-4790E8DBE962}"/>
              </a:ext>
            </a:extLst>
          </p:cNvPr>
          <p:cNvSpPr txBox="1"/>
          <p:nvPr/>
        </p:nvSpPr>
        <p:spPr>
          <a:xfrm>
            <a:off x="1744023" y="3288872"/>
            <a:ext cx="39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&lt;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98459F-4A3D-42AD-946A-EE1DFEF9ADDA}"/>
              </a:ext>
            </a:extLst>
          </p:cNvPr>
          <p:cNvSpPr/>
          <p:nvPr/>
        </p:nvSpPr>
        <p:spPr>
          <a:xfrm>
            <a:off x="9917906" y="3198167"/>
            <a:ext cx="662940" cy="66294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E387D5-4AAA-4011-B034-FD10111C3CF6}"/>
              </a:ext>
            </a:extLst>
          </p:cNvPr>
          <p:cNvSpPr txBox="1"/>
          <p:nvPr/>
        </p:nvSpPr>
        <p:spPr>
          <a:xfrm rot="10800000">
            <a:off x="10050776" y="3278402"/>
            <a:ext cx="39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&lt;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00EF0F9-E390-4146-AA46-3482E57723B8}"/>
              </a:ext>
            </a:extLst>
          </p:cNvPr>
          <p:cNvSpPr txBox="1"/>
          <p:nvPr/>
        </p:nvSpPr>
        <p:spPr>
          <a:xfrm>
            <a:off x="3017289" y="4045457"/>
            <a:ext cx="1442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标题一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BF8FA1-75DB-43B6-A205-C06DFD0AEB4B}"/>
              </a:ext>
            </a:extLst>
          </p:cNvPr>
          <p:cNvSpPr txBox="1"/>
          <p:nvPr/>
        </p:nvSpPr>
        <p:spPr>
          <a:xfrm>
            <a:off x="2631331" y="4558743"/>
            <a:ext cx="2047107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</a:t>
            </a:r>
          </a:p>
        </p:txBody>
      </p:sp>
      <p:cxnSp>
        <p:nvCxnSpPr>
          <p:cNvPr id="44" name="直接连接符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DC34C4-3EEF-44C8-AE1A-62A878A0579B}"/>
              </a:ext>
            </a:extLst>
          </p:cNvPr>
          <p:cNvCxnSpPr/>
          <p:nvPr/>
        </p:nvCxnSpPr>
        <p:spPr>
          <a:xfrm>
            <a:off x="3524610" y="4507122"/>
            <a:ext cx="4421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3FDA64-8306-470E-A67F-D63DA31706B1}"/>
              </a:ext>
            </a:extLst>
          </p:cNvPr>
          <p:cNvSpPr txBox="1"/>
          <p:nvPr/>
        </p:nvSpPr>
        <p:spPr>
          <a:xfrm>
            <a:off x="5343070" y="4045457"/>
            <a:ext cx="1442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标题二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A6D847-4786-4072-9E31-E5245F8F4E1E}"/>
              </a:ext>
            </a:extLst>
          </p:cNvPr>
          <p:cNvSpPr txBox="1"/>
          <p:nvPr/>
        </p:nvSpPr>
        <p:spPr>
          <a:xfrm>
            <a:off x="4957112" y="4558743"/>
            <a:ext cx="2047107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</a:t>
            </a:r>
          </a:p>
        </p:txBody>
      </p:sp>
      <p:cxnSp>
        <p:nvCxnSpPr>
          <p:cNvPr id="47" name="直接连接符 4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C00F11-C5EE-412F-80AA-D2E7BC5476F1}"/>
              </a:ext>
            </a:extLst>
          </p:cNvPr>
          <p:cNvCxnSpPr/>
          <p:nvPr/>
        </p:nvCxnSpPr>
        <p:spPr>
          <a:xfrm>
            <a:off x="5850391" y="4507122"/>
            <a:ext cx="4421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34C9C6-AF53-4E3E-BA61-5BD79FB5F666}"/>
              </a:ext>
            </a:extLst>
          </p:cNvPr>
          <p:cNvSpPr txBox="1"/>
          <p:nvPr/>
        </p:nvSpPr>
        <p:spPr>
          <a:xfrm>
            <a:off x="7573548" y="4045457"/>
            <a:ext cx="1442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标题三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88D7E5-4A8F-4A2F-8C0A-73DFBD0913C7}"/>
              </a:ext>
            </a:extLst>
          </p:cNvPr>
          <p:cNvSpPr txBox="1"/>
          <p:nvPr/>
        </p:nvSpPr>
        <p:spPr>
          <a:xfrm>
            <a:off x="7187590" y="4558743"/>
            <a:ext cx="2047107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502972-C2D0-4DDB-B4E2-251C4F440305}"/>
              </a:ext>
            </a:extLst>
          </p:cNvPr>
          <p:cNvCxnSpPr/>
          <p:nvPr/>
        </p:nvCxnSpPr>
        <p:spPr>
          <a:xfrm>
            <a:off x="8080869" y="4507122"/>
            <a:ext cx="4421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24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8" grpId="0" animBg="1"/>
      <p:bldP spid="39" grpId="0" animBg="1"/>
      <p:bldP spid="34" grpId="0" animBg="1"/>
      <p:bldP spid="35" grpId="0" animBg="1"/>
      <p:bldP spid="30" grpId="0" animBg="1"/>
      <p:bldP spid="31" grpId="0" animBg="1"/>
      <p:bldP spid="5" grpId="0" animBg="1"/>
      <p:bldP spid="7" grpId="0"/>
      <p:bldP spid="9" grpId="0" animBg="1"/>
      <p:bldP spid="10" grpId="0"/>
      <p:bldP spid="42" grpId="0"/>
      <p:bldP spid="43" grpId="0"/>
      <p:bldP spid="45" grpId="0"/>
      <p:bldP spid="46" grpId="0"/>
      <p:bldP spid="48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CF6EBA-3D6F-4870-B47D-2748DC8C0A7D}"/>
              </a:ext>
            </a:extLst>
          </p:cNvPr>
          <p:cNvSpPr/>
          <p:nvPr/>
        </p:nvSpPr>
        <p:spPr>
          <a:xfrm>
            <a:off x="1117122" y="3918634"/>
            <a:ext cx="2962510" cy="1676400"/>
          </a:xfrm>
          <a:prstGeom prst="roundRect">
            <a:avLst>
              <a:gd name="adj" fmla="val 2816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424F20-FAD7-4D2C-A65E-F0FF11C4B1B7}"/>
              </a:ext>
            </a:extLst>
          </p:cNvPr>
          <p:cNvSpPr/>
          <p:nvPr/>
        </p:nvSpPr>
        <p:spPr>
          <a:xfrm>
            <a:off x="4614745" y="3918634"/>
            <a:ext cx="2962510" cy="1676400"/>
          </a:xfrm>
          <a:prstGeom prst="roundRect">
            <a:avLst>
              <a:gd name="adj" fmla="val 2816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601D9B-21EE-4146-B1F7-AC356F2A110C}"/>
              </a:ext>
            </a:extLst>
          </p:cNvPr>
          <p:cNvSpPr/>
          <p:nvPr/>
        </p:nvSpPr>
        <p:spPr>
          <a:xfrm>
            <a:off x="8112368" y="3918634"/>
            <a:ext cx="2962510" cy="1676400"/>
          </a:xfrm>
          <a:prstGeom prst="roundRect">
            <a:avLst>
              <a:gd name="adj" fmla="val 2816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D78C32-A4EE-4E7C-8E9E-6E134A20592B}"/>
              </a:ext>
            </a:extLst>
          </p:cNvPr>
          <p:cNvSpPr/>
          <p:nvPr/>
        </p:nvSpPr>
        <p:spPr>
          <a:xfrm>
            <a:off x="3201384" y="4469733"/>
            <a:ext cx="541900" cy="541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D944EB-1E55-47AB-86D0-BD724DA8D938}"/>
              </a:ext>
            </a:extLst>
          </p:cNvPr>
          <p:cNvSpPr txBox="1"/>
          <p:nvPr/>
        </p:nvSpPr>
        <p:spPr>
          <a:xfrm rot="10800000">
            <a:off x="3280351" y="4509850"/>
            <a:ext cx="39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&lt;</a:t>
            </a:r>
            <a:endParaRPr lang="zh-CN" altLang="en-US" sz="2400" b="1" dirty="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818747-18E7-4146-83D8-ABC58D7F87BC}"/>
              </a:ext>
            </a:extLst>
          </p:cNvPr>
          <p:cNvSpPr/>
          <p:nvPr/>
        </p:nvSpPr>
        <p:spPr>
          <a:xfrm>
            <a:off x="1117122" y="1248292"/>
            <a:ext cx="2962510" cy="2522267"/>
          </a:xfrm>
          <a:prstGeom prst="roundRect">
            <a:avLst>
              <a:gd name="adj" fmla="val 2816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38283" b="-3789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CD2F02-A8AB-4A64-AA64-A5B9A4EFD9A5}"/>
              </a:ext>
            </a:extLst>
          </p:cNvPr>
          <p:cNvSpPr/>
          <p:nvPr/>
        </p:nvSpPr>
        <p:spPr>
          <a:xfrm>
            <a:off x="4614745" y="1248291"/>
            <a:ext cx="2962510" cy="2522267"/>
          </a:xfrm>
          <a:prstGeom prst="roundRect">
            <a:avLst>
              <a:gd name="adj" fmla="val 2816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1D2E07-8C9F-47F0-91A0-A982BDF737F5}"/>
              </a:ext>
            </a:extLst>
          </p:cNvPr>
          <p:cNvSpPr/>
          <p:nvPr/>
        </p:nvSpPr>
        <p:spPr>
          <a:xfrm>
            <a:off x="8112368" y="1248290"/>
            <a:ext cx="2962510" cy="2522267"/>
          </a:xfrm>
          <a:prstGeom prst="roundRect">
            <a:avLst>
              <a:gd name="adj" fmla="val 2816"/>
            </a:avLst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623F05-5880-4727-8CEE-8043056982CE}"/>
              </a:ext>
            </a:extLst>
          </p:cNvPr>
          <p:cNvSpPr/>
          <p:nvPr/>
        </p:nvSpPr>
        <p:spPr>
          <a:xfrm>
            <a:off x="6737064" y="4469733"/>
            <a:ext cx="541900" cy="541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C34481-E32E-4AA0-90E3-02B445837FC7}"/>
              </a:ext>
            </a:extLst>
          </p:cNvPr>
          <p:cNvSpPr txBox="1"/>
          <p:nvPr/>
        </p:nvSpPr>
        <p:spPr>
          <a:xfrm rot="10800000">
            <a:off x="6816031" y="4509850"/>
            <a:ext cx="39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&lt;</a:t>
            </a:r>
            <a:endParaRPr lang="zh-CN" altLang="en-US" sz="2400" b="1" dirty="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612AFC-0211-4C84-B460-34043E4290B8}"/>
              </a:ext>
            </a:extLst>
          </p:cNvPr>
          <p:cNvSpPr/>
          <p:nvPr/>
        </p:nvSpPr>
        <p:spPr>
          <a:xfrm>
            <a:off x="10181304" y="4469733"/>
            <a:ext cx="541900" cy="541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901E75-E7ED-4EFE-9510-0D85A625A1F4}"/>
              </a:ext>
            </a:extLst>
          </p:cNvPr>
          <p:cNvSpPr txBox="1"/>
          <p:nvPr/>
        </p:nvSpPr>
        <p:spPr>
          <a:xfrm rot="10800000">
            <a:off x="10260271" y="4509850"/>
            <a:ext cx="39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&lt;</a:t>
            </a:r>
            <a:endParaRPr lang="zh-CN" altLang="en-US" sz="2400" b="1" dirty="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1B7660-9DE6-47F4-A2EC-1FB389616D89}"/>
              </a:ext>
            </a:extLst>
          </p:cNvPr>
          <p:cNvSpPr txBox="1"/>
          <p:nvPr/>
        </p:nvSpPr>
        <p:spPr>
          <a:xfrm>
            <a:off x="1399580" y="4309948"/>
            <a:ext cx="1815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51E57E-33E8-4BBC-BE3D-746598E1FEF9}"/>
              </a:ext>
            </a:extLst>
          </p:cNvPr>
          <p:cNvSpPr txBox="1"/>
          <p:nvPr/>
        </p:nvSpPr>
        <p:spPr>
          <a:xfrm>
            <a:off x="4838969" y="4309948"/>
            <a:ext cx="1815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7C75ED-7E8C-4BED-A59C-95F0554E8065}"/>
              </a:ext>
            </a:extLst>
          </p:cNvPr>
          <p:cNvSpPr txBox="1"/>
          <p:nvPr/>
        </p:nvSpPr>
        <p:spPr>
          <a:xfrm>
            <a:off x="8326783" y="4309948"/>
            <a:ext cx="1815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611671D-9318-4E68-BCC6-0E98B36E3904}"/>
              </a:ext>
            </a:extLst>
          </p:cNvPr>
          <p:cNvSpPr/>
          <p:nvPr/>
        </p:nvSpPr>
        <p:spPr>
          <a:xfrm>
            <a:off x="4614745" y="1248288"/>
            <a:ext cx="2962510" cy="2522267"/>
          </a:xfrm>
          <a:prstGeom prst="roundRect">
            <a:avLst>
              <a:gd name="adj" fmla="val 3148"/>
            </a:avLst>
          </a:prstGeom>
          <a:gradFill>
            <a:gsLst>
              <a:gs pos="0">
                <a:srgbClr val="FF5A72">
                  <a:alpha val="61000"/>
                </a:srgbClr>
              </a:gs>
              <a:gs pos="100000">
                <a:srgbClr val="FE9456">
                  <a:alpha val="23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149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/>
      <p:bldP spid="17" grpId="0"/>
      <p:bldP spid="18" grpId="0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63C370-D449-4DC9-AE81-29CB6BBB2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8714" y="-2668714"/>
            <a:ext cx="6854574" cy="12192002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62361A-6252-4568-A57B-4A8D5BA0F4D9}"/>
              </a:ext>
            </a:extLst>
          </p:cNvPr>
          <p:cNvSpPr/>
          <p:nvPr/>
        </p:nvSpPr>
        <p:spPr>
          <a:xfrm>
            <a:off x="7072629" y="1077260"/>
            <a:ext cx="3746506" cy="4703480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12AFCE-145E-4AB8-8BAA-749A7D02E886}"/>
              </a:ext>
            </a:extLst>
          </p:cNvPr>
          <p:cNvSpPr/>
          <p:nvPr/>
        </p:nvSpPr>
        <p:spPr>
          <a:xfrm>
            <a:off x="2005263" y="4681788"/>
            <a:ext cx="1737360" cy="563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F37242-523F-4A11-803B-96B142954A53}"/>
              </a:ext>
            </a:extLst>
          </p:cNvPr>
          <p:cNvSpPr/>
          <p:nvPr/>
        </p:nvSpPr>
        <p:spPr>
          <a:xfrm>
            <a:off x="3834063" y="4681788"/>
            <a:ext cx="1737360" cy="5638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31C0FE-38E6-44AE-AFCE-C8AB37D1F552}"/>
              </a:ext>
            </a:extLst>
          </p:cNvPr>
          <p:cNvGrpSpPr/>
          <p:nvPr/>
        </p:nvGrpSpPr>
        <p:grpSpPr>
          <a:xfrm>
            <a:off x="8554828" y="1867582"/>
            <a:ext cx="867377" cy="867375"/>
            <a:chOff x="8347784" y="1672625"/>
            <a:chExt cx="1153609" cy="1153607"/>
          </a:xfrm>
        </p:grpSpPr>
        <p:sp>
          <p:nvSpPr>
            <p:cNvPr id="8" name="Circl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F22CAC-D291-4E65-A467-650B956126E3}"/>
                </a:ext>
              </a:extLst>
            </p:cNvPr>
            <p:cNvSpPr/>
            <p:nvPr/>
          </p:nvSpPr>
          <p:spPr>
            <a:xfrm>
              <a:off x="8347784" y="1672625"/>
              <a:ext cx="1153609" cy="1153607"/>
            </a:xfrm>
            <a:prstGeom prst="ellipse">
              <a:avLst/>
            </a:prstGeom>
            <a:gradFill>
              <a:gsLst>
                <a:gs pos="0">
                  <a:srgbClr val="FF5A72">
                    <a:alpha val="2000"/>
                  </a:srgbClr>
                </a:gs>
                <a:gs pos="100000">
                  <a:srgbClr val="FE9456">
                    <a:alpha val="56000"/>
                  </a:srgb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9A4A7B-1EE0-4916-BD2A-C7550C8E848B}"/>
                </a:ext>
              </a:extLst>
            </p:cNvPr>
            <p:cNvSpPr/>
            <p:nvPr/>
          </p:nvSpPr>
          <p:spPr>
            <a:xfrm>
              <a:off x="8497326" y="1822164"/>
              <a:ext cx="854524" cy="854526"/>
            </a:xfrm>
            <a:prstGeom prst="ellipse">
              <a:avLst/>
            </a:prstGeom>
            <a:gradFill>
              <a:gsLst>
                <a:gs pos="0">
                  <a:srgbClr val="FE9456"/>
                </a:gs>
                <a:gs pos="100000">
                  <a:srgbClr val="FF5A72"/>
                </a:gs>
              </a:gsLst>
              <a:lin ang="0" scaled="1"/>
            </a:gradFill>
            <a:ln>
              <a:noFill/>
            </a:ln>
            <a:effectLst>
              <a:outerShdw blurRad="812800" dist="342900" dir="5100000" sx="96000" sy="96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sp>
          <p:nvSpPr>
            <p:cNvPr id="10" name="paper-plane_873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4A16D4-13F6-4808-A416-4966FB4F17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732954" y="2051058"/>
              <a:ext cx="392412" cy="391820"/>
            </a:xfrm>
            <a:custGeom>
              <a:avLst/>
              <a:gdLst>
                <a:gd name="connsiteX0" fmla="*/ 556672 w 608415"/>
                <a:gd name="connsiteY0" fmla="*/ 135486 h 607498"/>
                <a:gd name="connsiteX1" fmla="*/ 600088 w 608415"/>
                <a:gd name="connsiteY1" fmla="*/ 178963 h 607498"/>
                <a:gd name="connsiteX2" fmla="*/ 559149 w 608415"/>
                <a:gd name="connsiteY2" fmla="*/ 222309 h 607498"/>
                <a:gd name="connsiteX3" fmla="*/ 464886 w 608415"/>
                <a:gd name="connsiteY3" fmla="*/ 343757 h 607498"/>
                <a:gd name="connsiteX4" fmla="*/ 465146 w 608415"/>
                <a:gd name="connsiteY4" fmla="*/ 348443 h 607498"/>
                <a:gd name="connsiteX5" fmla="*/ 421730 w 608415"/>
                <a:gd name="connsiteY5" fmla="*/ 391790 h 607498"/>
                <a:gd name="connsiteX6" fmla="*/ 379879 w 608415"/>
                <a:gd name="connsiteY6" fmla="*/ 360419 h 607498"/>
                <a:gd name="connsiteX7" fmla="*/ 286137 w 608415"/>
                <a:gd name="connsiteY7" fmla="*/ 308091 h 607498"/>
                <a:gd name="connsiteX8" fmla="*/ 266971 w 608415"/>
                <a:gd name="connsiteY8" fmla="*/ 311345 h 607498"/>
                <a:gd name="connsiteX9" fmla="*/ 189657 w 608415"/>
                <a:gd name="connsiteY9" fmla="*/ 396085 h 607498"/>
                <a:gd name="connsiteX10" fmla="*/ 189917 w 608415"/>
                <a:gd name="connsiteY10" fmla="*/ 400511 h 607498"/>
                <a:gd name="connsiteX11" fmla="*/ 146371 w 608415"/>
                <a:gd name="connsiteY11" fmla="*/ 443857 h 607498"/>
                <a:gd name="connsiteX12" fmla="*/ 102955 w 608415"/>
                <a:gd name="connsiteY12" fmla="*/ 400511 h 607498"/>
                <a:gd name="connsiteX13" fmla="*/ 145198 w 608415"/>
                <a:gd name="connsiteY13" fmla="*/ 357165 h 607498"/>
                <a:gd name="connsiteX14" fmla="*/ 225771 w 608415"/>
                <a:gd name="connsiteY14" fmla="*/ 268780 h 607498"/>
                <a:gd name="connsiteX15" fmla="*/ 225771 w 608415"/>
                <a:gd name="connsiteY15" fmla="*/ 267999 h 607498"/>
                <a:gd name="connsiteX16" fmla="*/ 269318 w 608415"/>
                <a:gd name="connsiteY16" fmla="*/ 224652 h 607498"/>
                <a:gd name="connsiteX17" fmla="*/ 310387 w 608415"/>
                <a:gd name="connsiteY17" fmla="*/ 254070 h 607498"/>
                <a:gd name="connsiteX18" fmla="*/ 406606 w 608415"/>
                <a:gd name="connsiteY18" fmla="*/ 307700 h 607498"/>
                <a:gd name="connsiteX19" fmla="*/ 420166 w 608415"/>
                <a:gd name="connsiteY19" fmla="*/ 305097 h 607498"/>
                <a:gd name="connsiteX20" fmla="*/ 513647 w 608415"/>
                <a:gd name="connsiteY20" fmla="*/ 184560 h 607498"/>
                <a:gd name="connsiteX21" fmla="*/ 513256 w 608415"/>
                <a:gd name="connsiteY21" fmla="*/ 178963 h 607498"/>
                <a:gd name="connsiteX22" fmla="*/ 556672 w 608415"/>
                <a:gd name="connsiteY22" fmla="*/ 135486 h 607498"/>
                <a:gd name="connsiteX23" fmla="*/ 0 w 608415"/>
                <a:gd name="connsiteY23" fmla="*/ 0 h 607498"/>
                <a:gd name="connsiteX24" fmla="*/ 69485 w 608415"/>
                <a:gd name="connsiteY24" fmla="*/ 0 h 607498"/>
                <a:gd name="connsiteX25" fmla="*/ 69485 w 608415"/>
                <a:gd name="connsiteY25" fmla="*/ 537988 h 607498"/>
                <a:gd name="connsiteX26" fmla="*/ 608415 w 608415"/>
                <a:gd name="connsiteY26" fmla="*/ 537988 h 607498"/>
                <a:gd name="connsiteX27" fmla="*/ 608415 w 608415"/>
                <a:gd name="connsiteY27" fmla="*/ 607498 h 607498"/>
                <a:gd name="connsiteX28" fmla="*/ 0 w 608415"/>
                <a:gd name="connsiteY28" fmla="*/ 607498 h 60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08415" h="607498">
                  <a:moveTo>
                    <a:pt x="556672" y="135486"/>
                  </a:moveTo>
                  <a:cubicBezTo>
                    <a:pt x="580662" y="135486"/>
                    <a:pt x="600088" y="155012"/>
                    <a:pt x="600088" y="178963"/>
                  </a:cubicBezTo>
                  <a:cubicBezTo>
                    <a:pt x="600088" y="202003"/>
                    <a:pt x="581965" y="221007"/>
                    <a:pt x="559149" y="222309"/>
                  </a:cubicBezTo>
                  <a:lnTo>
                    <a:pt x="464886" y="343757"/>
                  </a:lnTo>
                  <a:cubicBezTo>
                    <a:pt x="465016" y="345319"/>
                    <a:pt x="465146" y="346881"/>
                    <a:pt x="465146" y="348443"/>
                  </a:cubicBezTo>
                  <a:cubicBezTo>
                    <a:pt x="465146" y="372394"/>
                    <a:pt x="445590" y="391790"/>
                    <a:pt x="421730" y="391790"/>
                  </a:cubicBezTo>
                  <a:cubicBezTo>
                    <a:pt x="401782" y="391790"/>
                    <a:pt x="385094" y="378642"/>
                    <a:pt x="379879" y="360419"/>
                  </a:cubicBezTo>
                  <a:lnTo>
                    <a:pt x="286137" y="308091"/>
                  </a:lnTo>
                  <a:cubicBezTo>
                    <a:pt x="280139" y="310564"/>
                    <a:pt x="273490" y="311735"/>
                    <a:pt x="266971" y="311345"/>
                  </a:cubicBezTo>
                  <a:lnTo>
                    <a:pt x="189657" y="396085"/>
                  </a:lnTo>
                  <a:cubicBezTo>
                    <a:pt x="189787" y="397517"/>
                    <a:pt x="189917" y="398949"/>
                    <a:pt x="189917" y="400511"/>
                  </a:cubicBezTo>
                  <a:cubicBezTo>
                    <a:pt x="189917" y="424462"/>
                    <a:pt x="170361" y="443857"/>
                    <a:pt x="146371" y="443857"/>
                  </a:cubicBezTo>
                  <a:cubicBezTo>
                    <a:pt x="122512" y="443857"/>
                    <a:pt x="102955" y="424462"/>
                    <a:pt x="102955" y="400511"/>
                  </a:cubicBezTo>
                  <a:cubicBezTo>
                    <a:pt x="102955" y="376950"/>
                    <a:pt x="121860" y="357815"/>
                    <a:pt x="145198" y="357165"/>
                  </a:cubicBezTo>
                  <a:lnTo>
                    <a:pt x="225771" y="268780"/>
                  </a:lnTo>
                  <a:cubicBezTo>
                    <a:pt x="225771" y="268519"/>
                    <a:pt x="225771" y="268259"/>
                    <a:pt x="225771" y="267999"/>
                  </a:cubicBezTo>
                  <a:cubicBezTo>
                    <a:pt x="225771" y="244047"/>
                    <a:pt x="245328" y="224652"/>
                    <a:pt x="269318" y="224652"/>
                  </a:cubicBezTo>
                  <a:cubicBezTo>
                    <a:pt x="288353" y="224652"/>
                    <a:pt x="304650" y="236758"/>
                    <a:pt x="310387" y="254070"/>
                  </a:cubicBezTo>
                  <a:lnTo>
                    <a:pt x="406606" y="307700"/>
                  </a:lnTo>
                  <a:cubicBezTo>
                    <a:pt x="410909" y="306138"/>
                    <a:pt x="415472" y="305227"/>
                    <a:pt x="420166" y="305097"/>
                  </a:cubicBezTo>
                  <a:lnTo>
                    <a:pt x="513647" y="184560"/>
                  </a:lnTo>
                  <a:cubicBezTo>
                    <a:pt x="513386" y="182738"/>
                    <a:pt x="513256" y="180785"/>
                    <a:pt x="513256" y="178963"/>
                  </a:cubicBezTo>
                  <a:cubicBezTo>
                    <a:pt x="513256" y="155012"/>
                    <a:pt x="532682" y="135486"/>
                    <a:pt x="556672" y="135486"/>
                  </a:cubicBezTo>
                  <a:close/>
                  <a:moveTo>
                    <a:pt x="0" y="0"/>
                  </a:moveTo>
                  <a:lnTo>
                    <a:pt x="69485" y="0"/>
                  </a:lnTo>
                  <a:lnTo>
                    <a:pt x="69485" y="537988"/>
                  </a:lnTo>
                  <a:lnTo>
                    <a:pt x="608415" y="537988"/>
                  </a:lnTo>
                  <a:lnTo>
                    <a:pt x="608415" y="607498"/>
                  </a:lnTo>
                  <a:lnTo>
                    <a:pt x="0" y="6074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3DE1BD5-6F80-4BD8-B2D4-1AD0F463546F}"/>
              </a:ext>
            </a:extLst>
          </p:cNvPr>
          <p:cNvSpPr txBox="1"/>
          <p:nvPr/>
        </p:nvSpPr>
        <p:spPr>
          <a:xfrm>
            <a:off x="7592257" y="3009988"/>
            <a:ext cx="2837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5400000" scaled="1"/>
                </a:gra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E9F848-7757-4473-A97C-964751416E67}"/>
              </a:ext>
            </a:extLst>
          </p:cNvPr>
          <p:cNvSpPr txBox="1"/>
          <p:nvPr/>
        </p:nvSpPr>
        <p:spPr>
          <a:xfrm>
            <a:off x="7788734" y="3836461"/>
            <a:ext cx="2427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F92E21-288F-4F26-A5CC-A123228862D6}"/>
              </a:ext>
            </a:extLst>
          </p:cNvPr>
          <p:cNvCxnSpPr/>
          <p:nvPr/>
        </p:nvCxnSpPr>
        <p:spPr>
          <a:xfrm>
            <a:off x="8767434" y="3707274"/>
            <a:ext cx="4421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CA7ACD-A92A-47BA-A371-9C58FAD0A33D}"/>
              </a:ext>
            </a:extLst>
          </p:cNvPr>
          <p:cNvGrpSpPr/>
          <p:nvPr/>
        </p:nvGrpSpPr>
        <p:grpSpPr>
          <a:xfrm>
            <a:off x="2038390" y="4100726"/>
            <a:ext cx="585555" cy="126685"/>
            <a:chOff x="5044440" y="960120"/>
            <a:chExt cx="1051560" cy="227505"/>
          </a:xfrm>
        </p:grpSpPr>
        <p:sp>
          <p:nvSpPr>
            <p:cNvPr id="16" name="椭圆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1D835B-9F60-41AE-A401-F46B8618CFA3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B92EBE-3753-4244-B76F-FC51EC42F52F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E4CDFB-947D-4D61-AD54-8744CA65BF6B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ïśḷiḑ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8B31C1-C76C-43E4-A629-D11C9614274A}"/>
              </a:ext>
            </a:extLst>
          </p:cNvPr>
          <p:cNvSpPr txBox="1"/>
          <p:nvPr/>
        </p:nvSpPr>
        <p:spPr>
          <a:xfrm>
            <a:off x="1329928" y="1682785"/>
            <a:ext cx="413883" cy="492369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prstTxWarp prst="textPlain">
              <a:avLst/>
            </a:prstTxWarp>
            <a:normAutofit fontScale="62500" lnSpcReduction="20000"/>
          </a:bodyPr>
          <a:lstStyle/>
          <a:p>
            <a:r>
              <a:rPr lang="en-US" sz="4800" dirty="0">
                <a:solidFill>
                  <a:schemeClr val="bg1"/>
                </a:solidFill>
                <a:cs typeface="+mn-ea"/>
                <a:sym typeface="+mn-lt"/>
              </a:rPr>
              <a:t>“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6F437F-C0D8-4C3A-BBE9-429D1BA9CDCD}"/>
              </a:ext>
            </a:extLst>
          </p:cNvPr>
          <p:cNvCxnSpPr/>
          <p:nvPr/>
        </p:nvCxnSpPr>
        <p:spPr>
          <a:xfrm>
            <a:off x="1965741" y="3061396"/>
            <a:ext cx="1533717" cy="0"/>
          </a:xfrm>
          <a:prstGeom prst="line">
            <a:avLst/>
          </a:prstGeom>
          <a:ln w="190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958BBC-6DB6-4A14-9A5C-FD2D1BDB9F42}"/>
              </a:ext>
            </a:extLst>
          </p:cNvPr>
          <p:cNvSpPr txBox="1"/>
          <p:nvPr/>
        </p:nvSpPr>
        <p:spPr>
          <a:xfrm>
            <a:off x="1879654" y="2434891"/>
            <a:ext cx="2443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3F05FC-2E1B-468C-B132-FCE45DE1658D}"/>
              </a:ext>
            </a:extLst>
          </p:cNvPr>
          <p:cNvSpPr txBox="1"/>
          <p:nvPr/>
        </p:nvSpPr>
        <p:spPr>
          <a:xfrm>
            <a:off x="1900667" y="3203087"/>
            <a:ext cx="3655037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7776C6-D026-4728-9179-B88D0D229568}"/>
              </a:ext>
            </a:extLst>
          </p:cNvPr>
          <p:cNvCxnSpPr/>
          <p:nvPr/>
        </p:nvCxnSpPr>
        <p:spPr>
          <a:xfrm>
            <a:off x="1965741" y="3049821"/>
            <a:ext cx="3660775" cy="0"/>
          </a:xfrm>
          <a:prstGeom prst="line">
            <a:avLst/>
          </a:prstGeom>
          <a:ln w="3175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ACCA41-7AD2-489D-9826-5C3A5571C2F7}"/>
              </a:ext>
            </a:extLst>
          </p:cNvPr>
          <p:cNvSpPr txBox="1"/>
          <p:nvPr/>
        </p:nvSpPr>
        <p:spPr>
          <a:xfrm>
            <a:off x="2376687" y="4750246"/>
            <a:ext cx="994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140</a:t>
            </a: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￥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FDB0EC-9D05-4177-9B3F-FE5FFF1064E9}"/>
              </a:ext>
            </a:extLst>
          </p:cNvPr>
          <p:cNvSpPr txBox="1"/>
          <p:nvPr/>
        </p:nvSpPr>
        <p:spPr>
          <a:xfrm>
            <a:off x="4287113" y="4742574"/>
            <a:ext cx="994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5400000" scaled="1"/>
                </a:gradFill>
                <a:cs typeface="+mn-ea"/>
                <a:sym typeface="+mn-lt"/>
              </a:rPr>
              <a:t>320</a:t>
            </a:r>
            <a:r>
              <a:rPr lang="zh-CN" altLang="en-US" sz="24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5400000" scaled="1"/>
                </a:gradFill>
                <a:cs typeface="+mn-ea"/>
                <a:sym typeface="+mn-lt"/>
              </a:rPr>
              <a:t>￥</a:t>
            </a:r>
          </a:p>
        </p:txBody>
      </p:sp>
    </p:spTree>
    <p:extLst>
      <p:ext uri="{BB962C8B-B14F-4D97-AF65-F5344CB8AC3E}">
        <p14:creationId xmlns:p14="http://schemas.microsoft.com/office/powerpoint/2010/main" val="392724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2" grpId="0"/>
      <p:bldP spid="13" grpId="0"/>
      <p:bldP spid="19" grpId="0"/>
      <p:bldP spid="21" grpId="0"/>
      <p:bldP spid="22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8857E8-E95A-4449-8049-3EEBE37B7A25}"/>
              </a:ext>
            </a:extLst>
          </p:cNvPr>
          <p:cNvSpPr/>
          <p:nvPr/>
        </p:nvSpPr>
        <p:spPr>
          <a:xfrm>
            <a:off x="6132513" y="0"/>
            <a:ext cx="3405026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506E0C-176B-4CEF-9E18-ECDA31D672DF}"/>
              </a:ext>
            </a:extLst>
          </p:cNvPr>
          <p:cNvSpPr/>
          <p:nvPr/>
        </p:nvSpPr>
        <p:spPr>
          <a:xfrm>
            <a:off x="9537539" y="0"/>
            <a:ext cx="2654461" cy="6858000"/>
          </a:xfrm>
          <a:prstGeom prst="rect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50A4B3-D917-45FF-954B-63360141C280}"/>
              </a:ext>
            </a:extLst>
          </p:cNvPr>
          <p:cNvSpPr/>
          <p:nvPr/>
        </p:nvSpPr>
        <p:spPr>
          <a:xfrm>
            <a:off x="1535292" y="1154996"/>
            <a:ext cx="3186897" cy="3186897"/>
          </a:xfrm>
          <a:prstGeom prst="ellipse">
            <a:avLst/>
          </a:prstGeom>
          <a:noFill/>
          <a:ln>
            <a:solidFill>
              <a:srgbClr val="FE9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alarm-bell_726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A097E3-35A4-4D4E-8853-5604DDBD9F2B}"/>
              </a:ext>
            </a:extLst>
          </p:cNvPr>
          <p:cNvSpPr>
            <a:spLocks noChangeAspect="1"/>
          </p:cNvSpPr>
          <p:nvPr/>
        </p:nvSpPr>
        <p:spPr bwMode="auto">
          <a:xfrm>
            <a:off x="2829061" y="1681615"/>
            <a:ext cx="589282" cy="65653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585" h="607851">
                <a:moveTo>
                  <a:pt x="205579" y="557256"/>
                </a:moveTo>
                <a:cubicBezTo>
                  <a:pt x="226318" y="557852"/>
                  <a:pt x="248697" y="558150"/>
                  <a:pt x="272793" y="558150"/>
                </a:cubicBezTo>
                <a:cubicBezTo>
                  <a:pt x="296888" y="558150"/>
                  <a:pt x="319268" y="557852"/>
                  <a:pt x="340006" y="557256"/>
                </a:cubicBezTo>
                <a:cubicBezTo>
                  <a:pt x="331651" y="586465"/>
                  <a:pt x="304721" y="607851"/>
                  <a:pt x="272793" y="607851"/>
                </a:cubicBezTo>
                <a:cubicBezTo>
                  <a:pt x="240864" y="607851"/>
                  <a:pt x="213934" y="586465"/>
                  <a:pt x="205579" y="557256"/>
                </a:cubicBezTo>
                <a:close/>
                <a:moveTo>
                  <a:pt x="272793" y="0"/>
                </a:moveTo>
                <a:cubicBezTo>
                  <a:pt x="376035" y="0"/>
                  <a:pt x="459733" y="117091"/>
                  <a:pt x="459733" y="261443"/>
                </a:cubicBezTo>
                <a:cubicBezTo>
                  <a:pt x="459733" y="405870"/>
                  <a:pt x="746110" y="522961"/>
                  <a:pt x="272793" y="522961"/>
                </a:cubicBezTo>
                <a:cubicBezTo>
                  <a:pt x="-200525" y="522961"/>
                  <a:pt x="85852" y="405870"/>
                  <a:pt x="85852" y="261443"/>
                </a:cubicBezTo>
                <a:cubicBezTo>
                  <a:pt x="85852" y="117091"/>
                  <a:pt x="169550" y="0"/>
                  <a:pt x="272793" y="0"/>
                </a:cubicBez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C10DF7A-1D62-4766-B60C-03FB20671EF6}"/>
              </a:ext>
            </a:extLst>
          </p:cNvPr>
          <p:cNvSpPr txBox="1"/>
          <p:nvPr/>
        </p:nvSpPr>
        <p:spPr>
          <a:xfrm>
            <a:off x="2022620" y="2952554"/>
            <a:ext cx="2212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90FEEA-77BB-4E1C-A6B5-EA1718DB8B9B}"/>
              </a:ext>
            </a:extLst>
          </p:cNvPr>
          <p:cNvSpPr txBox="1"/>
          <p:nvPr/>
        </p:nvSpPr>
        <p:spPr>
          <a:xfrm>
            <a:off x="2295159" y="2429334"/>
            <a:ext cx="1775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添加标题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92A8C7-FAE8-49D1-8BC5-9D27FDDC3D5F}"/>
              </a:ext>
            </a:extLst>
          </p:cNvPr>
          <p:cNvCxnSpPr>
            <a:cxnSpLocks/>
            <a:endCxn id="12" idx="4"/>
          </p:cNvCxnSpPr>
          <p:nvPr/>
        </p:nvCxnSpPr>
        <p:spPr>
          <a:xfrm>
            <a:off x="10871581" y="1981641"/>
            <a:ext cx="0" cy="3035586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îṥľí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A3E20E-0B78-44A1-A359-04692FFDE2E3}"/>
              </a:ext>
            </a:extLst>
          </p:cNvPr>
          <p:cNvSpPr/>
          <p:nvPr/>
        </p:nvSpPr>
        <p:spPr>
          <a:xfrm>
            <a:off x="10602671" y="3291467"/>
            <a:ext cx="537820" cy="5378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íśľiḓ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E6AEC2-A59A-46B1-BA28-64358D52E905}"/>
              </a:ext>
            </a:extLst>
          </p:cNvPr>
          <p:cNvSpPr/>
          <p:nvPr/>
        </p:nvSpPr>
        <p:spPr bwMode="auto">
          <a:xfrm>
            <a:off x="10734463" y="3461429"/>
            <a:ext cx="274236" cy="197898"/>
          </a:xfrm>
          <a:custGeom>
            <a:avLst/>
            <a:gdLst>
              <a:gd name="connsiteX0" fmla="*/ 91000 w 605879"/>
              <a:gd name="connsiteY0" fmla="*/ 173662 h 437224"/>
              <a:gd name="connsiteX1" fmla="*/ 331193 w 605879"/>
              <a:gd name="connsiteY1" fmla="*/ 173662 h 437224"/>
              <a:gd name="connsiteX2" fmla="*/ 342454 w 605879"/>
              <a:gd name="connsiteY2" fmla="*/ 184882 h 437224"/>
              <a:gd name="connsiteX3" fmla="*/ 331193 w 605879"/>
              <a:gd name="connsiteY3" fmla="*/ 196102 h 437224"/>
              <a:gd name="connsiteX4" fmla="*/ 91000 w 605879"/>
              <a:gd name="connsiteY4" fmla="*/ 196102 h 437224"/>
              <a:gd name="connsiteX5" fmla="*/ 79739 w 605879"/>
              <a:gd name="connsiteY5" fmla="*/ 184882 h 437224"/>
              <a:gd name="connsiteX6" fmla="*/ 91000 w 605879"/>
              <a:gd name="connsiteY6" fmla="*/ 173662 h 437224"/>
              <a:gd name="connsiteX7" fmla="*/ 421630 w 605879"/>
              <a:gd name="connsiteY7" fmla="*/ 131441 h 437224"/>
              <a:gd name="connsiteX8" fmla="*/ 423552 w 605879"/>
              <a:gd name="connsiteY8" fmla="*/ 152274 h 437224"/>
              <a:gd name="connsiteX9" fmla="*/ 275961 w 605879"/>
              <a:gd name="connsiteY9" fmla="*/ 300986 h 437224"/>
              <a:gd name="connsiteX10" fmla="*/ 408175 w 605879"/>
              <a:gd name="connsiteY10" fmla="*/ 358277 h 437224"/>
              <a:gd name="connsiteX11" fmla="*/ 418060 w 605879"/>
              <a:gd name="connsiteY11" fmla="*/ 365267 h 437224"/>
              <a:gd name="connsiteX12" fmla="*/ 488218 w 605879"/>
              <a:gd name="connsiteY12" fmla="*/ 410360 h 437224"/>
              <a:gd name="connsiteX13" fmla="*/ 474214 w 605879"/>
              <a:gd name="connsiteY13" fmla="*/ 363348 h 437224"/>
              <a:gd name="connsiteX14" fmla="*/ 482039 w 605879"/>
              <a:gd name="connsiteY14" fmla="*/ 349916 h 437224"/>
              <a:gd name="connsiteX15" fmla="*/ 583363 w 605879"/>
              <a:gd name="connsiteY15" fmla="*/ 244928 h 437224"/>
              <a:gd name="connsiteX16" fmla="*/ 421630 w 605879"/>
              <a:gd name="connsiteY16" fmla="*/ 131441 h 437224"/>
              <a:gd name="connsiteX17" fmla="*/ 75898 w 605879"/>
              <a:gd name="connsiteY17" fmla="*/ 120173 h 437224"/>
              <a:gd name="connsiteX18" fmla="*/ 340509 w 605879"/>
              <a:gd name="connsiteY18" fmla="*/ 120173 h 437224"/>
              <a:gd name="connsiteX19" fmla="*/ 351769 w 605879"/>
              <a:gd name="connsiteY19" fmla="*/ 131428 h 437224"/>
              <a:gd name="connsiteX20" fmla="*/ 340509 w 605879"/>
              <a:gd name="connsiteY20" fmla="*/ 142683 h 437224"/>
              <a:gd name="connsiteX21" fmla="*/ 75898 w 605879"/>
              <a:gd name="connsiteY21" fmla="*/ 142683 h 437224"/>
              <a:gd name="connsiteX22" fmla="*/ 64638 w 605879"/>
              <a:gd name="connsiteY22" fmla="*/ 131428 h 437224"/>
              <a:gd name="connsiteX23" fmla="*/ 75898 w 605879"/>
              <a:gd name="connsiteY23" fmla="*/ 120173 h 437224"/>
              <a:gd name="connsiteX24" fmla="*/ 210609 w 605879"/>
              <a:gd name="connsiteY24" fmla="*/ 22478 h 437224"/>
              <a:gd name="connsiteX25" fmla="*/ 22516 w 605879"/>
              <a:gd name="connsiteY25" fmla="*/ 153508 h 437224"/>
              <a:gd name="connsiteX26" fmla="*/ 139216 w 605879"/>
              <a:gd name="connsiteY26" fmla="*/ 274807 h 437224"/>
              <a:gd name="connsiteX27" fmla="*/ 147042 w 605879"/>
              <a:gd name="connsiteY27" fmla="*/ 288102 h 437224"/>
              <a:gd name="connsiteX28" fmla="*/ 130017 w 605879"/>
              <a:gd name="connsiteY28" fmla="*/ 344297 h 437224"/>
              <a:gd name="connsiteX29" fmla="*/ 214041 w 605879"/>
              <a:gd name="connsiteY29" fmla="*/ 291254 h 437224"/>
              <a:gd name="connsiteX30" fmla="*/ 223927 w 605879"/>
              <a:gd name="connsiteY30" fmla="*/ 284264 h 437224"/>
              <a:gd name="connsiteX31" fmla="*/ 398839 w 605879"/>
              <a:gd name="connsiteY31" fmla="*/ 152960 h 437224"/>
              <a:gd name="connsiteX32" fmla="*/ 369596 w 605879"/>
              <a:gd name="connsiteY32" fmla="*/ 80592 h 437224"/>
              <a:gd name="connsiteX33" fmla="*/ 210609 w 605879"/>
              <a:gd name="connsiteY33" fmla="*/ 22478 h 437224"/>
              <a:gd name="connsiteX34" fmla="*/ 210609 w 605879"/>
              <a:gd name="connsiteY34" fmla="*/ 0 h 437224"/>
              <a:gd name="connsiteX35" fmla="*/ 385796 w 605879"/>
              <a:gd name="connsiteY35" fmla="*/ 64967 h 437224"/>
              <a:gd name="connsiteX36" fmla="*/ 414079 w 605879"/>
              <a:gd name="connsiteY36" fmla="*/ 109100 h 437224"/>
              <a:gd name="connsiteX37" fmla="*/ 419845 w 605879"/>
              <a:gd name="connsiteY37" fmla="*/ 108963 h 437224"/>
              <a:gd name="connsiteX38" fmla="*/ 605879 w 605879"/>
              <a:gd name="connsiteY38" fmla="*/ 244928 h 437224"/>
              <a:gd name="connsiteX39" fmla="*/ 498515 w 605879"/>
              <a:gd name="connsiteY39" fmla="*/ 368420 h 437224"/>
              <a:gd name="connsiteX40" fmla="*/ 516088 w 605879"/>
              <a:gd name="connsiteY40" fmla="*/ 414609 h 437224"/>
              <a:gd name="connsiteX41" fmla="*/ 522953 w 605879"/>
              <a:gd name="connsiteY41" fmla="*/ 428178 h 437224"/>
              <a:gd name="connsiteX42" fmla="*/ 510185 w 605879"/>
              <a:gd name="connsiteY42" fmla="*/ 437224 h 437224"/>
              <a:gd name="connsiteX43" fmla="*/ 400487 w 605879"/>
              <a:gd name="connsiteY43" fmla="*/ 380344 h 437224"/>
              <a:gd name="connsiteX44" fmla="*/ 250836 w 605879"/>
              <a:gd name="connsiteY44" fmla="*/ 304275 h 437224"/>
              <a:gd name="connsiteX45" fmla="*/ 231752 w 605879"/>
              <a:gd name="connsiteY45" fmla="*/ 306331 h 437224"/>
              <a:gd name="connsiteX46" fmla="*/ 107639 w 605879"/>
              <a:gd name="connsiteY46" fmla="*/ 371161 h 437224"/>
              <a:gd name="connsiteX47" fmla="*/ 94596 w 605879"/>
              <a:gd name="connsiteY47" fmla="*/ 361978 h 437224"/>
              <a:gd name="connsiteX48" fmla="*/ 102009 w 605879"/>
              <a:gd name="connsiteY48" fmla="*/ 348135 h 437224"/>
              <a:gd name="connsiteX49" fmla="*/ 122741 w 605879"/>
              <a:gd name="connsiteY49" fmla="*/ 293173 h 437224"/>
              <a:gd name="connsiteX50" fmla="*/ 0 w 605879"/>
              <a:gd name="connsiteY50" fmla="*/ 153508 h 437224"/>
              <a:gd name="connsiteX51" fmla="*/ 210609 w 605879"/>
              <a:gd name="connsiteY51" fmla="*/ 0 h 43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879" h="437224">
                <a:moveTo>
                  <a:pt x="91000" y="173662"/>
                </a:moveTo>
                <a:lnTo>
                  <a:pt x="331193" y="173662"/>
                </a:lnTo>
                <a:cubicBezTo>
                  <a:pt x="337373" y="173662"/>
                  <a:pt x="342454" y="178725"/>
                  <a:pt x="342454" y="184882"/>
                </a:cubicBezTo>
                <a:cubicBezTo>
                  <a:pt x="342454" y="191040"/>
                  <a:pt x="337373" y="196102"/>
                  <a:pt x="331193" y="196102"/>
                </a:cubicBezTo>
                <a:lnTo>
                  <a:pt x="91000" y="196102"/>
                </a:lnTo>
                <a:cubicBezTo>
                  <a:pt x="84683" y="196102"/>
                  <a:pt x="79739" y="191040"/>
                  <a:pt x="79739" y="184882"/>
                </a:cubicBezTo>
                <a:cubicBezTo>
                  <a:pt x="79739" y="178725"/>
                  <a:pt x="84683" y="173662"/>
                  <a:pt x="91000" y="173662"/>
                </a:cubicBezTo>
                <a:close/>
                <a:moveTo>
                  <a:pt x="421630" y="131441"/>
                </a:moveTo>
                <a:cubicBezTo>
                  <a:pt x="423003" y="138294"/>
                  <a:pt x="423552" y="145284"/>
                  <a:pt x="423552" y="152274"/>
                </a:cubicBezTo>
                <a:cubicBezTo>
                  <a:pt x="423552" y="220668"/>
                  <a:pt x="362456" y="281249"/>
                  <a:pt x="275961" y="300986"/>
                </a:cubicBezTo>
                <a:cubicBezTo>
                  <a:pt x="302047" y="334017"/>
                  <a:pt x="350924" y="355536"/>
                  <a:pt x="408175" y="358277"/>
                </a:cubicBezTo>
                <a:cubicBezTo>
                  <a:pt x="412569" y="358551"/>
                  <a:pt x="416413" y="361293"/>
                  <a:pt x="418060" y="365267"/>
                </a:cubicBezTo>
                <a:cubicBezTo>
                  <a:pt x="427259" y="388019"/>
                  <a:pt x="463505" y="403370"/>
                  <a:pt x="488218" y="410360"/>
                </a:cubicBezTo>
                <a:cubicBezTo>
                  <a:pt x="483962" y="399944"/>
                  <a:pt x="479156" y="385004"/>
                  <a:pt x="474214" y="363348"/>
                </a:cubicBezTo>
                <a:cubicBezTo>
                  <a:pt x="472841" y="357455"/>
                  <a:pt x="476273" y="351698"/>
                  <a:pt x="482039" y="349916"/>
                </a:cubicBezTo>
                <a:cubicBezTo>
                  <a:pt x="543685" y="332236"/>
                  <a:pt x="583500" y="290980"/>
                  <a:pt x="583363" y="244928"/>
                </a:cubicBezTo>
                <a:cubicBezTo>
                  <a:pt x="583363" y="182839"/>
                  <a:pt x="511009" y="132126"/>
                  <a:pt x="421630" y="131441"/>
                </a:cubicBezTo>
                <a:close/>
                <a:moveTo>
                  <a:pt x="75898" y="120173"/>
                </a:moveTo>
                <a:lnTo>
                  <a:pt x="340509" y="120173"/>
                </a:lnTo>
                <a:cubicBezTo>
                  <a:pt x="346826" y="120173"/>
                  <a:pt x="351769" y="125114"/>
                  <a:pt x="351769" y="131428"/>
                </a:cubicBezTo>
                <a:cubicBezTo>
                  <a:pt x="351769" y="137604"/>
                  <a:pt x="346826" y="142683"/>
                  <a:pt x="340509" y="142683"/>
                </a:cubicBezTo>
                <a:lnTo>
                  <a:pt x="75898" y="142683"/>
                </a:lnTo>
                <a:cubicBezTo>
                  <a:pt x="69719" y="142683"/>
                  <a:pt x="64638" y="137604"/>
                  <a:pt x="64638" y="131428"/>
                </a:cubicBezTo>
                <a:cubicBezTo>
                  <a:pt x="64638" y="125114"/>
                  <a:pt x="69719" y="120173"/>
                  <a:pt x="75898" y="120173"/>
                </a:cubicBezTo>
                <a:close/>
                <a:moveTo>
                  <a:pt x="210609" y="22478"/>
                </a:moveTo>
                <a:cubicBezTo>
                  <a:pt x="106952" y="22478"/>
                  <a:pt x="22516" y="81277"/>
                  <a:pt x="22516" y="153508"/>
                </a:cubicBezTo>
                <a:cubicBezTo>
                  <a:pt x="22516" y="206688"/>
                  <a:pt x="68372" y="254385"/>
                  <a:pt x="139216" y="274807"/>
                </a:cubicBezTo>
                <a:cubicBezTo>
                  <a:pt x="144983" y="276452"/>
                  <a:pt x="148415" y="282208"/>
                  <a:pt x="147042" y="288102"/>
                </a:cubicBezTo>
                <a:cubicBezTo>
                  <a:pt x="140864" y="314966"/>
                  <a:pt x="135097" y="332647"/>
                  <a:pt x="130017" y="344297"/>
                </a:cubicBezTo>
                <a:cubicBezTo>
                  <a:pt x="158437" y="336622"/>
                  <a:pt x="203058" y="318667"/>
                  <a:pt x="214041" y="291254"/>
                </a:cubicBezTo>
                <a:cubicBezTo>
                  <a:pt x="215689" y="287280"/>
                  <a:pt x="219533" y="284538"/>
                  <a:pt x="223927" y="284264"/>
                </a:cubicBezTo>
                <a:cubicBezTo>
                  <a:pt x="320170" y="279604"/>
                  <a:pt x="395407" y="223135"/>
                  <a:pt x="398839" y="152960"/>
                </a:cubicBezTo>
                <a:cubicBezTo>
                  <a:pt x="400075" y="126918"/>
                  <a:pt x="389915" y="101836"/>
                  <a:pt x="369596" y="80592"/>
                </a:cubicBezTo>
                <a:cubicBezTo>
                  <a:pt x="334860" y="44133"/>
                  <a:pt x="275412" y="22478"/>
                  <a:pt x="210609" y="22478"/>
                </a:cubicBezTo>
                <a:close/>
                <a:moveTo>
                  <a:pt x="210609" y="0"/>
                </a:moveTo>
                <a:cubicBezTo>
                  <a:pt x="281453" y="0"/>
                  <a:pt x="346942" y="24260"/>
                  <a:pt x="385796" y="64967"/>
                </a:cubicBezTo>
                <a:cubicBezTo>
                  <a:pt x="398702" y="78536"/>
                  <a:pt x="408175" y="93338"/>
                  <a:pt x="414079" y="109100"/>
                </a:cubicBezTo>
                <a:cubicBezTo>
                  <a:pt x="416001" y="108963"/>
                  <a:pt x="417923" y="108963"/>
                  <a:pt x="419845" y="108963"/>
                </a:cubicBezTo>
                <a:cubicBezTo>
                  <a:pt x="522404" y="108963"/>
                  <a:pt x="606016" y="169955"/>
                  <a:pt x="605879" y="244928"/>
                </a:cubicBezTo>
                <a:cubicBezTo>
                  <a:pt x="605879" y="298519"/>
                  <a:pt x="564141" y="346079"/>
                  <a:pt x="498515" y="368420"/>
                </a:cubicBezTo>
                <a:cubicBezTo>
                  <a:pt x="506066" y="398025"/>
                  <a:pt x="512931" y="412279"/>
                  <a:pt x="516088" y="414609"/>
                </a:cubicBezTo>
                <a:cubicBezTo>
                  <a:pt x="524601" y="418858"/>
                  <a:pt x="523228" y="426671"/>
                  <a:pt x="522953" y="428178"/>
                </a:cubicBezTo>
                <a:cubicBezTo>
                  <a:pt x="522541" y="429686"/>
                  <a:pt x="520207" y="437224"/>
                  <a:pt x="510185" y="437224"/>
                </a:cubicBezTo>
                <a:cubicBezTo>
                  <a:pt x="497828" y="437224"/>
                  <a:pt x="423689" y="421325"/>
                  <a:pt x="400487" y="380344"/>
                </a:cubicBezTo>
                <a:cubicBezTo>
                  <a:pt x="333899" y="375410"/>
                  <a:pt x="277746" y="346764"/>
                  <a:pt x="250836" y="304275"/>
                </a:cubicBezTo>
                <a:cubicBezTo>
                  <a:pt x="244521" y="305098"/>
                  <a:pt x="238205" y="305783"/>
                  <a:pt x="231752" y="306331"/>
                </a:cubicBezTo>
                <a:cubicBezTo>
                  <a:pt x="206216" y="353069"/>
                  <a:pt x="121643" y="371161"/>
                  <a:pt x="107639" y="371161"/>
                </a:cubicBezTo>
                <a:cubicBezTo>
                  <a:pt x="97616" y="371161"/>
                  <a:pt x="95145" y="364171"/>
                  <a:pt x="94596" y="361978"/>
                </a:cubicBezTo>
                <a:cubicBezTo>
                  <a:pt x="94184" y="360470"/>
                  <a:pt x="92948" y="352658"/>
                  <a:pt x="102009" y="348135"/>
                </a:cubicBezTo>
                <a:cubicBezTo>
                  <a:pt x="105030" y="345942"/>
                  <a:pt x="113130" y="331550"/>
                  <a:pt x="122741" y="293173"/>
                </a:cubicBezTo>
                <a:cubicBezTo>
                  <a:pt x="47778" y="268228"/>
                  <a:pt x="0" y="214226"/>
                  <a:pt x="0" y="153508"/>
                </a:cubicBezTo>
                <a:cubicBezTo>
                  <a:pt x="0" y="68804"/>
                  <a:pt x="94458" y="0"/>
                  <a:pt x="210609" y="0"/>
                </a:cubicBez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2" name="íŝļiḍ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5AE0D8-A502-4B53-8A88-B7417D70CAF6}"/>
              </a:ext>
            </a:extLst>
          </p:cNvPr>
          <p:cNvSpPr/>
          <p:nvPr/>
        </p:nvSpPr>
        <p:spPr>
          <a:xfrm>
            <a:off x="10602671" y="4479403"/>
            <a:ext cx="537820" cy="5378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isļïḓ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DAF15A-4934-4921-B377-629FD085BC8F}"/>
              </a:ext>
            </a:extLst>
          </p:cNvPr>
          <p:cNvSpPr/>
          <p:nvPr/>
        </p:nvSpPr>
        <p:spPr bwMode="auto">
          <a:xfrm>
            <a:off x="10734462" y="4613869"/>
            <a:ext cx="274236" cy="268889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C593ED-873D-44A9-A2AD-487E46885916}"/>
              </a:ext>
            </a:extLst>
          </p:cNvPr>
          <p:cNvSpPr/>
          <p:nvPr/>
        </p:nvSpPr>
        <p:spPr>
          <a:xfrm>
            <a:off x="10501191" y="1843540"/>
            <a:ext cx="740778" cy="740777"/>
          </a:xfrm>
          <a:prstGeom prst="ellipse">
            <a:avLst/>
          </a:prstGeom>
          <a:gradFill>
            <a:gsLst>
              <a:gs pos="0">
                <a:schemeClr val="bg1">
                  <a:alpha val="48000"/>
                </a:schemeClr>
              </a:gs>
              <a:gs pos="100000">
                <a:schemeClr val="bg1">
                  <a:alpha val="10000"/>
                </a:schemeClr>
              </a:gs>
            </a:gsLst>
            <a:lin ang="3000000"/>
          </a:gradFill>
          <a:ln w="12700">
            <a:miter lim="400000"/>
          </a:ln>
        </p:spPr>
        <p:txBody>
          <a:bodyPr lIns="0" tIns="0" rIns="0" bIns="0" anchor="ctr"/>
          <a:lstStyle/>
          <a:p>
            <a:endParaRPr sz="32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6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A7491B-5C49-49E1-B331-2681AE436ADA}"/>
              </a:ext>
            </a:extLst>
          </p:cNvPr>
          <p:cNvSpPr/>
          <p:nvPr/>
        </p:nvSpPr>
        <p:spPr>
          <a:xfrm>
            <a:off x="10597218" y="1939565"/>
            <a:ext cx="548724" cy="54872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cs typeface="+mn-ea"/>
              <a:sym typeface="+mn-lt"/>
            </a:endParaRPr>
          </a:p>
        </p:txBody>
      </p:sp>
      <p:sp>
        <p:nvSpPr>
          <p:cNvPr id="17" name="paper-plane_873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DF8D9F-1678-4E2F-8A0C-CF48AE52C1B3}"/>
              </a:ext>
            </a:extLst>
          </p:cNvPr>
          <p:cNvSpPr>
            <a:spLocks noChangeAspect="1"/>
          </p:cNvSpPr>
          <p:nvPr/>
        </p:nvSpPr>
        <p:spPr bwMode="auto">
          <a:xfrm>
            <a:off x="10748524" y="2086547"/>
            <a:ext cx="251983" cy="251603"/>
          </a:xfrm>
          <a:custGeom>
            <a:avLst/>
            <a:gdLst>
              <a:gd name="connsiteX0" fmla="*/ 556672 w 608415"/>
              <a:gd name="connsiteY0" fmla="*/ 135486 h 607498"/>
              <a:gd name="connsiteX1" fmla="*/ 600088 w 608415"/>
              <a:gd name="connsiteY1" fmla="*/ 178963 h 607498"/>
              <a:gd name="connsiteX2" fmla="*/ 559149 w 608415"/>
              <a:gd name="connsiteY2" fmla="*/ 222309 h 607498"/>
              <a:gd name="connsiteX3" fmla="*/ 464886 w 608415"/>
              <a:gd name="connsiteY3" fmla="*/ 343757 h 607498"/>
              <a:gd name="connsiteX4" fmla="*/ 465146 w 608415"/>
              <a:gd name="connsiteY4" fmla="*/ 348443 h 607498"/>
              <a:gd name="connsiteX5" fmla="*/ 421730 w 608415"/>
              <a:gd name="connsiteY5" fmla="*/ 391790 h 607498"/>
              <a:gd name="connsiteX6" fmla="*/ 379879 w 608415"/>
              <a:gd name="connsiteY6" fmla="*/ 360419 h 607498"/>
              <a:gd name="connsiteX7" fmla="*/ 286137 w 608415"/>
              <a:gd name="connsiteY7" fmla="*/ 308091 h 607498"/>
              <a:gd name="connsiteX8" fmla="*/ 266971 w 608415"/>
              <a:gd name="connsiteY8" fmla="*/ 311345 h 607498"/>
              <a:gd name="connsiteX9" fmla="*/ 189657 w 608415"/>
              <a:gd name="connsiteY9" fmla="*/ 396085 h 607498"/>
              <a:gd name="connsiteX10" fmla="*/ 189917 w 608415"/>
              <a:gd name="connsiteY10" fmla="*/ 400511 h 607498"/>
              <a:gd name="connsiteX11" fmla="*/ 146371 w 608415"/>
              <a:gd name="connsiteY11" fmla="*/ 443857 h 607498"/>
              <a:gd name="connsiteX12" fmla="*/ 102955 w 608415"/>
              <a:gd name="connsiteY12" fmla="*/ 400511 h 607498"/>
              <a:gd name="connsiteX13" fmla="*/ 145198 w 608415"/>
              <a:gd name="connsiteY13" fmla="*/ 357165 h 607498"/>
              <a:gd name="connsiteX14" fmla="*/ 225771 w 608415"/>
              <a:gd name="connsiteY14" fmla="*/ 268780 h 607498"/>
              <a:gd name="connsiteX15" fmla="*/ 225771 w 608415"/>
              <a:gd name="connsiteY15" fmla="*/ 267999 h 607498"/>
              <a:gd name="connsiteX16" fmla="*/ 269318 w 608415"/>
              <a:gd name="connsiteY16" fmla="*/ 224652 h 607498"/>
              <a:gd name="connsiteX17" fmla="*/ 310387 w 608415"/>
              <a:gd name="connsiteY17" fmla="*/ 254070 h 607498"/>
              <a:gd name="connsiteX18" fmla="*/ 406606 w 608415"/>
              <a:gd name="connsiteY18" fmla="*/ 307700 h 607498"/>
              <a:gd name="connsiteX19" fmla="*/ 420166 w 608415"/>
              <a:gd name="connsiteY19" fmla="*/ 305097 h 607498"/>
              <a:gd name="connsiteX20" fmla="*/ 513647 w 608415"/>
              <a:gd name="connsiteY20" fmla="*/ 184560 h 607498"/>
              <a:gd name="connsiteX21" fmla="*/ 513256 w 608415"/>
              <a:gd name="connsiteY21" fmla="*/ 178963 h 607498"/>
              <a:gd name="connsiteX22" fmla="*/ 556672 w 608415"/>
              <a:gd name="connsiteY22" fmla="*/ 135486 h 607498"/>
              <a:gd name="connsiteX23" fmla="*/ 0 w 608415"/>
              <a:gd name="connsiteY23" fmla="*/ 0 h 607498"/>
              <a:gd name="connsiteX24" fmla="*/ 69485 w 608415"/>
              <a:gd name="connsiteY24" fmla="*/ 0 h 607498"/>
              <a:gd name="connsiteX25" fmla="*/ 69485 w 608415"/>
              <a:gd name="connsiteY25" fmla="*/ 537988 h 607498"/>
              <a:gd name="connsiteX26" fmla="*/ 608415 w 608415"/>
              <a:gd name="connsiteY26" fmla="*/ 537988 h 607498"/>
              <a:gd name="connsiteX27" fmla="*/ 608415 w 608415"/>
              <a:gd name="connsiteY27" fmla="*/ 607498 h 607498"/>
              <a:gd name="connsiteX28" fmla="*/ 0 w 608415"/>
              <a:gd name="connsiteY28" fmla="*/ 607498 h 60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8415" h="607498">
                <a:moveTo>
                  <a:pt x="556672" y="135486"/>
                </a:moveTo>
                <a:cubicBezTo>
                  <a:pt x="580662" y="135486"/>
                  <a:pt x="600088" y="155012"/>
                  <a:pt x="600088" y="178963"/>
                </a:cubicBezTo>
                <a:cubicBezTo>
                  <a:pt x="600088" y="202003"/>
                  <a:pt x="581965" y="221007"/>
                  <a:pt x="559149" y="222309"/>
                </a:cubicBezTo>
                <a:lnTo>
                  <a:pt x="464886" y="343757"/>
                </a:lnTo>
                <a:cubicBezTo>
                  <a:pt x="465016" y="345319"/>
                  <a:pt x="465146" y="346881"/>
                  <a:pt x="465146" y="348443"/>
                </a:cubicBezTo>
                <a:cubicBezTo>
                  <a:pt x="465146" y="372394"/>
                  <a:pt x="445590" y="391790"/>
                  <a:pt x="421730" y="391790"/>
                </a:cubicBezTo>
                <a:cubicBezTo>
                  <a:pt x="401782" y="391790"/>
                  <a:pt x="385094" y="378642"/>
                  <a:pt x="379879" y="360419"/>
                </a:cubicBezTo>
                <a:lnTo>
                  <a:pt x="286137" y="308091"/>
                </a:lnTo>
                <a:cubicBezTo>
                  <a:pt x="280139" y="310564"/>
                  <a:pt x="273490" y="311735"/>
                  <a:pt x="266971" y="311345"/>
                </a:cubicBezTo>
                <a:lnTo>
                  <a:pt x="189657" y="396085"/>
                </a:lnTo>
                <a:cubicBezTo>
                  <a:pt x="189787" y="397517"/>
                  <a:pt x="189917" y="398949"/>
                  <a:pt x="189917" y="400511"/>
                </a:cubicBezTo>
                <a:cubicBezTo>
                  <a:pt x="189917" y="424462"/>
                  <a:pt x="170361" y="443857"/>
                  <a:pt x="146371" y="443857"/>
                </a:cubicBezTo>
                <a:cubicBezTo>
                  <a:pt x="122512" y="443857"/>
                  <a:pt x="102955" y="424462"/>
                  <a:pt x="102955" y="400511"/>
                </a:cubicBezTo>
                <a:cubicBezTo>
                  <a:pt x="102955" y="376950"/>
                  <a:pt x="121860" y="357815"/>
                  <a:pt x="145198" y="357165"/>
                </a:cubicBezTo>
                <a:lnTo>
                  <a:pt x="225771" y="268780"/>
                </a:lnTo>
                <a:cubicBezTo>
                  <a:pt x="225771" y="268519"/>
                  <a:pt x="225771" y="268259"/>
                  <a:pt x="225771" y="267999"/>
                </a:cubicBezTo>
                <a:cubicBezTo>
                  <a:pt x="225771" y="244047"/>
                  <a:pt x="245328" y="224652"/>
                  <a:pt x="269318" y="224652"/>
                </a:cubicBezTo>
                <a:cubicBezTo>
                  <a:pt x="288353" y="224652"/>
                  <a:pt x="304650" y="236758"/>
                  <a:pt x="310387" y="254070"/>
                </a:cubicBezTo>
                <a:lnTo>
                  <a:pt x="406606" y="307700"/>
                </a:lnTo>
                <a:cubicBezTo>
                  <a:pt x="410909" y="306138"/>
                  <a:pt x="415472" y="305227"/>
                  <a:pt x="420166" y="305097"/>
                </a:cubicBezTo>
                <a:lnTo>
                  <a:pt x="513647" y="184560"/>
                </a:lnTo>
                <a:cubicBezTo>
                  <a:pt x="513386" y="182738"/>
                  <a:pt x="513256" y="180785"/>
                  <a:pt x="513256" y="178963"/>
                </a:cubicBezTo>
                <a:cubicBezTo>
                  <a:pt x="513256" y="155012"/>
                  <a:pt x="532682" y="135486"/>
                  <a:pt x="556672" y="135486"/>
                </a:cubicBezTo>
                <a:close/>
                <a:moveTo>
                  <a:pt x="0" y="0"/>
                </a:moveTo>
                <a:lnTo>
                  <a:pt x="69485" y="0"/>
                </a:lnTo>
                <a:lnTo>
                  <a:pt x="69485" y="537988"/>
                </a:lnTo>
                <a:lnTo>
                  <a:pt x="608415" y="537988"/>
                </a:lnTo>
                <a:lnTo>
                  <a:pt x="608415" y="607498"/>
                </a:lnTo>
                <a:lnTo>
                  <a:pt x="0" y="607498"/>
                </a:ln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BBB3B1-E798-4869-822E-AEB9A0586CF1}"/>
              </a:ext>
            </a:extLst>
          </p:cNvPr>
          <p:cNvSpPr/>
          <p:nvPr/>
        </p:nvSpPr>
        <p:spPr>
          <a:xfrm>
            <a:off x="2330086" y="5458423"/>
            <a:ext cx="1686046" cy="49912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30E0AE-82FF-46F6-93BF-CC0D6585A9C4}"/>
              </a:ext>
            </a:extLst>
          </p:cNvPr>
          <p:cNvSpPr txBox="1"/>
          <p:nvPr/>
        </p:nvSpPr>
        <p:spPr>
          <a:xfrm>
            <a:off x="2668897" y="5544462"/>
            <a:ext cx="1328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  O  R  E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5F9470-A103-4BF0-86EE-8218CCDA9D9D}"/>
              </a:ext>
            </a:extLst>
          </p:cNvPr>
          <p:cNvSpPr txBox="1"/>
          <p:nvPr/>
        </p:nvSpPr>
        <p:spPr>
          <a:xfrm>
            <a:off x="1684287" y="4610803"/>
            <a:ext cx="3052884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单击文本框，可修改文字内容，调整文字颜色和大小。</a:t>
            </a:r>
          </a:p>
        </p:txBody>
      </p:sp>
    </p:spTree>
    <p:extLst>
      <p:ext uri="{BB962C8B-B14F-4D97-AF65-F5344CB8AC3E}">
        <p14:creationId xmlns:p14="http://schemas.microsoft.com/office/powerpoint/2010/main" val="345087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  <p:bldP spid="8" grpId="0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45AA6A-8D5E-479D-B708-9C1F9CA2BD0E}"/>
              </a:ext>
            </a:extLst>
          </p:cNvPr>
          <p:cNvSpPr/>
          <p:nvPr/>
        </p:nvSpPr>
        <p:spPr>
          <a:xfrm>
            <a:off x="6482713" y="2118609"/>
            <a:ext cx="2620782" cy="2620782"/>
          </a:xfrm>
          <a:prstGeom prst="ellipse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A86B9F-C562-4323-B27C-97C3C05169CB}"/>
              </a:ext>
            </a:extLst>
          </p:cNvPr>
          <p:cNvSpPr/>
          <p:nvPr/>
        </p:nvSpPr>
        <p:spPr>
          <a:xfrm>
            <a:off x="9532620" y="769620"/>
            <a:ext cx="5318760" cy="5318760"/>
          </a:xfrm>
          <a:prstGeom prst="ellipse">
            <a:avLst/>
          </a:prstGeom>
          <a:gradFill flip="none" rotWithShape="1">
            <a:gsLst>
              <a:gs pos="0">
                <a:srgbClr val="FE9456"/>
              </a:gs>
              <a:gs pos="100000">
                <a:srgbClr val="FF5A72"/>
              </a:gs>
            </a:gsLst>
            <a:lin ang="8100000" scaled="1"/>
            <a:tileRect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FCEB00-7D11-4EC9-8968-684439594EE0}"/>
              </a:ext>
            </a:extLst>
          </p:cNvPr>
          <p:cNvSpPr/>
          <p:nvPr/>
        </p:nvSpPr>
        <p:spPr>
          <a:xfrm>
            <a:off x="8001000" y="-899160"/>
            <a:ext cx="8382000" cy="838200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E564AB-C915-4ABD-AA74-C2781F36E8AE}"/>
              </a:ext>
            </a:extLst>
          </p:cNvPr>
          <p:cNvSpPr/>
          <p:nvPr/>
        </p:nvSpPr>
        <p:spPr>
          <a:xfrm>
            <a:off x="6992424" y="2628320"/>
            <a:ext cx="1601360" cy="16013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等腰三角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8A3230-67E5-4F01-B7D5-311B4B4BA5CA}"/>
              </a:ext>
            </a:extLst>
          </p:cNvPr>
          <p:cNvSpPr/>
          <p:nvPr/>
        </p:nvSpPr>
        <p:spPr>
          <a:xfrm rot="16200000">
            <a:off x="7508240" y="3291840"/>
            <a:ext cx="381000" cy="32844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03CB8A-F5D6-45DE-BF1E-90CFCF8633D1}"/>
              </a:ext>
            </a:extLst>
          </p:cNvPr>
          <p:cNvSpPr txBox="1"/>
          <p:nvPr/>
        </p:nvSpPr>
        <p:spPr>
          <a:xfrm>
            <a:off x="2057212" y="1761403"/>
            <a:ext cx="38804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</a:t>
            </a:r>
          </a:p>
          <a:p>
            <a:r>
              <a:rPr lang="en-US" altLang="zh-CN" sz="6600" b="1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FOUR</a:t>
            </a:r>
            <a:endParaRPr lang="zh-CN" altLang="en-US" sz="6600" b="1" dirty="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EC5F72-7024-43F3-9CA5-15E758789913}"/>
              </a:ext>
            </a:extLst>
          </p:cNvPr>
          <p:cNvSpPr/>
          <p:nvPr/>
        </p:nvSpPr>
        <p:spPr>
          <a:xfrm>
            <a:off x="2198047" y="4505015"/>
            <a:ext cx="2275404" cy="731769"/>
          </a:xfrm>
          <a:prstGeom prst="roundRect">
            <a:avLst>
              <a:gd name="adj" fmla="val 2816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B09B62-35E1-476E-87B8-84946309FA06}"/>
              </a:ext>
            </a:extLst>
          </p:cNvPr>
          <p:cNvSpPr txBox="1"/>
          <p:nvPr/>
        </p:nvSpPr>
        <p:spPr>
          <a:xfrm>
            <a:off x="2482309" y="4640066"/>
            <a:ext cx="170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  O  R  E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2DAB2A-EC88-4D64-904C-FD4AD2EE8AC3}"/>
              </a:ext>
            </a:extLst>
          </p:cNvPr>
          <p:cNvSpPr/>
          <p:nvPr/>
        </p:nvSpPr>
        <p:spPr>
          <a:xfrm>
            <a:off x="759076" y="2501284"/>
            <a:ext cx="289560" cy="2895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C209D4-45CA-4A13-8ADE-9975871D13A8}"/>
              </a:ext>
            </a:extLst>
          </p:cNvPr>
          <p:cNvSpPr/>
          <p:nvPr/>
        </p:nvSpPr>
        <p:spPr>
          <a:xfrm>
            <a:off x="759076" y="2914283"/>
            <a:ext cx="289560" cy="2895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246413-6EE4-4A40-B366-1F9F046F84FE}"/>
              </a:ext>
            </a:extLst>
          </p:cNvPr>
          <p:cNvSpPr/>
          <p:nvPr/>
        </p:nvSpPr>
        <p:spPr>
          <a:xfrm>
            <a:off x="759076" y="3327282"/>
            <a:ext cx="289560" cy="2895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8CFEB7-585D-41EB-A7F1-8AFFECC78B54}"/>
              </a:ext>
            </a:extLst>
          </p:cNvPr>
          <p:cNvSpPr/>
          <p:nvPr/>
        </p:nvSpPr>
        <p:spPr>
          <a:xfrm>
            <a:off x="759076" y="3740281"/>
            <a:ext cx="289560" cy="28956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4F747C-3030-480C-8A3A-423A73D7B08F}"/>
              </a:ext>
            </a:extLst>
          </p:cNvPr>
          <p:cNvSpPr/>
          <p:nvPr/>
        </p:nvSpPr>
        <p:spPr>
          <a:xfrm>
            <a:off x="5747013" y="-2042161"/>
            <a:ext cx="10942320" cy="10942320"/>
          </a:xfrm>
          <a:prstGeom prst="ellipse">
            <a:avLst/>
          </a:prstGeom>
          <a:noFill/>
          <a:ln>
            <a:solidFill>
              <a:srgbClr val="FF5A72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CBAA97-731D-49B0-B7FB-3D617686AE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1328" y="1600243"/>
            <a:ext cx="2616901" cy="350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2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  <p:bldP spid="6" grpId="0" animBg="1"/>
      <p:bldP spid="8" grpId="0" animBg="1"/>
      <p:bldP spid="9" grpId="0"/>
      <p:bldP spid="10" grpId="0" animBg="1"/>
      <p:bldP spid="11" grpId="0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63C370-D449-4DC9-AE81-29CB6BBB2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8714" y="-2668714"/>
            <a:ext cx="6854574" cy="12192002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F074BE-A2BE-425B-9B7B-BE586C2223BC}"/>
              </a:ext>
            </a:extLst>
          </p:cNvPr>
          <p:cNvSpPr/>
          <p:nvPr/>
        </p:nvSpPr>
        <p:spPr>
          <a:xfrm>
            <a:off x="1673073" y="2538350"/>
            <a:ext cx="2293200" cy="2293690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E2D71D-02CB-45F6-8D3C-5BBAD55FE7A3}"/>
              </a:ext>
            </a:extLst>
          </p:cNvPr>
          <p:cNvSpPr/>
          <p:nvPr/>
        </p:nvSpPr>
        <p:spPr>
          <a:xfrm>
            <a:off x="4398961" y="2538350"/>
            <a:ext cx="2293200" cy="2293690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F59932-E31D-4409-A05E-BC8987AAAD24}"/>
              </a:ext>
            </a:extLst>
          </p:cNvPr>
          <p:cNvSpPr/>
          <p:nvPr/>
        </p:nvSpPr>
        <p:spPr>
          <a:xfrm>
            <a:off x="7124849" y="1964870"/>
            <a:ext cx="3439685" cy="3440420"/>
          </a:xfrm>
          <a:prstGeom prst="roundRect">
            <a:avLst>
              <a:gd name="adj" fmla="val 2816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alarm-bell_726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9243147-844F-4013-B6C6-1C8A63BA69DC}"/>
              </a:ext>
            </a:extLst>
          </p:cNvPr>
          <p:cNvSpPr>
            <a:spLocks noChangeAspect="1"/>
          </p:cNvSpPr>
          <p:nvPr/>
        </p:nvSpPr>
        <p:spPr bwMode="auto">
          <a:xfrm>
            <a:off x="5271945" y="2929513"/>
            <a:ext cx="547231" cy="60968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585" h="607851">
                <a:moveTo>
                  <a:pt x="205579" y="557256"/>
                </a:moveTo>
                <a:cubicBezTo>
                  <a:pt x="226318" y="557852"/>
                  <a:pt x="248697" y="558150"/>
                  <a:pt x="272793" y="558150"/>
                </a:cubicBezTo>
                <a:cubicBezTo>
                  <a:pt x="296888" y="558150"/>
                  <a:pt x="319268" y="557852"/>
                  <a:pt x="340006" y="557256"/>
                </a:cubicBezTo>
                <a:cubicBezTo>
                  <a:pt x="331651" y="586465"/>
                  <a:pt x="304721" y="607851"/>
                  <a:pt x="272793" y="607851"/>
                </a:cubicBezTo>
                <a:cubicBezTo>
                  <a:pt x="240864" y="607851"/>
                  <a:pt x="213934" y="586465"/>
                  <a:pt x="205579" y="557256"/>
                </a:cubicBezTo>
                <a:close/>
                <a:moveTo>
                  <a:pt x="272793" y="0"/>
                </a:moveTo>
                <a:cubicBezTo>
                  <a:pt x="376035" y="0"/>
                  <a:pt x="459733" y="117091"/>
                  <a:pt x="459733" y="261443"/>
                </a:cubicBezTo>
                <a:cubicBezTo>
                  <a:pt x="459733" y="405870"/>
                  <a:pt x="746110" y="522961"/>
                  <a:pt x="272793" y="522961"/>
                </a:cubicBezTo>
                <a:cubicBezTo>
                  <a:pt x="-200525" y="522961"/>
                  <a:pt x="85852" y="405870"/>
                  <a:pt x="85852" y="261443"/>
                </a:cubicBezTo>
                <a:cubicBezTo>
                  <a:pt x="85852" y="117091"/>
                  <a:pt x="169550" y="0"/>
                  <a:pt x="272793" y="0"/>
                </a:cubicBez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male-avatar_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627BED-66F4-434D-B75F-E2AA4F259C44}"/>
              </a:ext>
            </a:extLst>
          </p:cNvPr>
          <p:cNvSpPr>
            <a:spLocks noChangeAspect="1"/>
          </p:cNvSpPr>
          <p:nvPr/>
        </p:nvSpPr>
        <p:spPr bwMode="auto">
          <a:xfrm>
            <a:off x="8609891" y="2308015"/>
            <a:ext cx="469599" cy="609684"/>
          </a:xfrm>
          <a:custGeom>
            <a:avLst/>
            <a:gdLst>
              <a:gd name="connsiteX0" fmla="*/ 159295 w 459358"/>
              <a:gd name="connsiteY0" fmla="*/ 288060 h 596388"/>
              <a:gd name="connsiteX1" fmla="*/ 298499 w 459358"/>
              <a:gd name="connsiteY1" fmla="*/ 288060 h 596388"/>
              <a:gd name="connsiteX2" fmla="*/ 338681 w 459358"/>
              <a:gd name="connsiteY2" fmla="*/ 316728 h 596388"/>
              <a:gd name="connsiteX3" fmla="*/ 426222 w 459358"/>
              <a:gd name="connsiteY3" fmla="*/ 366897 h 596388"/>
              <a:gd name="connsiteX4" fmla="*/ 457794 w 459358"/>
              <a:gd name="connsiteY4" fmla="*/ 543206 h 596388"/>
              <a:gd name="connsiteX5" fmla="*/ 443443 w 459358"/>
              <a:gd name="connsiteY5" fmla="*/ 558974 h 596388"/>
              <a:gd name="connsiteX6" fmla="*/ 219569 w 459358"/>
              <a:gd name="connsiteY6" fmla="*/ 596242 h 596388"/>
              <a:gd name="connsiteX7" fmla="*/ 11481 w 459358"/>
              <a:gd name="connsiteY7" fmla="*/ 553240 h 596388"/>
              <a:gd name="connsiteX8" fmla="*/ 0 w 459358"/>
              <a:gd name="connsiteY8" fmla="*/ 524572 h 596388"/>
              <a:gd name="connsiteX9" fmla="*/ 38747 w 459358"/>
              <a:gd name="connsiteY9" fmla="*/ 356864 h 596388"/>
              <a:gd name="connsiteX10" fmla="*/ 73189 w 459358"/>
              <a:gd name="connsiteY10" fmla="*/ 333929 h 596388"/>
              <a:gd name="connsiteX11" fmla="*/ 159295 w 459358"/>
              <a:gd name="connsiteY11" fmla="*/ 288060 h 596388"/>
              <a:gd name="connsiteX12" fmla="*/ 225223 w 459358"/>
              <a:gd name="connsiteY12" fmla="*/ 10030 h 596388"/>
              <a:gd name="connsiteX13" fmla="*/ 218047 w 459358"/>
              <a:gd name="connsiteY13" fmla="*/ 21493 h 596388"/>
              <a:gd name="connsiteX14" fmla="*/ 219482 w 459358"/>
              <a:gd name="connsiteY14" fmla="*/ 21493 h 596388"/>
              <a:gd name="connsiteX15" fmla="*/ 225223 w 459358"/>
              <a:gd name="connsiteY15" fmla="*/ 10030 h 596388"/>
              <a:gd name="connsiteX16" fmla="*/ 236703 w 459358"/>
              <a:gd name="connsiteY16" fmla="*/ 0 h 596388"/>
              <a:gd name="connsiteX17" fmla="*/ 226658 w 459358"/>
              <a:gd name="connsiteY17" fmla="*/ 14329 h 596388"/>
              <a:gd name="connsiteX18" fmla="*/ 238138 w 459358"/>
              <a:gd name="connsiteY18" fmla="*/ 4299 h 596388"/>
              <a:gd name="connsiteX19" fmla="*/ 256793 w 459358"/>
              <a:gd name="connsiteY19" fmla="*/ 30090 h 596388"/>
              <a:gd name="connsiteX20" fmla="*/ 253923 w 459358"/>
              <a:gd name="connsiteY20" fmla="*/ 25791 h 596388"/>
              <a:gd name="connsiteX21" fmla="*/ 259663 w 459358"/>
              <a:gd name="connsiteY21" fmla="*/ 32955 h 596388"/>
              <a:gd name="connsiteX22" fmla="*/ 262533 w 459358"/>
              <a:gd name="connsiteY22" fmla="*/ 32955 h 596388"/>
              <a:gd name="connsiteX23" fmla="*/ 258228 w 459358"/>
              <a:gd name="connsiteY23" fmla="*/ 27224 h 596388"/>
              <a:gd name="connsiteX24" fmla="*/ 263968 w 459358"/>
              <a:gd name="connsiteY24" fmla="*/ 32955 h 596388"/>
              <a:gd name="connsiteX25" fmla="*/ 269708 w 459358"/>
              <a:gd name="connsiteY25" fmla="*/ 34388 h 596388"/>
              <a:gd name="connsiteX26" fmla="*/ 268273 w 459358"/>
              <a:gd name="connsiteY26" fmla="*/ 32955 h 596388"/>
              <a:gd name="connsiteX27" fmla="*/ 272578 w 459358"/>
              <a:gd name="connsiteY27" fmla="*/ 35821 h 596388"/>
              <a:gd name="connsiteX28" fmla="*/ 317064 w 459358"/>
              <a:gd name="connsiteY28" fmla="*/ 63045 h 596388"/>
              <a:gd name="connsiteX29" fmla="*/ 327109 w 459358"/>
              <a:gd name="connsiteY29" fmla="*/ 159046 h 596388"/>
              <a:gd name="connsiteX30" fmla="*/ 329979 w 459358"/>
              <a:gd name="connsiteY30" fmla="*/ 190568 h 596388"/>
              <a:gd name="connsiteX31" fmla="*/ 321369 w 459358"/>
              <a:gd name="connsiteY31" fmla="*/ 206329 h 596388"/>
              <a:gd name="connsiteX32" fmla="*/ 228093 w 459358"/>
              <a:gd name="connsiteY32" fmla="*/ 308061 h 596388"/>
              <a:gd name="connsiteX33" fmla="*/ 139121 w 459358"/>
              <a:gd name="connsiteY33" fmla="*/ 206329 h 596388"/>
              <a:gd name="connsiteX34" fmla="*/ 131946 w 459358"/>
              <a:gd name="connsiteY34" fmla="*/ 190568 h 596388"/>
              <a:gd name="connsiteX35" fmla="*/ 136251 w 459358"/>
              <a:gd name="connsiteY35" fmla="*/ 160478 h 596388"/>
              <a:gd name="connsiteX36" fmla="*/ 133381 w 459358"/>
              <a:gd name="connsiteY36" fmla="*/ 84538 h 596388"/>
              <a:gd name="connsiteX37" fmla="*/ 195087 w 459358"/>
              <a:gd name="connsiteY37" fmla="*/ 21493 h 596388"/>
              <a:gd name="connsiteX38" fmla="*/ 203697 w 459358"/>
              <a:gd name="connsiteY38" fmla="*/ 17194 h 596388"/>
              <a:gd name="connsiteX39" fmla="*/ 209437 w 459358"/>
              <a:gd name="connsiteY39" fmla="*/ 11463 h 596388"/>
              <a:gd name="connsiteX40" fmla="*/ 203697 w 459358"/>
              <a:gd name="connsiteY40" fmla="*/ 21493 h 596388"/>
              <a:gd name="connsiteX41" fmla="*/ 209437 w 459358"/>
              <a:gd name="connsiteY41" fmla="*/ 22926 h 596388"/>
              <a:gd name="connsiteX42" fmla="*/ 215177 w 459358"/>
              <a:gd name="connsiteY42" fmla="*/ 15761 h 596388"/>
              <a:gd name="connsiteX43" fmla="*/ 209437 w 459358"/>
              <a:gd name="connsiteY43" fmla="*/ 24358 h 596388"/>
              <a:gd name="connsiteX44" fmla="*/ 212307 w 459358"/>
              <a:gd name="connsiteY44" fmla="*/ 25791 h 596388"/>
              <a:gd name="connsiteX45" fmla="*/ 226658 w 459358"/>
              <a:gd name="connsiteY45" fmla="*/ 8597 h 596388"/>
              <a:gd name="connsiteX46" fmla="*/ 236703 w 459358"/>
              <a:gd name="connsiteY46" fmla="*/ 0 h 59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59358" h="596388">
                <a:moveTo>
                  <a:pt x="159295" y="288060"/>
                </a:moveTo>
                <a:cubicBezTo>
                  <a:pt x="159295" y="288060"/>
                  <a:pt x="219569" y="442868"/>
                  <a:pt x="298499" y="288060"/>
                </a:cubicBezTo>
                <a:cubicBezTo>
                  <a:pt x="298499" y="288060"/>
                  <a:pt x="298499" y="302394"/>
                  <a:pt x="338681" y="316728"/>
                </a:cubicBezTo>
                <a:cubicBezTo>
                  <a:pt x="338681" y="316728"/>
                  <a:pt x="413306" y="339663"/>
                  <a:pt x="426222" y="366897"/>
                </a:cubicBezTo>
                <a:cubicBezTo>
                  <a:pt x="426222" y="366897"/>
                  <a:pt x="467839" y="460069"/>
                  <a:pt x="457794" y="543206"/>
                </a:cubicBezTo>
                <a:cubicBezTo>
                  <a:pt x="457794" y="543206"/>
                  <a:pt x="457794" y="550373"/>
                  <a:pt x="443443" y="558974"/>
                </a:cubicBezTo>
                <a:cubicBezTo>
                  <a:pt x="443443" y="558974"/>
                  <a:pt x="348727" y="599109"/>
                  <a:pt x="219569" y="596242"/>
                </a:cubicBezTo>
                <a:cubicBezTo>
                  <a:pt x="219569" y="596242"/>
                  <a:pt x="91846" y="589075"/>
                  <a:pt x="11481" y="553240"/>
                </a:cubicBezTo>
                <a:cubicBezTo>
                  <a:pt x="11481" y="553240"/>
                  <a:pt x="0" y="550373"/>
                  <a:pt x="0" y="524572"/>
                </a:cubicBezTo>
                <a:cubicBezTo>
                  <a:pt x="0" y="524572"/>
                  <a:pt x="4305" y="408466"/>
                  <a:pt x="38747" y="356864"/>
                </a:cubicBezTo>
                <a:cubicBezTo>
                  <a:pt x="38747" y="356864"/>
                  <a:pt x="48793" y="342530"/>
                  <a:pt x="73189" y="333929"/>
                </a:cubicBezTo>
                <a:cubicBezTo>
                  <a:pt x="73189" y="333929"/>
                  <a:pt x="153555" y="309561"/>
                  <a:pt x="159295" y="288060"/>
                </a:cubicBezTo>
                <a:close/>
                <a:moveTo>
                  <a:pt x="225223" y="10030"/>
                </a:moveTo>
                <a:cubicBezTo>
                  <a:pt x="222352" y="12896"/>
                  <a:pt x="219482" y="17194"/>
                  <a:pt x="218047" y="21493"/>
                </a:cubicBezTo>
                <a:lnTo>
                  <a:pt x="219482" y="21493"/>
                </a:lnTo>
                <a:cubicBezTo>
                  <a:pt x="220917" y="17194"/>
                  <a:pt x="223788" y="12896"/>
                  <a:pt x="225223" y="10030"/>
                </a:cubicBezTo>
                <a:close/>
                <a:moveTo>
                  <a:pt x="236703" y="0"/>
                </a:moveTo>
                <a:cubicBezTo>
                  <a:pt x="230963" y="4299"/>
                  <a:pt x="228093" y="8597"/>
                  <a:pt x="226658" y="14329"/>
                </a:cubicBezTo>
                <a:cubicBezTo>
                  <a:pt x="230963" y="7164"/>
                  <a:pt x="238138" y="4299"/>
                  <a:pt x="238138" y="4299"/>
                </a:cubicBezTo>
                <a:cubicBezTo>
                  <a:pt x="238138" y="15761"/>
                  <a:pt x="251053" y="25791"/>
                  <a:pt x="256793" y="30090"/>
                </a:cubicBezTo>
                <a:cubicBezTo>
                  <a:pt x="255358" y="27224"/>
                  <a:pt x="253923" y="25791"/>
                  <a:pt x="253923" y="25791"/>
                </a:cubicBezTo>
                <a:cubicBezTo>
                  <a:pt x="256793" y="27224"/>
                  <a:pt x="258228" y="30090"/>
                  <a:pt x="259663" y="32955"/>
                </a:cubicBezTo>
                <a:cubicBezTo>
                  <a:pt x="261098" y="32955"/>
                  <a:pt x="261098" y="32955"/>
                  <a:pt x="262533" y="32955"/>
                </a:cubicBezTo>
                <a:cubicBezTo>
                  <a:pt x="259663" y="30090"/>
                  <a:pt x="258228" y="27224"/>
                  <a:pt x="258228" y="27224"/>
                </a:cubicBezTo>
                <a:cubicBezTo>
                  <a:pt x="261098" y="30090"/>
                  <a:pt x="262533" y="31523"/>
                  <a:pt x="263968" y="32955"/>
                </a:cubicBezTo>
                <a:cubicBezTo>
                  <a:pt x="266838" y="34388"/>
                  <a:pt x="268273" y="34388"/>
                  <a:pt x="269708" y="34388"/>
                </a:cubicBezTo>
                <a:cubicBezTo>
                  <a:pt x="268273" y="32955"/>
                  <a:pt x="268273" y="32955"/>
                  <a:pt x="268273" y="32955"/>
                </a:cubicBezTo>
                <a:cubicBezTo>
                  <a:pt x="269708" y="32955"/>
                  <a:pt x="271143" y="34388"/>
                  <a:pt x="272578" y="35821"/>
                </a:cubicBezTo>
                <a:cubicBezTo>
                  <a:pt x="304149" y="44418"/>
                  <a:pt x="317064" y="63045"/>
                  <a:pt x="317064" y="63045"/>
                </a:cubicBezTo>
                <a:cubicBezTo>
                  <a:pt x="345764" y="94568"/>
                  <a:pt x="331414" y="146150"/>
                  <a:pt x="327109" y="159046"/>
                </a:cubicBezTo>
                <a:cubicBezTo>
                  <a:pt x="340024" y="156180"/>
                  <a:pt x="329979" y="190568"/>
                  <a:pt x="329979" y="190568"/>
                </a:cubicBezTo>
                <a:cubicBezTo>
                  <a:pt x="328544" y="200598"/>
                  <a:pt x="324239" y="204897"/>
                  <a:pt x="321369" y="206329"/>
                </a:cubicBezTo>
                <a:cubicBezTo>
                  <a:pt x="315629" y="253613"/>
                  <a:pt x="272578" y="308061"/>
                  <a:pt x="228093" y="308061"/>
                </a:cubicBezTo>
                <a:cubicBezTo>
                  <a:pt x="187912" y="308061"/>
                  <a:pt x="146296" y="256479"/>
                  <a:pt x="139121" y="206329"/>
                </a:cubicBezTo>
                <a:cubicBezTo>
                  <a:pt x="137686" y="204897"/>
                  <a:pt x="133381" y="200598"/>
                  <a:pt x="131946" y="190568"/>
                </a:cubicBezTo>
                <a:cubicBezTo>
                  <a:pt x="131946" y="190568"/>
                  <a:pt x="120466" y="153314"/>
                  <a:pt x="136251" y="160478"/>
                </a:cubicBezTo>
                <a:cubicBezTo>
                  <a:pt x="124771" y="104598"/>
                  <a:pt x="133381" y="84538"/>
                  <a:pt x="133381" y="84538"/>
                </a:cubicBezTo>
                <a:cubicBezTo>
                  <a:pt x="147731" y="42985"/>
                  <a:pt x="195087" y="21493"/>
                  <a:pt x="195087" y="21493"/>
                </a:cubicBezTo>
                <a:cubicBezTo>
                  <a:pt x="205132" y="10030"/>
                  <a:pt x="205132" y="14329"/>
                  <a:pt x="203697" y="17194"/>
                </a:cubicBezTo>
                <a:cubicBezTo>
                  <a:pt x="206567" y="14329"/>
                  <a:pt x="209437" y="11463"/>
                  <a:pt x="209437" y="11463"/>
                </a:cubicBezTo>
                <a:cubicBezTo>
                  <a:pt x="206567" y="14329"/>
                  <a:pt x="205132" y="18627"/>
                  <a:pt x="203697" y="21493"/>
                </a:cubicBezTo>
                <a:lnTo>
                  <a:pt x="209437" y="22926"/>
                </a:lnTo>
                <a:cubicBezTo>
                  <a:pt x="212307" y="18627"/>
                  <a:pt x="215177" y="15761"/>
                  <a:pt x="215177" y="15761"/>
                </a:cubicBezTo>
                <a:cubicBezTo>
                  <a:pt x="212307" y="18627"/>
                  <a:pt x="210872" y="21493"/>
                  <a:pt x="209437" y="24358"/>
                </a:cubicBezTo>
                <a:lnTo>
                  <a:pt x="212307" y="25791"/>
                </a:lnTo>
                <a:cubicBezTo>
                  <a:pt x="215177" y="15761"/>
                  <a:pt x="223788" y="10030"/>
                  <a:pt x="226658" y="8597"/>
                </a:cubicBezTo>
                <a:cubicBezTo>
                  <a:pt x="230963" y="2866"/>
                  <a:pt x="236703" y="0"/>
                  <a:pt x="23670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one-dollar-coins_696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BE9897-A0B8-4E30-BDCE-1884AD8AC01D}"/>
              </a:ext>
            </a:extLst>
          </p:cNvPr>
          <p:cNvSpPr>
            <a:spLocks noChangeAspect="1"/>
          </p:cNvSpPr>
          <p:nvPr/>
        </p:nvSpPr>
        <p:spPr bwMode="auto">
          <a:xfrm>
            <a:off x="2499591" y="2917699"/>
            <a:ext cx="609685" cy="538355"/>
          </a:xfrm>
          <a:custGeom>
            <a:avLst/>
            <a:gdLst>
              <a:gd name="connsiteX0" fmla="*/ 215951 w 579624"/>
              <a:gd name="connsiteY0" fmla="*/ 186880 h 511811"/>
              <a:gd name="connsiteX1" fmla="*/ 202957 w 579624"/>
              <a:gd name="connsiteY1" fmla="*/ 199945 h 511811"/>
              <a:gd name="connsiteX2" fmla="*/ 202957 w 579624"/>
              <a:gd name="connsiteY2" fmla="*/ 212210 h 511811"/>
              <a:gd name="connsiteX3" fmla="*/ 157835 w 579624"/>
              <a:gd name="connsiteY3" fmla="*/ 259673 h 511811"/>
              <a:gd name="connsiteX4" fmla="*/ 205894 w 579624"/>
              <a:gd name="connsiteY4" fmla="*/ 308468 h 511811"/>
              <a:gd name="connsiteX5" fmla="*/ 234107 w 579624"/>
              <a:gd name="connsiteY5" fmla="*/ 331665 h 511811"/>
              <a:gd name="connsiteX6" fmla="*/ 208564 w 579624"/>
              <a:gd name="connsiteY6" fmla="*/ 348197 h 511811"/>
              <a:gd name="connsiteX7" fmla="*/ 178661 w 579624"/>
              <a:gd name="connsiteY7" fmla="*/ 342864 h 511811"/>
              <a:gd name="connsiteX8" fmla="*/ 167180 w 579624"/>
              <a:gd name="connsiteY8" fmla="*/ 343753 h 511811"/>
              <a:gd name="connsiteX9" fmla="*/ 160060 w 579624"/>
              <a:gd name="connsiteY9" fmla="*/ 352730 h 511811"/>
              <a:gd name="connsiteX10" fmla="*/ 159526 w 579624"/>
              <a:gd name="connsiteY10" fmla="*/ 354685 h 511811"/>
              <a:gd name="connsiteX11" fmla="*/ 169850 w 579624"/>
              <a:gd name="connsiteY11" fmla="*/ 373528 h 511811"/>
              <a:gd name="connsiteX12" fmla="*/ 201622 w 579624"/>
              <a:gd name="connsiteY12" fmla="*/ 379128 h 511811"/>
              <a:gd name="connsiteX13" fmla="*/ 201622 w 579624"/>
              <a:gd name="connsiteY13" fmla="*/ 391393 h 511811"/>
              <a:gd name="connsiteX14" fmla="*/ 214616 w 579624"/>
              <a:gd name="connsiteY14" fmla="*/ 404458 h 511811"/>
              <a:gd name="connsiteX15" fmla="*/ 227699 w 579624"/>
              <a:gd name="connsiteY15" fmla="*/ 391393 h 511811"/>
              <a:gd name="connsiteX16" fmla="*/ 227699 w 579624"/>
              <a:gd name="connsiteY16" fmla="*/ 377261 h 511811"/>
              <a:gd name="connsiteX17" fmla="*/ 275224 w 579624"/>
              <a:gd name="connsiteY17" fmla="*/ 327933 h 511811"/>
              <a:gd name="connsiteX18" fmla="*/ 230725 w 579624"/>
              <a:gd name="connsiteY18" fmla="*/ 278071 h 511811"/>
              <a:gd name="connsiteX19" fmla="*/ 198596 w 579624"/>
              <a:gd name="connsiteY19" fmla="*/ 255140 h 511811"/>
              <a:gd name="connsiteX20" fmla="*/ 221558 w 579624"/>
              <a:gd name="connsiteY20" fmla="*/ 240208 h 511811"/>
              <a:gd name="connsiteX21" fmla="*/ 245855 w 579624"/>
              <a:gd name="connsiteY21" fmla="*/ 243763 h 511811"/>
              <a:gd name="connsiteX22" fmla="*/ 257158 w 579624"/>
              <a:gd name="connsiteY22" fmla="*/ 242519 h 511811"/>
              <a:gd name="connsiteX23" fmla="*/ 264100 w 579624"/>
              <a:gd name="connsiteY23" fmla="*/ 233542 h 511811"/>
              <a:gd name="connsiteX24" fmla="*/ 264278 w 579624"/>
              <a:gd name="connsiteY24" fmla="*/ 232564 h 511811"/>
              <a:gd name="connsiteX25" fmla="*/ 253331 w 579624"/>
              <a:gd name="connsiteY25" fmla="*/ 213899 h 511811"/>
              <a:gd name="connsiteX26" fmla="*/ 229034 w 579624"/>
              <a:gd name="connsiteY26" fmla="*/ 210344 h 511811"/>
              <a:gd name="connsiteX27" fmla="*/ 229034 w 579624"/>
              <a:gd name="connsiteY27" fmla="*/ 199945 h 511811"/>
              <a:gd name="connsiteX28" fmla="*/ 215951 w 579624"/>
              <a:gd name="connsiteY28" fmla="*/ 186880 h 511811"/>
              <a:gd name="connsiteX29" fmla="*/ 216485 w 579624"/>
              <a:gd name="connsiteY29" fmla="*/ 144306 h 511811"/>
              <a:gd name="connsiteX30" fmla="*/ 368139 w 579624"/>
              <a:gd name="connsiteY30" fmla="*/ 295669 h 511811"/>
              <a:gd name="connsiteX31" fmla="*/ 216485 w 579624"/>
              <a:gd name="connsiteY31" fmla="*/ 447032 h 511811"/>
              <a:gd name="connsiteX32" fmla="*/ 64920 w 579624"/>
              <a:gd name="connsiteY32" fmla="*/ 295669 h 511811"/>
              <a:gd name="connsiteX33" fmla="*/ 216485 w 579624"/>
              <a:gd name="connsiteY33" fmla="*/ 144306 h 511811"/>
              <a:gd name="connsiteX34" fmla="*/ 216450 w 579624"/>
              <a:gd name="connsiteY34" fmla="*/ 125119 h 511811"/>
              <a:gd name="connsiteX35" fmla="*/ 45657 w 579624"/>
              <a:gd name="connsiteY35" fmla="*/ 295669 h 511811"/>
              <a:gd name="connsiteX36" fmla="*/ 216450 w 579624"/>
              <a:gd name="connsiteY36" fmla="*/ 466219 h 511811"/>
              <a:gd name="connsiteX37" fmla="*/ 387332 w 579624"/>
              <a:gd name="connsiteY37" fmla="*/ 295669 h 511811"/>
              <a:gd name="connsiteX38" fmla="*/ 216450 w 579624"/>
              <a:gd name="connsiteY38" fmla="*/ 125119 h 511811"/>
              <a:gd name="connsiteX39" fmla="*/ 216450 w 579624"/>
              <a:gd name="connsiteY39" fmla="*/ 79527 h 511811"/>
              <a:gd name="connsiteX40" fmla="*/ 432989 w 579624"/>
              <a:gd name="connsiteY40" fmla="*/ 295669 h 511811"/>
              <a:gd name="connsiteX41" fmla="*/ 216450 w 579624"/>
              <a:gd name="connsiteY41" fmla="*/ 511811 h 511811"/>
              <a:gd name="connsiteX42" fmla="*/ 0 w 579624"/>
              <a:gd name="connsiteY42" fmla="*/ 295669 h 511811"/>
              <a:gd name="connsiteX43" fmla="*/ 216450 w 579624"/>
              <a:gd name="connsiteY43" fmla="*/ 79527 h 511811"/>
              <a:gd name="connsiteX44" fmla="*/ 378619 w 579624"/>
              <a:gd name="connsiteY44" fmla="*/ 60757 h 511811"/>
              <a:gd name="connsiteX45" fmla="*/ 518726 w 579624"/>
              <a:gd name="connsiteY45" fmla="*/ 200663 h 511811"/>
              <a:gd name="connsiteX46" fmla="*/ 470926 w 579624"/>
              <a:gd name="connsiteY46" fmla="*/ 305548 h 511811"/>
              <a:gd name="connsiteX47" fmla="*/ 471460 w 579624"/>
              <a:gd name="connsiteY47" fmla="*/ 295682 h 511811"/>
              <a:gd name="connsiteX48" fmla="*/ 331798 w 579624"/>
              <a:gd name="connsiteY48" fmla="*/ 68934 h 511811"/>
              <a:gd name="connsiteX49" fmla="*/ 378619 w 579624"/>
              <a:gd name="connsiteY49" fmla="*/ 60757 h 511811"/>
              <a:gd name="connsiteX50" fmla="*/ 378640 w 579624"/>
              <a:gd name="connsiteY50" fmla="*/ 0 h 511811"/>
              <a:gd name="connsiteX51" fmla="*/ 579624 w 579624"/>
              <a:gd name="connsiteY51" fmla="*/ 200664 h 511811"/>
              <a:gd name="connsiteX52" fmla="*/ 454387 w 579624"/>
              <a:gd name="connsiteY52" fmla="*/ 386487 h 511811"/>
              <a:gd name="connsiteX53" fmla="*/ 468629 w 579624"/>
              <a:gd name="connsiteY53" fmla="*/ 331833 h 511811"/>
              <a:gd name="connsiteX54" fmla="*/ 537968 w 579624"/>
              <a:gd name="connsiteY54" fmla="*/ 200664 h 511811"/>
              <a:gd name="connsiteX55" fmla="*/ 378640 w 579624"/>
              <a:gd name="connsiteY55" fmla="*/ 41590 h 511811"/>
              <a:gd name="connsiteX56" fmla="*/ 307877 w 579624"/>
              <a:gd name="connsiteY56" fmla="*/ 58297 h 511811"/>
              <a:gd name="connsiteX57" fmla="*/ 253047 w 579624"/>
              <a:gd name="connsiteY57" fmla="*/ 44079 h 511811"/>
              <a:gd name="connsiteX58" fmla="*/ 378640 w 579624"/>
              <a:gd name="connsiteY58" fmla="*/ 0 h 51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79624" h="511811">
                <a:moveTo>
                  <a:pt x="215951" y="186880"/>
                </a:moveTo>
                <a:cubicBezTo>
                  <a:pt x="208742" y="186880"/>
                  <a:pt x="202957" y="192746"/>
                  <a:pt x="202957" y="199945"/>
                </a:cubicBezTo>
                <a:lnTo>
                  <a:pt x="202957" y="212210"/>
                </a:lnTo>
                <a:cubicBezTo>
                  <a:pt x="174389" y="217899"/>
                  <a:pt x="157835" y="236208"/>
                  <a:pt x="157835" y="259673"/>
                </a:cubicBezTo>
                <a:cubicBezTo>
                  <a:pt x="157835" y="285537"/>
                  <a:pt x="177326" y="298869"/>
                  <a:pt x="205894" y="308468"/>
                </a:cubicBezTo>
                <a:cubicBezTo>
                  <a:pt x="225652" y="315134"/>
                  <a:pt x="234107" y="321533"/>
                  <a:pt x="234107" y="331665"/>
                </a:cubicBezTo>
                <a:cubicBezTo>
                  <a:pt x="234107" y="342331"/>
                  <a:pt x="223694" y="348197"/>
                  <a:pt x="208564" y="348197"/>
                </a:cubicBezTo>
                <a:cubicBezTo>
                  <a:pt x="197706" y="348197"/>
                  <a:pt x="187472" y="345975"/>
                  <a:pt x="178661" y="342864"/>
                </a:cubicBezTo>
                <a:cubicBezTo>
                  <a:pt x="174834" y="341531"/>
                  <a:pt x="170740" y="341798"/>
                  <a:pt x="167180" y="343753"/>
                </a:cubicBezTo>
                <a:cubicBezTo>
                  <a:pt x="163620" y="345620"/>
                  <a:pt x="161039" y="348908"/>
                  <a:pt x="160060" y="352730"/>
                </a:cubicBezTo>
                <a:lnTo>
                  <a:pt x="159526" y="354685"/>
                </a:lnTo>
                <a:cubicBezTo>
                  <a:pt x="157479" y="362685"/>
                  <a:pt x="162018" y="370951"/>
                  <a:pt x="169850" y="373528"/>
                </a:cubicBezTo>
                <a:cubicBezTo>
                  <a:pt x="179106" y="376461"/>
                  <a:pt x="190231" y="378594"/>
                  <a:pt x="201622" y="379128"/>
                </a:cubicBezTo>
                <a:lnTo>
                  <a:pt x="201622" y="391393"/>
                </a:lnTo>
                <a:cubicBezTo>
                  <a:pt x="201622" y="398592"/>
                  <a:pt x="207407" y="404458"/>
                  <a:pt x="214616" y="404458"/>
                </a:cubicBezTo>
                <a:cubicBezTo>
                  <a:pt x="221825" y="404458"/>
                  <a:pt x="227699" y="398592"/>
                  <a:pt x="227699" y="391393"/>
                </a:cubicBezTo>
                <a:lnTo>
                  <a:pt x="227699" y="377261"/>
                </a:lnTo>
                <a:cubicBezTo>
                  <a:pt x="258404" y="371839"/>
                  <a:pt x="275224" y="351664"/>
                  <a:pt x="275224" y="327933"/>
                </a:cubicBezTo>
                <a:cubicBezTo>
                  <a:pt x="275224" y="303935"/>
                  <a:pt x="262409" y="289270"/>
                  <a:pt x="230725" y="278071"/>
                </a:cubicBezTo>
                <a:cubicBezTo>
                  <a:pt x="207941" y="269538"/>
                  <a:pt x="198596" y="263939"/>
                  <a:pt x="198596" y="255140"/>
                </a:cubicBezTo>
                <a:cubicBezTo>
                  <a:pt x="198596" y="247674"/>
                  <a:pt x="204292" y="240208"/>
                  <a:pt x="221558" y="240208"/>
                </a:cubicBezTo>
                <a:cubicBezTo>
                  <a:pt x="231437" y="240208"/>
                  <a:pt x="239447" y="241808"/>
                  <a:pt x="245855" y="243763"/>
                </a:cubicBezTo>
                <a:cubicBezTo>
                  <a:pt x="249593" y="244918"/>
                  <a:pt x="253687" y="244474"/>
                  <a:pt x="257158" y="242519"/>
                </a:cubicBezTo>
                <a:cubicBezTo>
                  <a:pt x="260540" y="240652"/>
                  <a:pt x="263121" y="237364"/>
                  <a:pt x="264100" y="233542"/>
                </a:cubicBezTo>
                <a:lnTo>
                  <a:pt x="264278" y="232564"/>
                </a:lnTo>
                <a:cubicBezTo>
                  <a:pt x="266414" y="224387"/>
                  <a:pt x="261519" y="216032"/>
                  <a:pt x="253331" y="213899"/>
                </a:cubicBezTo>
                <a:cubicBezTo>
                  <a:pt x="246656" y="212122"/>
                  <a:pt x="238735" y="210788"/>
                  <a:pt x="229034" y="210344"/>
                </a:cubicBezTo>
                <a:lnTo>
                  <a:pt x="229034" y="199945"/>
                </a:lnTo>
                <a:cubicBezTo>
                  <a:pt x="229034" y="192746"/>
                  <a:pt x="223249" y="186880"/>
                  <a:pt x="215951" y="186880"/>
                </a:cubicBezTo>
                <a:close/>
                <a:moveTo>
                  <a:pt x="216485" y="144306"/>
                </a:moveTo>
                <a:cubicBezTo>
                  <a:pt x="300144" y="144306"/>
                  <a:pt x="368139" y="212210"/>
                  <a:pt x="368139" y="295669"/>
                </a:cubicBezTo>
                <a:cubicBezTo>
                  <a:pt x="368139" y="379128"/>
                  <a:pt x="300144" y="447032"/>
                  <a:pt x="216485" y="447032"/>
                </a:cubicBezTo>
                <a:cubicBezTo>
                  <a:pt x="132915" y="447032"/>
                  <a:pt x="64920" y="379128"/>
                  <a:pt x="64920" y="295669"/>
                </a:cubicBezTo>
                <a:cubicBezTo>
                  <a:pt x="64920" y="212210"/>
                  <a:pt x="132915" y="144306"/>
                  <a:pt x="216485" y="144306"/>
                </a:cubicBezTo>
                <a:close/>
                <a:moveTo>
                  <a:pt x="216450" y="125119"/>
                </a:moveTo>
                <a:cubicBezTo>
                  <a:pt x="122287" y="125119"/>
                  <a:pt x="45657" y="201640"/>
                  <a:pt x="45657" y="295669"/>
                </a:cubicBezTo>
                <a:cubicBezTo>
                  <a:pt x="45657" y="389698"/>
                  <a:pt x="122287" y="466219"/>
                  <a:pt x="216450" y="466219"/>
                </a:cubicBezTo>
                <a:cubicBezTo>
                  <a:pt x="310702" y="466219"/>
                  <a:pt x="387332" y="389698"/>
                  <a:pt x="387332" y="295669"/>
                </a:cubicBezTo>
                <a:cubicBezTo>
                  <a:pt x="387332" y="201640"/>
                  <a:pt x="310702" y="125119"/>
                  <a:pt x="216450" y="125119"/>
                </a:cubicBezTo>
                <a:close/>
                <a:moveTo>
                  <a:pt x="216450" y="79527"/>
                </a:moveTo>
                <a:cubicBezTo>
                  <a:pt x="336067" y="79527"/>
                  <a:pt x="432989" y="176311"/>
                  <a:pt x="432989" y="295669"/>
                </a:cubicBezTo>
                <a:cubicBezTo>
                  <a:pt x="432989" y="415116"/>
                  <a:pt x="336067" y="511811"/>
                  <a:pt x="216450" y="511811"/>
                </a:cubicBezTo>
                <a:cubicBezTo>
                  <a:pt x="96922" y="511811"/>
                  <a:pt x="0" y="415116"/>
                  <a:pt x="0" y="295669"/>
                </a:cubicBezTo>
                <a:cubicBezTo>
                  <a:pt x="0" y="176311"/>
                  <a:pt x="96922" y="79527"/>
                  <a:pt x="216450" y="79527"/>
                </a:cubicBezTo>
                <a:close/>
                <a:moveTo>
                  <a:pt x="378619" y="60757"/>
                </a:moveTo>
                <a:cubicBezTo>
                  <a:pt x="455883" y="60757"/>
                  <a:pt x="518726" y="123510"/>
                  <a:pt x="518726" y="200663"/>
                </a:cubicBezTo>
                <a:cubicBezTo>
                  <a:pt x="518726" y="242439"/>
                  <a:pt x="500122" y="279860"/>
                  <a:pt x="470926" y="305548"/>
                </a:cubicBezTo>
                <a:cubicBezTo>
                  <a:pt x="471104" y="302259"/>
                  <a:pt x="471460" y="299059"/>
                  <a:pt x="471460" y="295682"/>
                </a:cubicBezTo>
                <a:cubicBezTo>
                  <a:pt x="471460" y="196752"/>
                  <a:pt x="414581" y="111066"/>
                  <a:pt x="331798" y="68934"/>
                </a:cubicBezTo>
                <a:cubicBezTo>
                  <a:pt x="346485" y="63779"/>
                  <a:pt x="362152" y="60757"/>
                  <a:pt x="378619" y="60757"/>
                </a:cubicBezTo>
                <a:close/>
                <a:moveTo>
                  <a:pt x="378640" y="0"/>
                </a:moveTo>
                <a:cubicBezTo>
                  <a:pt x="489635" y="0"/>
                  <a:pt x="579624" y="89757"/>
                  <a:pt x="579624" y="200664"/>
                </a:cubicBezTo>
                <a:cubicBezTo>
                  <a:pt x="579624" y="284733"/>
                  <a:pt x="527821" y="356538"/>
                  <a:pt x="454387" y="386487"/>
                </a:cubicBezTo>
                <a:cubicBezTo>
                  <a:pt x="461152" y="369069"/>
                  <a:pt x="465870" y="350762"/>
                  <a:pt x="468629" y="331833"/>
                </a:cubicBezTo>
                <a:cubicBezTo>
                  <a:pt x="510464" y="303129"/>
                  <a:pt x="537968" y="255051"/>
                  <a:pt x="537968" y="200664"/>
                </a:cubicBezTo>
                <a:cubicBezTo>
                  <a:pt x="537968" y="112951"/>
                  <a:pt x="466493" y="41590"/>
                  <a:pt x="378640" y="41590"/>
                </a:cubicBezTo>
                <a:cubicBezTo>
                  <a:pt x="353183" y="41590"/>
                  <a:pt x="329240" y="47722"/>
                  <a:pt x="307877" y="58297"/>
                </a:cubicBezTo>
                <a:cubicBezTo>
                  <a:pt x="290431" y="51632"/>
                  <a:pt x="272095" y="46833"/>
                  <a:pt x="253047" y="44079"/>
                </a:cubicBezTo>
                <a:cubicBezTo>
                  <a:pt x="287494" y="16529"/>
                  <a:pt x="331020" y="0"/>
                  <a:pt x="378640" y="0"/>
                </a:cubicBez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4E1AFB-E833-4084-9D9B-3F4ADC369F91}"/>
              </a:ext>
            </a:extLst>
          </p:cNvPr>
          <p:cNvSpPr/>
          <p:nvPr/>
        </p:nvSpPr>
        <p:spPr>
          <a:xfrm>
            <a:off x="7820976" y="4370375"/>
            <a:ext cx="2059531" cy="5530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7DA916-8EF3-404B-BBE5-865970E8ED4F}"/>
              </a:ext>
            </a:extLst>
          </p:cNvPr>
          <p:cNvSpPr txBox="1"/>
          <p:nvPr/>
        </p:nvSpPr>
        <p:spPr>
          <a:xfrm>
            <a:off x="8267104" y="4462708"/>
            <a:ext cx="1303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  O  R  E</a:t>
            </a:r>
            <a:endParaRPr lang="zh-CN" altLang="en-US" b="1" dirty="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DE4F4A-15A9-40EE-A917-33EA189F7BE0}"/>
              </a:ext>
            </a:extLst>
          </p:cNvPr>
          <p:cNvGrpSpPr/>
          <p:nvPr/>
        </p:nvGrpSpPr>
        <p:grpSpPr>
          <a:xfrm>
            <a:off x="5570220" y="923746"/>
            <a:ext cx="1051560" cy="227505"/>
            <a:chOff x="5044440" y="960120"/>
            <a:chExt cx="1051560" cy="227505"/>
          </a:xfrm>
        </p:grpSpPr>
        <p:sp>
          <p:nvSpPr>
            <p:cNvPr id="12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8613DE-6E4C-4FB7-88C9-EA9E04471293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539FD1-439F-4198-BFA9-B9E43FC43F2A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02E182-FAF9-465F-A058-CB4CFF9963B4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AA9A58-F4C1-4784-90BA-3711A9B2E69C}"/>
              </a:ext>
            </a:extLst>
          </p:cNvPr>
          <p:cNvSpPr txBox="1"/>
          <p:nvPr/>
        </p:nvSpPr>
        <p:spPr>
          <a:xfrm>
            <a:off x="2158871" y="3790475"/>
            <a:ext cx="132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标题一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2A3D71-CFB5-4970-ADA2-56C1CCD55C26}"/>
              </a:ext>
            </a:extLst>
          </p:cNvPr>
          <p:cNvSpPr txBox="1"/>
          <p:nvPr/>
        </p:nvSpPr>
        <p:spPr>
          <a:xfrm>
            <a:off x="4885801" y="3847155"/>
            <a:ext cx="132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标题二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FB65EC-8CB6-47A4-86A3-A36EFC979AED}"/>
              </a:ext>
            </a:extLst>
          </p:cNvPr>
          <p:cNvSpPr txBox="1"/>
          <p:nvPr/>
        </p:nvSpPr>
        <p:spPr>
          <a:xfrm>
            <a:off x="7591159" y="3171445"/>
            <a:ext cx="242774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16CA94-F997-4E09-BCDD-1306066367A3}"/>
              </a:ext>
            </a:extLst>
          </p:cNvPr>
          <p:cNvSpPr txBox="1"/>
          <p:nvPr/>
        </p:nvSpPr>
        <p:spPr>
          <a:xfrm>
            <a:off x="415802" y="3196454"/>
            <a:ext cx="39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&lt;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A4AAF9-1A61-4B49-8B92-C092A70EAD14}"/>
              </a:ext>
            </a:extLst>
          </p:cNvPr>
          <p:cNvSpPr txBox="1"/>
          <p:nvPr/>
        </p:nvSpPr>
        <p:spPr>
          <a:xfrm rot="10800000">
            <a:off x="11512571" y="3251142"/>
            <a:ext cx="39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&lt;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D06AC9-41F5-4027-BB4C-83FE413778EF}"/>
              </a:ext>
            </a:extLst>
          </p:cNvPr>
          <p:cNvSpPr txBox="1"/>
          <p:nvPr/>
        </p:nvSpPr>
        <p:spPr>
          <a:xfrm>
            <a:off x="3761693" y="6054538"/>
            <a:ext cx="46295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W       O       R       K          </a:t>
            </a:r>
            <a:r>
              <a:rPr lang="en-US" altLang="zh-CN" sz="1050" b="1" dirty="0">
                <a:solidFill>
                  <a:schemeClr val="bg1"/>
                </a:solidFill>
                <a:cs typeface="+mn-ea"/>
                <a:sym typeface="+mn-lt"/>
              </a:rPr>
              <a:t>S         U       M      </a:t>
            </a:r>
            <a:r>
              <a:rPr lang="en-US" altLang="zh-CN" sz="1050" b="1" dirty="0" err="1">
                <a:solidFill>
                  <a:schemeClr val="bg1"/>
                </a:solidFill>
                <a:cs typeface="+mn-ea"/>
                <a:sym typeface="+mn-lt"/>
              </a:rPr>
              <a:t>M</a:t>
            </a:r>
            <a:r>
              <a:rPr lang="en-US" altLang="zh-CN" sz="1050" b="1" dirty="0">
                <a:solidFill>
                  <a:schemeClr val="bg1"/>
                </a:solidFill>
                <a:cs typeface="+mn-ea"/>
                <a:sym typeface="+mn-lt"/>
              </a:rPr>
              <a:t>       A      R        Y 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71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D80FEE-FE24-49FB-B2B2-27D09D70904C}"/>
              </a:ext>
            </a:extLst>
          </p:cNvPr>
          <p:cNvSpPr/>
          <p:nvPr/>
        </p:nvSpPr>
        <p:spPr>
          <a:xfrm>
            <a:off x="6177023" y="1756457"/>
            <a:ext cx="2446116" cy="4294207"/>
          </a:xfrm>
          <a:prstGeom prst="rect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75D502-21DB-4120-AA4C-FB5E73A0CAEC}"/>
              </a:ext>
            </a:extLst>
          </p:cNvPr>
          <p:cNvSpPr/>
          <p:nvPr/>
        </p:nvSpPr>
        <p:spPr>
          <a:xfrm>
            <a:off x="8725961" y="1756457"/>
            <a:ext cx="2057400" cy="214710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EB2B98-8E87-4B4A-A0E4-8C311A1AEE1C}"/>
              </a:ext>
            </a:extLst>
          </p:cNvPr>
          <p:cNvSpPr/>
          <p:nvPr/>
        </p:nvSpPr>
        <p:spPr>
          <a:xfrm>
            <a:off x="8725961" y="4040721"/>
            <a:ext cx="2057400" cy="2009943"/>
          </a:xfrm>
          <a:prstGeom prst="rect">
            <a:avLst/>
          </a:prstGeom>
          <a:blipFill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6832" b="-2649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45250E-11AD-435C-9646-51E11141EA34}"/>
              </a:ext>
            </a:extLst>
          </p:cNvPr>
          <p:cNvSpPr/>
          <p:nvPr/>
        </p:nvSpPr>
        <p:spPr>
          <a:xfrm>
            <a:off x="1711727" y="3925551"/>
            <a:ext cx="4362474" cy="2125113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AFB8EF-E89C-4688-A736-D6F8F82D9715}"/>
              </a:ext>
            </a:extLst>
          </p:cNvPr>
          <p:cNvSpPr/>
          <p:nvPr/>
        </p:nvSpPr>
        <p:spPr>
          <a:xfrm>
            <a:off x="1711727" y="1756457"/>
            <a:ext cx="1601140" cy="2073425"/>
          </a:xfrm>
          <a:prstGeom prst="rect">
            <a:avLst/>
          </a:prstGeom>
          <a:blipFill>
            <a:blip r:embed="rId6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5972E8-8D3B-4E44-961F-26EE34BB1476}"/>
              </a:ext>
            </a:extLst>
          </p:cNvPr>
          <p:cNvSpPr/>
          <p:nvPr/>
        </p:nvSpPr>
        <p:spPr>
          <a:xfrm>
            <a:off x="3415689" y="1756457"/>
            <a:ext cx="2658512" cy="999873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BB6047-649D-4360-ABA5-F01BAFB205D4}"/>
              </a:ext>
            </a:extLst>
          </p:cNvPr>
          <p:cNvSpPr/>
          <p:nvPr/>
        </p:nvSpPr>
        <p:spPr>
          <a:xfrm>
            <a:off x="3415689" y="2830009"/>
            <a:ext cx="2658512" cy="999873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D6FB83-24E0-4134-959A-9C327F30ACB5}"/>
              </a:ext>
            </a:extLst>
          </p:cNvPr>
          <p:cNvGrpSpPr/>
          <p:nvPr/>
        </p:nvGrpSpPr>
        <p:grpSpPr>
          <a:xfrm>
            <a:off x="6874301" y="5342003"/>
            <a:ext cx="1051560" cy="227505"/>
            <a:chOff x="5044440" y="960120"/>
            <a:chExt cx="1051560" cy="227505"/>
          </a:xfrm>
          <a:solidFill>
            <a:schemeClr val="bg1"/>
          </a:solidFill>
        </p:grpSpPr>
        <p:sp>
          <p:nvSpPr>
            <p:cNvPr id="11" name="椭圆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AE75A1-E508-44C0-87B1-13645F379AAF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CEACD7-99BC-4A08-A1C6-B7E536467216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B29936-5640-444E-B9F0-AB209EC7DA8B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" name="profits_1668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D25833A-2A61-4788-B139-1E3231F6F87D}"/>
              </a:ext>
            </a:extLst>
          </p:cNvPr>
          <p:cNvSpPr>
            <a:spLocks noChangeAspect="1"/>
          </p:cNvSpPr>
          <p:nvPr/>
        </p:nvSpPr>
        <p:spPr bwMode="auto">
          <a:xfrm>
            <a:off x="7122259" y="2938027"/>
            <a:ext cx="587818" cy="609685"/>
          </a:xfrm>
          <a:custGeom>
            <a:avLst/>
            <a:gdLst>
              <a:gd name="T0" fmla="*/ 3411 w 3881"/>
              <a:gd name="T1" fmla="*/ 2379 h 4032"/>
              <a:gd name="T2" fmla="*/ 1940 w 3881"/>
              <a:gd name="T3" fmla="*/ 0 h 4032"/>
              <a:gd name="T4" fmla="*/ 598 w 3881"/>
              <a:gd name="T5" fmla="*/ 2593 h 4032"/>
              <a:gd name="T6" fmla="*/ 0 w 3881"/>
              <a:gd name="T7" fmla="*/ 3301 h 4032"/>
              <a:gd name="T8" fmla="*/ 103 w 3881"/>
              <a:gd name="T9" fmla="*/ 3804 h 4032"/>
              <a:gd name="T10" fmla="*/ 1878 w 3881"/>
              <a:gd name="T11" fmla="*/ 4032 h 4032"/>
              <a:gd name="T12" fmla="*/ 3083 w 3881"/>
              <a:gd name="T13" fmla="*/ 3629 h 4032"/>
              <a:gd name="T14" fmla="*/ 3763 w 3881"/>
              <a:gd name="T15" fmla="*/ 3033 h 4032"/>
              <a:gd name="T16" fmla="*/ 3767 w 3881"/>
              <a:gd name="T17" fmla="*/ 2482 h 4032"/>
              <a:gd name="T18" fmla="*/ 1940 w 3881"/>
              <a:gd name="T19" fmla="*/ 240 h 4032"/>
              <a:gd name="T20" fmla="*/ 2154 w 3881"/>
              <a:gd name="T21" fmla="*/ 3032 h 4032"/>
              <a:gd name="T22" fmla="*/ 2290 w 3881"/>
              <a:gd name="T23" fmla="*/ 2967 h 4032"/>
              <a:gd name="T24" fmla="*/ 2484 w 3881"/>
              <a:gd name="T25" fmla="*/ 2398 h 4032"/>
              <a:gd name="T26" fmla="*/ 2488 w 3881"/>
              <a:gd name="T27" fmla="*/ 2072 h 4032"/>
              <a:gd name="T28" fmla="*/ 2060 w 3881"/>
              <a:gd name="T29" fmla="*/ 932 h 4032"/>
              <a:gd name="T30" fmla="*/ 2368 w 3881"/>
              <a:gd name="T31" fmla="*/ 1336 h 4032"/>
              <a:gd name="T32" fmla="*/ 2060 w 3881"/>
              <a:gd name="T33" fmla="*/ 681 h 4032"/>
              <a:gd name="T34" fmla="*/ 1940 w 3881"/>
              <a:gd name="T35" fmla="*/ 448 h 4032"/>
              <a:gd name="T36" fmla="*/ 1820 w 3881"/>
              <a:gd name="T37" fmla="*/ 681 h 4032"/>
              <a:gd name="T38" fmla="*/ 1820 w 3881"/>
              <a:gd name="T39" fmla="*/ 1751 h 4032"/>
              <a:gd name="T40" fmla="*/ 1717 w 3881"/>
              <a:gd name="T41" fmla="*/ 2285 h 4032"/>
              <a:gd name="T42" fmla="*/ 1512 w 3881"/>
              <a:gd name="T43" fmla="*/ 1952 h 4032"/>
              <a:gd name="T44" fmla="*/ 1494 w 3881"/>
              <a:gd name="T45" fmla="*/ 2391 h 4032"/>
              <a:gd name="T46" fmla="*/ 899 w 3881"/>
              <a:gd name="T47" fmla="*/ 2586 h 4032"/>
              <a:gd name="T48" fmla="*/ 2248 w 3881"/>
              <a:gd name="T49" fmla="*/ 2072 h 4032"/>
              <a:gd name="T50" fmla="*/ 2224 w 3881"/>
              <a:gd name="T51" fmla="*/ 2171 h 4032"/>
              <a:gd name="T52" fmla="*/ 2060 w 3881"/>
              <a:gd name="T53" fmla="*/ 1789 h 4032"/>
              <a:gd name="T54" fmla="*/ 1820 w 3881"/>
              <a:gd name="T55" fmla="*/ 932 h 4032"/>
              <a:gd name="T56" fmla="*/ 1632 w 3881"/>
              <a:gd name="T57" fmla="*/ 1216 h 4032"/>
              <a:gd name="T58" fmla="*/ 3596 w 3881"/>
              <a:gd name="T59" fmla="*/ 2861 h 4032"/>
              <a:gd name="T60" fmla="*/ 2940 w 3881"/>
              <a:gd name="T61" fmla="*/ 3437 h 4032"/>
              <a:gd name="T62" fmla="*/ 1631 w 3881"/>
              <a:gd name="T63" fmla="*/ 3775 h 4032"/>
              <a:gd name="T64" fmla="*/ 240 w 3881"/>
              <a:gd name="T65" fmla="*/ 3301 h 4032"/>
              <a:gd name="T66" fmla="*/ 699 w 3881"/>
              <a:gd name="T67" fmla="*/ 2826 h 4032"/>
              <a:gd name="T68" fmla="*/ 1114 w 3881"/>
              <a:gd name="T69" fmla="*/ 2826 h 4032"/>
              <a:gd name="T70" fmla="*/ 1166 w 3881"/>
              <a:gd name="T71" fmla="*/ 2814 h 4032"/>
              <a:gd name="T72" fmla="*/ 1999 w 3881"/>
              <a:gd name="T73" fmla="*/ 2416 h 4032"/>
              <a:gd name="T74" fmla="*/ 2267 w 3881"/>
              <a:gd name="T75" fmla="*/ 2501 h 4032"/>
              <a:gd name="T76" fmla="*/ 1519 w 3881"/>
              <a:gd name="T77" fmla="*/ 3042 h 4032"/>
              <a:gd name="T78" fmla="*/ 1567 w 3881"/>
              <a:gd name="T79" fmla="*/ 3272 h 4032"/>
              <a:gd name="T80" fmla="*/ 3036 w 3881"/>
              <a:gd name="T81" fmla="*/ 2994 h 4032"/>
              <a:gd name="T82" fmla="*/ 3598 w 3881"/>
              <a:gd name="T83" fmla="*/ 2652 h 4032"/>
              <a:gd name="T84" fmla="*/ 3596 w 3881"/>
              <a:gd name="T85" fmla="*/ 2861 h 4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881" h="4032">
                <a:moveTo>
                  <a:pt x="3767" y="2482"/>
                </a:moveTo>
                <a:cubicBezTo>
                  <a:pt x="3671" y="2386"/>
                  <a:pt x="3536" y="2352"/>
                  <a:pt x="3411" y="2379"/>
                </a:cubicBezTo>
                <a:cubicBezTo>
                  <a:pt x="3522" y="2157"/>
                  <a:pt x="3584" y="1908"/>
                  <a:pt x="3584" y="1644"/>
                </a:cubicBezTo>
                <a:cubicBezTo>
                  <a:pt x="3584" y="738"/>
                  <a:pt x="2847" y="0"/>
                  <a:pt x="1940" y="0"/>
                </a:cubicBezTo>
                <a:cubicBezTo>
                  <a:pt x="1033" y="0"/>
                  <a:pt x="296" y="738"/>
                  <a:pt x="296" y="1644"/>
                </a:cubicBezTo>
                <a:cubicBezTo>
                  <a:pt x="296" y="1997"/>
                  <a:pt x="408" y="2325"/>
                  <a:pt x="598" y="2593"/>
                </a:cubicBezTo>
                <a:cubicBezTo>
                  <a:pt x="439" y="2617"/>
                  <a:pt x="292" y="2695"/>
                  <a:pt x="184" y="2816"/>
                </a:cubicBezTo>
                <a:cubicBezTo>
                  <a:pt x="65" y="2950"/>
                  <a:pt x="0" y="3122"/>
                  <a:pt x="0" y="3301"/>
                </a:cubicBezTo>
                <a:lnTo>
                  <a:pt x="0" y="3685"/>
                </a:lnTo>
                <a:cubicBezTo>
                  <a:pt x="0" y="3745"/>
                  <a:pt x="44" y="3796"/>
                  <a:pt x="103" y="3804"/>
                </a:cubicBezTo>
                <a:lnTo>
                  <a:pt x="1598" y="4013"/>
                </a:lnTo>
                <a:cubicBezTo>
                  <a:pt x="1691" y="4026"/>
                  <a:pt x="1785" y="4032"/>
                  <a:pt x="1878" y="4032"/>
                </a:cubicBezTo>
                <a:cubicBezTo>
                  <a:pt x="2201" y="4032"/>
                  <a:pt x="2517" y="3955"/>
                  <a:pt x="2807" y="3803"/>
                </a:cubicBezTo>
                <a:cubicBezTo>
                  <a:pt x="2903" y="3753"/>
                  <a:pt x="2996" y="3695"/>
                  <a:pt x="3083" y="3629"/>
                </a:cubicBezTo>
                <a:cubicBezTo>
                  <a:pt x="3273" y="3488"/>
                  <a:pt x="3454" y="3333"/>
                  <a:pt x="3624" y="3168"/>
                </a:cubicBezTo>
                <a:lnTo>
                  <a:pt x="3763" y="3033"/>
                </a:lnTo>
                <a:cubicBezTo>
                  <a:pt x="3838" y="2961"/>
                  <a:pt x="3880" y="2863"/>
                  <a:pt x="3881" y="2759"/>
                </a:cubicBezTo>
                <a:cubicBezTo>
                  <a:pt x="3881" y="2654"/>
                  <a:pt x="3841" y="2556"/>
                  <a:pt x="3767" y="2482"/>
                </a:cubicBezTo>
                <a:close/>
                <a:moveTo>
                  <a:pt x="536" y="1644"/>
                </a:moveTo>
                <a:cubicBezTo>
                  <a:pt x="536" y="870"/>
                  <a:pt x="1166" y="240"/>
                  <a:pt x="1940" y="240"/>
                </a:cubicBezTo>
                <a:cubicBezTo>
                  <a:pt x="2714" y="240"/>
                  <a:pt x="3344" y="870"/>
                  <a:pt x="3344" y="1644"/>
                </a:cubicBezTo>
                <a:cubicBezTo>
                  <a:pt x="3344" y="2346"/>
                  <a:pt x="2827" y="2929"/>
                  <a:pt x="2154" y="3032"/>
                </a:cubicBezTo>
                <a:lnTo>
                  <a:pt x="2140" y="3032"/>
                </a:lnTo>
                <a:lnTo>
                  <a:pt x="2290" y="2967"/>
                </a:lnTo>
                <a:cubicBezTo>
                  <a:pt x="2293" y="2965"/>
                  <a:pt x="2297" y="2964"/>
                  <a:pt x="2300" y="2962"/>
                </a:cubicBezTo>
                <a:cubicBezTo>
                  <a:pt x="2501" y="2853"/>
                  <a:pt x="2582" y="2605"/>
                  <a:pt x="2484" y="2398"/>
                </a:cubicBezTo>
                <a:cubicBezTo>
                  <a:pt x="2470" y="2368"/>
                  <a:pt x="2452" y="2340"/>
                  <a:pt x="2432" y="2315"/>
                </a:cubicBezTo>
                <a:cubicBezTo>
                  <a:pt x="2468" y="2241"/>
                  <a:pt x="2488" y="2159"/>
                  <a:pt x="2488" y="2072"/>
                </a:cubicBezTo>
                <a:cubicBezTo>
                  <a:pt x="2488" y="1811"/>
                  <a:pt x="2305" y="1593"/>
                  <a:pt x="2060" y="1538"/>
                </a:cubicBezTo>
                <a:lnTo>
                  <a:pt x="2060" y="932"/>
                </a:lnTo>
                <a:cubicBezTo>
                  <a:pt x="2170" y="979"/>
                  <a:pt x="2248" y="1089"/>
                  <a:pt x="2248" y="1216"/>
                </a:cubicBezTo>
                <a:cubicBezTo>
                  <a:pt x="2248" y="1282"/>
                  <a:pt x="2302" y="1336"/>
                  <a:pt x="2368" y="1336"/>
                </a:cubicBezTo>
                <a:cubicBezTo>
                  <a:pt x="2434" y="1336"/>
                  <a:pt x="2488" y="1282"/>
                  <a:pt x="2488" y="1216"/>
                </a:cubicBezTo>
                <a:cubicBezTo>
                  <a:pt x="2488" y="955"/>
                  <a:pt x="2305" y="736"/>
                  <a:pt x="2060" y="681"/>
                </a:cubicBezTo>
                <a:lnTo>
                  <a:pt x="2060" y="568"/>
                </a:lnTo>
                <a:cubicBezTo>
                  <a:pt x="2060" y="502"/>
                  <a:pt x="2006" y="448"/>
                  <a:pt x="1940" y="448"/>
                </a:cubicBezTo>
                <a:cubicBezTo>
                  <a:pt x="1874" y="448"/>
                  <a:pt x="1820" y="502"/>
                  <a:pt x="1820" y="568"/>
                </a:cubicBezTo>
                <a:lnTo>
                  <a:pt x="1820" y="681"/>
                </a:lnTo>
                <a:cubicBezTo>
                  <a:pt x="1575" y="736"/>
                  <a:pt x="1392" y="955"/>
                  <a:pt x="1392" y="1216"/>
                </a:cubicBezTo>
                <a:cubicBezTo>
                  <a:pt x="1392" y="1477"/>
                  <a:pt x="1575" y="1696"/>
                  <a:pt x="1820" y="1751"/>
                </a:cubicBezTo>
                <a:lnTo>
                  <a:pt x="1820" y="2235"/>
                </a:lnTo>
                <a:lnTo>
                  <a:pt x="1717" y="2285"/>
                </a:lnTo>
                <a:cubicBezTo>
                  <a:pt x="1664" y="2229"/>
                  <a:pt x="1632" y="2155"/>
                  <a:pt x="1632" y="2072"/>
                </a:cubicBezTo>
                <a:cubicBezTo>
                  <a:pt x="1632" y="2006"/>
                  <a:pt x="1578" y="1952"/>
                  <a:pt x="1512" y="1952"/>
                </a:cubicBezTo>
                <a:cubicBezTo>
                  <a:pt x="1446" y="1952"/>
                  <a:pt x="1392" y="2006"/>
                  <a:pt x="1392" y="2072"/>
                </a:cubicBezTo>
                <a:cubicBezTo>
                  <a:pt x="1392" y="2191"/>
                  <a:pt x="1430" y="2301"/>
                  <a:pt x="1494" y="2391"/>
                </a:cubicBezTo>
                <a:lnTo>
                  <a:pt x="1087" y="2586"/>
                </a:lnTo>
                <a:lnTo>
                  <a:pt x="899" y="2586"/>
                </a:lnTo>
                <a:cubicBezTo>
                  <a:pt x="673" y="2337"/>
                  <a:pt x="536" y="2006"/>
                  <a:pt x="536" y="1644"/>
                </a:cubicBezTo>
                <a:close/>
                <a:moveTo>
                  <a:pt x="2248" y="2072"/>
                </a:moveTo>
                <a:cubicBezTo>
                  <a:pt x="2248" y="2108"/>
                  <a:pt x="2242" y="2142"/>
                  <a:pt x="2231" y="2173"/>
                </a:cubicBezTo>
                <a:cubicBezTo>
                  <a:pt x="2229" y="2173"/>
                  <a:pt x="2226" y="2172"/>
                  <a:pt x="2224" y="2171"/>
                </a:cubicBezTo>
                <a:cubicBezTo>
                  <a:pt x="2171" y="2154"/>
                  <a:pt x="2115" y="2148"/>
                  <a:pt x="2060" y="2152"/>
                </a:cubicBezTo>
                <a:lnTo>
                  <a:pt x="2060" y="1789"/>
                </a:lnTo>
                <a:cubicBezTo>
                  <a:pt x="2171" y="1835"/>
                  <a:pt x="2248" y="1945"/>
                  <a:pt x="2248" y="2072"/>
                </a:cubicBezTo>
                <a:close/>
                <a:moveTo>
                  <a:pt x="1820" y="932"/>
                </a:moveTo>
                <a:lnTo>
                  <a:pt x="1820" y="1500"/>
                </a:lnTo>
                <a:cubicBezTo>
                  <a:pt x="1710" y="1453"/>
                  <a:pt x="1632" y="1343"/>
                  <a:pt x="1632" y="1216"/>
                </a:cubicBezTo>
                <a:cubicBezTo>
                  <a:pt x="1632" y="1089"/>
                  <a:pt x="1710" y="979"/>
                  <a:pt x="1820" y="932"/>
                </a:cubicBezTo>
                <a:close/>
                <a:moveTo>
                  <a:pt x="3596" y="2861"/>
                </a:moveTo>
                <a:lnTo>
                  <a:pt x="3457" y="2996"/>
                </a:lnTo>
                <a:cubicBezTo>
                  <a:pt x="3295" y="3153"/>
                  <a:pt x="3121" y="3302"/>
                  <a:pt x="2940" y="3437"/>
                </a:cubicBezTo>
                <a:cubicBezTo>
                  <a:pt x="2862" y="3495"/>
                  <a:pt x="2780" y="3546"/>
                  <a:pt x="2696" y="3591"/>
                </a:cubicBezTo>
                <a:cubicBezTo>
                  <a:pt x="2367" y="3762"/>
                  <a:pt x="1998" y="3826"/>
                  <a:pt x="1631" y="3775"/>
                </a:cubicBezTo>
                <a:lnTo>
                  <a:pt x="240" y="3581"/>
                </a:lnTo>
                <a:lnTo>
                  <a:pt x="240" y="3301"/>
                </a:lnTo>
                <a:cubicBezTo>
                  <a:pt x="240" y="3181"/>
                  <a:pt x="284" y="3066"/>
                  <a:pt x="363" y="2976"/>
                </a:cubicBezTo>
                <a:cubicBezTo>
                  <a:pt x="448" y="2881"/>
                  <a:pt x="571" y="2826"/>
                  <a:pt x="699" y="2826"/>
                </a:cubicBezTo>
                <a:lnTo>
                  <a:pt x="699" y="2826"/>
                </a:lnTo>
                <a:lnTo>
                  <a:pt x="1114" y="2826"/>
                </a:lnTo>
                <a:lnTo>
                  <a:pt x="1114" y="2826"/>
                </a:lnTo>
                <a:cubicBezTo>
                  <a:pt x="1132" y="2826"/>
                  <a:pt x="1149" y="2822"/>
                  <a:pt x="1166" y="2814"/>
                </a:cubicBezTo>
                <a:lnTo>
                  <a:pt x="1992" y="2419"/>
                </a:lnTo>
                <a:cubicBezTo>
                  <a:pt x="1994" y="2418"/>
                  <a:pt x="1997" y="2417"/>
                  <a:pt x="1999" y="2416"/>
                </a:cubicBezTo>
                <a:cubicBezTo>
                  <a:pt x="2046" y="2389"/>
                  <a:pt x="2100" y="2384"/>
                  <a:pt x="2151" y="2400"/>
                </a:cubicBezTo>
                <a:cubicBezTo>
                  <a:pt x="2203" y="2416"/>
                  <a:pt x="2244" y="2452"/>
                  <a:pt x="2267" y="2501"/>
                </a:cubicBezTo>
                <a:cubicBezTo>
                  <a:pt x="2310" y="2591"/>
                  <a:pt x="2276" y="2700"/>
                  <a:pt x="2189" y="2749"/>
                </a:cubicBezTo>
                <a:lnTo>
                  <a:pt x="1519" y="3042"/>
                </a:lnTo>
                <a:cubicBezTo>
                  <a:pt x="1466" y="3065"/>
                  <a:pt x="1438" y="3121"/>
                  <a:pt x="1449" y="3177"/>
                </a:cubicBezTo>
                <a:cubicBezTo>
                  <a:pt x="1461" y="3233"/>
                  <a:pt x="1510" y="3272"/>
                  <a:pt x="1567" y="3272"/>
                </a:cubicBezTo>
                <a:lnTo>
                  <a:pt x="2363" y="3272"/>
                </a:lnTo>
                <a:cubicBezTo>
                  <a:pt x="2617" y="3272"/>
                  <a:pt x="2856" y="3173"/>
                  <a:pt x="3036" y="2994"/>
                </a:cubicBezTo>
                <a:lnTo>
                  <a:pt x="3392" y="2650"/>
                </a:lnTo>
                <a:cubicBezTo>
                  <a:pt x="3449" y="2595"/>
                  <a:pt x="3541" y="2596"/>
                  <a:pt x="3598" y="2652"/>
                </a:cubicBezTo>
                <a:cubicBezTo>
                  <a:pt x="3626" y="2680"/>
                  <a:pt x="3641" y="2717"/>
                  <a:pt x="3641" y="2757"/>
                </a:cubicBezTo>
                <a:cubicBezTo>
                  <a:pt x="3640" y="2796"/>
                  <a:pt x="3624" y="2833"/>
                  <a:pt x="3596" y="28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3E90EF-8AAD-464D-9849-9706BAD15C45}"/>
              </a:ext>
            </a:extLst>
          </p:cNvPr>
          <p:cNvSpPr txBox="1"/>
          <p:nvPr/>
        </p:nvSpPr>
        <p:spPr>
          <a:xfrm>
            <a:off x="6370755" y="3725416"/>
            <a:ext cx="2094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单击文本框，可修改文字内容，调整文字颜色和大小。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37DE4E-2CD6-42FE-8E5E-AB292EA96434}"/>
              </a:ext>
            </a:extLst>
          </p:cNvPr>
          <p:cNvSpPr/>
          <p:nvPr/>
        </p:nvSpPr>
        <p:spPr>
          <a:xfrm>
            <a:off x="1711727" y="3925551"/>
            <a:ext cx="4465296" cy="2125113"/>
          </a:xfrm>
          <a:prstGeom prst="rect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E9962B-40CE-4E61-BE8B-9AFC1C36A922}"/>
              </a:ext>
            </a:extLst>
          </p:cNvPr>
          <p:cNvSpPr/>
          <p:nvPr/>
        </p:nvSpPr>
        <p:spPr>
          <a:xfrm>
            <a:off x="3640670" y="4656203"/>
            <a:ext cx="685800" cy="685800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alarm-bell_726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31DCB2-0742-4CE6-BE44-EEBC9BB4B505}"/>
              </a:ext>
            </a:extLst>
          </p:cNvPr>
          <p:cNvSpPr>
            <a:spLocks noChangeAspect="1"/>
          </p:cNvSpPr>
          <p:nvPr/>
        </p:nvSpPr>
        <p:spPr bwMode="auto">
          <a:xfrm>
            <a:off x="3846762" y="4838066"/>
            <a:ext cx="273615" cy="304842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585" h="607851">
                <a:moveTo>
                  <a:pt x="205579" y="557256"/>
                </a:moveTo>
                <a:cubicBezTo>
                  <a:pt x="226318" y="557852"/>
                  <a:pt x="248697" y="558150"/>
                  <a:pt x="272793" y="558150"/>
                </a:cubicBezTo>
                <a:cubicBezTo>
                  <a:pt x="296888" y="558150"/>
                  <a:pt x="319268" y="557852"/>
                  <a:pt x="340006" y="557256"/>
                </a:cubicBezTo>
                <a:cubicBezTo>
                  <a:pt x="331651" y="586465"/>
                  <a:pt x="304721" y="607851"/>
                  <a:pt x="272793" y="607851"/>
                </a:cubicBezTo>
                <a:cubicBezTo>
                  <a:pt x="240864" y="607851"/>
                  <a:pt x="213934" y="586465"/>
                  <a:pt x="205579" y="557256"/>
                </a:cubicBezTo>
                <a:close/>
                <a:moveTo>
                  <a:pt x="272793" y="0"/>
                </a:moveTo>
                <a:cubicBezTo>
                  <a:pt x="376035" y="0"/>
                  <a:pt x="459733" y="117091"/>
                  <a:pt x="459733" y="261443"/>
                </a:cubicBezTo>
                <a:cubicBezTo>
                  <a:pt x="459733" y="405870"/>
                  <a:pt x="746110" y="522961"/>
                  <a:pt x="272793" y="522961"/>
                </a:cubicBezTo>
                <a:cubicBezTo>
                  <a:pt x="-200525" y="522961"/>
                  <a:pt x="85852" y="405870"/>
                  <a:pt x="85852" y="261443"/>
                </a:cubicBezTo>
                <a:cubicBezTo>
                  <a:pt x="85852" y="117091"/>
                  <a:pt x="169550" y="0"/>
                  <a:pt x="2727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1799D0-6A36-4D9B-AFC5-A6457BEACF7F}"/>
              </a:ext>
            </a:extLst>
          </p:cNvPr>
          <p:cNvSpPr txBox="1"/>
          <p:nvPr/>
        </p:nvSpPr>
        <p:spPr>
          <a:xfrm>
            <a:off x="3755721" y="959913"/>
            <a:ext cx="46295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cs typeface="+mn-ea"/>
                <a:sym typeface="+mn-lt"/>
              </a:rPr>
              <a:t>W       O       R       K          </a:t>
            </a:r>
            <a:r>
              <a:rPr lang="en-US" altLang="zh-CN" sz="1050" b="1" dirty="0">
                <a:cs typeface="+mn-ea"/>
                <a:sym typeface="+mn-lt"/>
              </a:rPr>
              <a:t>S         U       M      </a:t>
            </a:r>
            <a:r>
              <a:rPr lang="en-US" altLang="zh-CN" sz="1050" b="1" dirty="0" err="1">
                <a:cs typeface="+mn-ea"/>
                <a:sym typeface="+mn-lt"/>
              </a:rPr>
              <a:t>M</a:t>
            </a:r>
            <a:r>
              <a:rPr lang="en-US" altLang="zh-CN" sz="1050" b="1" dirty="0">
                <a:cs typeface="+mn-ea"/>
                <a:sym typeface="+mn-lt"/>
              </a:rPr>
              <a:t>       A      R        Y </a:t>
            </a:r>
            <a:endParaRPr lang="zh-CN" altLang="en-US" sz="1050" dirty="0"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B7D113-D4B0-4383-A586-32BCCDBBE21B}"/>
              </a:ext>
            </a:extLst>
          </p:cNvPr>
          <p:cNvSpPr/>
          <p:nvPr/>
        </p:nvSpPr>
        <p:spPr>
          <a:xfrm>
            <a:off x="3846762" y="4330348"/>
            <a:ext cx="2658512" cy="1015435"/>
          </a:xfrm>
          <a:prstGeom prst="rect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528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1516FA-E5BB-413A-BCE4-8385E62C38C1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A7F100-D790-462B-A295-74D11655600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4468CE-F861-4DCD-BF9C-FFEAEFCD6BBA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91EE05-6A06-4221-8AF9-B9EA780F8AF6}"/>
              </a:ext>
            </a:extLst>
          </p:cNvPr>
          <p:cNvSpPr/>
          <p:nvPr/>
        </p:nvSpPr>
        <p:spPr>
          <a:xfrm>
            <a:off x="8502127" y="4670895"/>
            <a:ext cx="1671638" cy="4963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0F21B8-E88D-4309-BD59-5B79D1B8B8B8}"/>
              </a:ext>
            </a:extLst>
          </p:cNvPr>
          <p:cNvSpPr txBox="1"/>
          <p:nvPr/>
        </p:nvSpPr>
        <p:spPr>
          <a:xfrm>
            <a:off x="8743632" y="4734391"/>
            <a:ext cx="1412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  O  R  E</a:t>
            </a:r>
            <a:endParaRPr lang="zh-CN" altLang="en-US" b="1" dirty="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7477B09-6E32-4E72-AD8B-FDC79596F507}"/>
              </a:ext>
            </a:extLst>
          </p:cNvPr>
          <p:cNvSpPr/>
          <p:nvPr/>
        </p:nvSpPr>
        <p:spPr>
          <a:xfrm>
            <a:off x="2018235" y="4614215"/>
            <a:ext cx="2059531" cy="60968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56C1A3-F640-4AAC-8ED7-8A64BD3708DA}"/>
              </a:ext>
            </a:extLst>
          </p:cNvPr>
          <p:cNvSpPr txBox="1"/>
          <p:nvPr/>
        </p:nvSpPr>
        <p:spPr>
          <a:xfrm>
            <a:off x="2259629" y="4670895"/>
            <a:ext cx="170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  O  R  E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EE1090-1016-40F3-92C6-B909141BEA60}"/>
              </a:ext>
            </a:extLst>
          </p:cNvPr>
          <p:cNvSpPr txBox="1"/>
          <p:nvPr/>
        </p:nvSpPr>
        <p:spPr>
          <a:xfrm>
            <a:off x="8032518" y="2815406"/>
            <a:ext cx="2443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7453A2-67D5-4AAE-BAA4-4BEC255BE120}"/>
              </a:ext>
            </a:extLst>
          </p:cNvPr>
          <p:cNvSpPr txBox="1"/>
          <p:nvPr/>
        </p:nvSpPr>
        <p:spPr>
          <a:xfrm>
            <a:off x="7229368" y="3515395"/>
            <a:ext cx="4217155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1EFA77-A0B5-434C-8FB0-E855A3D26AA2}"/>
              </a:ext>
            </a:extLst>
          </p:cNvPr>
          <p:cNvCxnSpPr/>
          <p:nvPr/>
        </p:nvCxnSpPr>
        <p:spPr>
          <a:xfrm>
            <a:off x="9033303" y="3312587"/>
            <a:ext cx="4421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C30820B-F661-4435-86C4-9453EB083795}"/>
              </a:ext>
            </a:extLst>
          </p:cNvPr>
          <p:cNvSpPr/>
          <p:nvPr/>
        </p:nvSpPr>
        <p:spPr>
          <a:xfrm>
            <a:off x="2536264" y="2912145"/>
            <a:ext cx="1153609" cy="1153607"/>
          </a:xfrm>
          <a:prstGeom prst="ellipse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C181EF-29D8-4090-AF07-F6243349D3F4}"/>
              </a:ext>
            </a:extLst>
          </p:cNvPr>
          <p:cNvSpPr/>
          <p:nvPr/>
        </p:nvSpPr>
        <p:spPr>
          <a:xfrm>
            <a:off x="2685806" y="3061684"/>
            <a:ext cx="854524" cy="854526"/>
          </a:xfrm>
          <a:prstGeom prst="ellipse">
            <a:avLst/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6" name="paper-plane_873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912FF6-595A-4308-B2E7-FCCE866DE466}"/>
              </a:ext>
            </a:extLst>
          </p:cNvPr>
          <p:cNvSpPr>
            <a:spLocks noChangeAspect="1"/>
          </p:cNvSpPr>
          <p:nvPr/>
        </p:nvSpPr>
        <p:spPr bwMode="auto">
          <a:xfrm>
            <a:off x="2921434" y="3290578"/>
            <a:ext cx="392412" cy="391820"/>
          </a:xfrm>
          <a:custGeom>
            <a:avLst/>
            <a:gdLst>
              <a:gd name="connsiteX0" fmla="*/ 556672 w 608415"/>
              <a:gd name="connsiteY0" fmla="*/ 135486 h 607498"/>
              <a:gd name="connsiteX1" fmla="*/ 600088 w 608415"/>
              <a:gd name="connsiteY1" fmla="*/ 178963 h 607498"/>
              <a:gd name="connsiteX2" fmla="*/ 559149 w 608415"/>
              <a:gd name="connsiteY2" fmla="*/ 222309 h 607498"/>
              <a:gd name="connsiteX3" fmla="*/ 464886 w 608415"/>
              <a:gd name="connsiteY3" fmla="*/ 343757 h 607498"/>
              <a:gd name="connsiteX4" fmla="*/ 465146 w 608415"/>
              <a:gd name="connsiteY4" fmla="*/ 348443 h 607498"/>
              <a:gd name="connsiteX5" fmla="*/ 421730 w 608415"/>
              <a:gd name="connsiteY5" fmla="*/ 391790 h 607498"/>
              <a:gd name="connsiteX6" fmla="*/ 379879 w 608415"/>
              <a:gd name="connsiteY6" fmla="*/ 360419 h 607498"/>
              <a:gd name="connsiteX7" fmla="*/ 286137 w 608415"/>
              <a:gd name="connsiteY7" fmla="*/ 308091 h 607498"/>
              <a:gd name="connsiteX8" fmla="*/ 266971 w 608415"/>
              <a:gd name="connsiteY8" fmla="*/ 311345 h 607498"/>
              <a:gd name="connsiteX9" fmla="*/ 189657 w 608415"/>
              <a:gd name="connsiteY9" fmla="*/ 396085 h 607498"/>
              <a:gd name="connsiteX10" fmla="*/ 189917 w 608415"/>
              <a:gd name="connsiteY10" fmla="*/ 400511 h 607498"/>
              <a:gd name="connsiteX11" fmla="*/ 146371 w 608415"/>
              <a:gd name="connsiteY11" fmla="*/ 443857 h 607498"/>
              <a:gd name="connsiteX12" fmla="*/ 102955 w 608415"/>
              <a:gd name="connsiteY12" fmla="*/ 400511 h 607498"/>
              <a:gd name="connsiteX13" fmla="*/ 145198 w 608415"/>
              <a:gd name="connsiteY13" fmla="*/ 357165 h 607498"/>
              <a:gd name="connsiteX14" fmla="*/ 225771 w 608415"/>
              <a:gd name="connsiteY14" fmla="*/ 268780 h 607498"/>
              <a:gd name="connsiteX15" fmla="*/ 225771 w 608415"/>
              <a:gd name="connsiteY15" fmla="*/ 267999 h 607498"/>
              <a:gd name="connsiteX16" fmla="*/ 269318 w 608415"/>
              <a:gd name="connsiteY16" fmla="*/ 224652 h 607498"/>
              <a:gd name="connsiteX17" fmla="*/ 310387 w 608415"/>
              <a:gd name="connsiteY17" fmla="*/ 254070 h 607498"/>
              <a:gd name="connsiteX18" fmla="*/ 406606 w 608415"/>
              <a:gd name="connsiteY18" fmla="*/ 307700 h 607498"/>
              <a:gd name="connsiteX19" fmla="*/ 420166 w 608415"/>
              <a:gd name="connsiteY19" fmla="*/ 305097 h 607498"/>
              <a:gd name="connsiteX20" fmla="*/ 513647 w 608415"/>
              <a:gd name="connsiteY20" fmla="*/ 184560 h 607498"/>
              <a:gd name="connsiteX21" fmla="*/ 513256 w 608415"/>
              <a:gd name="connsiteY21" fmla="*/ 178963 h 607498"/>
              <a:gd name="connsiteX22" fmla="*/ 556672 w 608415"/>
              <a:gd name="connsiteY22" fmla="*/ 135486 h 607498"/>
              <a:gd name="connsiteX23" fmla="*/ 0 w 608415"/>
              <a:gd name="connsiteY23" fmla="*/ 0 h 607498"/>
              <a:gd name="connsiteX24" fmla="*/ 69485 w 608415"/>
              <a:gd name="connsiteY24" fmla="*/ 0 h 607498"/>
              <a:gd name="connsiteX25" fmla="*/ 69485 w 608415"/>
              <a:gd name="connsiteY25" fmla="*/ 537988 h 607498"/>
              <a:gd name="connsiteX26" fmla="*/ 608415 w 608415"/>
              <a:gd name="connsiteY26" fmla="*/ 537988 h 607498"/>
              <a:gd name="connsiteX27" fmla="*/ 608415 w 608415"/>
              <a:gd name="connsiteY27" fmla="*/ 607498 h 607498"/>
              <a:gd name="connsiteX28" fmla="*/ 0 w 608415"/>
              <a:gd name="connsiteY28" fmla="*/ 607498 h 60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8415" h="607498">
                <a:moveTo>
                  <a:pt x="556672" y="135486"/>
                </a:moveTo>
                <a:cubicBezTo>
                  <a:pt x="580662" y="135486"/>
                  <a:pt x="600088" y="155012"/>
                  <a:pt x="600088" y="178963"/>
                </a:cubicBezTo>
                <a:cubicBezTo>
                  <a:pt x="600088" y="202003"/>
                  <a:pt x="581965" y="221007"/>
                  <a:pt x="559149" y="222309"/>
                </a:cubicBezTo>
                <a:lnTo>
                  <a:pt x="464886" y="343757"/>
                </a:lnTo>
                <a:cubicBezTo>
                  <a:pt x="465016" y="345319"/>
                  <a:pt x="465146" y="346881"/>
                  <a:pt x="465146" y="348443"/>
                </a:cubicBezTo>
                <a:cubicBezTo>
                  <a:pt x="465146" y="372394"/>
                  <a:pt x="445590" y="391790"/>
                  <a:pt x="421730" y="391790"/>
                </a:cubicBezTo>
                <a:cubicBezTo>
                  <a:pt x="401782" y="391790"/>
                  <a:pt x="385094" y="378642"/>
                  <a:pt x="379879" y="360419"/>
                </a:cubicBezTo>
                <a:lnTo>
                  <a:pt x="286137" y="308091"/>
                </a:lnTo>
                <a:cubicBezTo>
                  <a:pt x="280139" y="310564"/>
                  <a:pt x="273490" y="311735"/>
                  <a:pt x="266971" y="311345"/>
                </a:cubicBezTo>
                <a:lnTo>
                  <a:pt x="189657" y="396085"/>
                </a:lnTo>
                <a:cubicBezTo>
                  <a:pt x="189787" y="397517"/>
                  <a:pt x="189917" y="398949"/>
                  <a:pt x="189917" y="400511"/>
                </a:cubicBezTo>
                <a:cubicBezTo>
                  <a:pt x="189917" y="424462"/>
                  <a:pt x="170361" y="443857"/>
                  <a:pt x="146371" y="443857"/>
                </a:cubicBezTo>
                <a:cubicBezTo>
                  <a:pt x="122512" y="443857"/>
                  <a:pt x="102955" y="424462"/>
                  <a:pt x="102955" y="400511"/>
                </a:cubicBezTo>
                <a:cubicBezTo>
                  <a:pt x="102955" y="376950"/>
                  <a:pt x="121860" y="357815"/>
                  <a:pt x="145198" y="357165"/>
                </a:cubicBezTo>
                <a:lnTo>
                  <a:pt x="225771" y="268780"/>
                </a:lnTo>
                <a:cubicBezTo>
                  <a:pt x="225771" y="268519"/>
                  <a:pt x="225771" y="268259"/>
                  <a:pt x="225771" y="267999"/>
                </a:cubicBezTo>
                <a:cubicBezTo>
                  <a:pt x="225771" y="244047"/>
                  <a:pt x="245328" y="224652"/>
                  <a:pt x="269318" y="224652"/>
                </a:cubicBezTo>
                <a:cubicBezTo>
                  <a:pt x="288353" y="224652"/>
                  <a:pt x="304650" y="236758"/>
                  <a:pt x="310387" y="254070"/>
                </a:cubicBezTo>
                <a:lnTo>
                  <a:pt x="406606" y="307700"/>
                </a:lnTo>
                <a:cubicBezTo>
                  <a:pt x="410909" y="306138"/>
                  <a:pt x="415472" y="305227"/>
                  <a:pt x="420166" y="305097"/>
                </a:cubicBezTo>
                <a:lnTo>
                  <a:pt x="513647" y="184560"/>
                </a:lnTo>
                <a:cubicBezTo>
                  <a:pt x="513386" y="182738"/>
                  <a:pt x="513256" y="180785"/>
                  <a:pt x="513256" y="178963"/>
                </a:cubicBezTo>
                <a:cubicBezTo>
                  <a:pt x="513256" y="155012"/>
                  <a:pt x="532682" y="135486"/>
                  <a:pt x="556672" y="135486"/>
                </a:cubicBezTo>
                <a:close/>
                <a:moveTo>
                  <a:pt x="0" y="0"/>
                </a:moveTo>
                <a:lnTo>
                  <a:pt x="69485" y="0"/>
                </a:lnTo>
                <a:lnTo>
                  <a:pt x="69485" y="537988"/>
                </a:lnTo>
                <a:lnTo>
                  <a:pt x="608415" y="537988"/>
                </a:lnTo>
                <a:lnTo>
                  <a:pt x="608415" y="607498"/>
                </a:lnTo>
                <a:lnTo>
                  <a:pt x="0" y="6074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D06EF9-82BC-4C00-9AF5-1DBF128BCEB6}"/>
              </a:ext>
            </a:extLst>
          </p:cNvPr>
          <p:cNvGrpSpPr/>
          <p:nvPr/>
        </p:nvGrpSpPr>
        <p:grpSpPr>
          <a:xfrm>
            <a:off x="8827593" y="1342617"/>
            <a:ext cx="960694" cy="960694"/>
            <a:chOff x="8807646" y="1624824"/>
            <a:chExt cx="960694" cy="960694"/>
          </a:xfrm>
        </p:grpSpPr>
        <p:sp>
          <p:nvSpPr>
            <p:cNvPr id="18" name="椭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1F5C10-FA50-4CD1-B5BE-830DC49443B2}"/>
                </a:ext>
              </a:extLst>
            </p:cNvPr>
            <p:cNvSpPr/>
            <p:nvPr/>
          </p:nvSpPr>
          <p:spPr>
            <a:xfrm>
              <a:off x="8807646" y="1624824"/>
              <a:ext cx="960694" cy="960694"/>
            </a:xfrm>
            <a:prstGeom prst="ellipse">
              <a:avLst/>
            </a:prstGeom>
            <a:gradFill>
              <a:gsLst>
                <a:gs pos="0">
                  <a:schemeClr val="bg1">
                    <a:alpha val="74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FC52B0-BBD0-4AD2-99BB-9A8397C88064}"/>
                </a:ext>
              </a:extLst>
            </p:cNvPr>
            <p:cNvSpPr/>
            <p:nvPr/>
          </p:nvSpPr>
          <p:spPr>
            <a:xfrm>
              <a:off x="8939710" y="1755528"/>
              <a:ext cx="696567" cy="6965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12800" dist="342900" dir="5100000" sx="96000" sy="96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alarm-bell_7269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E1B7A2-FD56-4789-BC43-661FB26094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25953" y="1942246"/>
              <a:ext cx="324079" cy="36106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5585" h="607851">
                  <a:moveTo>
                    <a:pt x="205579" y="557256"/>
                  </a:moveTo>
                  <a:cubicBezTo>
                    <a:pt x="226318" y="557852"/>
                    <a:pt x="248697" y="558150"/>
                    <a:pt x="272793" y="558150"/>
                  </a:cubicBezTo>
                  <a:cubicBezTo>
                    <a:pt x="296888" y="558150"/>
                    <a:pt x="319268" y="557852"/>
                    <a:pt x="340006" y="557256"/>
                  </a:cubicBezTo>
                  <a:cubicBezTo>
                    <a:pt x="331651" y="586465"/>
                    <a:pt x="304721" y="607851"/>
                    <a:pt x="272793" y="607851"/>
                  </a:cubicBezTo>
                  <a:cubicBezTo>
                    <a:pt x="240864" y="607851"/>
                    <a:pt x="213934" y="586465"/>
                    <a:pt x="205579" y="557256"/>
                  </a:cubicBezTo>
                  <a:close/>
                  <a:moveTo>
                    <a:pt x="272793" y="0"/>
                  </a:moveTo>
                  <a:cubicBezTo>
                    <a:pt x="376035" y="0"/>
                    <a:pt x="459733" y="117091"/>
                    <a:pt x="459733" y="261443"/>
                  </a:cubicBezTo>
                  <a:cubicBezTo>
                    <a:pt x="459733" y="405870"/>
                    <a:pt x="746110" y="522961"/>
                    <a:pt x="272793" y="522961"/>
                  </a:cubicBezTo>
                  <a:cubicBezTo>
                    <a:pt x="-200525" y="522961"/>
                    <a:pt x="85852" y="405870"/>
                    <a:pt x="85852" y="261443"/>
                  </a:cubicBezTo>
                  <a:cubicBezTo>
                    <a:pt x="85852" y="117091"/>
                    <a:pt x="169550" y="0"/>
                    <a:pt x="272793" y="0"/>
                  </a:cubicBezTo>
                  <a:close/>
                </a:path>
              </a:pathLst>
            </a:custGeom>
            <a:gradFill>
              <a:gsLst>
                <a:gs pos="0">
                  <a:srgbClr val="FE9456"/>
                </a:gs>
                <a:gs pos="100000">
                  <a:srgbClr val="FF5A72"/>
                </a:gs>
              </a:gsLst>
              <a:lin ang="0" scaled="1"/>
            </a:gradFill>
            <a:ln>
              <a:noFill/>
            </a:ln>
            <a:effectLst>
              <a:outerShdw blurRad="812800" dist="342900" dir="5100000" sx="96000" sy="96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85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  <p:bldP spid="10" grpId="0"/>
      <p:bldP spid="11" grpId="0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6AB1A7B-F342-4F5E-A47D-B252DB399178}"/>
              </a:ext>
            </a:extLst>
          </p:cNvPr>
          <p:cNvSpPr/>
          <p:nvPr/>
        </p:nvSpPr>
        <p:spPr>
          <a:xfrm rot="1139334">
            <a:off x="-4259782" y="1288041"/>
            <a:ext cx="18700583" cy="14268693"/>
          </a:xfrm>
          <a:custGeom>
            <a:avLst/>
            <a:gdLst>
              <a:gd name="connsiteX0" fmla="*/ 0 w 5486400"/>
              <a:gd name="connsiteY0" fmla="*/ 558811 h 3352800"/>
              <a:gd name="connsiteX1" fmla="*/ 558811 w 5486400"/>
              <a:gd name="connsiteY1" fmla="*/ 0 h 3352800"/>
              <a:gd name="connsiteX2" fmla="*/ 4927589 w 5486400"/>
              <a:gd name="connsiteY2" fmla="*/ 0 h 3352800"/>
              <a:gd name="connsiteX3" fmla="*/ 5486400 w 5486400"/>
              <a:gd name="connsiteY3" fmla="*/ 558811 h 3352800"/>
              <a:gd name="connsiteX4" fmla="*/ 5486400 w 5486400"/>
              <a:gd name="connsiteY4" fmla="*/ 2793989 h 3352800"/>
              <a:gd name="connsiteX5" fmla="*/ 4927589 w 5486400"/>
              <a:gd name="connsiteY5" fmla="*/ 3352800 h 3352800"/>
              <a:gd name="connsiteX6" fmla="*/ 558811 w 5486400"/>
              <a:gd name="connsiteY6" fmla="*/ 3352800 h 3352800"/>
              <a:gd name="connsiteX7" fmla="*/ 0 w 5486400"/>
              <a:gd name="connsiteY7" fmla="*/ 2793989 h 3352800"/>
              <a:gd name="connsiteX8" fmla="*/ 0 w 5486400"/>
              <a:gd name="connsiteY8" fmla="*/ 558811 h 3352800"/>
              <a:gd name="connsiteX0" fmla="*/ 0 w 5486400"/>
              <a:gd name="connsiteY0" fmla="*/ 558811 h 3352800"/>
              <a:gd name="connsiteX1" fmla="*/ 1595131 w 5486400"/>
              <a:gd name="connsiteY1" fmla="*/ 960120 h 3352800"/>
              <a:gd name="connsiteX2" fmla="*/ 4927589 w 5486400"/>
              <a:gd name="connsiteY2" fmla="*/ 0 h 3352800"/>
              <a:gd name="connsiteX3" fmla="*/ 5486400 w 5486400"/>
              <a:gd name="connsiteY3" fmla="*/ 558811 h 3352800"/>
              <a:gd name="connsiteX4" fmla="*/ 5486400 w 5486400"/>
              <a:gd name="connsiteY4" fmla="*/ 2793989 h 3352800"/>
              <a:gd name="connsiteX5" fmla="*/ 4927589 w 5486400"/>
              <a:gd name="connsiteY5" fmla="*/ 3352800 h 3352800"/>
              <a:gd name="connsiteX6" fmla="*/ 558811 w 5486400"/>
              <a:gd name="connsiteY6" fmla="*/ 3352800 h 3352800"/>
              <a:gd name="connsiteX7" fmla="*/ 0 w 5486400"/>
              <a:gd name="connsiteY7" fmla="*/ 2793989 h 3352800"/>
              <a:gd name="connsiteX8" fmla="*/ 0 w 5486400"/>
              <a:gd name="connsiteY8" fmla="*/ 558811 h 3352800"/>
              <a:gd name="connsiteX0" fmla="*/ 0 w 5486400"/>
              <a:gd name="connsiteY0" fmla="*/ 558811 h 3352800"/>
              <a:gd name="connsiteX1" fmla="*/ 1595131 w 5486400"/>
              <a:gd name="connsiteY1" fmla="*/ 960120 h 3352800"/>
              <a:gd name="connsiteX2" fmla="*/ 4927589 w 5486400"/>
              <a:gd name="connsiteY2" fmla="*/ 0 h 3352800"/>
              <a:gd name="connsiteX3" fmla="*/ 5486400 w 5486400"/>
              <a:gd name="connsiteY3" fmla="*/ 558811 h 3352800"/>
              <a:gd name="connsiteX4" fmla="*/ 5486400 w 5486400"/>
              <a:gd name="connsiteY4" fmla="*/ 2793989 h 3352800"/>
              <a:gd name="connsiteX5" fmla="*/ 4211309 w 5486400"/>
              <a:gd name="connsiteY5" fmla="*/ 1874520 h 3352800"/>
              <a:gd name="connsiteX6" fmla="*/ 558811 w 5486400"/>
              <a:gd name="connsiteY6" fmla="*/ 3352800 h 3352800"/>
              <a:gd name="connsiteX7" fmla="*/ 0 w 5486400"/>
              <a:gd name="connsiteY7" fmla="*/ 2793989 h 3352800"/>
              <a:gd name="connsiteX8" fmla="*/ 0 w 5486400"/>
              <a:gd name="connsiteY8" fmla="*/ 558811 h 3352800"/>
              <a:gd name="connsiteX0" fmla="*/ 0 w 5532120"/>
              <a:gd name="connsiteY0" fmla="*/ 558811 h 3352800"/>
              <a:gd name="connsiteX1" fmla="*/ 1595131 w 5532120"/>
              <a:gd name="connsiteY1" fmla="*/ 960120 h 3352800"/>
              <a:gd name="connsiteX2" fmla="*/ 4927589 w 5532120"/>
              <a:gd name="connsiteY2" fmla="*/ 0 h 3352800"/>
              <a:gd name="connsiteX3" fmla="*/ 5486400 w 5532120"/>
              <a:gd name="connsiteY3" fmla="*/ 558811 h 3352800"/>
              <a:gd name="connsiteX4" fmla="*/ 5532120 w 5532120"/>
              <a:gd name="connsiteY4" fmla="*/ 2077709 h 3352800"/>
              <a:gd name="connsiteX5" fmla="*/ 4211309 w 5532120"/>
              <a:gd name="connsiteY5" fmla="*/ 1874520 h 3352800"/>
              <a:gd name="connsiteX6" fmla="*/ 558811 w 5532120"/>
              <a:gd name="connsiteY6" fmla="*/ 3352800 h 3352800"/>
              <a:gd name="connsiteX7" fmla="*/ 0 w 5532120"/>
              <a:gd name="connsiteY7" fmla="*/ 2793989 h 3352800"/>
              <a:gd name="connsiteX8" fmla="*/ 0 w 5532120"/>
              <a:gd name="connsiteY8" fmla="*/ 558811 h 3352800"/>
              <a:gd name="connsiteX0" fmla="*/ 0 w 5532120"/>
              <a:gd name="connsiteY0" fmla="*/ 558811 h 3352800"/>
              <a:gd name="connsiteX1" fmla="*/ 1595131 w 5532120"/>
              <a:gd name="connsiteY1" fmla="*/ 960120 h 3352800"/>
              <a:gd name="connsiteX2" fmla="*/ 4927589 w 5532120"/>
              <a:gd name="connsiteY2" fmla="*/ 0 h 3352800"/>
              <a:gd name="connsiteX3" fmla="*/ 5486400 w 5532120"/>
              <a:gd name="connsiteY3" fmla="*/ 558811 h 3352800"/>
              <a:gd name="connsiteX4" fmla="*/ 5532120 w 5532120"/>
              <a:gd name="connsiteY4" fmla="*/ 2077709 h 3352800"/>
              <a:gd name="connsiteX5" fmla="*/ 4211309 w 5532120"/>
              <a:gd name="connsiteY5" fmla="*/ 1874520 h 3352800"/>
              <a:gd name="connsiteX6" fmla="*/ 558811 w 5532120"/>
              <a:gd name="connsiteY6" fmla="*/ 3352800 h 3352800"/>
              <a:gd name="connsiteX7" fmla="*/ 0 w 5532120"/>
              <a:gd name="connsiteY7" fmla="*/ 2793989 h 3352800"/>
              <a:gd name="connsiteX8" fmla="*/ 0 w 5532120"/>
              <a:gd name="connsiteY8" fmla="*/ 558811 h 3352800"/>
              <a:gd name="connsiteX0" fmla="*/ 0 w 5532120"/>
              <a:gd name="connsiteY0" fmla="*/ 558811 h 3352800"/>
              <a:gd name="connsiteX1" fmla="*/ 1595131 w 5532120"/>
              <a:gd name="connsiteY1" fmla="*/ 960120 h 3352800"/>
              <a:gd name="connsiteX2" fmla="*/ 4927589 w 5532120"/>
              <a:gd name="connsiteY2" fmla="*/ 0 h 3352800"/>
              <a:gd name="connsiteX3" fmla="*/ 5486400 w 5532120"/>
              <a:gd name="connsiteY3" fmla="*/ 558811 h 3352800"/>
              <a:gd name="connsiteX4" fmla="*/ 5532120 w 5532120"/>
              <a:gd name="connsiteY4" fmla="*/ 2077709 h 3352800"/>
              <a:gd name="connsiteX5" fmla="*/ 3403589 w 5532120"/>
              <a:gd name="connsiteY5" fmla="*/ 1981200 h 3352800"/>
              <a:gd name="connsiteX6" fmla="*/ 558811 w 5532120"/>
              <a:gd name="connsiteY6" fmla="*/ 3352800 h 3352800"/>
              <a:gd name="connsiteX7" fmla="*/ 0 w 5532120"/>
              <a:gd name="connsiteY7" fmla="*/ 2793989 h 3352800"/>
              <a:gd name="connsiteX8" fmla="*/ 0 w 5532120"/>
              <a:gd name="connsiteY8" fmla="*/ 558811 h 3352800"/>
              <a:gd name="connsiteX0" fmla="*/ 0 w 5486400"/>
              <a:gd name="connsiteY0" fmla="*/ 558811 h 3352800"/>
              <a:gd name="connsiteX1" fmla="*/ 1595131 w 5486400"/>
              <a:gd name="connsiteY1" fmla="*/ 960120 h 3352800"/>
              <a:gd name="connsiteX2" fmla="*/ 4927589 w 5486400"/>
              <a:gd name="connsiteY2" fmla="*/ 0 h 3352800"/>
              <a:gd name="connsiteX3" fmla="*/ 5486400 w 5486400"/>
              <a:gd name="connsiteY3" fmla="*/ 558811 h 3352800"/>
              <a:gd name="connsiteX4" fmla="*/ 5379720 w 5486400"/>
              <a:gd name="connsiteY4" fmla="*/ 1971029 h 3352800"/>
              <a:gd name="connsiteX5" fmla="*/ 3403589 w 5486400"/>
              <a:gd name="connsiteY5" fmla="*/ 1981200 h 3352800"/>
              <a:gd name="connsiteX6" fmla="*/ 558811 w 5486400"/>
              <a:gd name="connsiteY6" fmla="*/ 3352800 h 3352800"/>
              <a:gd name="connsiteX7" fmla="*/ 0 w 5486400"/>
              <a:gd name="connsiteY7" fmla="*/ 2793989 h 3352800"/>
              <a:gd name="connsiteX8" fmla="*/ 0 w 5486400"/>
              <a:gd name="connsiteY8" fmla="*/ 558811 h 3352800"/>
              <a:gd name="connsiteX0" fmla="*/ 0 w 5486400"/>
              <a:gd name="connsiteY0" fmla="*/ 558811 h 3352800"/>
              <a:gd name="connsiteX1" fmla="*/ 1595131 w 5486400"/>
              <a:gd name="connsiteY1" fmla="*/ 960120 h 3352800"/>
              <a:gd name="connsiteX2" fmla="*/ 4927589 w 5486400"/>
              <a:gd name="connsiteY2" fmla="*/ 0 h 3352800"/>
              <a:gd name="connsiteX3" fmla="*/ 5486400 w 5486400"/>
              <a:gd name="connsiteY3" fmla="*/ 558811 h 3352800"/>
              <a:gd name="connsiteX4" fmla="*/ 5379720 w 5486400"/>
              <a:gd name="connsiteY4" fmla="*/ 1971029 h 3352800"/>
              <a:gd name="connsiteX5" fmla="*/ 3830309 w 5486400"/>
              <a:gd name="connsiteY5" fmla="*/ 1798320 h 3352800"/>
              <a:gd name="connsiteX6" fmla="*/ 558811 w 5486400"/>
              <a:gd name="connsiteY6" fmla="*/ 3352800 h 3352800"/>
              <a:gd name="connsiteX7" fmla="*/ 0 w 5486400"/>
              <a:gd name="connsiteY7" fmla="*/ 2793989 h 3352800"/>
              <a:gd name="connsiteX8" fmla="*/ 0 w 5486400"/>
              <a:gd name="connsiteY8" fmla="*/ 558811 h 3352800"/>
              <a:gd name="connsiteX0" fmla="*/ 0 w 5486400"/>
              <a:gd name="connsiteY0" fmla="*/ 558811 h 3352800"/>
              <a:gd name="connsiteX1" fmla="*/ 1595131 w 5486400"/>
              <a:gd name="connsiteY1" fmla="*/ 960120 h 3352800"/>
              <a:gd name="connsiteX2" fmla="*/ 4927589 w 5486400"/>
              <a:gd name="connsiteY2" fmla="*/ 0 h 3352800"/>
              <a:gd name="connsiteX3" fmla="*/ 5486400 w 5486400"/>
              <a:gd name="connsiteY3" fmla="*/ 558811 h 3352800"/>
              <a:gd name="connsiteX4" fmla="*/ 5379720 w 5486400"/>
              <a:gd name="connsiteY4" fmla="*/ 1971029 h 3352800"/>
              <a:gd name="connsiteX5" fmla="*/ 3830309 w 5486400"/>
              <a:gd name="connsiteY5" fmla="*/ 1798320 h 3352800"/>
              <a:gd name="connsiteX6" fmla="*/ 558811 w 5486400"/>
              <a:gd name="connsiteY6" fmla="*/ 3352800 h 3352800"/>
              <a:gd name="connsiteX7" fmla="*/ 0 w 5486400"/>
              <a:gd name="connsiteY7" fmla="*/ 2793989 h 3352800"/>
              <a:gd name="connsiteX8" fmla="*/ 0 w 5486400"/>
              <a:gd name="connsiteY8" fmla="*/ 558811 h 3352800"/>
              <a:gd name="connsiteX0" fmla="*/ 0 w 5486400"/>
              <a:gd name="connsiteY0" fmla="*/ 558811 h 3352800"/>
              <a:gd name="connsiteX1" fmla="*/ 1595131 w 5486400"/>
              <a:gd name="connsiteY1" fmla="*/ 960120 h 3352800"/>
              <a:gd name="connsiteX2" fmla="*/ 4927589 w 5486400"/>
              <a:gd name="connsiteY2" fmla="*/ 0 h 3352800"/>
              <a:gd name="connsiteX3" fmla="*/ 5486400 w 5486400"/>
              <a:gd name="connsiteY3" fmla="*/ 558811 h 3352800"/>
              <a:gd name="connsiteX4" fmla="*/ 5379720 w 5486400"/>
              <a:gd name="connsiteY4" fmla="*/ 1971029 h 3352800"/>
              <a:gd name="connsiteX5" fmla="*/ 3830309 w 5486400"/>
              <a:gd name="connsiteY5" fmla="*/ 1798320 h 3352800"/>
              <a:gd name="connsiteX6" fmla="*/ 558811 w 5486400"/>
              <a:gd name="connsiteY6" fmla="*/ 3352800 h 3352800"/>
              <a:gd name="connsiteX7" fmla="*/ 0 w 5486400"/>
              <a:gd name="connsiteY7" fmla="*/ 2793989 h 3352800"/>
              <a:gd name="connsiteX8" fmla="*/ 0 w 5486400"/>
              <a:gd name="connsiteY8" fmla="*/ 558811 h 3352800"/>
              <a:gd name="connsiteX0" fmla="*/ 0 w 5699760"/>
              <a:gd name="connsiteY0" fmla="*/ 1092211 h 3352800"/>
              <a:gd name="connsiteX1" fmla="*/ 1808491 w 5699760"/>
              <a:gd name="connsiteY1" fmla="*/ 960120 h 3352800"/>
              <a:gd name="connsiteX2" fmla="*/ 5140949 w 5699760"/>
              <a:gd name="connsiteY2" fmla="*/ 0 h 3352800"/>
              <a:gd name="connsiteX3" fmla="*/ 5699760 w 5699760"/>
              <a:gd name="connsiteY3" fmla="*/ 558811 h 3352800"/>
              <a:gd name="connsiteX4" fmla="*/ 5593080 w 5699760"/>
              <a:gd name="connsiteY4" fmla="*/ 1971029 h 3352800"/>
              <a:gd name="connsiteX5" fmla="*/ 4043669 w 5699760"/>
              <a:gd name="connsiteY5" fmla="*/ 1798320 h 3352800"/>
              <a:gd name="connsiteX6" fmla="*/ 772171 w 5699760"/>
              <a:gd name="connsiteY6" fmla="*/ 3352800 h 3352800"/>
              <a:gd name="connsiteX7" fmla="*/ 213360 w 5699760"/>
              <a:gd name="connsiteY7" fmla="*/ 2793989 h 3352800"/>
              <a:gd name="connsiteX8" fmla="*/ 0 w 5699760"/>
              <a:gd name="connsiteY8" fmla="*/ 1092211 h 3352800"/>
              <a:gd name="connsiteX0" fmla="*/ 94585 w 5794345"/>
              <a:gd name="connsiteY0" fmla="*/ 1092211 h 3352800"/>
              <a:gd name="connsiteX1" fmla="*/ 1903076 w 5794345"/>
              <a:gd name="connsiteY1" fmla="*/ 960120 h 3352800"/>
              <a:gd name="connsiteX2" fmla="*/ 5235534 w 5794345"/>
              <a:gd name="connsiteY2" fmla="*/ 0 h 3352800"/>
              <a:gd name="connsiteX3" fmla="*/ 5794345 w 5794345"/>
              <a:gd name="connsiteY3" fmla="*/ 558811 h 3352800"/>
              <a:gd name="connsiteX4" fmla="*/ 5687665 w 5794345"/>
              <a:gd name="connsiteY4" fmla="*/ 1971029 h 3352800"/>
              <a:gd name="connsiteX5" fmla="*/ 4138254 w 5794345"/>
              <a:gd name="connsiteY5" fmla="*/ 1798320 h 3352800"/>
              <a:gd name="connsiteX6" fmla="*/ 866756 w 5794345"/>
              <a:gd name="connsiteY6" fmla="*/ 3352800 h 3352800"/>
              <a:gd name="connsiteX7" fmla="*/ 307945 w 5794345"/>
              <a:gd name="connsiteY7" fmla="*/ 2793989 h 3352800"/>
              <a:gd name="connsiteX8" fmla="*/ 94585 w 5794345"/>
              <a:gd name="connsiteY8" fmla="*/ 1092211 h 3352800"/>
              <a:gd name="connsiteX0" fmla="*/ 66121 w 6036241"/>
              <a:gd name="connsiteY0" fmla="*/ 1493057 h 3352800"/>
              <a:gd name="connsiteX1" fmla="*/ 2144972 w 6036241"/>
              <a:gd name="connsiteY1" fmla="*/ 960120 h 3352800"/>
              <a:gd name="connsiteX2" fmla="*/ 5477430 w 6036241"/>
              <a:gd name="connsiteY2" fmla="*/ 0 h 3352800"/>
              <a:gd name="connsiteX3" fmla="*/ 6036241 w 6036241"/>
              <a:gd name="connsiteY3" fmla="*/ 558811 h 3352800"/>
              <a:gd name="connsiteX4" fmla="*/ 5929561 w 6036241"/>
              <a:gd name="connsiteY4" fmla="*/ 1971029 h 3352800"/>
              <a:gd name="connsiteX5" fmla="*/ 4380150 w 6036241"/>
              <a:gd name="connsiteY5" fmla="*/ 1798320 h 3352800"/>
              <a:gd name="connsiteX6" fmla="*/ 1108652 w 6036241"/>
              <a:gd name="connsiteY6" fmla="*/ 3352800 h 3352800"/>
              <a:gd name="connsiteX7" fmla="*/ 549841 w 6036241"/>
              <a:gd name="connsiteY7" fmla="*/ 2793989 h 3352800"/>
              <a:gd name="connsiteX8" fmla="*/ 66121 w 6036241"/>
              <a:gd name="connsiteY8" fmla="*/ 1493057 h 3352800"/>
              <a:gd name="connsiteX0" fmla="*/ 66121 w 6036241"/>
              <a:gd name="connsiteY0" fmla="*/ 1493057 h 2964635"/>
              <a:gd name="connsiteX1" fmla="*/ 2144972 w 6036241"/>
              <a:gd name="connsiteY1" fmla="*/ 960120 h 2964635"/>
              <a:gd name="connsiteX2" fmla="*/ 5477430 w 6036241"/>
              <a:gd name="connsiteY2" fmla="*/ 0 h 2964635"/>
              <a:gd name="connsiteX3" fmla="*/ 6036241 w 6036241"/>
              <a:gd name="connsiteY3" fmla="*/ 558811 h 2964635"/>
              <a:gd name="connsiteX4" fmla="*/ 5929561 w 6036241"/>
              <a:gd name="connsiteY4" fmla="*/ 1971029 h 2964635"/>
              <a:gd name="connsiteX5" fmla="*/ 4380150 w 6036241"/>
              <a:gd name="connsiteY5" fmla="*/ 1798320 h 2964635"/>
              <a:gd name="connsiteX6" fmla="*/ 952713 w 6036241"/>
              <a:gd name="connsiteY6" fmla="*/ 2898355 h 2964635"/>
              <a:gd name="connsiteX7" fmla="*/ 549841 w 6036241"/>
              <a:gd name="connsiteY7" fmla="*/ 2793989 h 2964635"/>
              <a:gd name="connsiteX8" fmla="*/ 66121 w 6036241"/>
              <a:gd name="connsiteY8" fmla="*/ 1493057 h 2964635"/>
              <a:gd name="connsiteX0" fmla="*/ 66121 w 6036241"/>
              <a:gd name="connsiteY0" fmla="*/ 1493057 h 2964635"/>
              <a:gd name="connsiteX1" fmla="*/ 2144972 w 6036241"/>
              <a:gd name="connsiteY1" fmla="*/ 960120 h 2964635"/>
              <a:gd name="connsiteX2" fmla="*/ 5477430 w 6036241"/>
              <a:gd name="connsiteY2" fmla="*/ 0 h 2964635"/>
              <a:gd name="connsiteX3" fmla="*/ 6036241 w 6036241"/>
              <a:gd name="connsiteY3" fmla="*/ 558811 h 2964635"/>
              <a:gd name="connsiteX4" fmla="*/ 5929561 w 6036241"/>
              <a:gd name="connsiteY4" fmla="*/ 1971029 h 2964635"/>
              <a:gd name="connsiteX5" fmla="*/ 4642947 w 6036241"/>
              <a:gd name="connsiteY5" fmla="*/ 1646816 h 2964635"/>
              <a:gd name="connsiteX6" fmla="*/ 952713 w 6036241"/>
              <a:gd name="connsiteY6" fmla="*/ 2898355 h 2964635"/>
              <a:gd name="connsiteX7" fmla="*/ 549841 w 6036241"/>
              <a:gd name="connsiteY7" fmla="*/ 2793989 h 2964635"/>
              <a:gd name="connsiteX8" fmla="*/ 66121 w 6036241"/>
              <a:gd name="connsiteY8" fmla="*/ 1493057 h 2964635"/>
              <a:gd name="connsiteX0" fmla="*/ 66121 w 6036241"/>
              <a:gd name="connsiteY0" fmla="*/ 1493057 h 2926383"/>
              <a:gd name="connsiteX1" fmla="*/ 2144972 w 6036241"/>
              <a:gd name="connsiteY1" fmla="*/ 960120 h 2926383"/>
              <a:gd name="connsiteX2" fmla="*/ 5477430 w 6036241"/>
              <a:gd name="connsiteY2" fmla="*/ 0 h 2926383"/>
              <a:gd name="connsiteX3" fmla="*/ 6036241 w 6036241"/>
              <a:gd name="connsiteY3" fmla="*/ 558811 h 2926383"/>
              <a:gd name="connsiteX4" fmla="*/ 5929561 w 6036241"/>
              <a:gd name="connsiteY4" fmla="*/ 1971029 h 2926383"/>
              <a:gd name="connsiteX5" fmla="*/ 4642947 w 6036241"/>
              <a:gd name="connsiteY5" fmla="*/ 1646816 h 2926383"/>
              <a:gd name="connsiteX6" fmla="*/ 903036 w 6036241"/>
              <a:gd name="connsiteY6" fmla="*/ 2774937 h 2926383"/>
              <a:gd name="connsiteX7" fmla="*/ 549841 w 6036241"/>
              <a:gd name="connsiteY7" fmla="*/ 2793989 h 2926383"/>
              <a:gd name="connsiteX8" fmla="*/ 66121 w 6036241"/>
              <a:gd name="connsiteY8" fmla="*/ 1493057 h 2926383"/>
              <a:gd name="connsiteX0" fmla="*/ 66121 w 6229074"/>
              <a:gd name="connsiteY0" fmla="*/ 1493057 h 2926383"/>
              <a:gd name="connsiteX1" fmla="*/ 2144972 w 6229074"/>
              <a:gd name="connsiteY1" fmla="*/ 960120 h 2926383"/>
              <a:gd name="connsiteX2" fmla="*/ 5477430 w 6229074"/>
              <a:gd name="connsiteY2" fmla="*/ 0 h 2926383"/>
              <a:gd name="connsiteX3" fmla="*/ 6036241 w 6229074"/>
              <a:gd name="connsiteY3" fmla="*/ 558811 h 2926383"/>
              <a:gd name="connsiteX4" fmla="*/ 6229074 w 6229074"/>
              <a:gd name="connsiteY4" fmla="*/ 1659368 h 2926383"/>
              <a:gd name="connsiteX5" fmla="*/ 4642947 w 6229074"/>
              <a:gd name="connsiteY5" fmla="*/ 1646816 h 2926383"/>
              <a:gd name="connsiteX6" fmla="*/ 903036 w 6229074"/>
              <a:gd name="connsiteY6" fmla="*/ 2774937 h 2926383"/>
              <a:gd name="connsiteX7" fmla="*/ 549841 w 6229074"/>
              <a:gd name="connsiteY7" fmla="*/ 2793989 h 2926383"/>
              <a:gd name="connsiteX8" fmla="*/ 66121 w 6229074"/>
              <a:gd name="connsiteY8" fmla="*/ 1493057 h 2926383"/>
              <a:gd name="connsiteX0" fmla="*/ 66121 w 6229074"/>
              <a:gd name="connsiteY0" fmla="*/ 1493057 h 2926383"/>
              <a:gd name="connsiteX1" fmla="*/ 2144972 w 6229074"/>
              <a:gd name="connsiteY1" fmla="*/ 960120 h 2926383"/>
              <a:gd name="connsiteX2" fmla="*/ 5477430 w 6229074"/>
              <a:gd name="connsiteY2" fmla="*/ 0 h 2926383"/>
              <a:gd name="connsiteX3" fmla="*/ 6036241 w 6229074"/>
              <a:gd name="connsiteY3" fmla="*/ 558811 h 2926383"/>
              <a:gd name="connsiteX4" fmla="*/ 6229074 w 6229074"/>
              <a:gd name="connsiteY4" fmla="*/ 1659368 h 2926383"/>
              <a:gd name="connsiteX5" fmla="*/ 4863147 w 6229074"/>
              <a:gd name="connsiteY5" fmla="*/ 1473276 h 2926383"/>
              <a:gd name="connsiteX6" fmla="*/ 903036 w 6229074"/>
              <a:gd name="connsiteY6" fmla="*/ 2774937 h 2926383"/>
              <a:gd name="connsiteX7" fmla="*/ 549841 w 6229074"/>
              <a:gd name="connsiteY7" fmla="*/ 2793989 h 2926383"/>
              <a:gd name="connsiteX8" fmla="*/ 66121 w 6229074"/>
              <a:gd name="connsiteY8" fmla="*/ 1493057 h 2926383"/>
              <a:gd name="connsiteX0" fmla="*/ 66121 w 6229074"/>
              <a:gd name="connsiteY0" fmla="*/ 1493057 h 2926383"/>
              <a:gd name="connsiteX1" fmla="*/ 2144972 w 6229074"/>
              <a:gd name="connsiteY1" fmla="*/ 960120 h 2926383"/>
              <a:gd name="connsiteX2" fmla="*/ 5477430 w 6229074"/>
              <a:gd name="connsiteY2" fmla="*/ 0 h 2926383"/>
              <a:gd name="connsiteX3" fmla="*/ 6036241 w 6229074"/>
              <a:gd name="connsiteY3" fmla="*/ 558811 h 2926383"/>
              <a:gd name="connsiteX4" fmla="*/ 6229074 w 6229074"/>
              <a:gd name="connsiteY4" fmla="*/ 1659368 h 2926383"/>
              <a:gd name="connsiteX5" fmla="*/ 4815385 w 6229074"/>
              <a:gd name="connsiteY5" fmla="*/ 1538958 h 2926383"/>
              <a:gd name="connsiteX6" fmla="*/ 903036 w 6229074"/>
              <a:gd name="connsiteY6" fmla="*/ 2774937 h 2926383"/>
              <a:gd name="connsiteX7" fmla="*/ 549841 w 6229074"/>
              <a:gd name="connsiteY7" fmla="*/ 2793989 h 2926383"/>
              <a:gd name="connsiteX8" fmla="*/ 66121 w 6229074"/>
              <a:gd name="connsiteY8" fmla="*/ 1493057 h 2926383"/>
              <a:gd name="connsiteX0" fmla="*/ 66121 w 6229074"/>
              <a:gd name="connsiteY0" fmla="*/ 1493057 h 2926383"/>
              <a:gd name="connsiteX1" fmla="*/ 2144972 w 6229074"/>
              <a:gd name="connsiteY1" fmla="*/ 960120 h 2926383"/>
              <a:gd name="connsiteX2" fmla="*/ 5477430 w 6229074"/>
              <a:gd name="connsiteY2" fmla="*/ 0 h 2926383"/>
              <a:gd name="connsiteX3" fmla="*/ 6036241 w 6229074"/>
              <a:gd name="connsiteY3" fmla="*/ 558811 h 2926383"/>
              <a:gd name="connsiteX4" fmla="*/ 6229074 w 6229074"/>
              <a:gd name="connsiteY4" fmla="*/ 1659368 h 2926383"/>
              <a:gd name="connsiteX5" fmla="*/ 4815385 w 6229074"/>
              <a:gd name="connsiteY5" fmla="*/ 1538958 h 2926383"/>
              <a:gd name="connsiteX6" fmla="*/ 903036 w 6229074"/>
              <a:gd name="connsiteY6" fmla="*/ 2774937 h 2926383"/>
              <a:gd name="connsiteX7" fmla="*/ 549841 w 6229074"/>
              <a:gd name="connsiteY7" fmla="*/ 2793989 h 2926383"/>
              <a:gd name="connsiteX8" fmla="*/ 66121 w 6229074"/>
              <a:gd name="connsiteY8" fmla="*/ 1493057 h 2926383"/>
              <a:gd name="connsiteX0" fmla="*/ 66121 w 6229074"/>
              <a:gd name="connsiteY0" fmla="*/ 1493057 h 2926383"/>
              <a:gd name="connsiteX1" fmla="*/ 2144972 w 6229074"/>
              <a:gd name="connsiteY1" fmla="*/ 960120 h 2926383"/>
              <a:gd name="connsiteX2" fmla="*/ 5477430 w 6229074"/>
              <a:gd name="connsiteY2" fmla="*/ 0 h 2926383"/>
              <a:gd name="connsiteX3" fmla="*/ 6036241 w 6229074"/>
              <a:gd name="connsiteY3" fmla="*/ 558811 h 2926383"/>
              <a:gd name="connsiteX4" fmla="*/ 6229074 w 6229074"/>
              <a:gd name="connsiteY4" fmla="*/ 1659368 h 2926383"/>
              <a:gd name="connsiteX5" fmla="*/ 4815385 w 6229074"/>
              <a:gd name="connsiteY5" fmla="*/ 1538958 h 2926383"/>
              <a:gd name="connsiteX6" fmla="*/ 903036 w 6229074"/>
              <a:gd name="connsiteY6" fmla="*/ 2774937 h 2926383"/>
              <a:gd name="connsiteX7" fmla="*/ 549841 w 6229074"/>
              <a:gd name="connsiteY7" fmla="*/ 2793989 h 2926383"/>
              <a:gd name="connsiteX8" fmla="*/ 66121 w 6229074"/>
              <a:gd name="connsiteY8" fmla="*/ 1493057 h 2926383"/>
              <a:gd name="connsiteX0" fmla="*/ 66121 w 6229074"/>
              <a:gd name="connsiteY0" fmla="*/ 1493057 h 2926383"/>
              <a:gd name="connsiteX1" fmla="*/ 2144972 w 6229074"/>
              <a:gd name="connsiteY1" fmla="*/ 960120 h 2926383"/>
              <a:gd name="connsiteX2" fmla="*/ 5477430 w 6229074"/>
              <a:gd name="connsiteY2" fmla="*/ 0 h 2926383"/>
              <a:gd name="connsiteX3" fmla="*/ 6036241 w 6229074"/>
              <a:gd name="connsiteY3" fmla="*/ 558811 h 2926383"/>
              <a:gd name="connsiteX4" fmla="*/ 6229074 w 6229074"/>
              <a:gd name="connsiteY4" fmla="*/ 1659368 h 2926383"/>
              <a:gd name="connsiteX5" fmla="*/ 4815385 w 6229074"/>
              <a:gd name="connsiteY5" fmla="*/ 1538958 h 2926383"/>
              <a:gd name="connsiteX6" fmla="*/ 903036 w 6229074"/>
              <a:gd name="connsiteY6" fmla="*/ 2774937 h 2926383"/>
              <a:gd name="connsiteX7" fmla="*/ 549841 w 6229074"/>
              <a:gd name="connsiteY7" fmla="*/ 2793989 h 2926383"/>
              <a:gd name="connsiteX8" fmla="*/ 66121 w 6229074"/>
              <a:gd name="connsiteY8" fmla="*/ 1493057 h 2926383"/>
              <a:gd name="connsiteX0" fmla="*/ 66121 w 6229074"/>
              <a:gd name="connsiteY0" fmla="*/ 1493057 h 2861525"/>
              <a:gd name="connsiteX1" fmla="*/ 2144972 w 6229074"/>
              <a:gd name="connsiteY1" fmla="*/ 960120 h 2861525"/>
              <a:gd name="connsiteX2" fmla="*/ 5477430 w 6229074"/>
              <a:gd name="connsiteY2" fmla="*/ 0 h 2861525"/>
              <a:gd name="connsiteX3" fmla="*/ 6036241 w 6229074"/>
              <a:gd name="connsiteY3" fmla="*/ 558811 h 2861525"/>
              <a:gd name="connsiteX4" fmla="*/ 6229074 w 6229074"/>
              <a:gd name="connsiteY4" fmla="*/ 1659368 h 2861525"/>
              <a:gd name="connsiteX5" fmla="*/ 4815385 w 6229074"/>
              <a:gd name="connsiteY5" fmla="*/ 1538958 h 2861525"/>
              <a:gd name="connsiteX6" fmla="*/ 2156861 w 6229074"/>
              <a:gd name="connsiteY6" fmla="*/ 2253391 h 2861525"/>
              <a:gd name="connsiteX7" fmla="*/ 549841 w 6229074"/>
              <a:gd name="connsiteY7" fmla="*/ 2793989 h 2861525"/>
              <a:gd name="connsiteX8" fmla="*/ 66121 w 6229074"/>
              <a:gd name="connsiteY8" fmla="*/ 1493057 h 2861525"/>
              <a:gd name="connsiteX0" fmla="*/ 66121 w 6229074"/>
              <a:gd name="connsiteY0" fmla="*/ 1493057 h 2877976"/>
              <a:gd name="connsiteX1" fmla="*/ 2144972 w 6229074"/>
              <a:gd name="connsiteY1" fmla="*/ 960120 h 2877976"/>
              <a:gd name="connsiteX2" fmla="*/ 5477430 w 6229074"/>
              <a:gd name="connsiteY2" fmla="*/ 0 h 2877976"/>
              <a:gd name="connsiteX3" fmla="*/ 6036241 w 6229074"/>
              <a:gd name="connsiteY3" fmla="*/ 558811 h 2877976"/>
              <a:gd name="connsiteX4" fmla="*/ 6229074 w 6229074"/>
              <a:gd name="connsiteY4" fmla="*/ 1659368 h 2877976"/>
              <a:gd name="connsiteX5" fmla="*/ 4815385 w 6229074"/>
              <a:gd name="connsiteY5" fmla="*/ 1538958 h 2877976"/>
              <a:gd name="connsiteX6" fmla="*/ 2156861 w 6229074"/>
              <a:gd name="connsiteY6" fmla="*/ 2253391 h 2877976"/>
              <a:gd name="connsiteX7" fmla="*/ 549841 w 6229074"/>
              <a:gd name="connsiteY7" fmla="*/ 2793989 h 2877976"/>
              <a:gd name="connsiteX8" fmla="*/ 66121 w 6229074"/>
              <a:gd name="connsiteY8" fmla="*/ 1493057 h 2877976"/>
              <a:gd name="connsiteX0" fmla="*/ 66121 w 6229074"/>
              <a:gd name="connsiteY0" fmla="*/ 1493057 h 2877976"/>
              <a:gd name="connsiteX1" fmla="*/ 2184602 w 6229074"/>
              <a:gd name="connsiteY1" fmla="*/ 923718 h 2877976"/>
              <a:gd name="connsiteX2" fmla="*/ 5477430 w 6229074"/>
              <a:gd name="connsiteY2" fmla="*/ 0 h 2877976"/>
              <a:gd name="connsiteX3" fmla="*/ 6036241 w 6229074"/>
              <a:gd name="connsiteY3" fmla="*/ 558811 h 2877976"/>
              <a:gd name="connsiteX4" fmla="*/ 6229074 w 6229074"/>
              <a:gd name="connsiteY4" fmla="*/ 1659368 h 2877976"/>
              <a:gd name="connsiteX5" fmla="*/ 4815385 w 6229074"/>
              <a:gd name="connsiteY5" fmla="*/ 1538958 h 2877976"/>
              <a:gd name="connsiteX6" fmla="*/ 2156861 w 6229074"/>
              <a:gd name="connsiteY6" fmla="*/ 2253391 h 2877976"/>
              <a:gd name="connsiteX7" fmla="*/ 549841 w 6229074"/>
              <a:gd name="connsiteY7" fmla="*/ 2793989 h 2877976"/>
              <a:gd name="connsiteX8" fmla="*/ 66121 w 6229074"/>
              <a:gd name="connsiteY8" fmla="*/ 1493057 h 287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29074" h="2877976">
                <a:moveTo>
                  <a:pt x="66121" y="1493057"/>
                </a:moveTo>
                <a:cubicBezTo>
                  <a:pt x="66121" y="1184434"/>
                  <a:pt x="1875979" y="923718"/>
                  <a:pt x="2184602" y="923718"/>
                </a:cubicBezTo>
                <a:cubicBezTo>
                  <a:pt x="3640861" y="923718"/>
                  <a:pt x="4021171" y="0"/>
                  <a:pt x="5477430" y="0"/>
                </a:cubicBezTo>
                <a:cubicBezTo>
                  <a:pt x="5786053" y="0"/>
                  <a:pt x="6036241" y="250188"/>
                  <a:pt x="6036241" y="558811"/>
                </a:cubicBezTo>
                <a:lnTo>
                  <a:pt x="6229074" y="1659368"/>
                </a:lnTo>
                <a:cubicBezTo>
                  <a:pt x="5543274" y="1983231"/>
                  <a:pt x="5979198" y="1428142"/>
                  <a:pt x="4815385" y="1538958"/>
                </a:cubicBezTo>
                <a:cubicBezTo>
                  <a:pt x="3499804" y="1805467"/>
                  <a:pt x="3247360" y="1735231"/>
                  <a:pt x="2156861" y="2253391"/>
                </a:cubicBezTo>
                <a:cubicBezTo>
                  <a:pt x="1709267" y="2477910"/>
                  <a:pt x="549841" y="3102612"/>
                  <a:pt x="549841" y="2793989"/>
                </a:cubicBezTo>
                <a:cubicBezTo>
                  <a:pt x="478721" y="2226730"/>
                  <a:pt x="-213279" y="2273676"/>
                  <a:pt x="66121" y="1493057"/>
                </a:cubicBezTo>
                <a:close/>
              </a:path>
            </a:pathLst>
          </a:cu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iśľïḑ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517E089-333D-4A45-BD07-E4740C71B467}"/>
              </a:ext>
            </a:extLst>
          </p:cNvPr>
          <p:cNvSpPr/>
          <p:nvPr/>
        </p:nvSpPr>
        <p:spPr>
          <a:xfrm rot="19051047">
            <a:off x="3089602" y="2736083"/>
            <a:ext cx="2294451" cy="2294449"/>
          </a:xfrm>
          <a:prstGeom prst="arc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íṩḻïḍè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50EA3FB-4831-49DC-8CB1-DFCAC8910EBF}"/>
              </a:ext>
            </a:extLst>
          </p:cNvPr>
          <p:cNvSpPr/>
          <p:nvPr/>
        </p:nvSpPr>
        <p:spPr>
          <a:xfrm rot="19051047">
            <a:off x="6807948" y="1478139"/>
            <a:ext cx="2294451" cy="2294449"/>
          </a:xfrm>
          <a:prstGeom prst="arc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5" name="îşľîḑ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5493394-3536-423B-87CF-2F3AE9F69BCA}"/>
              </a:ext>
            </a:extLst>
          </p:cNvPr>
          <p:cNvGrpSpPr/>
          <p:nvPr/>
        </p:nvGrpSpPr>
        <p:grpSpPr>
          <a:xfrm>
            <a:off x="1813799" y="2850756"/>
            <a:ext cx="1307496" cy="1308590"/>
            <a:chOff x="3287425" y="1417883"/>
            <a:chExt cx="648499" cy="649042"/>
          </a:xfrm>
        </p:grpSpPr>
        <p:sp>
          <p:nvSpPr>
            <p:cNvPr id="37" name="íŝ1ídé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98F0BE51-B040-4359-943D-35E280555C0A}"/>
                </a:ext>
              </a:extLst>
            </p:cNvPr>
            <p:cNvSpPr/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noFill/>
            <a:ln w="19050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38" name="ïṣḻîďè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CF7B7877-9F6B-4E93-A2D6-AEEA7D8EDCD0}"/>
                </a:ext>
              </a:extLst>
            </p:cNvPr>
            <p:cNvSpPr/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noFill/>
            <a:ln w="19050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6" name="î$ḻîḑ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4DB8375-E185-44A5-8B10-CF4AD8733F0B}"/>
              </a:ext>
            </a:extLst>
          </p:cNvPr>
          <p:cNvSpPr/>
          <p:nvPr/>
        </p:nvSpPr>
        <p:spPr>
          <a:xfrm>
            <a:off x="1891691" y="3126795"/>
            <a:ext cx="1151712" cy="724543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b="1">
                <a:cs typeface="+mn-ea"/>
                <a:sym typeface="+mn-lt"/>
              </a:rPr>
              <a:t>50%</a:t>
            </a:r>
          </a:p>
        </p:txBody>
      </p:sp>
      <p:grpSp>
        <p:nvGrpSpPr>
          <p:cNvPr id="31" name="íṩļiḍê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DC5C35C-13A9-4EBA-B8DD-DC56A0A1EA9E}"/>
              </a:ext>
            </a:extLst>
          </p:cNvPr>
          <p:cNvGrpSpPr/>
          <p:nvPr/>
        </p:nvGrpSpPr>
        <p:grpSpPr>
          <a:xfrm>
            <a:off x="5420768" y="2111460"/>
            <a:ext cx="1307496" cy="1308590"/>
            <a:chOff x="3287425" y="1417883"/>
            <a:chExt cx="648499" cy="649042"/>
          </a:xfrm>
        </p:grpSpPr>
        <p:sp>
          <p:nvSpPr>
            <p:cNvPr id="33" name="í$ľïḓe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2B3ABF3-6867-4F34-A0C6-4237424FD1E4}"/>
                </a:ext>
              </a:extLst>
            </p:cNvPr>
            <p:cNvSpPr/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noFill/>
            <a:ln w="19050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iś1íḑè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5AC7FB38-CAA9-42BD-8C7E-7E615FA02BBD}"/>
                </a:ext>
              </a:extLst>
            </p:cNvPr>
            <p:cNvSpPr/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noFill/>
            <a:ln w="19050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2" name="ïSḻíď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D1CCCD3-50B8-48FE-8B14-6AAF1AC21C2F}"/>
              </a:ext>
            </a:extLst>
          </p:cNvPr>
          <p:cNvSpPr/>
          <p:nvPr/>
        </p:nvSpPr>
        <p:spPr>
          <a:xfrm>
            <a:off x="5498660" y="2387499"/>
            <a:ext cx="1151712" cy="724543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b="1">
                <a:cs typeface="+mn-ea"/>
                <a:sym typeface="+mn-lt"/>
              </a:rPr>
              <a:t>50%</a:t>
            </a:r>
          </a:p>
        </p:txBody>
      </p:sp>
      <p:grpSp>
        <p:nvGrpSpPr>
          <p:cNvPr id="27" name="ísḻiḋé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3977AD1-D2B8-439A-9DBF-3E78B27F38BC}"/>
              </a:ext>
            </a:extLst>
          </p:cNvPr>
          <p:cNvGrpSpPr/>
          <p:nvPr/>
        </p:nvGrpSpPr>
        <p:grpSpPr>
          <a:xfrm>
            <a:off x="9402270" y="1521317"/>
            <a:ext cx="1307496" cy="1308590"/>
            <a:chOff x="3287425" y="1417883"/>
            <a:chExt cx="648499" cy="649042"/>
          </a:xfrm>
        </p:grpSpPr>
        <p:sp>
          <p:nvSpPr>
            <p:cNvPr id="29" name="isľiḍê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66D3887-0B1B-42A8-A452-1B153914AFFB}"/>
                </a:ext>
              </a:extLst>
            </p:cNvPr>
            <p:cNvSpPr/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noFill/>
            <a:ln w="19050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íṥļíḓe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3CCF6075-E317-48FC-B2BD-B2A8CF700E29}"/>
                </a:ext>
              </a:extLst>
            </p:cNvPr>
            <p:cNvSpPr/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noFill/>
            <a:ln w="190500">
              <a:gradFill>
                <a:gsLst>
                  <a:gs pos="0">
                    <a:srgbClr val="FE9456"/>
                  </a:gs>
                  <a:gs pos="100000">
                    <a:srgbClr val="FF5A7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8" name="ïşļïḑe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D509E43-357C-4496-A434-0FAD4DD8BB5A}"/>
              </a:ext>
            </a:extLst>
          </p:cNvPr>
          <p:cNvSpPr/>
          <p:nvPr/>
        </p:nvSpPr>
        <p:spPr>
          <a:xfrm>
            <a:off x="9480162" y="1797356"/>
            <a:ext cx="1151712" cy="724543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b="1">
                <a:cs typeface="+mn-ea"/>
                <a:sym typeface="+mn-lt"/>
              </a:rPr>
              <a:t>100%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0F23733-1B0F-4C6F-B19C-4462D7979583}"/>
              </a:ext>
            </a:extLst>
          </p:cNvPr>
          <p:cNvSpPr txBox="1"/>
          <p:nvPr/>
        </p:nvSpPr>
        <p:spPr>
          <a:xfrm>
            <a:off x="3595142" y="3328118"/>
            <a:ext cx="132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标题一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39B9DC4-D26E-464E-8527-46F4663D6816}"/>
              </a:ext>
            </a:extLst>
          </p:cNvPr>
          <p:cNvSpPr txBox="1"/>
          <p:nvPr/>
        </p:nvSpPr>
        <p:spPr>
          <a:xfrm>
            <a:off x="7413057" y="1882594"/>
            <a:ext cx="132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0" scaled="1"/>
                </a:gradFill>
                <a:cs typeface="+mn-ea"/>
                <a:sym typeface="+mn-lt"/>
              </a:rPr>
              <a:t>标题二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639B69E-6DF9-473A-8252-4E0F6344F80E}"/>
              </a:ext>
            </a:extLst>
          </p:cNvPr>
          <p:cNvGrpSpPr/>
          <p:nvPr/>
        </p:nvGrpSpPr>
        <p:grpSpPr>
          <a:xfrm>
            <a:off x="5359934" y="6093285"/>
            <a:ext cx="1051560" cy="227505"/>
            <a:chOff x="5044440" y="960120"/>
            <a:chExt cx="1051560" cy="227505"/>
          </a:xfrm>
          <a:solidFill>
            <a:schemeClr val="bg1"/>
          </a:solidFill>
        </p:grpSpPr>
        <p:sp>
          <p:nvSpPr>
            <p:cNvPr id="24" name="椭圆 2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6746548D-6ED8-480E-AABE-ADB26BAFBFD7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F91FF4BB-4B67-4003-9117-615B0BFC6D74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79B3595D-0A29-4346-8651-71FEEF739BB4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CEFAB0A-1308-4F9E-AF94-C22FF7D8EBE5}"/>
              </a:ext>
            </a:extLst>
          </p:cNvPr>
          <p:cNvSpPr txBox="1"/>
          <p:nvPr/>
        </p:nvSpPr>
        <p:spPr>
          <a:xfrm>
            <a:off x="3388377" y="3851338"/>
            <a:ext cx="1702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1D3871B-A318-4A38-8753-B194C3A3CB12}"/>
              </a:ext>
            </a:extLst>
          </p:cNvPr>
          <p:cNvSpPr txBox="1"/>
          <p:nvPr/>
        </p:nvSpPr>
        <p:spPr>
          <a:xfrm>
            <a:off x="7246150" y="2450133"/>
            <a:ext cx="1660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E67B261-BCFC-4831-8696-B8C34FA58027}"/>
              </a:ext>
            </a:extLst>
          </p:cNvPr>
          <p:cNvSpPr txBox="1"/>
          <p:nvPr/>
        </p:nvSpPr>
        <p:spPr>
          <a:xfrm>
            <a:off x="2615972" y="6080079"/>
            <a:ext cx="73635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W       O       R       K                                            </a:t>
            </a:r>
            <a:r>
              <a:rPr lang="en-US" altLang="zh-CN" sz="1050" b="1" dirty="0">
                <a:solidFill>
                  <a:schemeClr val="bg1"/>
                </a:solidFill>
                <a:cs typeface="+mn-ea"/>
                <a:sym typeface="+mn-lt"/>
              </a:rPr>
              <a:t>S         U       M      </a:t>
            </a:r>
            <a:r>
              <a:rPr lang="en-US" altLang="zh-CN" sz="1050" b="1" dirty="0" err="1">
                <a:solidFill>
                  <a:schemeClr val="bg1"/>
                </a:solidFill>
                <a:cs typeface="+mn-ea"/>
                <a:sym typeface="+mn-lt"/>
              </a:rPr>
              <a:t>M</a:t>
            </a:r>
            <a:r>
              <a:rPr lang="en-US" altLang="zh-CN" sz="1050" b="1" dirty="0">
                <a:solidFill>
                  <a:schemeClr val="bg1"/>
                </a:solidFill>
                <a:cs typeface="+mn-ea"/>
                <a:sym typeface="+mn-lt"/>
              </a:rPr>
              <a:t>       A      R        Y     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339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6" grpId="0"/>
      <p:bldP spid="32" grpId="0"/>
      <p:bldP spid="28" grpId="0"/>
      <p:bldP spid="19" grpId="0"/>
      <p:bldP spid="20" grpId="0"/>
      <p:bldP spid="3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B70F964-3A57-44AE-939C-776E4E600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8714" y="-2668714"/>
            <a:ext cx="6854574" cy="1219200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6D4BC97-8ED6-4E8A-BD74-3A817A836A99}"/>
              </a:ext>
            </a:extLst>
          </p:cNvPr>
          <p:cNvSpPr/>
          <p:nvPr/>
        </p:nvSpPr>
        <p:spPr>
          <a:xfrm>
            <a:off x="1632722" y="1035783"/>
            <a:ext cx="5081286" cy="484979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1637" r="-2152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3E6035-E88D-43E1-8320-B58569A3D11A}"/>
              </a:ext>
            </a:extLst>
          </p:cNvPr>
          <p:cNvSpPr/>
          <p:nvPr/>
        </p:nvSpPr>
        <p:spPr>
          <a:xfrm>
            <a:off x="1632724" y="1029996"/>
            <a:ext cx="5081284" cy="4900745"/>
          </a:xfrm>
          <a:prstGeom prst="rect">
            <a:avLst/>
          </a:prstGeom>
          <a:gradFill>
            <a:gsLst>
              <a:gs pos="0">
                <a:srgbClr val="FF5A72">
                  <a:alpha val="2000"/>
                </a:srgbClr>
              </a:gs>
              <a:gs pos="100000">
                <a:srgbClr val="FE9456">
                  <a:alpha val="56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93DB9A-C699-4ECE-9755-36D9D65FFA2C}"/>
              </a:ext>
            </a:extLst>
          </p:cNvPr>
          <p:cNvSpPr/>
          <p:nvPr/>
        </p:nvSpPr>
        <p:spPr>
          <a:xfrm>
            <a:off x="5890662" y="2539523"/>
            <a:ext cx="4530257" cy="2830515"/>
          </a:xfrm>
          <a:prstGeom prst="roundRect">
            <a:avLst>
              <a:gd name="adj" fmla="val 2816"/>
            </a:avLst>
          </a:prstGeom>
          <a:solidFill>
            <a:schemeClr val="bg1"/>
          </a:solidFill>
          <a:ln>
            <a:solidFill>
              <a:schemeClr val="bg1">
                <a:lumMod val="85000"/>
                <a:alpha val="74000"/>
              </a:schemeClr>
            </a:solidFill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A9C414-2FB4-495A-9BC7-92BC3E600D14}"/>
              </a:ext>
            </a:extLst>
          </p:cNvPr>
          <p:cNvSpPr txBox="1"/>
          <p:nvPr/>
        </p:nvSpPr>
        <p:spPr>
          <a:xfrm>
            <a:off x="4173365" y="1192989"/>
            <a:ext cx="5883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  U  M  </a:t>
            </a:r>
            <a:r>
              <a:rPr lang="en-US" altLang="zh-CN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</a:t>
            </a:r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  A  R  Y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097FE7-009E-43E4-899E-D3EEDED57658}"/>
              </a:ext>
            </a:extLst>
          </p:cNvPr>
          <p:cNvSpPr/>
          <p:nvPr/>
        </p:nvSpPr>
        <p:spPr>
          <a:xfrm>
            <a:off x="7348415" y="4610531"/>
            <a:ext cx="1686046" cy="49912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9456"/>
              </a:gs>
              <a:gs pos="100000">
                <a:srgbClr val="FF5A72"/>
              </a:gs>
            </a:gsLst>
            <a:lin ang="0" scaled="1"/>
          </a:gradFill>
          <a:ln>
            <a:noFill/>
          </a:ln>
          <a:effectLst>
            <a:outerShdw blurRad="812800" dist="342900" dir="5100000" sx="96000" sy="96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DE6D1E-F1C9-4F2A-B768-59A6874262A3}"/>
              </a:ext>
            </a:extLst>
          </p:cNvPr>
          <p:cNvSpPr txBox="1"/>
          <p:nvPr/>
        </p:nvSpPr>
        <p:spPr>
          <a:xfrm>
            <a:off x="7687226" y="4696570"/>
            <a:ext cx="1328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M  O  R  E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304AB4-2213-45F0-97B1-44B98CBBA7C9}"/>
              </a:ext>
            </a:extLst>
          </p:cNvPr>
          <p:cNvGrpSpPr/>
          <p:nvPr/>
        </p:nvGrpSpPr>
        <p:grpSpPr>
          <a:xfrm rot="5400000">
            <a:off x="10780680" y="3315248"/>
            <a:ext cx="1051560" cy="227505"/>
            <a:chOff x="5044440" y="960120"/>
            <a:chExt cx="1051560" cy="227505"/>
          </a:xfrm>
          <a:solidFill>
            <a:schemeClr val="bg1"/>
          </a:solidFill>
        </p:grpSpPr>
        <p:sp>
          <p:nvSpPr>
            <p:cNvPr id="12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FA17B9-6E2A-493B-832A-68D8DC1F5FF4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4B640F-CF6A-4C7E-B0E2-AD1C9EB45E61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866C91-CD5B-4719-9023-CCA0552BEA33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1837AF-9D83-4D40-B786-1B609376155B}"/>
              </a:ext>
            </a:extLst>
          </p:cNvPr>
          <p:cNvCxnSpPr/>
          <p:nvPr/>
        </p:nvCxnSpPr>
        <p:spPr>
          <a:xfrm>
            <a:off x="6503323" y="3569160"/>
            <a:ext cx="366077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0D32D9-E8E2-4E48-A78D-E93C47C9AC70}"/>
              </a:ext>
            </a:extLst>
          </p:cNvPr>
          <p:cNvCxnSpPr/>
          <p:nvPr/>
        </p:nvCxnSpPr>
        <p:spPr>
          <a:xfrm>
            <a:off x="7359047" y="3569160"/>
            <a:ext cx="1533717" cy="0"/>
          </a:xfrm>
          <a:prstGeom prst="line">
            <a:avLst/>
          </a:prstGeom>
          <a:ln w="19050" cap="rnd">
            <a:solidFill>
              <a:srgbClr val="FF5A7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8EF4AF-360A-4B1D-8520-F4EDD2E19F1C}"/>
              </a:ext>
            </a:extLst>
          </p:cNvPr>
          <p:cNvCxnSpPr/>
          <p:nvPr/>
        </p:nvCxnSpPr>
        <p:spPr>
          <a:xfrm>
            <a:off x="1150443" y="1604090"/>
            <a:ext cx="1632031" cy="0"/>
          </a:xfrm>
          <a:prstGeom prst="line">
            <a:avLst/>
          </a:prstGeom>
          <a:ln>
            <a:solidFill>
              <a:schemeClr val="bg1">
                <a:alpha val="3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321D62B-D664-432B-AC8E-FA6AA714F75C}"/>
              </a:ext>
            </a:extLst>
          </p:cNvPr>
          <p:cNvSpPr txBox="1"/>
          <p:nvPr/>
        </p:nvSpPr>
        <p:spPr>
          <a:xfrm>
            <a:off x="6788694" y="2896713"/>
            <a:ext cx="2524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gradFill>
                  <a:gsLst>
                    <a:gs pos="0">
                      <a:srgbClr val="FE9456"/>
                    </a:gs>
                    <a:gs pos="100000">
                      <a:srgbClr val="FF5A72"/>
                    </a:gs>
                  </a:gsLst>
                  <a:lin ang="5400000" scaled="1"/>
                </a:gra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17D036-3C01-4F7E-ABC6-04069698FD2F}"/>
              </a:ext>
            </a:extLst>
          </p:cNvPr>
          <p:cNvSpPr txBox="1"/>
          <p:nvPr/>
        </p:nvSpPr>
        <p:spPr>
          <a:xfrm>
            <a:off x="6503323" y="3732432"/>
            <a:ext cx="3052884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单击文本框，可修改文字内容，调整文字颜色和大小，祝你使用愉快。</a:t>
            </a:r>
          </a:p>
        </p:txBody>
      </p:sp>
    </p:spTree>
    <p:extLst>
      <p:ext uri="{BB962C8B-B14F-4D97-AF65-F5344CB8AC3E}">
        <p14:creationId xmlns:p14="http://schemas.microsoft.com/office/powerpoint/2010/main" val="133107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9" grpId="0" animBg="1"/>
      <p:bldP spid="10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8FD44F-E7C3-4BAA-BA4C-3ECF9269B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7001" y="-2667001"/>
            <a:ext cx="6858000" cy="12192002"/>
          </a:xfrm>
          <a:prstGeom prst="rect">
            <a:avLst/>
          </a:prstGeom>
        </p:spPr>
      </p:pic>
      <p:sp>
        <p:nvSpPr>
          <p:cNvPr id="4" name="空心弧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E448D8-B314-4C98-A214-4F8EB49C53AF}"/>
              </a:ext>
            </a:extLst>
          </p:cNvPr>
          <p:cNvSpPr/>
          <p:nvPr/>
        </p:nvSpPr>
        <p:spPr>
          <a:xfrm rot="20554829">
            <a:off x="8487508" y="5556737"/>
            <a:ext cx="3001108" cy="3001108"/>
          </a:xfrm>
          <a:prstGeom prst="blockArc">
            <a:avLst>
              <a:gd name="adj1" fmla="val 10800000"/>
              <a:gd name="adj2" fmla="val 2062820"/>
              <a:gd name="adj3" fmla="val 140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7FB1D5-2106-4C40-9225-BB4E7A9AFF2B}"/>
              </a:ext>
            </a:extLst>
          </p:cNvPr>
          <p:cNvSpPr/>
          <p:nvPr/>
        </p:nvSpPr>
        <p:spPr>
          <a:xfrm>
            <a:off x="2001716" y="1934308"/>
            <a:ext cx="1679796" cy="1679796"/>
          </a:xfrm>
          <a:prstGeom prst="ellipse">
            <a:avLst/>
          </a:prstGeom>
          <a:noFill/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7D094C-9D76-4024-B5B6-367DA90AD01E}"/>
              </a:ext>
            </a:extLst>
          </p:cNvPr>
          <p:cNvSpPr/>
          <p:nvPr/>
        </p:nvSpPr>
        <p:spPr>
          <a:xfrm>
            <a:off x="4092051" y="1477107"/>
            <a:ext cx="512436" cy="512436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7F6845-EEDB-4E60-8548-16AD380BD9B0}"/>
              </a:ext>
            </a:extLst>
          </p:cNvPr>
          <p:cNvSpPr txBox="1"/>
          <p:nvPr/>
        </p:nvSpPr>
        <p:spPr>
          <a:xfrm>
            <a:off x="553886" y="655319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2020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879DD2-4EF2-42B1-8DF9-C645FA52EBE3}"/>
              </a:ext>
            </a:extLst>
          </p:cNvPr>
          <p:cNvSpPr txBox="1"/>
          <p:nvPr/>
        </p:nvSpPr>
        <p:spPr>
          <a:xfrm>
            <a:off x="553886" y="6018013"/>
            <a:ext cx="74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2030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alarm-bell_726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865E93-88E6-40DE-963E-6EA1270DD571}"/>
              </a:ext>
            </a:extLst>
          </p:cNvPr>
          <p:cNvSpPr>
            <a:spLocks noChangeAspect="1"/>
          </p:cNvSpPr>
          <p:nvPr/>
        </p:nvSpPr>
        <p:spPr bwMode="auto">
          <a:xfrm>
            <a:off x="5959192" y="655320"/>
            <a:ext cx="273615" cy="304842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585" h="607851">
                <a:moveTo>
                  <a:pt x="205579" y="557256"/>
                </a:moveTo>
                <a:cubicBezTo>
                  <a:pt x="226318" y="557852"/>
                  <a:pt x="248697" y="558150"/>
                  <a:pt x="272793" y="558150"/>
                </a:cubicBezTo>
                <a:cubicBezTo>
                  <a:pt x="296888" y="558150"/>
                  <a:pt x="319268" y="557852"/>
                  <a:pt x="340006" y="557256"/>
                </a:cubicBezTo>
                <a:cubicBezTo>
                  <a:pt x="331651" y="586465"/>
                  <a:pt x="304721" y="607851"/>
                  <a:pt x="272793" y="607851"/>
                </a:cubicBezTo>
                <a:cubicBezTo>
                  <a:pt x="240864" y="607851"/>
                  <a:pt x="213934" y="586465"/>
                  <a:pt x="205579" y="557256"/>
                </a:cubicBezTo>
                <a:close/>
                <a:moveTo>
                  <a:pt x="272793" y="0"/>
                </a:moveTo>
                <a:cubicBezTo>
                  <a:pt x="376035" y="0"/>
                  <a:pt x="459733" y="117091"/>
                  <a:pt x="459733" y="261443"/>
                </a:cubicBezTo>
                <a:cubicBezTo>
                  <a:pt x="459733" y="405870"/>
                  <a:pt x="746110" y="522961"/>
                  <a:pt x="272793" y="522961"/>
                </a:cubicBezTo>
                <a:cubicBezTo>
                  <a:pt x="-200525" y="522961"/>
                  <a:pt x="85852" y="405870"/>
                  <a:pt x="85852" y="261443"/>
                </a:cubicBezTo>
                <a:cubicBezTo>
                  <a:pt x="85852" y="117091"/>
                  <a:pt x="169550" y="0"/>
                  <a:pt x="2727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46BAD0-260C-480F-A905-A13DA1B53C9A}"/>
              </a:ext>
            </a:extLst>
          </p:cNvPr>
          <p:cNvGrpSpPr/>
          <p:nvPr/>
        </p:nvGrpSpPr>
        <p:grpSpPr>
          <a:xfrm>
            <a:off x="5447140" y="6088927"/>
            <a:ext cx="1051560" cy="227505"/>
            <a:chOff x="5044440" y="960120"/>
            <a:chExt cx="1051560" cy="227505"/>
          </a:xfrm>
        </p:grpSpPr>
        <p:sp>
          <p:nvSpPr>
            <p:cNvPr id="11" name="椭圆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903320-BB18-4F61-9179-35E1E3565B06}"/>
                </a:ext>
              </a:extLst>
            </p:cNvPr>
            <p:cNvSpPr/>
            <p:nvPr/>
          </p:nvSpPr>
          <p:spPr>
            <a:xfrm>
              <a:off x="504444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42D7D2-6233-491E-AACA-CD8E36C033C1}"/>
                </a:ext>
              </a:extLst>
            </p:cNvPr>
            <p:cNvSpPr/>
            <p:nvPr/>
          </p:nvSpPr>
          <p:spPr>
            <a:xfrm>
              <a:off x="5454120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FCA37E-A145-4461-87B8-390BB4733AD1}"/>
                </a:ext>
              </a:extLst>
            </p:cNvPr>
            <p:cNvSpPr/>
            <p:nvPr/>
          </p:nvSpPr>
          <p:spPr>
            <a:xfrm>
              <a:off x="5868495" y="960120"/>
              <a:ext cx="227505" cy="2275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AA76B7-B2B1-40E0-AAE2-2D42518B9778}"/>
              </a:ext>
            </a:extLst>
          </p:cNvPr>
          <p:cNvCxnSpPr/>
          <p:nvPr/>
        </p:nvCxnSpPr>
        <p:spPr>
          <a:xfrm>
            <a:off x="904406" y="1477107"/>
            <a:ext cx="0" cy="4084320"/>
          </a:xfrm>
          <a:prstGeom prst="line">
            <a:avLst/>
          </a:prstGeom>
          <a:ln>
            <a:solidFill>
              <a:schemeClr val="bg1">
                <a:alpha val="36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BB919E-803A-4C62-A23B-5A1C6FC23253}"/>
              </a:ext>
            </a:extLst>
          </p:cNvPr>
          <p:cNvSpPr txBox="1"/>
          <p:nvPr/>
        </p:nvSpPr>
        <p:spPr>
          <a:xfrm>
            <a:off x="4824761" y="2158553"/>
            <a:ext cx="59138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  <a:cs typeface="+mn-ea"/>
                <a:sym typeface="+mn-lt"/>
              </a:rPr>
              <a:t>谢谢大家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F4A8BB-78A2-49DC-AD54-DA6060C836E5}"/>
              </a:ext>
            </a:extLst>
          </p:cNvPr>
          <p:cNvGrpSpPr/>
          <p:nvPr/>
        </p:nvGrpSpPr>
        <p:grpSpPr>
          <a:xfrm>
            <a:off x="8107111" y="778430"/>
            <a:ext cx="3294151" cy="246221"/>
            <a:chOff x="13460495" y="5965816"/>
            <a:chExt cx="3294151" cy="246221"/>
          </a:xfrm>
        </p:grpSpPr>
        <p:sp>
          <p:nvSpPr>
            <p:cNvPr id="24" name="TextBox 50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AE0611-C10B-491E-A3EF-9E9279CC39A3}"/>
                </a:ext>
              </a:extLst>
            </p:cNvPr>
            <p:cNvSpPr txBox="1"/>
            <p:nvPr/>
          </p:nvSpPr>
          <p:spPr>
            <a:xfrm>
              <a:off x="13460495" y="5965816"/>
              <a:ext cx="8418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chemeClr val="bg1"/>
                  </a:solidFill>
                  <a:cs typeface="+mn-ea"/>
                  <a:sym typeface="+mn-lt"/>
                </a:rPr>
                <a:t>Powerpoint</a:t>
              </a:r>
              <a:endParaRPr 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50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5A0A98-E899-4157-B7F3-F481F9680A3B}"/>
                </a:ext>
              </a:extLst>
            </p:cNvPr>
            <p:cNvSpPr txBox="1"/>
            <p:nvPr/>
          </p:nvSpPr>
          <p:spPr>
            <a:xfrm>
              <a:off x="14677595" y="5965816"/>
              <a:ext cx="6511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cs typeface="+mn-ea"/>
                  <a:sym typeface="+mn-lt"/>
                </a:rPr>
                <a:t>Keynote</a:t>
              </a:r>
            </a:p>
          </p:txBody>
        </p:sp>
        <p:grpSp>
          <p:nvGrpSpPr>
            <p:cNvPr id="26" name="Group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73990C-EEDF-42CC-8676-3C40D6F6A863}"/>
                </a:ext>
              </a:extLst>
            </p:cNvPr>
            <p:cNvGrpSpPr/>
            <p:nvPr/>
          </p:nvGrpSpPr>
          <p:grpSpPr>
            <a:xfrm>
              <a:off x="15716614" y="5965816"/>
              <a:ext cx="1038032" cy="246221"/>
              <a:chOff x="8396554" y="466819"/>
              <a:chExt cx="1038032" cy="246221"/>
            </a:xfrm>
          </p:grpSpPr>
          <p:sp>
            <p:nvSpPr>
              <p:cNvPr id="27" name="TextBox 50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49222C-49E9-453A-94A9-00D2AF072A1E}"/>
                  </a:ext>
                </a:extLst>
              </p:cNvPr>
              <p:cNvSpPr txBox="1"/>
              <p:nvPr/>
            </p:nvSpPr>
            <p:spPr>
              <a:xfrm>
                <a:off x="8398725" y="466819"/>
                <a:ext cx="103586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Google Slides</a:t>
                </a:r>
              </a:p>
            </p:txBody>
          </p:sp>
          <p:sp>
            <p:nvSpPr>
              <p:cNvPr id="28" name="Oval 157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1D0D90-9AF5-4EAB-8C41-4F909EA57539}"/>
                  </a:ext>
                </a:extLst>
              </p:cNvPr>
              <p:cNvSpPr/>
              <p:nvPr/>
            </p:nvSpPr>
            <p:spPr>
              <a:xfrm>
                <a:off x="8396554" y="493760"/>
                <a:ext cx="71903" cy="719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32" name="直接连接符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F507AE-D79B-4BD2-B3D9-ACCA34357628}"/>
              </a:ext>
            </a:extLst>
          </p:cNvPr>
          <p:cNvCxnSpPr/>
          <p:nvPr/>
        </p:nvCxnSpPr>
        <p:spPr>
          <a:xfrm>
            <a:off x="11191406" y="1477107"/>
            <a:ext cx="0" cy="4084320"/>
          </a:xfrm>
          <a:prstGeom prst="line">
            <a:avLst/>
          </a:prstGeom>
          <a:ln>
            <a:solidFill>
              <a:schemeClr val="bg1">
                <a:alpha val="36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8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6="http://schemas.microsoft.com/office/drawing/2014/main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橙色实用工作计划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  <p:tag name="WHOLESPTYPE" val="Shape_SubTitl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  <p:tag name="WHOLESPTYPE" val="Shape_Tex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  <p:tag name="WHOLESPTYPE" val="Shape_Line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t40ttia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812</Words>
  <Application>Microsoft Office PowerPoint</Application>
  <PresentationFormat>宽屏</PresentationFormat>
  <Paragraphs>163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方正粗黑宋简体</vt:lpstr>
      <vt:lpstr>宋体</vt:lpstr>
      <vt:lpstr>微软雅黑</vt:lpstr>
      <vt:lpstr>Arial</vt:lpstr>
      <vt:lpstr>Calibri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橙色实用工作计划</dc:title>
  <dc:creator>第一PPT</dc:creator>
  <cp:keywords>www.1ppt.com</cp:keywords>
  <dc:description>www.1ppt.com</dc:description>
  <cp:lastModifiedBy>faith123</cp:lastModifiedBy>
  <cp:revision>620</cp:revision>
  <dcterms:created xsi:type="dcterms:W3CDTF">2019-03-29T12:25:33Z</dcterms:created>
  <dcterms:modified xsi:type="dcterms:W3CDTF">2020-04-03T05:15:55Z</dcterms:modified>
</cp:coreProperties>
</file>