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3"/>
    <p:sldId id="261" r:id="rId4"/>
    <p:sldId id="260" r:id="rId5"/>
    <p:sldId id="263" r:id="rId6"/>
    <p:sldId id="264" r:id="rId7"/>
    <p:sldId id="324" r:id="rId8"/>
    <p:sldId id="326" r:id="rId9"/>
    <p:sldId id="272" r:id="rId10"/>
    <p:sldId id="325" r:id="rId11"/>
    <p:sldId id="266" r:id="rId12"/>
    <p:sldId id="327" r:id="rId13"/>
    <p:sldId id="268" r:id="rId14"/>
    <p:sldId id="328" r:id="rId15"/>
    <p:sldId id="323" r:id="rId16"/>
    <p:sldId id="329" r:id="rId17"/>
    <p:sldId id="269" r:id="rId18"/>
    <p:sldId id="273" r:id="rId19"/>
    <p:sldId id="270" r:id="rId20"/>
    <p:sldId id="330" r:id="rId21"/>
    <p:sldId id="322" r:id="rId22"/>
  </p:sldIdLst>
  <p:sldSz cx="12192000" cy="6858000"/>
  <p:notesSz cx="6858000" cy="9144000"/>
  <p:embeddedFontLst>
    <p:embeddedFont>
      <p:font typeface="站酷文艺体" panose="02000603000000000000"/>
      <p:regular r:id="rId26"/>
    </p:embeddedFont>
    <p:embeddedFont>
      <p:font typeface="微软雅黑" panose="020B0503020204020204" charset="-122"/>
      <p:regular r:id="rId27"/>
    </p:embeddedFont>
    <p:embeddedFont>
      <p:font typeface="方正悠黑体加粗" panose="02010600010101010101" charset="-122"/>
      <p:regular r:id="rId2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849B"/>
    <a:srgbClr val="1688CC"/>
    <a:srgbClr val="F0CC82"/>
    <a:srgbClr val="FAE6EB"/>
    <a:srgbClr val="FBCB73"/>
    <a:srgbClr val="EBAA0F"/>
    <a:srgbClr val="FCDF4B"/>
    <a:srgbClr val="DC6B83"/>
    <a:srgbClr val="FB9DB0"/>
    <a:srgbClr val="FED3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1210" y="307"/>
      </p:cViewPr>
      <p:guideLst>
        <p:guide orient="horz" pos="2207"/>
        <p:guide pos="1862"/>
      </p:guideLst>
    </p:cSldViewPr>
  </p:slideViewPr>
  <p:notesTextViewPr>
    <p:cViewPr>
      <p:scale>
        <a:sx n="1" d="1"/>
        <a:sy n="1" d="1"/>
      </p:scale>
      <p:origin x="0" y="0"/>
    </p:cViewPr>
  </p:notesTextViewPr>
  <p:sorterViewPr>
    <p:cViewPr>
      <p:scale>
        <a:sx n="65" d="100"/>
        <a:sy n="6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rgbClr val="FAE6EB"/>
        </a:solidFill>
        <a:effectLst/>
      </p:bgPr>
    </p:bg>
    <p:spTree>
      <p:nvGrpSpPr>
        <p:cNvPr id="1" name=""/>
        <p:cNvGrpSpPr/>
        <p:nvPr/>
      </p:nvGrpSpPr>
      <p:grpSpPr>
        <a:xfrm>
          <a:off x="0" y="0"/>
          <a:ext cx="0" cy="0"/>
          <a:chOff x="0" y="0"/>
          <a:chExt cx="0" cy="0"/>
        </a:xfrm>
      </p:grpSpPr>
      <p:sp>
        <p:nvSpPr>
          <p:cNvPr id="2" name="矩形: 圆角 1"/>
          <p:cNvSpPr/>
          <p:nvPr userDrawn="1"/>
        </p:nvSpPr>
        <p:spPr>
          <a:xfrm>
            <a:off x="289891" y="275811"/>
            <a:ext cx="11612218" cy="6306379"/>
          </a:xfrm>
          <a:prstGeom prst="roundRect">
            <a:avLst>
              <a:gd name="adj" fmla="val 31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两栏内容">
    <p:bg>
      <p:bgPr>
        <a:solidFill>
          <a:srgbClr val="FFC000"/>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4.svg"/><Relationship Id="rId7" Type="http://schemas.openxmlformats.org/officeDocument/2006/relationships/image" Target="../media/image9.png"/><Relationship Id="rId6" Type="http://schemas.openxmlformats.org/officeDocument/2006/relationships/image" Target="../media/image3.svg"/><Relationship Id="rId5" Type="http://schemas.openxmlformats.org/officeDocument/2006/relationships/image" Target="../media/image8.png"/><Relationship Id="rId4" Type="http://schemas.openxmlformats.org/officeDocument/2006/relationships/image" Target="../media/image2.svg"/><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4.xml"/><Relationship Id="rId7" Type="http://schemas.openxmlformats.org/officeDocument/2006/relationships/image" Target="../media/image13.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6.svg"/><Relationship Id="rId3" Type="http://schemas.openxmlformats.org/officeDocument/2006/relationships/image" Target="../media/image11.png"/><Relationship Id="rId2" Type="http://schemas.openxmlformats.org/officeDocument/2006/relationships/image" Target="../media/image5.sv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9.svg"/><Relationship Id="rId3" Type="http://schemas.openxmlformats.org/officeDocument/2006/relationships/image" Target="../media/image15.png"/><Relationship Id="rId2" Type="http://schemas.openxmlformats.org/officeDocument/2006/relationships/image" Target="../media/image8.sv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sv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1.svg"/><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15.svg"/><Relationship Id="rId7" Type="http://schemas.openxmlformats.org/officeDocument/2006/relationships/image" Target="../media/image23.png"/><Relationship Id="rId6" Type="http://schemas.openxmlformats.org/officeDocument/2006/relationships/image" Target="../media/image14.svg"/><Relationship Id="rId5" Type="http://schemas.openxmlformats.org/officeDocument/2006/relationships/image" Target="../media/image22.png"/><Relationship Id="rId4" Type="http://schemas.openxmlformats.org/officeDocument/2006/relationships/image" Target="../media/image13.svg"/><Relationship Id="rId3" Type="http://schemas.openxmlformats.org/officeDocument/2006/relationships/image" Target="../media/image21.png"/><Relationship Id="rId2" Type="http://schemas.openxmlformats.org/officeDocument/2006/relationships/image" Target="../media/image12.svg"/><Relationship Id="rId11" Type="http://schemas.openxmlformats.org/officeDocument/2006/relationships/slideLayout" Target="../slideLayouts/slideLayout4.xml"/><Relationship Id="rId10" Type="http://schemas.openxmlformats.org/officeDocument/2006/relationships/image" Target="../media/image16.sv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164" name="矩形 7163"/>
          <p:cNvSpPr/>
          <p:nvPr/>
        </p:nvSpPr>
        <p:spPr>
          <a:xfrm>
            <a:off x="5168899" y="197334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61" name="文本框 7160"/>
          <p:cNvSpPr txBox="1"/>
          <p:nvPr/>
        </p:nvSpPr>
        <p:spPr>
          <a:xfrm>
            <a:off x="5773622" y="2127519"/>
            <a:ext cx="5668010" cy="1322070"/>
          </a:xfrm>
          <a:prstGeom prst="rect">
            <a:avLst/>
          </a:prstGeom>
          <a:noFill/>
        </p:spPr>
        <p:txBody>
          <a:bodyPr wrap="none" rtlCol="0">
            <a:spAutoFit/>
          </a:bodyPr>
          <a:lstStyle/>
          <a:p>
            <a:pPr algn="r"/>
            <a:r>
              <a:rPr lang="zh-CN" altLang="en-US"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rPr>
              <a:t>绩效</a:t>
            </a:r>
            <a:r>
              <a:rPr lang="en-US" altLang="zh-CN"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rPr>
              <a:t>KPI</a:t>
            </a:r>
            <a:r>
              <a:rPr lang="zh-CN" altLang="en-US"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rPr>
              <a:t>管理</a:t>
            </a:r>
            <a:endParaRPr lang="zh-CN" altLang="en-US"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endParaRPr>
          </a:p>
        </p:txBody>
      </p:sp>
      <p:sp>
        <p:nvSpPr>
          <p:cNvPr id="7162" name="文本框 7161"/>
          <p:cNvSpPr txBox="1"/>
          <p:nvPr/>
        </p:nvSpPr>
        <p:spPr>
          <a:xfrm>
            <a:off x="9023448" y="3342972"/>
            <a:ext cx="2418080" cy="1445260"/>
          </a:xfrm>
          <a:prstGeom prst="rect">
            <a:avLst/>
          </a:prstGeom>
          <a:noFill/>
        </p:spPr>
        <p:txBody>
          <a:bodyPr wrap="none" rtlCol="0">
            <a:spAutoFit/>
          </a:bodyPr>
          <a:lstStyle/>
          <a:p>
            <a:pPr algn="r"/>
            <a:r>
              <a:rPr lang="zh-CN" altLang="en-US" sz="8800">
                <a:solidFill>
                  <a:schemeClr val="tx1">
                    <a:lumMod val="75000"/>
                    <a:lumOff val="25000"/>
                  </a:schemeClr>
                </a:solidFill>
                <a:latin typeface="+mj-ea"/>
                <a:ea typeface="+mj-ea"/>
              </a:rPr>
              <a:t>简约</a:t>
            </a:r>
            <a:endParaRPr lang="zh-CN" altLang="en-US" sz="8800">
              <a:solidFill>
                <a:schemeClr val="tx1">
                  <a:lumMod val="75000"/>
                  <a:lumOff val="25000"/>
                </a:schemeClr>
              </a:solidFill>
              <a:latin typeface="+mj-ea"/>
              <a:ea typeface="+mj-ea"/>
            </a:endParaRPr>
          </a:p>
        </p:txBody>
      </p:sp>
      <p:sp>
        <p:nvSpPr>
          <p:cNvPr id="7163" name="文本框 7162"/>
          <p:cNvSpPr txBox="1"/>
          <p:nvPr/>
        </p:nvSpPr>
        <p:spPr>
          <a:xfrm>
            <a:off x="5417913" y="3610723"/>
            <a:ext cx="3698604" cy="909801"/>
          </a:xfrm>
          <a:prstGeom prst="rect">
            <a:avLst/>
          </a:prstGeom>
          <a:noFill/>
        </p:spPr>
        <p:txBody>
          <a:bodyPr wrap="square" rtlCol="0">
            <a:spAutoFit/>
          </a:bodyPr>
          <a:lstStyle/>
          <a:p>
            <a:pPr algn="r">
              <a:lnSpc>
                <a:spcPct val="130000"/>
              </a:lnSpc>
            </a:pPr>
            <a:r>
              <a:rPr lang="en-US" altLang="zh-CN" sz="1400">
                <a:solidFill>
                  <a:schemeClr val="tx1">
                    <a:lumMod val="75000"/>
                    <a:lumOff val="25000"/>
                  </a:schemeClr>
                </a:solidFill>
              </a:rPr>
              <a:t>Lorem ipsum dolor sit amet, consectetuer adipiscing elit. Maecenas porttitor congue quis urna.massa. </a:t>
            </a:r>
            <a:endParaRPr lang="en-US" altLang="zh-CN" sz="1400">
              <a:solidFill>
                <a:schemeClr val="tx1">
                  <a:lumMod val="75000"/>
                  <a:lumOff val="25000"/>
                </a:schemeClr>
              </a:solidFill>
            </a:endParaRPr>
          </a:p>
        </p:txBody>
      </p:sp>
      <p:pic>
        <p:nvPicPr>
          <p:cNvPr id="2" name="图片 1" descr="43f1c3f3ade39dc7f3a674a7b1bb68e94504108414a68-ymjDCs_fw658"/>
          <p:cNvPicPr>
            <a:picLocks noChangeAspect="1"/>
          </p:cNvPicPr>
          <p:nvPr/>
        </p:nvPicPr>
        <p:blipFill>
          <a:blip r:embed="rId1"/>
          <a:stretch>
            <a:fillRect/>
          </a:stretch>
        </p:blipFill>
        <p:spPr>
          <a:xfrm>
            <a:off x="261620" y="688340"/>
            <a:ext cx="5511800" cy="5615940"/>
          </a:xfrm>
          <a:prstGeom prst="rect">
            <a:avLst/>
          </a:prstGeom>
        </p:spPr>
      </p:pic>
      <p:sp>
        <p:nvSpPr>
          <p:cNvPr id="14" name="文本框 13"/>
          <p:cNvSpPr txBox="1"/>
          <p:nvPr/>
        </p:nvSpPr>
        <p:spPr>
          <a:xfrm>
            <a:off x="9632979" y="5639766"/>
            <a:ext cx="2003146" cy="408623"/>
          </a:xfrm>
          <a:prstGeom prst="roundRect">
            <a:avLst>
              <a:gd name="adj" fmla="val 50000"/>
            </a:avLst>
          </a:prstGeom>
          <a:solidFill>
            <a:schemeClr val="bg1"/>
          </a:solidFill>
          <a:ln w="28575">
            <a:solidFill>
              <a:srgbClr val="FBCB73"/>
            </a:solidFill>
          </a:ln>
        </p:spPr>
        <p:txBody>
          <a:bodyPr wrap="none" rtlCol="0" anchor="ctr">
            <a:noAutofit/>
          </a:bodyPr>
          <a:p>
            <a:pPr algn="ctr"/>
            <a:r>
              <a:rPr lang="zh-CN" altLang="en-US" sz="1600" dirty="0" smtClean="0">
                <a:latin typeface="微软雅黑" panose="020B0503020204020204" charset="-122"/>
                <a:ea typeface="微软雅黑" panose="020B0503020204020204" charset="-122"/>
              </a:rPr>
              <a:t>主讲教师</a:t>
            </a:r>
            <a:r>
              <a:rPr lang="en-US" altLang="zh-CN" sz="1600" dirty="0" smtClean="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 </a:t>
            </a:r>
            <a:r>
              <a:rPr lang="en-US" altLang="zh-CN" sz="1600" dirty="0" smtClean="0">
                <a:latin typeface="微软雅黑" panose="020B0503020204020204" charset="-122"/>
                <a:ea typeface="微软雅黑" panose="020B0503020204020204" charset="-122"/>
              </a:rPr>
              <a:t>PPTCN</a:t>
            </a:r>
            <a:endParaRPr lang="en-US" altLang="zh-CN" sz="1600" dirty="0" smtClean="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13" name="图片 12" descr="17"/>
          <p:cNvPicPr>
            <a:picLocks noChangeAspect="1"/>
          </p:cNvPicPr>
          <p:nvPr userDrawn="1"/>
        </p:nvPicPr>
        <p:blipFill>
          <a:blip r:embed="rId3"/>
          <a:srcRect l="-625" t="52528" r="85625" b="30000"/>
          <a:stretch>
            <a:fillRect/>
          </a:stretch>
        </p:blipFill>
        <p:spPr>
          <a:xfrm>
            <a:off x="5181600" y="1172210"/>
            <a:ext cx="1828800" cy="1198245"/>
          </a:xfrm>
          <a:prstGeom prst="rect">
            <a:avLst/>
          </a:prstGeom>
        </p:spPr>
      </p:pic>
      <p:pic>
        <p:nvPicPr>
          <p:cNvPr id="8" name="图片 7" descr="17"/>
          <p:cNvPicPr>
            <a:picLocks noChangeAspect="1"/>
          </p:cNvPicPr>
          <p:nvPr userDrawn="1"/>
        </p:nvPicPr>
        <p:blipFill>
          <a:blip r:embed="rId3"/>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3"/>
          <a:srcRect l="-625" t="52528" r="85625" b="30000"/>
          <a:stretch>
            <a:fillRect/>
          </a:stretch>
        </p:blipFill>
        <p:spPr>
          <a:xfrm rot="6300000">
            <a:off x="10835640" y="4860925"/>
            <a:ext cx="1828800" cy="1198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E6EB"/>
        </a:solidFill>
        <a:effectLst/>
      </p:bgPr>
    </p:bg>
    <p:spTree>
      <p:nvGrpSpPr>
        <p:cNvPr id="1" name=""/>
        <p:cNvGrpSpPr/>
        <p:nvPr/>
      </p:nvGrpSpPr>
      <p:grpSpPr>
        <a:xfrm>
          <a:off x="0" y="0"/>
          <a:ext cx="0" cy="0"/>
          <a:chOff x="0" y="0"/>
          <a:chExt cx="0" cy="0"/>
        </a:xfrm>
      </p:grpSpPr>
      <p:sp>
        <p:nvSpPr>
          <p:cNvPr id="4" name="矩形 3"/>
          <p:cNvSpPr/>
          <p:nvPr/>
        </p:nvSpPr>
        <p:spPr>
          <a:xfrm>
            <a:off x="406400" y="247650"/>
            <a:ext cx="11379200" cy="6362700"/>
          </a:xfrm>
          <a:prstGeom prst="rect">
            <a:avLst/>
          </a:prstGeom>
          <a:solidFill>
            <a:schemeClr val="bg1"/>
          </a:solidFill>
          <a:ln>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5117132" y="626558"/>
            <a:ext cx="2171566" cy="1107996"/>
          </a:xfrm>
          <a:prstGeom prst="rect">
            <a:avLst/>
          </a:prstGeom>
          <a:noFill/>
        </p:spPr>
        <p:txBody>
          <a:bodyPr wrap="square" rtlCol="0">
            <a:spAutoFit/>
          </a:bodyPr>
          <a:lstStyle/>
          <a:p>
            <a:r>
              <a:rPr lang="zh-CN" altLang="en-US" sz="6600">
                <a:latin typeface="+mj-ea"/>
                <a:ea typeface="+mj-ea"/>
              </a:rPr>
              <a:t>目录</a:t>
            </a:r>
            <a:endParaRPr lang="zh-CN" altLang="en-US" sz="6600">
              <a:latin typeface="+mj-ea"/>
              <a:ea typeface="+mj-ea"/>
            </a:endParaRPr>
          </a:p>
        </p:txBody>
      </p:sp>
      <p:grpSp>
        <p:nvGrpSpPr>
          <p:cNvPr id="22" name="组合 21"/>
          <p:cNvGrpSpPr/>
          <p:nvPr/>
        </p:nvGrpSpPr>
        <p:grpSpPr>
          <a:xfrm>
            <a:off x="2133041" y="2797727"/>
            <a:ext cx="3500236" cy="893513"/>
            <a:chOff x="6718852" y="1386508"/>
            <a:chExt cx="3747052" cy="893513"/>
          </a:xfrm>
        </p:grpSpPr>
        <p:sp>
          <p:nvSpPr>
            <p:cNvPr id="3" name="文本框 2"/>
            <p:cNvSpPr txBox="1"/>
            <p:nvPr/>
          </p:nvSpPr>
          <p:spPr>
            <a:xfrm>
              <a:off x="6718852" y="1386508"/>
              <a:ext cx="2454965" cy="461665"/>
            </a:xfrm>
            <a:prstGeom prst="rect">
              <a:avLst/>
            </a:prstGeom>
            <a:noFill/>
          </p:spPr>
          <p:txBody>
            <a:bodyPr wrap="square" rtlCol="0">
              <a:spAutoFit/>
            </a:bodyPr>
            <a:lstStyle/>
            <a:p>
              <a:r>
                <a:rPr lang="en-US" altLang="zh-CN" sz="2400">
                  <a:latin typeface="+mj-ea"/>
                  <a:ea typeface="+mj-ea"/>
                </a:rPr>
                <a:t>1.</a:t>
              </a:r>
              <a:r>
                <a:rPr lang="zh-CN" altLang="en-US" sz="2400">
                  <a:latin typeface="+mj-ea"/>
                  <a:ea typeface="+mj-ea"/>
                </a:rPr>
                <a:t>点击添加标题</a:t>
              </a:r>
              <a:endParaRPr lang="zh-CN" altLang="en-US" sz="2400">
                <a:latin typeface="+mj-ea"/>
                <a:ea typeface="+mj-ea"/>
              </a:endParaRPr>
            </a:p>
          </p:txBody>
        </p:sp>
        <p:sp>
          <p:nvSpPr>
            <p:cNvPr id="7" name="文本框 6"/>
            <p:cNvSpPr txBox="1"/>
            <p:nvPr/>
          </p:nvSpPr>
          <p:spPr>
            <a:xfrm>
              <a:off x="6788425" y="1818356"/>
              <a:ext cx="3677479" cy="461665"/>
            </a:xfrm>
            <a:prstGeom prst="rect">
              <a:avLst/>
            </a:prstGeom>
            <a:noFill/>
          </p:spPr>
          <p:txBody>
            <a:bodyPr wrap="square" rtlCol="0">
              <a:spAutoFit/>
            </a:bodyPr>
            <a:lstStyle/>
            <a:p>
              <a:r>
                <a:rPr lang="en-US" altLang="zh-CN" sz="1200"/>
                <a:t>Lorem ipsum dolor sit amet, consectetuer adipiscing elit. </a:t>
              </a:r>
              <a:endParaRPr lang="zh-CN" altLang="en-US" sz="1200"/>
            </a:p>
          </p:txBody>
        </p:sp>
      </p:grpSp>
      <p:grpSp>
        <p:nvGrpSpPr>
          <p:cNvPr id="23" name="组合 22"/>
          <p:cNvGrpSpPr/>
          <p:nvPr/>
        </p:nvGrpSpPr>
        <p:grpSpPr>
          <a:xfrm>
            <a:off x="6806642" y="2797554"/>
            <a:ext cx="3500236" cy="893513"/>
            <a:chOff x="6718852" y="2450332"/>
            <a:chExt cx="3747052" cy="893513"/>
          </a:xfrm>
        </p:grpSpPr>
        <p:sp>
          <p:nvSpPr>
            <p:cNvPr id="12" name="文本框 11"/>
            <p:cNvSpPr txBox="1"/>
            <p:nvPr/>
          </p:nvSpPr>
          <p:spPr>
            <a:xfrm>
              <a:off x="6718852" y="2450332"/>
              <a:ext cx="2454965" cy="461665"/>
            </a:xfrm>
            <a:prstGeom prst="rect">
              <a:avLst/>
            </a:prstGeom>
            <a:noFill/>
          </p:spPr>
          <p:txBody>
            <a:bodyPr wrap="square" rtlCol="0">
              <a:spAutoFit/>
            </a:bodyPr>
            <a:lstStyle/>
            <a:p>
              <a:r>
                <a:rPr lang="en-US" altLang="zh-CN" sz="2400">
                  <a:latin typeface="+mj-ea"/>
                  <a:ea typeface="+mj-ea"/>
                </a:rPr>
                <a:t>2.</a:t>
              </a:r>
              <a:r>
                <a:rPr lang="zh-CN" altLang="en-US" sz="2400">
                  <a:latin typeface="+mj-ea"/>
                  <a:ea typeface="+mj-ea"/>
                </a:rPr>
                <a:t>点击添加标题</a:t>
              </a:r>
              <a:endParaRPr lang="zh-CN" altLang="en-US" sz="2400">
                <a:latin typeface="+mj-ea"/>
                <a:ea typeface="+mj-ea"/>
              </a:endParaRPr>
            </a:p>
          </p:txBody>
        </p:sp>
        <p:sp>
          <p:nvSpPr>
            <p:cNvPr id="13" name="文本框 12"/>
            <p:cNvSpPr txBox="1"/>
            <p:nvPr/>
          </p:nvSpPr>
          <p:spPr>
            <a:xfrm>
              <a:off x="6788425" y="2882180"/>
              <a:ext cx="3677479" cy="461665"/>
            </a:xfrm>
            <a:prstGeom prst="rect">
              <a:avLst/>
            </a:prstGeom>
            <a:noFill/>
          </p:spPr>
          <p:txBody>
            <a:bodyPr wrap="square" rtlCol="0">
              <a:spAutoFit/>
            </a:bodyPr>
            <a:lstStyle/>
            <a:p>
              <a:r>
                <a:rPr lang="en-US" altLang="zh-CN" sz="1200"/>
                <a:t>Lorem ipsum dolor sit amet, consectetuer adipiscing elit. </a:t>
              </a:r>
              <a:endParaRPr lang="zh-CN" altLang="en-US" sz="1200"/>
            </a:p>
          </p:txBody>
        </p:sp>
      </p:grpSp>
      <p:grpSp>
        <p:nvGrpSpPr>
          <p:cNvPr id="24" name="组合 23"/>
          <p:cNvGrpSpPr/>
          <p:nvPr/>
        </p:nvGrpSpPr>
        <p:grpSpPr>
          <a:xfrm>
            <a:off x="2133041" y="4693760"/>
            <a:ext cx="3500236" cy="893513"/>
            <a:chOff x="6718852" y="3514156"/>
            <a:chExt cx="3747052" cy="893513"/>
          </a:xfrm>
        </p:grpSpPr>
        <p:sp>
          <p:nvSpPr>
            <p:cNvPr id="15" name="文本框 14"/>
            <p:cNvSpPr txBox="1"/>
            <p:nvPr/>
          </p:nvSpPr>
          <p:spPr>
            <a:xfrm>
              <a:off x="6718852" y="3514156"/>
              <a:ext cx="2454965" cy="461665"/>
            </a:xfrm>
            <a:prstGeom prst="rect">
              <a:avLst/>
            </a:prstGeom>
            <a:noFill/>
          </p:spPr>
          <p:txBody>
            <a:bodyPr wrap="square" rtlCol="0">
              <a:spAutoFit/>
            </a:bodyPr>
            <a:lstStyle/>
            <a:p>
              <a:r>
                <a:rPr lang="en-US" altLang="zh-CN" sz="2400">
                  <a:latin typeface="+mj-ea"/>
                  <a:ea typeface="+mj-ea"/>
                </a:rPr>
                <a:t>3.</a:t>
              </a:r>
              <a:r>
                <a:rPr lang="zh-CN" altLang="en-US" sz="2400">
                  <a:latin typeface="+mj-ea"/>
                  <a:ea typeface="+mj-ea"/>
                </a:rPr>
                <a:t>点击添加标题</a:t>
              </a:r>
              <a:endParaRPr lang="zh-CN" altLang="en-US" sz="2400">
                <a:latin typeface="+mj-ea"/>
                <a:ea typeface="+mj-ea"/>
              </a:endParaRPr>
            </a:p>
          </p:txBody>
        </p:sp>
        <p:sp>
          <p:nvSpPr>
            <p:cNvPr id="16" name="文本框 15"/>
            <p:cNvSpPr txBox="1"/>
            <p:nvPr/>
          </p:nvSpPr>
          <p:spPr>
            <a:xfrm>
              <a:off x="6788425" y="3946004"/>
              <a:ext cx="3677479" cy="461665"/>
            </a:xfrm>
            <a:prstGeom prst="rect">
              <a:avLst/>
            </a:prstGeom>
            <a:noFill/>
          </p:spPr>
          <p:txBody>
            <a:bodyPr wrap="square" rtlCol="0">
              <a:spAutoFit/>
            </a:bodyPr>
            <a:lstStyle/>
            <a:p>
              <a:r>
                <a:rPr lang="en-US" altLang="zh-CN" sz="1200"/>
                <a:t>Lorem ipsum dolor sit amet, consectetuer adipiscing elit. </a:t>
              </a:r>
              <a:endParaRPr lang="zh-CN" altLang="en-US" sz="1200"/>
            </a:p>
          </p:txBody>
        </p:sp>
      </p:grpSp>
      <p:grpSp>
        <p:nvGrpSpPr>
          <p:cNvPr id="25" name="组合 24"/>
          <p:cNvGrpSpPr/>
          <p:nvPr/>
        </p:nvGrpSpPr>
        <p:grpSpPr>
          <a:xfrm>
            <a:off x="6806642" y="4746133"/>
            <a:ext cx="3500236" cy="893513"/>
            <a:chOff x="6718852" y="4577979"/>
            <a:chExt cx="3747052" cy="893513"/>
          </a:xfrm>
        </p:grpSpPr>
        <p:sp>
          <p:nvSpPr>
            <p:cNvPr id="18" name="文本框 17"/>
            <p:cNvSpPr txBox="1"/>
            <p:nvPr/>
          </p:nvSpPr>
          <p:spPr>
            <a:xfrm>
              <a:off x="6718852" y="4577979"/>
              <a:ext cx="2454965" cy="461665"/>
            </a:xfrm>
            <a:prstGeom prst="rect">
              <a:avLst/>
            </a:prstGeom>
            <a:noFill/>
          </p:spPr>
          <p:txBody>
            <a:bodyPr wrap="square" rtlCol="0">
              <a:spAutoFit/>
            </a:bodyPr>
            <a:lstStyle/>
            <a:p>
              <a:r>
                <a:rPr lang="en-US" altLang="zh-CN" sz="2400">
                  <a:latin typeface="+mj-ea"/>
                  <a:ea typeface="+mj-ea"/>
                </a:rPr>
                <a:t>4.</a:t>
              </a:r>
              <a:r>
                <a:rPr lang="zh-CN" altLang="en-US" sz="2400">
                  <a:latin typeface="+mj-ea"/>
                  <a:ea typeface="+mj-ea"/>
                </a:rPr>
                <a:t>点击添加标题</a:t>
              </a:r>
              <a:endParaRPr lang="zh-CN" altLang="en-US" sz="2400">
                <a:latin typeface="+mj-ea"/>
                <a:ea typeface="+mj-ea"/>
              </a:endParaRPr>
            </a:p>
          </p:txBody>
        </p:sp>
        <p:sp>
          <p:nvSpPr>
            <p:cNvPr id="19" name="文本框 18"/>
            <p:cNvSpPr txBox="1"/>
            <p:nvPr/>
          </p:nvSpPr>
          <p:spPr>
            <a:xfrm>
              <a:off x="6788425" y="5009827"/>
              <a:ext cx="3677479" cy="461665"/>
            </a:xfrm>
            <a:prstGeom prst="rect">
              <a:avLst/>
            </a:prstGeom>
            <a:noFill/>
          </p:spPr>
          <p:txBody>
            <a:bodyPr wrap="square" rtlCol="0">
              <a:spAutoFit/>
            </a:bodyPr>
            <a:lstStyle/>
            <a:p>
              <a:r>
                <a:rPr lang="en-US" altLang="zh-CN" sz="1200"/>
                <a:t>Lorem ipsum dolor sit amet, consectetuer adipiscing elit. </a:t>
              </a:r>
              <a:endParaRPr lang="zh-CN" altLang="en-US" sz="1200"/>
            </a:p>
          </p:txBody>
        </p:sp>
      </p:grpSp>
      <p:sp>
        <p:nvSpPr>
          <p:cNvPr id="21" name="文本框 20"/>
          <p:cNvSpPr txBox="1"/>
          <p:nvPr/>
        </p:nvSpPr>
        <p:spPr>
          <a:xfrm>
            <a:off x="5244547" y="1563741"/>
            <a:ext cx="1603516" cy="369332"/>
          </a:xfrm>
          <a:prstGeom prst="rect">
            <a:avLst/>
          </a:prstGeom>
          <a:noFill/>
        </p:spPr>
        <p:txBody>
          <a:bodyPr wrap="square" rtlCol="0">
            <a:spAutoFit/>
          </a:bodyPr>
          <a:lstStyle/>
          <a:p>
            <a:pPr algn="dist"/>
            <a:r>
              <a:rPr lang="en-US" altLang="zh-CN"/>
              <a:t>CONTENTS</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E6EB"/>
        </a:solidFill>
        <a:effectLst/>
      </p:bgPr>
    </p:bg>
    <p:spTree>
      <p:nvGrpSpPr>
        <p:cNvPr id="1" name=""/>
        <p:cNvGrpSpPr/>
        <p:nvPr/>
      </p:nvGrpSpPr>
      <p:grpSpPr>
        <a:xfrm>
          <a:off x="0" y="0"/>
          <a:ext cx="0" cy="0"/>
          <a:chOff x="0" y="0"/>
          <a:chExt cx="0" cy="0"/>
        </a:xfrm>
      </p:grpSpPr>
      <p:sp>
        <p:nvSpPr>
          <p:cNvPr id="7164" name="矩形 7163"/>
          <p:cNvSpPr/>
          <p:nvPr/>
        </p:nvSpPr>
        <p:spPr>
          <a:xfrm>
            <a:off x="2757169" y="205081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pic>
        <p:nvPicPr>
          <p:cNvPr id="13" name="图片 12" descr="17"/>
          <p:cNvPicPr>
            <a:picLocks noChangeAspect="1"/>
          </p:cNvPicPr>
          <p:nvPr userDrawn="1"/>
        </p:nvPicPr>
        <p:blipFill>
          <a:blip r:embed="rId1"/>
          <a:srcRect l="-625" t="52528" r="85625" b="30000"/>
          <a:stretch>
            <a:fillRect/>
          </a:stretch>
        </p:blipFill>
        <p:spPr>
          <a:xfrm>
            <a:off x="2668270" y="1452880"/>
            <a:ext cx="1828800" cy="1198245"/>
          </a:xfrm>
          <a:prstGeom prst="rect">
            <a:avLst/>
          </a:prstGeom>
        </p:spPr>
      </p:pic>
      <p:sp>
        <p:nvSpPr>
          <p:cNvPr id="3" name="文本框 2"/>
          <p:cNvSpPr txBox="1"/>
          <p:nvPr/>
        </p:nvSpPr>
        <p:spPr>
          <a:xfrm>
            <a:off x="4868599" y="3202819"/>
            <a:ext cx="2454965" cy="521970"/>
          </a:xfrm>
          <a:prstGeom prst="rect">
            <a:avLst/>
          </a:prstGeom>
          <a:noFill/>
        </p:spPr>
        <p:txBody>
          <a:bodyPr wrap="square" rtlCol="0">
            <a:spAutoFit/>
          </a:bodyPr>
          <a:lstStyle/>
          <a:p>
            <a:pPr algn="ctr"/>
            <a:r>
              <a:rPr lang="zh-CN" altLang="en-US" sz="2800">
                <a:latin typeface="微软雅黑" panose="020B0503020204020204" charset="-122"/>
                <a:ea typeface="微软雅黑" panose="020B0503020204020204" charset="-122"/>
              </a:rPr>
              <a:t>点击添加标题</a:t>
            </a:r>
            <a:endParaRPr lang="zh-CN" altLang="en-US" sz="2800">
              <a:latin typeface="微软雅黑" panose="020B0503020204020204" charset="-122"/>
              <a:ea typeface="微软雅黑" panose="020B0503020204020204" charset="-122"/>
            </a:endParaRPr>
          </a:p>
        </p:txBody>
      </p:sp>
      <p:sp>
        <p:nvSpPr>
          <p:cNvPr id="7" name="文本框 6"/>
          <p:cNvSpPr txBox="1"/>
          <p:nvPr/>
        </p:nvSpPr>
        <p:spPr>
          <a:xfrm>
            <a:off x="3894565" y="3707553"/>
            <a:ext cx="4403032" cy="829945"/>
          </a:xfrm>
          <a:prstGeom prst="rect">
            <a:avLst/>
          </a:prstGeom>
          <a:noFill/>
        </p:spPr>
        <p:txBody>
          <a:bodyPr wrap="square" rtlCol="0">
            <a:spAutoFit/>
          </a:bodyPr>
          <a:lstStyle/>
          <a:p>
            <a:pPr algn="ctr"/>
            <a:r>
              <a:rPr lang="en-US" altLang="zh-CN" sz="1200">
                <a:latin typeface="微软雅黑" panose="020B0503020204020204" charset="-122"/>
                <a:ea typeface="微软雅黑" panose="020B0503020204020204" charset="-122"/>
              </a:rPr>
              <a:t>Lorem ipsum dolor sit amet, consectetuer Lorem ipsum dolor sit amet, consectetuer adipiscing elit. Maecenas porttitor congue massa. Fusce posuere, magna sed pulvinar ultricies, purus lectus malesuada libero</a:t>
            </a:r>
            <a:endParaRPr lang="en-US" altLang="zh-CN" sz="1200">
              <a:latin typeface="微软雅黑" panose="020B0503020204020204" charset="-122"/>
              <a:ea typeface="微软雅黑" panose="020B0503020204020204" charset="-122"/>
            </a:endParaRPr>
          </a:p>
        </p:txBody>
      </p:sp>
      <p:sp>
        <p:nvSpPr>
          <p:cNvPr id="4" name="文本框 3"/>
          <p:cNvSpPr txBox="1"/>
          <p:nvPr/>
        </p:nvSpPr>
        <p:spPr>
          <a:xfrm>
            <a:off x="4868599" y="2650910"/>
            <a:ext cx="2454965" cy="645160"/>
          </a:xfrm>
          <a:prstGeom prst="rect">
            <a:avLst/>
          </a:prstGeom>
          <a:noFill/>
        </p:spPr>
        <p:txBody>
          <a:bodyPr wrap="square" rtlCol="0">
            <a:spAutoFit/>
          </a:bodyPr>
          <a:lstStyle/>
          <a:p>
            <a:pPr algn="ctr"/>
            <a:r>
              <a:rPr lang="en-US" altLang="zh-CN" sz="3600">
                <a:latin typeface="微软雅黑" panose="020B0503020204020204" charset="-122"/>
                <a:ea typeface="微软雅黑" panose="020B0503020204020204" charset="-122"/>
              </a:rPr>
              <a:t>PART 01</a:t>
            </a:r>
            <a:endParaRPr lang="en-US" altLang="zh-CN" sz="360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8" name="图片 7" descr="17"/>
          <p:cNvPicPr>
            <a:picLocks noChangeAspect="1"/>
          </p:cNvPicPr>
          <p:nvPr userDrawn="1"/>
        </p:nvPicPr>
        <p:blipFill>
          <a:blip r:embed="rId1"/>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1"/>
          <a:srcRect l="-625" t="52528" r="85625" b="30000"/>
          <a:stretch>
            <a:fillRect/>
          </a:stretch>
        </p:blipFill>
        <p:spPr>
          <a:xfrm rot="6300000">
            <a:off x="10835640" y="4860925"/>
            <a:ext cx="1828800" cy="1198245"/>
          </a:xfrm>
          <a:prstGeom prst="rect">
            <a:avLst/>
          </a:prstGeom>
        </p:spPr>
      </p:pic>
      <p:pic>
        <p:nvPicPr>
          <p:cNvPr id="30" name="图片 29"/>
          <p:cNvPicPr>
            <a:picLocks noChangeAspect="1"/>
          </p:cNvPicPr>
          <p:nvPr/>
        </p:nvPicPr>
        <p:blipFill>
          <a:blip r:embed="rId3"/>
          <a:srcRect l="24498"/>
          <a:stretch>
            <a:fillRect/>
          </a:stretch>
        </p:blipFill>
        <p:spPr>
          <a:xfrm>
            <a:off x="0" y="665507"/>
            <a:ext cx="1744296" cy="2311400"/>
          </a:xfrm>
          <a:custGeom>
            <a:avLst/>
            <a:gdLst>
              <a:gd name="connsiteX0" fmla="*/ 0 w 1744296"/>
              <a:gd name="connsiteY0" fmla="*/ 0 h 2311400"/>
              <a:gd name="connsiteX1" fmla="*/ 1744296 w 1744296"/>
              <a:gd name="connsiteY1" fmla="*/ 0 h 2311400"/>
              <a:gd name="connsiteX2" fmla="*/ 1744296 w 1744296"/>
              <a:gd name="connsiteY2" fmla="*/ 2311400 h 2311400"/>
              <a:gd name="connsiteX3" fmla="*/ 0 w 1744296"/>
              <a:gd name="connsiteY3" fmla="*/ 2311400 h 2311400"/>
            </a:gdLst>
            <a:ahLst/>
            <a:cxnLst>
              <a:cxn ang="0">
                <a:pos x="connsiteX0" y="connsiteY0"/>
              </a:cxn>
              <a:cxn ang="0">
                <a:pos x="connsiteX1" y="connsiteY1"/>
              </a:cxn>
              <a:cxn ang="0">
                <a:pos x="connsiteX2" y="connsiteY2"/>
              </a:cxn>
              <a:cxn ang="0">
                <a:pos x="connsiteX3" y="connsiteY3"/>
              </a:cxn>
            </a:cxnLst>
            <a:rect l="l" t="t" r="r" b="b"/>
            <a:pathLst>
              <a:path w="1744296" h="2311400">
                <a:moveTo>
                  <a:pt x="0" y="0"/>
                </a:moveTo>
                <a:lnTo>
                  <a:pt x="1744296" y="0"/>
                </a:lnTo>
                <a:lnTo>
                  <a:pt x="1744296" y="2311400"/>
                </a:lnTo>
                <a:lnTo>
                  <a:pt x="0" y="2311400"/>
                </a:lnTo>
                <a:close/>
              </a:path>
            </a:pathLst>
          </a:cu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3" name="文本框 2"/>
          <p:cNvSpPr txBox="1"/>
          <p:nvPr/>
        </p:nvSpPr>
        <p:spPr>
          <a:xfrm>
            <a:off x="1063308" y="1784726"/>
            <a:ext cx="2031325" cy="461665"/>
          </a:xfrm>
          <a:prstGeom prst="rect">
            <a:avLst/>
          </a:prstGeom>
          <a:noFill/>
        </p:spPr>
        <p:txBody>
          <a:bodyPr wrap="none" rtlCol="0">
            <a:spAutoFit/>
          </a:bodyPr>
          <a:p>
            <a:r>
              <a:rPr lang="zh-CN" altLang="en-US" sz="2400" dirty="0" smtClean="0">
                <a:latin typeface="华文行楷" panose="02010800040101010101" pitchFamily="2" charset="-122"/>
                <a:ea typeface="华文行楷" panose="02010800040101010101" pitchFamily="2" charset="-122"/>
              </a:rPr>
              <a:t>添加标题内容</a:t>
            </a:r>
            <a:endParaRPr lang="zh-CN" altLang="en-US" sz="2400" dirty="0">
              <a:latin typeface="华文行楷" panose="02010800040101010101" pitchFamily="2" charset="-122"/>
              <a:ea typeface="华文行楷" panose="02010800040101010101" pitchFamily="2" charset="-122"/>
            </a:endParaRPr>
          </a:p>
        </p:txBody>
      </p:sp>
      <p:sp>
        <p:nvSpPr>
          <p:cNvPr id="4" name="矩形 3"/>
          <p:cNvSpPr/>
          <p:nvPr/>
        </p:nvSpPr>
        <p:spPr>
          <a:xfrm>
            <a:off x="1063308" y="2222813"/>
            <a:ext cx="4883219" cy="1489075"/>
          </a:xfrm>
          <a:prstGeom prst="rect">
            <a:avLst/>
          </a:prstGeom>
        </p:spPr>
        <p:txBody>
          <a:bodyPr wrap="square">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mn-ea"/>
            </a:endParaRPr>
          </a:p>
          <a:p>
            <a:pPr algn="l">
              <a:lnSpc>
                <a:spcPct val="130000"/>
              </a:lnSpc>
            </a:pPr>
            <a:endParaRPr lang="en-US" altLang="zh-CN" sz="14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6" name="圆角矩形 5"/>
          <p:cNvSpPr/>
          <p:nvPr/>
        </p:nvSpPr>
        <p:spPr>
          <a:xfrm>
            <a:off x="1063308" y="3468372"/>
            <a:ext cx="2378558" cy="37105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179705"/>
            <a:r>
              <a:rPr lang="zh-CN" altLang="en-US" dirty="0">
                <a:latin typeface="华文行楷" panose="02010800040101010101" pitchFamily="2" charset="-122"/>
                <a:ea typeface="华文行楷" panose="02010800040101010101" pitchFamily="2" charset="-122"/>
              </a:rPr>
              <a:t>添加标题内容</a:t>
            </a:r>
            <a:endParaRPr lang="zh-CN" altLang="en-US" dirty="0">
              <a:latin typeface="华文行楷" panose="02010800040101010101" pitchFamily="2" charset="-122"/>
              <a:ea typeface="华文行楷" panose="02010800040101010101" pitchFamily="2" charset="-122"/>
            </a:endParaRPr>
          </a:p>
        </p:txBody>
      </p:sp>
      <p:sp>
        <p:nvSpPr>
          <p:cNvPr id="7" name="矩形 6"/>
          <p:cNvSpPr/>
          <p:nvPr/>
        </p:nvSpPr>
        <p:spPr>
          <a:xfrm>
            <a:off x="1063307" y="3937673"/>
            <a:ext cx="4724193" cy="650240"/>
          </a:xfrm>
          <a:prstGeom prst="rect">
            <a:avLst/>
          </a:prstGeom>
        </p:spPr>
        <p:txBody>
          <a:bodyPr wrap="square">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zh-CN" altLang="en-US" sz="1400" dirty="0">
              <a:latin typeface="微软雅黑" panose="020B0503020204020204" charset="-122"/>
              <a:ea typeface="微软雅黑" panose="020B0503020204020204" charset="-122"/>
            </a:endParaRPr>
          </a:p>
        </p:txBody>
      </p:sp>
      <p:sp>
        <p:nvSpPr>
          <p:cNvPr id="9" name="圆角矩形 8"/>
          <p:cNvSpPr/>
          <p:nvPr/>
        </p:nvSpPr>
        <p:spPr>
          <a:xfrm>
            <a:off x="6997700" y="2222500"/>
            <a:ext cx="3735705" cy="3536315"/>
          </a:xfrm>
          <a:prstGeom prst="roundRect">
            <a:avLst>
              <a:gd name="adj" fmla="val 0"/>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063309" y="4826719"/>
            <a:ext cx="2378558" cy="37105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179705"/>
            <a:r>
              <a:rPr lang="zh-CN" altLang="en-US" dirty="0">
                <a:latin typeface="华文行楷" panose="02010800040101010101" pitchFamily="2" charset="-122"/>
                <a:ea typeface="华文行楷" panose="02010800040101010101" pitchFamily="2" charset="-122"/>
              </a:rPr>
              <a:t>添加标题内容</a:t>
            </a:r>
            <a:endParaRPr lang="zh-CN" altLang="en-US" dirty="0">
              <a:latin typeface="华文行楷" panose="02010800040101010101" pitchFamily="2" charset="-122"/>
              <a:ea typeface="华文行楷" panose="02010800040101010101" pitchFamily="2" charset="-122"/>
            </a:endParaRPr>
          </a:p>
        </p:txBody>
      </p:sp>
      <p:sp>
        <p:nvSpPr>
          <p:cNvPr id="12" name="矩形 11"/>
          <p:cNvSpPr/>
          <p:nvPr/>
        </p:nvSpPr>
        <p:spPr>
          <a:xfrm>
            <a:off x="1063308" y="5296020"/>
            <a:ext cx="4724192" cy="650240"/>
          </a:xfrm>
          <a:prstGeom prst="rect">
            <a:avLst/>
          </a:prstGeom>
        </p:spPr>
        <p:txBody>
          <a:bodyPr wrap="square">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zh-CN" altLang="en-US" sz="1400" dirty="0">
              <a:latin typeface="微软雅黑" panose="020B0503020204020204" charset="-122"/>
              <a:ea typeface="微软雅黑" panose="020B0503020204020204" charset="-122"/>
            </a:endParaRPr>
          </a:p>
        </p:txBody>
      </p:sp>
      <p:sp>
        <p:nvSpPr>
          <p:cNvPr id="13" name="矩形 12"/>
          <p:cNvSpPr/>
          <p:nvPr/>
        </p:nvSpPr>
        <p:spPr>
          <a:xfrm>
            <a:off x="6651625" y="5626735"/>
            <a:ext cx="4428490" cy="650240"/>
          </a:xfrm>
          <a:prstGeom prst="rect">
            <a:avLst/>
          </a:prstGeom>
        </p:spPr>
        <p:txBody>
          <a:bodyPr wrap="square">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zh-CN" altLang="en-US" sz="14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bldLvl="0" animBg="1"/>
      <p:bldP spid="7" grpId="0"/>
      <p:bldP spid="9" grpId="0" bldLvl="0" animBg="1"/>
      <p:bldP spid="11" grpId="0" bldLvl="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3" name="泪滴形 2"/>
          <p:cNvSpPr/>
          <p:nvPr/>
        </p:nvSpPr>
        <p:spPr>
          <a:xfrm rot="5400000">
            <a:off x="1704182" y="2214880"/>
            <a:ext cx="1168400" cy="1168400"/>
          </a:xfrm>
          <a:prstGeom prst="teardrop">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14" name="泪滴形 13"/>
          <p:cNvSpPr/>
          <p:nvPr/>
        </p:nvSpPr>
        <p:spPr>
          <a:xfrm rot="5400000">
            <a:off x="4134221" y="2214880"/>
            <a:ext cx="1168400" cy="1168400"/>
          </a:xfrm>
          <a:prstGeom prst="teardrop">
            <a:avLst/>
          </a:prstGeom>
          <a:solidFill>
            <a:srgbClr val="1688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15" name="泪滴形 14"/>
          <p:cNvSpPr/>
          <p:nvPr/>
        </p:nvSpPr>
        <p:spPr>
          <a:xfrm rot="5400000">
            <a:off x="8994299" y="2214880"/>
            <a:ext cx="1168400" cy="11684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16" name="泪滴形 15"/>
          <p:cNvSpPr/>
          <p:nvPr/>
        </p:nvSpPr>
        <p:spPr>
          <a:xfrm rot="5400000">
            <a:off x="6564260" y="2214880"/>
            <a:ext cx="1168400" cy="1168400"/>
          </a:xfrm>
          <a:prstGeom prst="teardrop">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6" name="椭圆 5"/>
          <p:cNvSpPr/>
          <p:nvPr/>
        </p:nvSpPr>
        <p:spPr>
          <a:xfrm>
            <a:off x="1897672" y="2408370"/>
            <a:ext cx="781420" cy="7814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27" name="椭圆 26"/>
          <p:cNvSpPr/>
          <p:nvPr/>
        </p:nvSpPr>
        <p:spPr>
          <a:xfrm>
            <a:off x="4327711" y="2408370"/>
            <a:ext cx="781420" cy="7814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28" name="椭圆 27"/>
          <p:cNvSpPr/>
          <p:nvPr/>
        </p:nvSpPr>
        <p:spPr>
          <a:xfrm>
            <a:off x="6757750" y="2408370"/>
            <a:ext cx="781420" cy="7814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29" name="椭圆 28"/>
          <p:cNvSpPr/>
          <p:nvPr/>
        </p:nvSpPr>
        <p:spPr>
          <a:xfrm>
            <a:off x="9187789" y="2408370"/>
            <a:ext cx="781420" cy="7814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charset="-122"/>
              <a:ea typeface="微软雅黑" panose="020B0503020204020204" charset="-122"/>
            </a:endParaRPr>
          </a:p>
        </p:txBody>
      </p:sp>
      <p:sp>
        <p:nvSpPr>
          <p:cNvPr id="30" name="文本框 29"/>
          <p:cNvSpPr txBox="1"/>
          <p:nvPr/>
        </p:nvSpPr>
        <p:spPr>
          <a:xfrm>
            <a:off x="1136153" y="3710321"/>
            <a:ext cx="2454965" cy="460375"/>
          </a:xfrm>
          <a:prstGeom prst="rect">
            <a:avLst/>
          </a:prstGeom>
          <a:noFill/>
        </p:spPr>
        <p:txBody>
          <a:bodyPr wrap="square" rtlCol="0">
            <a:spAutoFit/>
          </a:bodyPr>
          <a:lstStyle/>
          <a:p>
            <a:pPr algn="ctr"/>
            <a:r>
              <a:rPr lang="zh-CN" altLang="en-US" sz="2400">
                <a:latin typeface="微软雅黑" panose="020B0503020204020204" charset="-122"/>
                <a:ea typeface="微软雅黑" panose="020B0503020204020204" charset="-122"/>
              </a:rPr>
              <a:t>点击添加标题</a:t>
            </a:r>
            <a:endParaRPr lang="zh-CN" altLang="en-US" sz="2400">
              <a:latin typeface="微软雅黑" panose="020B0503020204020204" charset="-122"/>
              <a:ea typeface="微软雅黑" panose="020B0503020204020204" charset="-122"/>
            </a:endParaRPr>
          </a:p>
        </p:txBody>
      </p:sp>
      <p:sp>
        <p:nvSpPr>
          <p:cNvPr id="31" name="文本框 30"/>
          <p:cNvSpPr txBox="1"/>
          <p:nvPr/>
        </p:nvSpPr>
        <p:spPr>
          <a:xfrm>
            <a:off x="1315940" y="4255695"/>
            <a:ext cx="2095390" cy="1209675"/>
          </a:xfrm>
          <a:prstGeom prst="rect">
            <a:avLst/>
          </a:prstGeom>
          <a:noFill/>
        </p:spPr>
        <p:txBody>
          <a:bodyPr wrap="square" rtlCol="0">
            <a:spAutoFit/>
          </a:bodyPr>
          <a:lstStyle/>
          <a:p>
            <a:pPr algn="ctr">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ametadipiscing  </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31"/>
          <p:cNvSpPr txBox="1"/>
          <p:nvPr/>
        </p:nvSpPr>
        <p:spPr>
          <a:xfrm>
            <a:off x="3560638" y="3710321"/>
            <a:ext cx="2454965" cy="460375"/>
          </a:xfrm>
          <a:prstGeom prst="rect">
            <a:avLst/>
          </a:prstGeom>
          <a:noFill/>
        </p:spPr>
        <p:txBody>
          <a:bodyPr wrap="square" rtlCol="0">
            <a:spAutoFit/>
          </a:bodyPr>
          <a:lstStyle/>
          <a:p>
            <a:pPr algn="ctr"/>
            <a:r>
              <a:rPr lang="zh-CN" altLang="en-US" sz="2400">
                <a:latin typeface="微软雅黑" panose="020B0503020204020204" charset="-122"/>
                <a:ea typeface="微软雅黑" panose="020B0503020204020204" charset="-122"/>
              </a:rPr>
              <a:t>点击添加标题</a:t>
            </a:r>
            <a:endParaRPr lang="zh-CN" altLang="en-US" sz="2400">
              <a:latin typeface="微软雅黑" panose="020B0503020204020204" charset="-122"/>
              <a:ea typeface="微软雅黑" panose="020B0503020204020204" charset="-122"/>
            </a:endParaRPr>
          </a:p>
        </p:txBody>
      </p:sp>
      <p:sp>
        <p:nvSpPr>
          <p:cNvPr id="33" name="文本框 32"/>
          <p:cNvSpPr txBox="1"/>
          <p:nvPr/>
        </p:nvSpPr>
        <p:spPr>
          <a:xfrm>
            <a:off x="3740425" y="4255695"/>
            <a:ext cx="2095390" cy="1209675"/>
          </a:xfrm>
          <a:prstGeom prst="rect">
            <a:avLst/>
          </a:prstGeom>
          <a:noFill/>
        </p:spPr>
        <p:txBody>
          <a:bodyPr wrap="square" rtlCol="0">
            <a:spAutoFit/>
          </a:bodyPr>
          <a:lstStyle/>
          <a:p>
            <a:pPr algn="ctr">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ametadipiscing  </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sp>
        <p:nvSpPr>
          <p:cNvPr id="34" name="文本框 33"/>
          <p:cNvSpPr txBox="1"/>
          <p:nvPr/>
        </p:nvSpPr>
        <p:spPr>
          <a:xfrm>
            <a:off x="6008108" y="3710321"/>
            <a:ext cx="2454965" cy="460375"/>
          </a:xfrm>
          <a:prstGeom prst="rect">
            <a:avLst/>
          </a:prstGeom>
          <a:noFill/>
        </p:spPr>
        <p:txBody>
          <a:bodyPr wrap="square" rtlCol="0">
            <a:spAutoFit/>
          </a:bodyPr>
          <a:lstStyle/>
          <a:p>
            <a:pPr algn="ctr"/>
            <a:r>
              <a:rPr lang="zh-CN" altLang="en-US" sz="2400">
                <a:latin typeface="微软雅黑" panose="020B0503020204020204" charset="-122"/>
                <a:ea typeface="微软雅黑" panose="020B0503020204020204" charset="-122"/>
              </a:rPr>
              <a:t>点击添加标题</a:t>
            </a:r>
            <a:endParaRPr lang="zh-CN" altLang="en-US" sz="2400">
              <a:latin typeface="微软雅黑" panose="020B0503020204020204" charset="-122"/>
              <a:ea typeface="微软雅黑" panose="020B0503020204020204" charset="-122"/>
            </a:endParaRPr>
          </a:p>
        </p:txBody>
      </p:sp>
      <p:sp>
        <p:nvSpPr>
          <p:cNvPr id="35" name="文本框 34"/>
          <p:cNvSpPr txBox="1"/>
          <p:nvPr/>
        </p:nvSpPr>
        <p:spPr>
          <a:xfrm>
            <a:off x="6187895" y="4255695"/>
            <a:ext cx="2095390" cy="1209675"/>
          </a:xfrm>
          <a:prstGeom prst="rect">
            <a:avLst/>
          </a:prstGeom>
          <a:noFill/>
        </p:spPr>
        <p:txBody>
          <a:bodyPr wrap="square" rtlCol="0">
            <a:spAutoFit/>
          </a:bodyPr>
          <a:lstStyle/>
          <a:p>
            <a:pPr algn="ctr">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ametadipiscing  </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sp>
        <p:nvSpPr>
          <p:cNvPr id="36" name="文本框 35"/>
          <p:cNvSpPr txBox="1"/>
          <p:nvPr/>
        </p:nvSpPr>
        <p:spPr>
          <a:xfrm>
            <a:off x="8448511" y="3710321"/>
            <a:ext cx="2454965" cy="460375"/>
          </a:xfrm>
          <a:prstGeom prst="rect">
            <a:avLst/>
          </a:prstGeom>
          <a:noFill/>
        </p:spPr>
        <p:txBody>
          <a:bodyPr wrap="square" rtlCol="0">
            <a:spAutoFit/>
          </a:bodyPr>
          <a:lstStyle/>
          <a:p>
            <a:pPr algn="ctr"/>
            <a:r>
              <a:rPr lang="zh-CN" altLang="en-US" sz="2400">
                <a:latin typeface="微软雅黑" panose="020B0503020204020204" charset="-122"/>
                <a:ea typeface="微软雅黑" panose="020B0503020204020204" charset="-122"/>
              </a:rPr>
              <a:t>点击添加标题</a:t>
            </a:r>
            <a:endParaRPr lang="zh-CN" altLang="en-US" sz="2400">
              <a:latin typeface="微软雅黑" panose="020B0503020204020204" charset="-122"/>
              <a:ea typeface="微软雅黑" panose="020B0503020204020204" charset="-122"/>
            </a:endParaRPr>
          </a:p>
        </p:txBody>
      </p:sp>
      <p:sp>
        <p:nvSpPr>
          <p:cNvPr id="37" name="文本框 36"/>
          <p:cNvSpPr txBox="1"/>
          <p:nvPr/>
        </p:nvSpPr>
        <p:spPr>
          <a:xfrm>
            <a:off x="8628298" y="4255695"/>
            <a:ext cx="2095390" cy="1209675"/>
          </a:xfrm>
          <a:prstGeom prst="rect">
            <a:avLst/>
          </a:prstGeom>
          <a:noFill/>
        </p:spPr>
        <p:txBody>
          <a:bodyPr wrap="square" rtlCol="0">
            <a:spAutoFit/>
          </a:bodyPr>
          <a:lstStyle/>
          <a:p>
            <a:pPr algn="ctr">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ametadipiscing  </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pic>
        <p:nvPicPr>
          <p:cNvPr id="38" name="图形 3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75589" y="2626209"/>
            <a:ext cx="345741" cy="345741"/>
          </a:xfrm>
          <a:prstGeom prst="rect">
            <a:avLst/>
          </a:prstGeom>
        </p:spPr>
      </p:pic>
      <p:pic>
        <p:nvPicPr>
          <p:cNvPr id="39" name="图形 3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5628" y="2626209"/>
            <a:ext cx="345741" cy="345741"/>
          </a:xfrm>
          <a:prstGeom prst="rect">
            <a:avLst/>
          </a:prstGeom>
        </p:spPr>
      </p:pic>
      <p:pic>
        <p:nvPicPr>
          <p:cNvPr id="40" name="图形 3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69941" y="2580639"/>
            <a:ext cx="436882" cy="436882"/>
          </a:xfrm>
          <a:prstGeom prst="rect">
            <a:avLst/>
          </a:prstGeom>
        </p:spPr>
      </p:pic>
      <p:pic>
        <p:nvPicPr>
          <p:cNvPr id="41" name="图形 4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99980" y="2580639"/>
            <a:ext cx="436882" cy="4368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grpSp>
        <p:nvGrpSpPr>
          <p:cNvPr id="4" name="组合 3"/>
          <p:cNvGrpSpPr/>
          <p:nvPr/>
        </p:nvGrpSpPr>
        <p:grpSpPr>
          <a:xfrm>
            <a:off x="1069731" y="2062636"/>
            <a:ext cx="2897436" cy="3922005"/>
            <a:chOff x="1069731" y="1845790"/>
            <a:chExt cx="2897436" cy="3922005"/>
          </a:xfrm>
        </p:grpSpPr>
        <p:sp>
          <p:nvSpPr>
            <p:cNvPr id="7" name="矩形: 圆角 6"/>
            <p:cNvSpPr/>
            <p:nvPr/>
          </p:nvSpPr>
          <p:spPr>
            <a:xfrm>
              <a:off x="1069731" y="1845790"/>
              <a:ext cx="2897436" cy="3922005"/>
            </a:xfrm>
            <a:prstGeom prst="roundRect">
              <a:avLst>
                <a:gd name="adj" fmla="val 0"/>
              </a:avLst>
            </a:prstGeom>
            <a:noFill/>
            <a:ln w="19050">
              <a:solidFill>
                <a:srgbClr val="0082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charset="-122"/>
                <a:ea typeface="微软雅黑" panose="020B0503020204020204" charset="-122"/>
                <a:cs typeface="+mn-ea"/>
                <a:sym typeface="+mn-lt"/>
              </a:endParaRPr>
            </a:p>
          </p:txBody>
        </p:sp>
        <p:grpSp>
          <p:nvGrpSpPr>
            <p:cNvPr id="8" name="组合 7"/>
            <p:cNvGrpSpPr/>
            <p:nvPr/>
          </p:nvGrpSpPr>
          <p:grpSpPr>
            <a:xfrm>
              <a:off x="1113091" y="2351169"/>
              <a:ext cx="2810717" cy="2445509"/>
              <a:chOff x="1113091" y="2550625"/>
              <a:chExt cx="2810717" cy="2445509"/>
            </a:xfrm>
          </p:grpSpPr>
          <p:grpSp>
            <p:nvGrpSpPr>
              <p:cNvPr id="9" name="组合 8"/>
              <p:cNvGrpSpPr/>
              <p:nvPr/>
            </p:nvGrpSpPr>
            <p:grpSpPr>
              <a:xfrm>
                <a:off x="1113091" y="3531615"/>
                <a:ext cx="2810717" cy="1464519"/>
                <a:chOff x="1123013" y="3431825"/>
                <a:chExt cx="2810717" cy="1464519"/>
              </a:xfrm>
            </p:grpSpPr>
            <p:sp>
              <p:nvSpPr>
                <p:cNvPr id="11" name="文本框 10"/>
                <p:cNvSpPr txBox="1"/>
                <p:nvPr/>
              </p:nvSpPr>
              <p:spPr>
                <a:xfrm>
                  <a:off x="1820485" y="3431825"/>
                  <a:ext cx="1198880" cy="39878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mn-ea"/>
                      <a:sym typeface="+mn-lt"/>
                    </a:rPr>
                    <a:t>标题内容</a:t>
                  </a:r>
                  <a:endParaRPr lang="zh-CN" altLang="en-US" sz="20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12" name="文本框 11"/>
                <p:cNvSpPr txBox="1"/>
                <p:nvPr/>
              </p:nvSpPr>
              <p:spPr>
                <a:xfrm>
                  <a:off x="1123013" y="3835894"/>
                  <a:ext cx="2810717" cy="1060450"/>
                </a:xfrm>
                <a:prstGeom prst="rect">
                  <a:avLst/>
                </a:prstGeom>
                <a:noFill/>
              </p:spPr>
              <p:txBody>
                <a:bodyPr wrap="square" rtlCol="0">
                  <a:spAutoFit/>
                </a:bodyPr>
                <a:lstStyle/>
                <a:p>
                  <a:pPr algn="ctr">
                    <a:lnSpc>
                      <a:spcPct val="150000"/>
                    </a:lnSpc>
                  </a:pPr>
                  <a:r>
                    <a:rPr lang="en-US" altLang="zh-CN" sz="1400" dirty="0">
                      <a:solidFill>
                        <a:schemeClr val="tx1">
                          <a:lumMod val="65000"/>
                          <a:lumOff val="35000"/>
                        </a:schemeClr>
                      </a:solidFill>
                      <a:latin typeface="微软雅黑" panose="020B0503020204020204" charset="-122"/>
                      <a:ea typeface="微软雅黑" panose="020B0503020204020204" charset="-122"/>
                      <a:cs typeface="+mn-ea"/>
                      <a:sym typeface="+mn-lt"/>
                    </a:rPr>
                    <a:t>Your content is printed here, or by copying your text, select Paste in this box. </a:t>
                  </a:r>
                  <a:endParaRPr lang="en-US" altLang="zh-CN" sz="14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grpSp>
          <p:sp>
            <p:nvSpPr>
              <p:cNvPr id="10" name="太阳形 44"/>
              <p:cNvSpPr>
                <a:spLocks noChangeArrowheads="1"/>
              </p:cNvSpPr>
              <p:nvPr/>
            </p:nvSpPr>
            <p:spPr bwMode="auto">
              <a:xfrm>
                <a:off x="2176449" y="2550625"/>
                <a:ext cx="684000" cy="672388"/>
              </a:xfrm>
              <a:custGeom>
                <a:avLst/>
                <a:gdLst>
                  <a:gd name="connsiteX0" fmla="*/ 385710 w 608838"/>
                  <a:gd name="connsiteY0" fmla="*/ 348311 h 596560"/>
                  <a:gd name="connsiteX1" fmla="*/ 413544 w 608838"/>
                  <a:gd name="connsiteY1" fmla="*/ 348311 h 596560"/>
                  <a:gd name="connsiteX2" fmla="*/ 427485 w 608838"/>
                  <a:gd name="connsiteY2" fmla="*/ 348311 h 596560"/>
                  <a:gd name="connsiteX3" fmla="*/ 427485 w 608838"/>
                  <a:gd name="connsiteY3" fmla="*/ 390015 h 596560"/>
                  <a:gd name="connsiteX4" fmla="*/ 385710 w 608838"/>
                  <a:gd name="connsiteY4" fmla="*/ 390015 h 596560"/>
                  <a:gd name="connsiteX5" fmla="*/ 385710 w 608838"/>
                  <a:gd name="connsiteY5" fmla="*/ 355881 h 596560"/>
                  <a:gd name="connsiteX6" fmla="*/ 351898 w 608838"/>
                  <a:gd name="connsiteY6" fmla="*/ 304981 h 596560"/>
                  <a:gd name="connsiteX7" fmla="*/ 351898 w 608838"/>
                  <a:gd name="connsiteY7" fmla="*/ 305969 h 596560"/>
                  <a:gd name="connsiteX8" fmla="*/ 351898 w 608838"/>
                  <a:gd name="connsiteY8" fmla="*/ 320924 h 596560"/>
                  <a:gd name="connsiteX9" fmla="*/ 351898 w 608838"/>
                  <a:gd name="connsiteY9" fmla="*/ 343028 h 596560"/>
                  <a:gd name="connsiteX10" fmla="*/ 351898 w 608838"/>
                  <a:gd name="connsiteY10" fmla="*/ 365132 h 596560"/>
                  <a:gd name="connsiteX11" fmla="*/ 351898 w 608838"/>
                  <a:gd name="connsiteY11" fmla="*/ 431348 h 596560"/>
                  <a:gd name="connsiteX12" fmla="*/ 526975 w 608838"/>
                  <a:gd name="connsiteY12" fmla="*/ 431348 h 596560"/>
                  <a:gd name="connsiteX13" fmla="*/ 548359 w 608838"/>
                  <a:gd name="connsiteY13" fmla="*/ 431348 h 596560"/>
                  <a:gd name="connsiteX14" fmla="*/ 566164 w 608838"/>
                  <a:gd name="connsiteY14" fmla="*/ 431348 h 596560"/>
                  <a:gd name="connsiteX15" fmla="*/ 566164 w 608838"/>
                  <a:gd name="connsiteY15" fmla="*/ 304981 h 596560"/>
                  <a:gd name="connsiteX16" fmla="*/ 551138 w 608838"/>
                  <a:gd name="connsiteY16" fmla="*/ 304981 h 596560"/>
                  <a:gd name="connsiteX17" fmla="*/ 548359 w 608838"/>
                  <a:gd name="connsiteY17" fmla="*/ 304981 h 596560"/>
                  <a:gd name="connsiteX18" fmla="*/ 526975 w 608838"/>
                  <a:gd name="connsiteY18" fmla="*/ 304981 h 596560"/>
                  <a:gd name="connsiteX19" fmla="*/ 491507 w 608838"/>
                  <a:gd name="connsiteY19" fmla="*/ 304981 h 596560"/>
                  <a:gd name="connsiteX20" fmla="*/ 410445 w 608838"/>
                  <a:gd name="connsiteY20" fmla="*/ 304981 h 596560"/>
                  <a:gd name="connsiteX21" fmla="*/ 353829 w 608838"/>
                  <a:gd name="connsiteY21" fmla="*/ 304981 h 596560"/>
                  <a:gd name="connsiteX22" fmla="*/ 42721 w 608838"/>
                  <a:gd name="connsiteY22" fmla="*/ 184494 h 596560"/>
                  <a:gd name="connsiteX23" fmla="*/ 42721 w 608838"/>
                  <a:gd name="connsiteY23" fmla="*/ 190513 h 596560"/>
                  <a:gd name="connsiteX24" fmla="*/ 42721 w 608838"/>
                  <a:gd name="connsiteY24" fmla="*/ 234297 h 596560"/>
                  <a:gd name="connsiteX25" fmla="*/ 42721 w 608838"/>
                  <a:gd name="connsiteY25" fmla="*/ 240693 h 596560"/>
                  <a:gd name="connsiteX26" fmla="*/ 42721 w 608838"/>
                  <a:gd name="connsiteY26" fmla="*/ 321677 h 596560"/>
                  <a:gd name="connsiteX27" fmla="*/ 42721 w 608838"/>
                  <a:gd name="connsiteY27" fmla="*/ 553905 h 596560"/>
                  <a:gd name="connsiteX28" fmla="*/ 526975 w 608838"/>
                  <a:gd name="connsiteY28" fmla="*/ 553905 h 596560"/>
                  <a:gd name="connsiteX29" fmla="*/ 526975 w 608838"/>
                  <a:gd name="connsiteY29" fmla="*/ 474003 h 596560"/>
                  <a:gd name="connsiteX30" fmla="*/ 309176 w 608838"/>
                  <a:gd name="connsiteY30" fmla="*/ 474003 h 596560"/>
                  <a:gd name="connsiteX31" fmla="*/ 309176 w 608838"/>
                  <a:gd name="connsiteY31" fmla="*/ 376748 h 596560"/>
                  <a:gd name="connsiteX32" fmla="*/ 309176 w 608838"/>
                  <a:gd name="connsiteY32" fmla="*/ 354691 h 596560"/>
                  <a:gd name="connsiteX33" fmla="*/ 309176 w 608838"/>
                  <a:gd name="connsiteY33" fmla="*/ 332587 h 596560"/>
                  <a:gd name="connsiteX34" fmla="*/ 309176 w 608838"/>
                  <a:gd name="connsiteY34" fmla="*/ 327085 h 596560"/>
                  <a:gd name="connsiteX35" fmla="*/ 309176 w 608838"/>
                  <a:gd name="connsiteY35" fmla="*/ 279492 h 596560"/>
                  <a:gd name="connsiteX36" fmla="*/ 309176 w 608838"/>
                  <a:gd name="connsiteY36" fmla="*/ 262326 h 596560"/>
                  <a:gd name="connsiteX37" fmla="*/ 343843 w 608838"/>
                  <a:gd name="connsiteY37" fmla="*/ 262326 h 596560"/>
                  <a:gd name="connsiteX38" fmla="*/ 440025 w 608838"/>
                  <a:gd name="connsiteY38" fmla="*/ 262326 h 596560"/>
                  <a:gd name="connsiteX39" fmla="*/ 495229 w 608838"/>
                  <a:gd name="connsiteY39" fmla="*/ 262326 h 596560"/>
                  <a:gd name="connsiteX40" fmla="*/ 517366 w 608838"/>
                  <a:gd name="connsiteY40" fmla="*/ 262326 h 596560"/>
                  <a:gd name="connsiteX41" fmla="*/ 526975 w 608838"/>
                  <a:gd name="connsiteY41" fmla="*/ 262326 h 596560"/>
                  <a:gd name="connsiteX42" fmla="*/ 526975 w 608838"/>
                  <a:gd name="connsiteY42" fmla="*/ 216661 h 596560"/>
                  <a:gd name="connsiteX43" fmla="*/ 526975 w 608838"/>
                  <a:gd name="connsiteY43" fmla="*/ 184494 h 596560"/>
                  <a:gd name="connsiteX44" fmla="*/ 518214 w 608838"/>
                  <a:gd name="connsiteY44" fmla="*/ 184494 h 596560"/>
                  <a:gd name="connsiteX45" fmla="*/ 496076 w 608838"/>
                  <a:gd name="connsiteY45" fmla="*/ 184494 h 596560"/>
                  <a:gd name="connsiteX46" fmla="*/ 473938 w 608838"/>
                  <a:gd name="connsiteY46" fmla="*/ 184494 h 596560"/>
                  <a:gd name="connsiteX47" fmla="*/ 450435 w 608838"/>
                  <a:gd name="connsiteY47" fmla="*/ 184494 h 596560"/>
                  <a:gd name="connsiteX48" fmla="*/ 402768 w 608838"/>
                  <a:gd name="connsiteY48" fmla="*/ 184494 h 596560"/>
                  <a:gd name="connsiteX49" fmla="*/ 145874 w 608838"/>
                  <a:gd name="connsiteY49" fmla="*/ 184494 h 596560"/>
                  <a:gd name="connsiteX50" fmla="*/ 82098 w 608838"/>
                  <a:gd name="connsiteY50" fmla="*/ 184494 h 596560"/>
                  <a:gd name="connsiteX51" fmla="*/ 64812 w 608838"/>
                  <a:gd name="connsiteY51" fmla="*/ 184494 h 596560"/>
                  <a:gd name="connsiteX52" fmla="*/ 451188 w 608838"/>
                  <a:gd name="connsiteY52" fmla="*/ 101300 h 596560"/>
                  <a:gd name="connsiteX53" fmla="*/ 414166 w 608838"/>
                  <a:gd name="connsiteY53" fmla="*/ 111411 h 596560"/>
                  <a:gd name="connsiteX54" fmla="*/ 372198 w 608838"/>
                  <a:gd name="connsiteY54" fmla="*/ 122839 h 596560"/>
                  <a:gd name="connsiteX55" fmla="*/ 302346 w 608838"/>
                  <a:gd name="connsiteY55" fmla="*/ 141839 h 596560"/>
                  <a:gd name="connsiteX56" fmla="*/ 381619 w 608838"/>
                  <a:gd name="connsiteY56" fmla="*/ 141839 h 596560"/>
                  <a:gd name="connsiteX57" fmla="*/ 429286 w 608838"/>
                  <a:gd name="connsiteY57" fmla="*/ 141839 h 596560"/>
                  <a:gd name="connsiteX58" fmla="*/ 462304 w 608838"/>
                  <a:gd name="connsiteY58" fmla="*/ 141839 h 596560"/>
                  <a:gd name="connsiteX59" fmla="*/ 339557 w 608838"/>
                  <a:gd name="connsiteY59" fmla="*/ 57140 h 596560"/>
                  <a:gd name="connsiteX60" fmla="*/ 202773 w 608838"/>
                  <a:gd name="connsiteY60" fmla="*/ 124814 h 596560"/>
                  <a:gd name="connsiteX61" fmla="*/ 352840 w 608838"/>
                  <a:gd name="connsiteY61" fmla="*/ 83899 h 596560"/>
                  <a:gd name="connsiteX62" fmla="*/ 358869 w 608838"/>
                  <a:gd name="connsiteY62" fmla="*/ 0 h 596560"/>
                  <a:gd name="connsiteX63" fmla="*/ 394855 w 608838"/>
                  <a:gd name="connsiteY63" fmla="*/ 72471 h 596560"/>
                  <a:gd name="connsiteX64" fmla="*/ 481145 w 608838"/>
                  <a:gd name="connsiteY64" fmla="*/ 48957 h 596560"/>
                  <a:gd name="connsiteX65" fmla="*/ 506533 w 608838"/>
                  <a:gd name="connsiteY65" fmla="*/ 141839 h 596560"/>
                  <a:gd name="connsiteX66" fmla="*/ 569696 w 608838"/>
                  <a:gd name="connsiteY66" fmla="*/ 141839 h 596560"/>
                  <a:gd name="connsiteX67" fmla="*/ 569696 w 608838"/>
                  <a:gd name="connsiteY67" fmla="*/ 262326 h 596560"/>
                  <a:gd name="connsiteX68" fmla="*/ 608838 w 608838"/>
                  <a:gd name="connsiteY68" fmla="*/ 262326 h 596560"/>
                  <a:gd name="connsiteX69" fmla="*/ 608838 w 608838"/>
                  <a:gd name="connsiteY69" fmla="*/ 474003 h 596560"/>
                  <a:gd name="connsiteX70" fmla="*/ 569696 w 608838"/>
                  <a:gd name="connsiteY70" fmla="*/ 474003 h 596560"/>
                  <a:gd name="connsiteX71" fmla="*/ 569696 w 608838"/>
                  <a:gd name="connsiteY71" fmla="*/ 596560 h 596560"/>
                  <a:gd name="connsiteX72" fmla="*/ 0 w 608838"/>
                  <a:gd name="connsiteY72" fmla="*/ 596560 h 596560"/>
                  <a:gd name="connsiteX73" fmla="*/ 0 w 608838"/>
                  <a:gd name="connsiteY73" fmla="*/ 141839 h 596560"/>
                  <a:gd name="connsiteX74" fmla="*/ 72113 w 608838"/>
                  <a:gd name="connsiteY74" fmla="*/ 141839 h 59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838" h="596560">
                    <a:moveTo>
                      <a:pt x="385710" y="348311"/>
                    </a:moveTo>
                    <a:lnTo>
                      <a:pt x="413544" y="348311"/>
                    </a:lnTo>
                    <a:lnTo>
                      <a:pt x="427485" y="348311"/>
                    </a:lnTo>
                    <a:lnTo>
                      <a:pt x="427485" y="390015"/>
                    </a:lnTo>
                    <a:lnTo>
                      <a:pt x="385710" y="390015"/>
                    </a:lnTo>
                    <a:lnTo>
                      <a:pt x="385710" y="355881"/>
                    </a:lnTo>
                    <a:close/>
                    <a:moveTo>
                      <a:pt x="351898" y="304981"/>
                    </a:moveTo>
                    <a:lnTo>
                      <a:pt x="351898" y="305969"/>
                    </a:lnTo>
                    <a:lnTo>
                      <a:pt x="351898" y="320924"/>
                    </a:lnTo>
                    <a:lnTo>
                      <a:pt x="351898" y="343028"/>
                    </a:lnTo>
                    <a:lnTo>
                      <a:pt x="351898" y="365132"/>
                    </a:lnTo>
                    <a:lnTo>
                      <a:pt x="351898" y="431348"/>
                    </a:lnTo>
                    <a:lnTo>
                      <a:pt x="526975" y="431348"/>
                    </a:lnTo>
                    <a:lnTo>
                      <a:pt x="548359" y="431348"/>
                    </a:lnTo>
                    <a:lnTo>
                      <a:pt x="566164" y="431348"/>
                    </a:lnTo>
                    <a:lnTo>
                      <a:pt x="566164" y="304981"/>
                    </a:lnTo>
                    <a:lnTo>
                      <a:pt x="551138" y="304981"/>
                    </a:lnTo>
                    <a:lnTo>
                      <a:pt x="548359" y="304981"/>
                    </a:lnTo>
                    <a:lnTo>
                      <a:pt x="526975" y="304981"/>
                    </a:lnTo>
                    <a:lnTo>
                      <a:pt x="491507" y="304981"/>
                    </a:lnTo>
                    <a:lnTo>
                      <a:pt x="410445" y="304981"/>
                    </a:lnTo>
                    <a:lnTo>
                      <a:pt x="353829" y="304981"/>
                    </a:lnTo>
                    <a:close/>
                    <a:moveTo>
                      <a:pt x="42721" y="184494"/>
                    </a:moveTo>
                    <a:lnTo>
                      <a:pt x="42721" y="190513"/>
                    </a:lnTo>
                    <a:lnTo>
                      <a:pt x="42721" y="234297"/>
                    </a:lnTo>
                    <a:lnTo>
                      <a:pt x="42721" y="240693"/>
                    </a:lnTo>
                    <a:lnTo>
                      <a:pt x="42721" y="321677"/>
                    </a:lnTo>
                    <a:lnTo>
                      <a:pt x="42721" y="553905"/>
                    </a:lnTo>
                    <a:lnTo>
                      <a:pt x="526975" y="553905"/>
                    </a:lnTo>
                    <a:lnTo>
                      <a:pt x="526975" y="474003"/>
                    </a:lnTo>
                    <a:lnTo>
                      <a:pt x="309176" y="474003"/>
                    </a:lnTo>
                    <a:lnTo>
                      <a:pt x="309176" y="376748"/>
                    </a:lnTo>
                    <a:lnTo>
                      <a:pt x="309176" y="354691"/>
                    </a:lnTo>
                    <a:lnTo>
                      <a:pt x="309176" y="332587"/>
                    </a:lnTo>
                    <a:lnTo>
                      <a:pt x="309176" y="327085"/>
                    </a:lnTo>
                    <a:lnTo>
                      <a:pt x="309176" y="279492"/>
                    </a:lnTo>
                    <a:lnTo>
                      <a:pt x="309176" y="262326"/>
                    </a:lnTo>
                    <a:lnTo>
                      <a:pt x="343843" y="262326"/>
                    </a:lnTo>
                    <a:lnTo>
                      <a:pt x="440025" y="262326"/>
                    </a:lnTo>
                    <a:lnTo>
                      <a:pt x="495229" y="262326"/>
                    </a:lnTo>
                    <a:lnTo>
                      <a:pt x="517366" y="262326"/>
                    </a:lnTo>
                    <a:lnTo>
                      <a:pt x="526975" y="262326"/>
                    </a:lnTo>
                    <a:lnTo>
                      <a:pt x="526975" y="216661"/>
                    </a:lnTo>
                    <a:lnTo>
                      <a:pt x="526975" y="184494"/>
                    </a:lnTo>
                    <a:lnTo>
                      <a:pt x="518214" y="184494"/>
                    </a:lnTo>
                    <a:lnTo>
                      <a:pt x="496076" y="184494"/>
                    </a:lnTo>
                    <a:lnTo>
                      <a:pt x="473938" y="184494"/>
                    </a:lnTo>
                    <a:lnTo>
                      <a:pt x="450435" y="184494"/>
                    </a:lnTo>
                    <a:lnTo>
                      <a:pt x="402768" y="184494"/>
                    </a:lnTo>
                    <a:lnTo>
                      <a:pt x="145874" y="184494"/>
                    </a:lnTo>
                    <a:lnTo>
                      <a:pt x="82098" y="184494"/>
                    </a:lnTo>
                    <a:lnTo>
                      <a:pt x="64812" y="184494"/>
                    </a:lnTo>
                    <a:close/>
                    <a:moveTo>
                      <a:pt x="451188" y="101300"/>
                    </a:moveTo>
                    <a:lnTo>
                      <a:pt x="414166" y="111411"/>
                    </a:lnTo>
                    <a:lnTo>
                      <a:pt x="372198" y="122839"/>
                    </a:lnTo>
                    <a:lnTo>
                      <a:pt x="302346" y="141839"/>
                    </a:lnTo>
                    <a:lnTo>
                      <a:pt x="381619" y="141839"/>
                    </a:lnTo>
                    <a:lnTo>
                      <a:pt x="429286" y="141839"/>
                    </a:lnTo>
                    <a:lnTo>
                      <a:pt x="462304" y="141839"/>
                    </a:lnTo>
                    <a:close/>
                    <a:moveTo>
                      <a:pt x="339557" y="57140"/>
                    </a:moveTo>
                    <a:lnTo>
                      <a:pt x="202773" y="124814"/>
                    </a:lnTo>
                    <a:lnTo>
                      <a:pt x="352840" y="83899"/>
                    </a:lnTo>
                    <a:close/>
                    <a:moveTo>
                      <a:pt x="358869" y="0"/>
                    </a:moveTo>
                    <a:lnTo>
                      <a:pt x="394855" y="72471"/>
                    </a:lnTo>
                    <a:lnTo>
                      <a:pt x="481145" y="48957"/>
                    </a:lnTo>
                    <a:lnTo>
                      <a:pt x="506533" y="141839"/>
                    </a:lnTo>
                    <a:lnTo>
                      <a:pt x="569696" y="141839"/>
                    </a:lnTo>
                    <a:lnTo>
                      <a:pt x="569696" y="262326"/>
                    </a:lnTo>
                    <a:lnTo>
                      <a:pt x="608838" y="262326"/>
                    </a:lnTo>
                    <a:lnTo>
                      <a:pt x="608838" y="474003"/>
                    </a:lnTo>
                    <a:lnTo>
                      <a:pt x="569696" y="474003"/>
                    </a:lnTo>
                    <a:lnTo>
                      <a:pt x="569696" y="596560"/>
                    </a:lnTo>
                    <a:lnTo>
                      <a:pt x="0" y="596560"/>
                    </a:lnTo>
                    <a:lnTo>
                      <a:pt x="0" y="141839"/>
                    </a:lnTo>
                    <a:lnTo>
                      <a:pt x="72113" y="141839"/>
                    </a:lnTo>
                    <a:close/>
                  </a:path>
                </a:pathLst>
              </a:custGeom>
              <a:solidFill>
                <a:srgbClr val="0082C0"/>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sz="1600" dirty="0">
                  <a:solidFill>
                    <a:schemeClr val="bg2">
                      <a:lumMod val="50000"/>
                    </a:schemeClr>
                  </a:solidFill>
                  <a:latin typeface="微软雅黑" panose="020B0503020204020204" charset="-122"/>
                  <a:ea typeface="微软雅黑" panose="020B0503020204020204" charset="-122"/>
                  <a:cs typeface="+mn-ea"/>
                  <a:sym typeface="+mn-lt"/>
                </a:endParaRPr>
              </a:p>
            </p:txBody>
          </p:sp>
        </p:grpSp>
      </p:grpSp>
      <p:grpSp>
        <p:nvGrpSpPr>
          <p:cNvPr id="13" name="组合 12"/>
          <p:cNvGrpSpPr/>
          <p:nvPr/>
        </p:nvGrpSpPr>
        <p:grpSpPr>
          <a:xfrm>
            <a:off x="4645909" y="2062636"/>
            <a:ext cx="2897436" cy="3922005"/>
            <a:chOff x="4677826" y="1899620"/>
            <a:chExt cx="2897436" cy="3922005"/>
          </a:xfrm>
        </p:grpSpPr>
        <p:sp>
          <p:nvSpPr>
            <p:cNvPr id="17" name="矩形: 圆角 13"/>
            <p:cNvSpPr/>
            <p:nvPr/>
          </p:nvSpPr>
          <p:spPr>
            <a:xfrm>
              <a:off x="4677826" y="1899620"/>
              <a:ext cx="2897436" cy="3922005"/>
            </a:xfrm>
            <a:prstGeom prst="roundRect">
              <a:avLst>
                <a:gd name="adj" fmla="val 0"/>
              </a:avLst>
            </a:prstGeom>
            <a:solidFill>
              <a:srgbClr val="E7849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charset="-122"/>
                <a:ea typeface="微软雅黑" panose="020B0503020204020204" charset="-122"/>
                <a:cs typeface="+mn-ea"/>
                <a:sym typeface="+mn-lt"/>
              </a:endParaRPr>
            </a:p>
          </p:txBody>
        </p:sp>
        <p:grpSp>
          <p:nvGrpSpPr>
            <p:cNvPr id="18" name="组合 17"/>
            <p:cNvGrpSpPr/>
            <p:nvPr/>
          </p:nvGrpSpPr>
          <p:grpSpPr>
            <a:xfrm>
              <a:off x="4721186" y="2404796"/>
              <a:ext cx="2810717" cy="2445915"/>
              <a:chOff x="4690642" y="2550219"/>
              <a:chExt cx="2810717" cy="2445915"/>
            </a:xfrm>
          </p:grpSpPr>
          <p:grpSp>
            <p:nvGrpSpPr>
              <p:cNvPr id="19" name="组合 18"/>
              <p:cNvGrpSpPr/>
              <p:nvPr/>
            </p:nvGrpSpPr>
            <p:grpSpPr>
              <a:xfrm>
                <a:off x="4690642" y="3531615"/>
                <a:ext cx="2810717" cy="1464519"/>
                <a:chOff x="1123013" y="3431825"/>
                <a:chExt cx="2810717" cy="1464519"/>
              </a:xfrm>
            </p:grpSpPr>
            <p:sp>
              <p:nvSpPr>
                <p:cNvPr id="21" name="文本框 20"/>
                <p:cNvSpPr txBox="1"/>
                <p:nvPr/>
              </p:nvSpPr>
              <p:spPr>
                <a:xfrm>
                  <a:off x="1820485" y="3431825"/>
                  <a:ext cx="1198880" cy="398780"/>
                </a:xfrm>
                <a:prstGeom prst="rect">
                  <a:avLst/>
                </a:prstGeom>
                <a:noFill/>
              </p:spPr>
              <p:txBody>
                <a:bodyPr wrap="none" rtlCol="0">
                  <a:spAutoFit/>
                </a:bodyPr>
                <a:lstStyle/>
                <a:p>
                  <a:r>
                    <a:rPr lang="zh-CN" altLang="en-US" sz="2000" dirty="0">
                      <a:solidFill>
                        <a:schemeClr val="bg1"/>
                      </a:solidFill>
                      <a:latin typeface="微软雅黑" panose="020B0503020204020204" charset="-122"/>
                      <a:ea typeface="微软雅黑" panose="020B0503020204020204" charset="-122"/>
                      <a:cs typeface="+mn-ea"/>
                      <a:sym typeface="+mn-lt"/>
                    </a:rPr>
                    <a:t>标题内容</a:t>
                  </a:r>
                  <a:endParaRPr lang="zh-CN" altLang="en-US" sz="2000" dirty="0">
                    <a:solidFill>
                      <a:schemeClr val="bg1"/>
                    </a:solidFill>
                    <a:latin typeface="微软雅黑" panose="020B0503020204020204" charset="-122"/>
                    <a:ea typeface="微软雅黑" panose="020B0503020204020204" charset="-122"/>
                    <a:cs typeface="+mn-ea"/>
                    <a:sym typeface="+mn-lt"/>
                  </a:endParaRPr>
                </a:p>
              </p:txBody>
            </p:sp>
            <p:sp>
              <p:nvSpPr>
                <p:cNvPr id="22" name="文本框 21"/>
                <p:cNvSpPr txBox="1"/>
                <p:nvPr/>
              </p:nvSpPr>
              <p:spPr>
                <a:xfrm>
                  <a:off x="1123013" y="3835894"/>
                  <a:ext cx="2810717" cy="1060450"/>
                </a:xfrm>
                <a:prstGeom prst="rect">
                  <a:avLst/>
                </a:prstGeom>
                <a:noFill/>
              </p:spPr>
              <p:txBody>
                <a:bodyPr wrap="square" rtlCol="0">
                  <a:spAutoFit/>
                </a:bodyPr>
                <a:lstStyle/>
                <a:p>
                  <a:pPr algn="ctr">
                    <a:lnSpc>
                      <a:spcPct val="150000"/>
                    </a:lnSpc>
                  </a:pPr>
                  <a:r>
                    <a:rPr lang="en-US" altLang="zh-CN" sz="1400" dirty="0">
                      <a:solidFill>
                        <a:schemeClr val="bg1"/>
                      </a:solidFill>
                      <a:latin typeface="微软雅黑" panose="020B0503020204020204" charset="-122"/>
                      <a:ea typeface="微软雅黑" panose="020B0503020204020204" charset="-122"/>
                      <a:cs typeface="+mn-ea"/>
                      <a:sym typeface="+mn-lt"/>
                    </a:rPr>
                    <a:t>Your content is printed here, or by copying your text, select Paste in this box. </a:t>
                  </a:r>
                  <a:endParaRPr lang="en-US" altLang="zh-CN" sz="1400" dirty="0">
                    <a:solidFill>
                      <a:schemeClr val="bg1"/>
                    </a:solidFill>
                    <a:latin typeface="微软雅黑" panose="020B0503020204020204" charset="-122"/>
                    <a:ea typeface="微软雅黑" panose="020B0503020204020204" charset="-122"/>
                    <a:cs typeface="+mn-ea"/>
                    <a:sym typeface="+mn-lt"/>
                  </a:endParaRPr>
                </a:p>
              </p:txBody>
            </p:sp>
          </p:grpSp>
          <p:sp>
            <p:nvSpPr>
              <p:cNvPr id="20" name="太阳形 44"/>
              <p:cNvSpPr>
                <a:spLocks noChangeArrowheads="1"/>
              </p:cNvSpPr>
              <p:nvPr/>
            </p:nvSpPr>
            <p:spPr bwMode="auto">
              <a:xfrm>
                <a:off x="5754000" y="2550219"/>
                <a:ext cx="684000" cy="673200"/>
              </a:xfrm>
              <a:custGeom>
                <a:avLst/>
                <a:gdLst>
                  <a:gd name="T0" fmla="*/ 11888 w 12803"/>
                  <a:gd name="T1" fmla="*/ 0 h 12345"/>
                  <a:gd name="T2" fmla="*/ 914 w 12803"/>
                  <a:gd name="T3" fmla="*/ 0 h 12345"/>
                  <a:gd name="T4" fmla="*/ 0 w 12803"/>
                  <a:gd name="T5" fmla="*/ 914 h 12345"/>
                  <a:gd name="T6" fmla="*/ 0 w 12803"/>
                  <a:gd name="T7" fmla="*/ 8687 h 12345"/>
                  <a:gd name="T8" fmla="*/ 914 w 12803"/>
                  <a:gd name="T9" fmla="*/ 9602 h 12345"/>
                  <a:gd name="T10" fmla="*/ 3201 w 12803"/>
                  <a:gd name="T11" fmla="*/ 9602 h 12345"/>
                  <a:gd name="T12" fmla="*/ 3201 w 12803"/>
                  <a:gd name="T13" fmla="*/ 12345 h 12345"/>
                  <a:gd name="T14" fmla="*/ 8230 w 12803"/>
                  <a:gd name="T15" fmla="*/ 9602 h 12345"/>
                  <a:gd name="T16" fmla="*/ 11888 w 12803"/>
                  <a:gd name="T17" fmla="*/ 9602 h 12345"/>
                  <a:gd name="T18" fmla="*/ 12803 w 12803"/>
                  <a:gd name="T19" fmla="*/ 8687 h 12345"/>
                  <a:gd name="T20" fmla="*/ 12803 w 12803"/>
                  <a:gd name="T21" fmla="*/ 914 h 12345"/>
                  <a:gd name="T22" fmla="*/ 11888 w 12803"/>
                  <a:gd name="T23" fmla="*/ 0 h 12345"/>
                  <a:gd name="T24" fmla="*/ 3201 w 12803"/>
                  <a:gd name="T25" fmla="*/ 5487 h 12345"/>
                  <a:gd name="T26" fmla="*/ 2286 w 12803"/>
                  <a:gd name="T27" fmla="*/ 4572 h 12345"/>
                  <a:gd name="T28" fmla="*/ 3201 w 12803"/>
                  <a:gd name="T29" fmla="*/ 3658 h 12345"/>
                  <a:gd name="T30" fmla="*/ 4115 w 12803"/>
                  <a:gd name="T31" fmla="*/ 4572 h 12345"/>
                  <a:gd name="T32" fmla="*/ 3201 w 12803"/>
                  <a:gd name="T33" fmla="*/ 5487 h 12345"/>
                  <a:gd name="T34" fmla="*/ 6401 w 12803"/>
                  <a:gd name="T35" fmla="*/ 5487 h 12345"/>
                  <a:gd name="T36" fmla="*/ 5487 w 12803"/>
                  <a:gd name="T37" fmla="*/ 4572 h 12345"/>
                  <a:gd name="T38" fmla="*/ 6401 w 12803"/>
                  <a:gd name="T39" fmla="*/ 3658 h 12345"/>
                  <a:gd name="T40" fmla="*/ 7316 w 12803"/>
                  <a:gd name="T41" fmla="*/ 4572 h 12345"/>
                  <a:gd name="T42" fmla="*/ 6401 w 12803"/>
                  <a:gd name="T43" fmla="*/ 5487 h 12345"/>
                  <a:gd name="T44" fmla="*/ 9602 w 12803"/>
                  <a:gd name="T45" fmla="*/ 5487 h 12345"/>
                  <a:gd name="T46" fmla="*/ 8687 w 12803"/>
                  <a:gd name="T47" fmla="*/ 4572 h 12345"/>
                  <a:gd name="T48" fmla="*/ 9602 w 12803"/>
                  <a:gd name="T49" fmla="*/ 3658 h 12345"/>
                  <a:gd name="T50" fmla="*/ 10516 w 12803"/>
                  <a:gd name="T51" fmla="*/ 4572 h 12345"/>
                  <a:gd name="T52" fmla="*/ 9602 w 12803"/>
                  <a:gd name="T53" fmla="*/ 5487 h 12345"/>
                  <a:gd name="T54" fmla="*/ 9602 w 12803"/>
                  <a:gd name="T55" fmla="*/ 5487 h 1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3" h="12345">
                    <a:moveTo>
                      <a:pt x="11888" y="0"/>
                    </a:moveTo>
                    <a:lnTo>
                      <a:pt x="914" y="0"/>
                    </a:lnTo>
                    <a:cubicBezTo>
                      <a:pt x="409" y="0"/>
                      <a:pt x="0" y="409"/>
                      <a:pt x="0" y="914"/>
                    </a:cubicBezTo>
                    <a:lnTo>
                      <a:pt x="0" y="8687"/>
                    </a:lnTo>
                    <a:cubicBezTo>
                      <a:pt x="0" y="9193"/>
                      <a:pt x="409" y="9602"/>
                      <a:pt x="914" y="9602"/>
                    </a:cubicBezTo>
                    <a:lnTo>
                      <a:pt x="3201" y="9602"/>
                    </a:lnTo>
                    <a:lnTo>
                      <a:pt x="3201" y="12345"/>
                    </a:lnTo>
                    <a:lnTo>
                      <a:pt x="8230" y="9602"/>
                    </a:lnTo>
                    <a:lnTo>
                      <a:pt x="11888" y="9602"/>
                    </a:lnTo>
                    <a:cubicBezTo>
                      <a:pt x="12393" y="9602"/>
                      <a:pt x="12803" y="9193"/>
                      <a:pt x="12803" y="8687"/>
                    </a:cubicBezTo>
                    <a:lnTo>
                      <a:pt x="12803" y="914"/>
                    </a:lnTo>
                    <a:cubicBezTo>
                      <a:pt x="12803" y="409"/>
                      <a:pt x="12393" y="0"/>
                      <a:pt x="11888" y="0"/>
                    </a:cubicBezTo>
                    <a:close/>
                    <a:moveTo>
                      <a:pt x="3201" y="5487"/>
                    </a:moveTo>
                    <a:cubicBezTo>
                      <a:pt x="2695" y="5487"/>
                      <a:pt x="2286" y="5077"/>
                      <a:pt x="2286" y="4572"/>
                    </a:cubicBezTo>
                    <a:cubicBezTo>
                      <a:pt x="2286" y="4067"/>
                      <a:pt x="2695" y="3658"/>
                      <a:pt x="3201" y="3658"/>
                    </a:cubicBezTo>
                    <a:cubicBezTo>
                      <a:pt x="3706" y="3658"/>
                      <a:pt x="4115" y="4067"/>
                      <a:pt x="4115" y="4572"/>
                    </a:cubicBezTo>
                    <a:cubicBezTo>
                      <a:pt x="4115" y="5077"/>
                      <a:pt x="3706" y="5487"/>
                      <a:pt x="3201" y="5487"/>
                    </a:cubicBezTo>
                    <a:close/>
                    <a:moveTo>
                      <a:pt x="6401" y="5487"/>
                    </a:moveTo>
                    <a:cubicBezTo>
                      <a:pt x="5896" y="5487"/>
                      <a:pt x="5487" y="5077"/>
                      <a:pt x="5487" y="4572"/>
                    </a:cubicBezTo>
                    <a:cubicBezTo>
                      <a:pt x="5487" y="4067"/>
                      <a:pt x="5896" y="3658"/>
                      <a:pt x="6401" y="3658"/>
                    </a:cubicBezTo>
                    <a:cubicBezTo>
                      <a:pt x="6907" y="3658"/>
                      <a:pt x="7316" y="4067"/>
                      <a:pt x="7316" y="4572"/>
                    </a:cubicBezTo>
                    <a:cubicBezTo>
                      <a:pt x="7316" y="5077"/>
                      <a:pt x="6907" y="5487"/>
                      <a:pt x="6401" y="5487"/>
                    </a:cubicBezTo>
                    <a:close/>
                    <a:moveTo>
                      <a:pt x="9602" y="5487"/>
                    </a:moveTo>
                    <a:cubicBezTo>
                      <a:pt x="9097" y="5487"/>
                      <a:pt x="8687" y="5077"/>
                      <a:pt x="8687" y="4572"/>
                    </a:cubicBezTo>
                    <a:cubicBezTo>
                      <a:pt x="8687" y="4067"/>
                      <a:pt x="9097" y="3658"/>
                      <a:pt x="9602" y="3658"/>
                    </a:cubicBezTo>
                    <a:cubicBezTo>
                      <a:pt x="10107" y="3658"/>
                      <a:pt x="10516" y="4067"/>
                      <a:pt x="10516" y="4572"/>
                    </a:cubicBezTo>
                    <a:cubicBezTo>
                      <a:pt x="10516" y="5077"/>
                      <a:pt x="10107" y="5487"/>
                      <a:pt x="9602" y="5487"/>
                    </a:cubicBezTo>
                    <a:close/>
                    <a:moveTo>
                      <a:pt x="9602" y="5487"/>
                    </a:move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sz="1600">
                  <a:solidFill>
                    <a:srgbClr val="6E7783"/>
                  </a:solidFill>
                  <a:latin typeface="微软雅黑" panose="020B0503020204020204" charset="-122"/>
                  <a:ea typeface="微软雅黑" panose="020B0503020204020204" charset="-122"/>
                  <a:cs typeface="+mn-ea"/>
                  <a:sym typeface="+mn-lt"/>
                </a:endParaRPr>
              </a:p>
            </p:txBody>
          </p:sp>
        </p:grpSp>
      </p:grpSp>
      <p:grpSp>
        <p:nvGrpSpPr>
          <p:cNvPr id="23" name="组合 22"/>
          <p:cNvGrpSpPr/>
          <p:nvPr/>
        </p:nvGrpSpPr>
        <p:grpSpPr>
          <a:xfrm>
            <a:off x="8222088" y="2062636"/>
            <a:ext cx="2897436" cy="3922005"/>
            <a:chOff x="8222088" y="1974681"/>
            <a:chExt cx="2897436" cy="3922005"/>
          </a:xfrm>
        </p:grpSpPr>
        <p:sp>
          <p:nvSpPr>
            <p:cNvPr id="24" name="矩形: 圆角 23"/>
            <p:cNvSpPr/>
            <p:nvPr/>
          </p:nvSpPr>
          <p:spPr>
            <a:xfrm>
              <a:off x="8222088" y="1974681"/>
              <a:ext cx="2897436" cy="3922005"/>
            </a:xfrm>
            <a:prstGeom prst="roundRect">
              <a:avLst>
                <a:gd name="adj" fmla="val 0"/>
              </a:avLst>
            </a:prstGeom>
            <a:noFill/>
            <a:ln w="1905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charset="-122"/>
                <a:ea typeface="微软雅黑" panose="020B0503020204020204" charset="-122"/>
                <a:cs typeface="+mn-ea"/>
                <a:sym typeface="+mn-lt"/>
              </a:endParaRPr>
            </a:p>
          </p:txBody>
        </p:sp>
        <p:grpSp>
          <p:nvGrpSpPr>
            <p:cNvPr id="25" name="组合 24"/>
            <p:cNvGrpSpPr/>
            <p:nvPr/>
          </p:nvGrpSpPr>
          <p:grpSpPr>
            <a:xfrm>
              <a:off x="8265448" y="2479857"/>
              <a:ext cx="2810717" cy="2445915"/>
              <a:chOff x="8268193" y="2550219"/>
              <a:chExt cx="2810717" cy="2445915"/>
            </a:xfrm>
          </p:grpSpPr>
          <p:grpSp>
            <p:nvGrpSpPr>
              <p:cNvPr id="26" name="组合 25"/>
              <p:cNvGrpSpPr/>
              <p:nvPr/>
            </p:nvGrpSpPr>
            <p:grpSpPr>
              <a:xfrm>
                <a:off x="8268193" y="3531615"/>
                <a:ext cx="2810717" cy="1464519"/>
                <a:chOff x="1123013" y="3431825"/>
                <a:chExt cx="2810717" cy="1464519"/>
              </a:xfrm>
            </p:grpSpPr>
            <p:sp>
              <p:nvSpPr>
                <p:cNvPr id="42" name="文本框 41"/>
                <p:cNvSpPr txBox="1"/>
                <p:nvPr/>
              </p:nvSpPr>
              <p:spPr>
                <a:xfrm>
                  <a:off x="1820485" y="3431825"/>
                  <a:ext cx="1198880" cy="398780"/>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charset="-122"/>
                      <a:ea typeface="微软雅黑" panose="020B0503020204020204" charset="-122"/>
                      <a:cs typeface="+mn-ea"/>
                      <a:sym typeface="+mn-lt"/>
                    </a:rPr>
                    <a:t>标题内容</a:t>
                  </a:r>
                  <a:endParaRPr lang="zh-CN" altLang="en-US" sz="20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43" name="文本框 42"/>
                <p:cNvSpPr txBox="1"/>
                <p:nvPr/>
              </p:nvSpPr>
              <p:spPr>
                <a:xfrm>
                  <a:off x="1123013" y="3835894"/>
                  <a:ext cx="2810717" cy="1060450"/>
                </a:xfrm>
                <a:prstGeom prst="rect">
                  <a:avLst/>
                </a:prstGeom>
                <a:noFill/>
              </p:spPr>
              <p:txBody>
                <a:bodyPr wrap="square" rtlCol="0">
                  <a:spAutoFit/>
                </a:bodyPr>
                <a:lstStyle/>
                <a:p>
                  <a:pPr algn="ctr">
                    <a:lnSpc>
                      <a:spcPct val="150000"/>
                    </a:lnSpc>
                  </a:pPr>
                  <a:r>
                    <a:rPr lang="en-US" altLang="zh-CN" sz="1400" dirty="0">
                      <a:solidFill>
                        <a:schemeClr val="tx1">
                          <a:lumMod val="65000"/>
                          <a:lumOff val="35000"/>
                        </a:schemeClr>
                      </a:solidFill>
                      <a:latin typeface="微软雅黑" panose="020B0503020204020204" charset="-122"/>
                      <a:ea typeface="微软雅黑" panose="020B0503020204020204" charset="-122"/>
                      <a:cs typeface="+mn-ea"/>
                      <a:sym typeface="+mn-lt"/>
                    </a:rPr>
                    <a:t>Your content is printed here, or by copying your text, select Paste in this box. </a:t>
                  </a:r>
                  <a:endParaRPr lang="en-US" altLang="zh-CN" sz="14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grpSp>
          <p:sp>
            <p:nvSpPr>
              <p:cNvPr id="44" name="太阳形 44"/>
              <p:cNvSpPr>
                <a:spLocks noChangeArrowheads="1"/>
              </p:cNvSpPr>
              <p:nvPr/>
            </p:nvSpPr>
            <p:spPr bwMode="auto">
              <a:xfrm>
                <a:off x="9331551" y="2550219"/>
                <a:ext cx="684000" cy="673200"/>
              </a:xfrm>
              <a:custGeom>
                <a:avLst/>
                <a:gdLst>
                  <a:gd name="T0" fmla="*/ 12933 w 12933"/>
                  <a:gd name="T1" fmla="*/ 5028 h 12198"/>
                  <a:gd name="T2" fmla="*/ 7549 w 12933"/>
                  <a:gd name="T3" fmla="*/ 1531 h 12198"/>
                  <a:gd name="T4" fmla="*/ 6467 w 12933"/>
                  <a:gd name="T5" fmla="*/ 0 h 12198"/>
                  <a:gd name="T6" fmla="*/ 5384 w 12933"/>
                  <a:gd name="T7" fmla="*/ 1531 h 12198"/>
                  <a:gd name="T8" fmla="*/ 0 w 12933"/>
                  <a:gd name="T9" fmla="*/ 5028 h 12198"/>
                  <a:gd name="T10" fmla="*/ 452 w 12933"/>
                  <a:gd name="T11" fmla="*/ 7610 h 12198"/>
                  <a:gd name="T12" fmla="*/ 10910 w 12933"/>
                  <a:gd name="T13" fmla="*/ 12198 h 12198"/>
                  <a:gd name="T14" fmla="*/ 12933 w 12933"/>
                  <a:gd name="T15" fmla="*/ 7610 h 12198"/>
                  <a:gd name="T16" fmla="*/ 6920 w 12933"/>
                  <a:gd name="T17" fmla="*/ 8984 h 12198"/>
                  <a:gd name="T18" fmla="*/ 8704 w 12933"/>
                  <a:gd name="T19" fmla="*/ 7623 h 12198"/>
                  <a:gd name="T20" fmla="*/ 6013 w 12933"/>
                  <a:gd name="T21" fmla="*/ 11291 h 12198"/>
                  <a:gd name="T22" fmla="*/ 4453 w 12933"/>
                  <a:gd name="T23" fmla="*/ 9890 h 12198"/>
                  <a:gd name="T24" fmla="*/ 6013 w 12933"/>
                  <a:gd name="T25" fmla="*/ 11291 h 12198"/>
                  <a:gd name="T26" fmla="*/ 4229 w 12933"/>
                  <a:gd name="T27" fmla="*/ 7623 h 12198"/>
                  <a:gd name="T28" fmla="*/ 6013 w 12933"/>
                  <a:gd name="T29" fmla="*/ 8984 h 12198"/>
                  <a:gd name="T30" fmla="*/ 4363 w 12933"/>
                  <a:gd name="T31" fmla="*/ 8984 h 12198"/>
                  <a:gd name="T32" fmla="*/ 6630 w 12933"/>
                  <a:gd name="T33" fmla="*/ 1325 h 12198"/>
                  <a:gd name="T34" fmla="*/ 6303 w 12933"/>
                  <a:gd name="T35" fmla="*/ 1325 h 12198"/>
                  <a:gd name="T36" fmla="*/ 6303 w 12933"/>
                  <a:gd name="T37" fmla="*/ 971 h 12198"/>
                  <a:gd name="T38" fmla="*/ 6630 w 12933"/>
                  <a:gd name="T39" fmla="*/ 971 h 12198"/>
                  <a:gd name="T40" fmla="*/ 6000 w 12933"/>
                  <a:gd name="T41" fmla="*/ 2196 h 12198"/>
                  <a:gd name="T42" fmla="*/ 6934 w 12933"/>
                  <a:gd name="T43" fmla="*/ 2196 h 12198"/>
                  <a:gd name="T44" fmla="*/ 2935 w 12933"/>
                  <a:gd name="T45" fmla="*/ 5028 h 12198"/>
                  <a:gd name="T46" fmla="*/ 907 w 12933"/>
                  <a:gd name="T47" fmla="*/ 5935 h 12198"/>
                  <a:gd name="T48" fmla="*/ 12027 w 12933"/>
                  <a:gd name="T49" fmla="*/ 6704 h 12198"/>
                  <a:gd name="T50" fmla="*/ 907 w 12933"/>
                  <a:gd name="T51" fmla="*/ 5935 h 12198"/>
                  <a:gd name="T52" fmla="*/ 3452 w 12933"/>
                  <a:gd name="T53" fmla="*/ 8984 h 12198"/>
                  <a:gd name="T54" fmla="*/ 1415 w 12933"/>
                  <a:gd name="T55" fmla="*/ 7623 h 12198"/>
                  <a:gd name="T56" fmla="*/ 2671 w 12933"/>
                  <a:gd name="T57" fmla="*/ 11291 h 12198"/>
                  <a:gd name="T58" fmla="*/ 3542 w 12933"/>
                  <a:gd name="T59" fmla="*/ 9890 h 12198"/>
                  <a:gd name="T60" fmla="*/ 2671 w 12933"/>
                  <a:gd name="T61" fmla="*/ 11291 h 12198"/>
                  <a:gd name="T62" fmla="*/ 8480 w 12933"/>
                  <a:gd name="T63" fmla="*/ 9890 h 12198"/>
                  <a:gd name="T64" fmla="*/ 6920 w 12933"/>
                  <a:gd name="T65" fmla="*/ 11291 h 12198"/>
                  <a:gd name="T66" fmla="*/ 10263 w 12933"/>
                  <a:gd name="T67" fmla="*/ 11291 h 12198"/>
                  <a:gd name="T68" fmla="*/ 9391 w 12933"/>
                  <a:gd name="T69" fmla="*/ 9890 h 12198"/>
                  <a:gd name="T70" fmla="*/ 10263 w 12933"/>
                  <a:gd name="T71" fmla="*/ 11291 h 12198"/>
                  <a:gd name="T72" fmla="*/ 9481 w 12933"/>
                  <a:gd name="T73" fmla="*/ 8984 h 12198"/>
                  <a:gd name="T74" fmla="*/ 11519 w 12933"/>
                  <a:gd name="T75" fmla="*/ 7623 h 12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933" h="12198">
                    <a:moveTo>
                      <a:pt x="12933" y="7610"/>
                    </a:moveTo>
                    <a:lnTo>
                      <a:pt x="12933" y="5028"/>
                    </a:lnTo>
                    <a:lnTo>
                      <a:pt x="11334" y="5028"/>
                    </a:lnTo>
                    <a:lnTo>
                      <a:pt x="7549" y="1531"/>
                    </a:lnTo>
                    <a:cubicBezTo>
                      <a:pt x="7592" y="1411"/>
                      <a:pt x="7615" y="1282"/>
                      <a:pt x="7615" y="1148"/>
                    </a:cubicBezTo>
                    <a:cubicBezTo>
                      <a:pt x="7615" y="515"/>
                      <a:pt x="7100" y="0"/>
                      <a:pt x="6467" y="0"/>
                    </a:cubicBezTo>
                    <a:cubicBezTo>
                      <a:pt x="5834" y="0"/>
                      <a:pt x="5318" y="515"/>
                      <a:pt x="5318" y="1148"/>
                    </a:cubicBezTo>
                    <a:cubicBezTo>
                      <a:pt x="5318" y="1282"/>
                      <a:pt x="5342" y="1411"/>
                      <a:pt x="5384" y="1531"/>
                    </a:cubicBezTo>
                    <a:lnTo>
                      <a:pt x="1599" y="5028"/>
                    </a:lnTo>
                    <a:lnTo>
                      <a:pt x="0" y="5028"/>
                    </a:lnTo>
                    <a:lnTo>
                      <a:pt x="0" y="7610"/>
                    </a:lnTo>
                    <a:lnTo>
                      <a:pt x="452" y="7610"/>
                    </a:lnTo>
                    <a:lnTo>
                      <a:pt x="2023" y="12198"/>
                    </a:lnTo>
                    <a:lnTo>
                      <a:pt x="10910" y="12198"/>
                    </a:lnTo>
                    <a:lnTo>
                      <a:pt x="12481" y="7610"/>
                    </a:lnTo>
                    <a:lnTo>
                      <a:pt x="12933" y="7610"/>
                    </a:lnTo>
                    <a:close/>
                    <a:moveTo>
                      <a:pt x="8570" y="8984"/>
                    </a:moveTo>
                    <a:lnTo>
                      <a:pt x="6920" y="8984"/>
                    </a:lnTo>
                    <a:lnTo>
                      <a:pt x="6920" y="7623"/>
                    </a:lnTo>
                    <a:lnTo>
                      <a:pt x="8704" y="7623"/>
                    </a:lnTo>
                    <a:lnTo>
                      <a:pt x="8570" y="8984"/>
                    </a:lnTo>
                    <a:close/>
                    <a:moveTo>
                      <a:pt x="6013" y="11291"/>
                    </a:moveTo>
                    <a:lnTo>
                      <a:pt x="4591" y="11291"/>
                    </a:lnTo>
                    <a:lnTo>
                      <a:pt x="4453" y="9890"/>
                    </a:lnTo>
                    <a:lnTo>
                      <a:pt x="6013" y="9890"/>
                    </a:lnTo>
                    <a:lnTo>
                      <a:pt x="6013" y="11291"/>
                    </a:lnTo>
                    <a:close/>
                    <a:moveTo>
                      <a:pt x="4363" y="8984"/>
                    </a:moveTo>
                    <a:lnTo>
                      <a:pt x="4229" y="7623"/>
                    </a:lnTo>
                    <a:lnTo>
                      <a:pt x="6013" y="7623"/>
                    </a:lnTo>
                    <a:lnTo>
                      <a:pt x="6013" y="8984"/>
                    </a:lnTo>
                    <a:lnTo>
                      <a:pt x="4363" y="8984"/>
                    </a:lnTo>
                    <a:lnTo>
                      <a:pt x="4363" y="8984"/>
                    </a:lnTo>
                    <a:close/>
                    <a:moveTo>
                      <a:pt x="6708" y="1148"/>
                    </a:moveTo>
                    <a:cubicBezTo>
                      <a:pt x="6708" y="1218"/>
                      <a:pt x="6678" y="1281"/>
                      <a:pt x="6630" y="1325"/>
                    </a:cubicBezTo>
                    <a:cubicBezTo>
                      <a:pt x="6587" y="1365"/>
                      <a:pt x="6530" y="1389"/>
                      <a:pt x="6467" y="1389"/>
                    </a:cubicBezTo>
                    <a:cubicBezTo>
                      <a:pt x="6403" y="1389"/>
                      <a:pt x="6346" y="1365"/>
                      <a:pt x="6303" y="1325"/>
                    </a:cubicBezTo>
                    <a:cubicBezTo>
                      <a:pt x="6255" y="1281"/>
                      <a:pt x="6225" y="1218"/>
                      <a:pt x="6225" y="1148"/>
                    </a:cubicBezTo>
                    <a:cubicBezTo>
                      <a:pt x="6225" y="1078"/>
                      <a:pt x="6255" y="1015"/>
                      <a:pt x="6303" y="971"/>
                    </a:cubicBezTo>
                    <a:cubicBezTo>
                      <a:pt x="6346" y="931"/>
                      <a:pt x="6403" y="906"/>
                      <a:pt x="6467" y="906"/>
                    </a:cubicBezTo>
                    <a:cubicBezTo>
                      <a:pt x="6530" y="906"/>
                      <a:pt x="6587" y="931"/>
                      <a:pt x="6630" y="971"/>
                    </a:cubicBezTo>
                    <a:cubicBezTo>
                      <a:pt x="6678" y="1015"/>
                      <a:pt x="6708" y="1078"/>
                      <a:pt x="6708" y="1148"/>
                    </a:cubicBezTo>
                    <a:close/>
                    <a:moveTo>
                      <a:pt x="6000" y="2196"/>
                    </a:moveTo>
                    <a:cubicBezTo>
                      <a:pt x="6143" y="2260"/>
                      <a:pt x="6300" y="2296"/>
                      <a:pt x="6467" y="2296"/>
                    </a:cubicBezTo>
                    <a:cubicBezTo>
                      <a:pt x="6633" y="2296"/>
                      <a:pt x="6791" y="2260"/>
                      <a:pt x="6934" y="2196"/>
                    </a:cubicBezTo>
                    <a:lnTo>
                      <a:pt x="9998" y="5028"/>
                    </a:lnTo>
                    <a:lnTo>
                      <a:pt x="2935" y="5028"/>
                    </a:lnTo>
                    <a:lnTo>
                      <a:pt x="6000" y="2196"/>
                    </a:lnTo>
                    <a:close/>
                    <a:moveTo>
                      <a:pt x="907" y="5935"/>
                    </a:moveTo>
                    <a:lnTo>
                      <a:pt x="12027" y="5935"/>
                    </a:lnTo>
                    <a:lnTo>
                      <a:pt x="12027" y="6704"/>
                    </a:lnTo>
                    <a:lnTo>
                      <a:pt x="907" y="6704"/>
                    </a:lnTo>
                    <a:lnTo>
                      <a:pt x="907" y="5935"/>
                    </a:lnTo>
                    <a:close/>
                    <a:moveTo>
                      <a:pt x="3318" y="7623"/>
                    </a:moveTo>
                    <a:lnTo>
                      <a:pt x="3452" y="8984"/>
                    </a:lnTo>
                    <a:lnTo>
                      <a:pt x="1881" y="8984"/>
                    </a:lnTo>
                    <a:lnTo>
                      <a:pt x="1415" y="7623"/>
                    </a:lnTo>
                    <a:lnTo>
                      <a:pt x="3318" y="7623"/>
                    </a:lnTo>
                    <a:close/>
                    <a:moveTo>
                      <a:pt x="2671" y="11291"/>
                    </a:moveTo>
                    <a:lnTo>
                      <a:pt x="2191" y="9890"/>
                    </a:lnTo>
                    <a:lnTo>
                      <a:pt x="3542" y="9890"/>
                    </a:lnTo>
                    <a:lnTo>
                      <a:pt x="3680" y="11291"/>
                    </a:lnTo>
                    <a:lnTo>
                      <a:pt x="2671" y="11291"/>
                    </a:lnTo>
                    <a:close/>
                    <a:moveTo>
                      <a:pt x="6920" y="9890"/>
                    </a:moveTo>
                    <a:lnTo>
                      <a:pt x="8480" y="9890"/>
                    </a:lnTo>
                    <a:lnTo>
                      <a:pt x="8342" y="11291"/>
                    </a:lnTo>
                    <a:lnTo>
                      <a:pt x="6920" y="11291"/>
                    </a:lnTo>
                    <a:lnTo>
                      <a:pt x="6920" y="9890"/>
                    </a:lnTo>
                    <a:close/>
                    <a:moveTo>
                      <a:pt x="10263" y="11291"/>
                    </a:moveTo>
                    <a:lnTo>
                      <a:pt x="9253" y="11291"/>
                    </a:lnTo>
                    <a:lnTo>
                      <a:pt x="9391" y="9890"/>
                    </a:lnTo>
                    <a:lnTo>
                      <a:pt x="10742" y="9890"/>
                    </a:lnTo>
                    <a:lnTo>
                      <a:pt x="10263" y="11291"/>
                    </a:lnTo>
                    <a:close/>
                    <a:moveTo>
                      <a:pt x="11053" y="8984"/>
                    </a:moveTo>
                    <a:lnTo>
                      <a:pt x="9481" y="8984"/>
                    </a:lnTo>
                    <a:lnTo>
                      <a:pt x="9615" y="7623"/>
                    </a:lnTo>
                    <a:lnTo>
                      <a:pt x="11519" y="7623"/>
                    </a:lnTo>
                    <a:lnTo>
                      <a:pt x="11053" y="8984"/>
                    </a:lnTo>
                    <a:close/>
                  </a:path>
                </a:pathLst>
              </a:custGeom>
              <a:solidFill>
                <a:srgbClr val="FBCB73"/>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sz="1600" dirty="0">
                  <a:solidFill>
                    <a:srgbClr val="0082C0"/>
                  </a:solidFill>
                  <a:latin typeface="微软雅黑" panose="020B0503020204020204" charset="-122"/>
                  <a:ea typeface="微软雅黑" panose="020B0503020204020204" charset="-122"/>
                  <a:cs typeface="+mn-ea"/>
                  <a:sym typeface="+mn-lt"/>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E6EB"/>
        </a:solidFill>
        <a:effectLst/>
      </p:bgPr>
    </p:bg>
    <p:spTree>
      <p:nvGrpSpPr>
        <p:cNvPr id="1" name=""/>
        <p:cNvGrpSpPr/>
        <p:nvPr/>
      </p:nvGrpSpPr>
      <p:grpSpPr>
        <a:xfrm>
          <a:off x="0" y="0"/>
          <a:ext cx="0" cy="0"/>
          <a:chOff x="0" y="0"/>
          <a:chExt cx="0" cy="0"/>
        </a:xfrm>
      </p:grpSpPr>
      <p:sp>
        <p:nvSpPr>
          <p:cNvPr id="7164" name="矩形 7163"/>
          <p:cNvSpPr/>
          <p:nvPr/>
        </p:nvSpPr>
        <p:spPr>
          <a:xfrm>
            <a:off x="2757169" y="205081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pic>
        <p:nvPicPr>
          <p:cNvPr id="13" name="图片 12" descr="17"/>
          <p:cNvPicPr>
            <a:picLocks noChangeAspect="1"/>
          </p:cNvPicPr>
          <p:nvPr userDrawn="1"/>
        </p:nvPicPr>
        <p:blipFill>
          <a:blip r:embed="rId1"/>
          <a:srcRect l="-625" t="52528" r="85625" b="30000"/>
          <a:stretch>
            <a:fillRect/>
          </a:stretch>
        </p:blipFill>
        <p:spPr>
          <a:xfrm>
            <a:off x="2668270" y="1452880"/>
            <a:ext cx="1828800" cy="1198245"/>
          </a:xfrm>
          <a:prstGeom prst="rect">
            <a:avLst/>
          </a:prstGeom>
        </p:spPr>
      </p:pic>
      <p:sp>
        <p:nvSpPr>
          <p:cNvPr id="3" name="文本框 2"/>
          <p:cNvSpPr txBox="1"/>
          <p:nvPr/>
        </p:nvSpPr>
        <p:spPr>
          <a:xfrm>
            <a:off x="4868599" y="3202819"/>
            <a:ext cx="2454965" cy="521970"/>
          </a:xfrm>
          <a:prstGeom prst="rect">
            <a:avLst/>
          </a:prstGeom>
          <a:noFill/>
        </p:spPr>
        <p:txBody>
          <a:bodyPr wrap="square" rtlCol="0">
            <a:spAutoFit/>
          </a:bodyPr>
          <a:lstStyle/>
          <a:p>
            <a:pPr algn="ctr"/>
            <a:r>
              <a:rPr lang="zh-CN" altLang="en-US" sz="2800">
                <a:latin typeface="微软雅黑" panose="020B0503020204020204" charset="-122"/>
                <a:ea typeface="微软雅黑" panose="020B0503020204020204" charset="-122"/>
              </a:rPr>
              <a:t>点击添加标题</a:t>
            </a:r>
            <a:endParaRPr lang="zh-CN" altLang="en-US" sz="2800">
              <a:latin typeface="微软雅黑" panose="020B0503020204020204" charset="-122"/>
              <a:ea typeface="微软雅黑" panose="020B0503020204020204" charset="-122"/>
            </a:endParaRPr>
          </a:p>
        </p:txBody>
      </p:sp>
      <p:sp>
        <p:nvSpPr>
          <p:cNvPr id="7" name="文本框 6"/>
          <p:cNvSpPr txBox="1"/>
          <p:nvPr/>
        </p:nvSpPr>
        <p:spPr>
          <a:xfrm>
            <a:off x="3894565" y="3707553"/>
            <a:ext cx="4403032" cy="829945"/>
          </a:xfrm>
          <a:prstGeom prst="rect">
            <a:avLst/>
          </a:prstGeom>
          <a:noFill/>
        </p:spPr>
        <p:txBody>
          <a:bodyPr wrap="square" rtlCol="0">
            <a:spAutoFit/>
          </a:bodyPr>
          <a:lstStyle/>
          <a:p>
            <a:pPr algn="ctr"/>
            <a:r>
              <a:rPr lang="en-US" altLang="zh-CN" sz="1200">
                <a:latin typeface="微软雅黑" panose="020B0503020204020204" charset="-122"/>
                <a:ea typeface="微软雅黑" panose="020B0503020204020204" charset="-122"/>
              </a:rPr>
              <a:t>Lorem ipsum dolor sit amet, consectetuer Lorem ipsum dolor sit amet, consectetuer adipiscing elit. Maecenas porttitor congue massa. Fusce posuere, magna sed pulvinar ultricies, purus lectus malesuada libero</a:t>
            </a:r>
            <a:endParaRPr lang="en-US" altLang="zh-CN" sz="1200">
              <a:latin typeface="微软雅黑" panose="020B0503020204020204" charset="-122"/>
              <a:ea typeface="微软雅黑" panose="020B0503020204020204" charset="-122"/>
            </a:endParaRPr>
          </a:p>
        </p:txBody>
      </p:sp>
      <p:sp>
        <p:nvSpPr>
          <p:cNvPr id="4" name="文本框 3"/>
          <p:cNvSpPr txBox="1"/>
          <p:nvPr/>
        </p:nvSpPr>
        <p:spPr>
          <a:xfrm>
            <a:off x="4868599" y="2650910"/>
            <a:ext cx="2454965" cy="645160"/>
          </a:xfrm>
          <a:prstGeom prst="rect">
            <a:avLst/>
          </a:prstGeom>
          <a:noFill/>
        </p:spPr>
        <p:txBody>
          <a:bodyPr wrap="square" rtlCol="0">
            <a:spAutoFit/>
          </a:bodyPr>
          <a:lstStyle/>
          <a:p>
            <a:pPr algn="ctr"/>
            <a:r>
              <a:rPr lang="en-US" altLang="zh-CN" sz="3600">
                <a:latin typeface="微软雅黑" panose="020B0503020204020204" charset="-122"/>
                <a:ea typeface="微软雅黑" panose="020B0503020204020204" charset="-122"/>
              </a:rPr>
              <a:t>PART 02</a:t>
            </a:r>
            <a:endParaRPr lang="en-US" altLang="zh-CN" sz="360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8" name="图片 7" descr="17"/>
          <p:cNvPicPr>
            <a:picLocks noChangeAspect="1"/>
          </p:cNvPicPr>
          <p:nvPr userDrawn="1"/>
        </p:nvPicPr>
        <p:blipFill>
          <a:blip r:embed="rId1"/>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1"/>
          <a:srcRect l="-625" t="52528" r="85625" b="30000"/>
          <a:stretch>
            <a:fillRect/>
          </a:stretch>
        </p:blipFill>
        <p:spPr>
          <a:xfrm rot="6300000">
            <a:off x="10835640" y="4860925"/>
            <a:ext cx="1828800" cy="1198245"/>
          </a:xfrm>
          <a:prstGeom prst="rect">
            <a:avLst/>
          </a:prstGeom>
        </p:spPr>
      </p:pic>
      <p:pic>
        <p:nvPicPr>
          <p:cNvPr id="30" name="图片 29"/>
          <p:cNvPicPr>
            <a:picLocks noChangeAspect="1"/>
          </p:cNvPicPr>
          <p:nvPr/>
        </p:nvPicPr>
        <p:blipFill>
          <a:blip r:embed="rId3"/>
          <a:srcRect l="24498"/>
          <a:stretch>
            <a:fillRect/>
          </a:stretch>
        </p:blipFill>
        <p:spPr>
          <a:xfrm>
            <a:off x="0" y="665507"/>
            <a:ext cx="1744296" cy="2311400"/>
          </a:xfrm>
          <a:custGeom>
            <a:avLst/>
            <a:gdLst>
              <a:gd name="connsiteX0" fmla="*/ 0 w 1744296"/>
              <a:gd name="connsiteY0" fmla="*/ 0 h 2311400"/>
              <a:gd name="connsiteX1" fmla="*/ 1744296 w 1744296"/>
              <a:gd name="connsiteY1" fmla="*/ 0 h 2311400"/>
              <a:gd name="connsiteX2" fmla="*/ 1744296 w 1744296"/>
              <a:gd name="connsiteY2" fmla="*/ 2311400 h 2311400"/>
              <a:gd name="connsiteX3" fmla="*/ 0 w 1744296"/>
              <a:gd name="connsiteY3" fmla="*/ 2311400 h 2311400"/>
            </a:gdLst>
            <a:ahLst/>
            <a:cxnLst>
              <a:cxn ang="0">
                <a:pos x="connsiteX0" y="connsiteY0"/>
              </a:cxn>
              <a:cxn ang="0">
                <a:pos x="connsiteX1" y="connsiteY1"/>
              </a:cxn>
              <a:cxn ang="0">
                <a:pos x="connsiteX2" y="connsiteY2"/>
              </a:cxn>
              <a:cxn ang="0">
                <a:pos x="connsiteX3" y="connsiteY3"/>
              </a:cxn>
            </a:cxnLst>
            <a:rect l="l" t="t" r="r" b="b"/>
            <a:pathLst>
              <a:path w="1744296" h="2311400">
                <a:moveTo>
                  <a:pt x="0" y="0"/>
                </a:moveTo>
                <a:lnTo>
                  <a:pt x="1744296" y="0"/>
                </a:lnTo>
                <a:lnTo>
                  <a:pt x="1744296" y="2311400"/>
                </a:lnTo>
                <a:lnTo>
                  <a:pt x="0" y="2311400"/>
                </a:lnTo>
                <a:close/>
              </a:path>
            </a:pathLst>
          </a:cu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grpSp>
        <p:nvGrpSpPr>
          <p:cNvPr id="4" name="组合 3"/>
          <p:cNvGrpSpPr/>
          <p:nvPr/>
        </p:nvGrpSpPr>
        <p:grpSpPr>
          <a:xfrm>
            <a:off x="3376493" y="2878875"/>
            <a:ext cx="8334177" cy="2824850"/>
            <a:chOff x="6211" y="3895"/>
            <a:chExt cx="11345" cy="3845"/>
          </a:xfrm>
        </p:grpSpPr>
        <p:cxnSp>
          <p:nvCxnSpPr>
            <p:cNvPr id="9" name="直接连接符 8"/>
            <p:cNvCxnSpPr/>
            <p:nvPr/>
          </p:nvCxnSpPr>
          <p:spPr>
            <a:xfrm>
              <a:off x="6211" y="5400"/>
              <a:ext cx="10690" cy="0"/>
            </a:xfrm>
            <a:prstGeom prst="line">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29" name="图形 2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53" y="3895"/>
              <a:ext cx="1059" cy="1059"/>
            </a:xfrm>
            <a:prstGeom prst="rect">
              <a:avLst/>
            </a:prstGeom>
          </p:spPr>
        </p:pic>
        <p:sp>
          <p:nvSpPr>
            <p:cNvPr id="16" name="椭圆 15"/>
            <p:cNvSpPr/>
            <p:nvPr/>
          </p:nvSpPr>
          <p:spPr>
            <a:xfrm>
              <a:off x="8155" y="5255"/>
              <a:ext cx="284" cy="284"/>
            </a:xfrm>
            <a:prstGeom prst="ellipse">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椭圆 33"/>
            <p:cNvSpPr/>
            <p:nvPr/>
          </p:nvSpPr>
          <p:spPr>
            <a:xfrm>
              <a:off x="11817" y="5255"/>
              <a:ext cx="284" cy="2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6" name="椭圆 35"/>
            <p:cNvSpPr/>
            <p:nvPr/>
          </p:nvSpPr>
          <p:spPr>
            <a:xfrm>
              <a:off x="15481" y="5255"/>
              <a:ext cx="284" cy="284"/>
            </a:xfrm>
            <a:prstGeom prst="ellipse">
              <a:avLst/>
            </a:prstGeom>
            <a:solidFill>
              <a:srgbClr val="16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7" name="文本框 36"/>
            <p:cNvSpPr txBox="1"/>
            <p:nvPr/>
          </p:nvSpPr>
          <p:spPr>
            <a:xfrm>
              <a:off x="6364" y="5754"/>
              <a:ext cx="3866" cy="543"/>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38" name="文本框 37"/>
            <p:cNvSpPr txBox="1"/>
            <p:nvPr/>
          </p:nvSpPr>
          <p:spPr>
            <a:xfrm>
              <a:off x="6469" y="6310"/>
              <a:ext cx="3656" cy="1430"/>
            </a:xfrm>
            <a:prstGeom prst="rect">
              <a:avLst/>
            </a:prstGeom>
            <a:noFill/>
          </p:spPr>
          <p:txBody>
            <a:bodyPr wrap="square" rtlCol="0">
              <a:spAutoFit/>
            </a:bodyPr>
            <a:lstStyle/>
            <a:p>
              <a:pPr algn="ct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 dolor sit amt, consectetuer Lorem ipsm dolor sit amet, consecter adipiscing elit. Maecenas</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43" name="文本框 42"/>
            <p:cNvSpPr txBox="1"/>
            <p:nvPr/>
          </p:nvSpPr>
          <p:spPr>
            <a:xfrm>
              <a:off x="10033" y="5754"/>
              <a:ext cx="3866" cy="543"/>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44" name="文本框 43"/>
            <p:cNvSpPr txBox="1"/>
            <p:nvPr/>
          </p:nvSpPr>
          <p:spPr>
            <a:xfrm>
              <a:off x="10138" y="6310"/>
              <a:ext cx="3656" cy="1430"/>
            </a:xfrm>
            <a:prstGeom prst="rect">
              <a:avLst/>
            </a:prstGeom>
            <a:noFill/>
          </p:spPr>
          <p:txBody>
            <a:bodyPr wrap="square" rtlCol="0">
              <a:spAutoFit/>
            </a:bodyPr>
            <a:lstStyle/>
            <a:p>
              <a:pPr algn="ct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 dolor sit amt, consectetuer Lorem ipsm dolor sit amet, consecter adipiscing elit. Maecenas</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45" name="文本框 44"/>
            <p:cNvSpPr txBox="1"/>
            <p:nvPr/>
          </p:nvSpPr>
          <p:spPr>
            <a:xfrm>
              <a:off x="13690" y="5754"/>
              <a:ext cx="3866" cy="543"/>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46" name="文本框 45"/>
            <p:cNvSpPr txBox="1"/>
            <p:nvPr/>
          </p:nvSpPr>
          <p:spPr>
            <a:xfrm>
              <a:off x="13795" y="6310"/>
              <a:ext cx="3656" cy="1430"/>
            </a:xfrm>
            <a:prstGeom prst="rect">
              <a:avLst/>
            </a:prstGeom>
            <a:noFill/>
          </p:spPr>
          <p:txBody>
            <a:bodyPr wrap="square" rtlCol="0">
              <a:spAutoFit/>
            </a:bodyPr>
            <a:lstStyle/>
            <a:p>
              <a:pPr algn="ct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 dolor sit amt, consectetuer Lorem ipsm dolor sit amet, consecter adipiscing elit. Maecenas</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pic>
          <p:nvPicPr>
            <p:cNvPr id="48" name="图形 4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56" y="3989"/>
              <a:ext cx="871" cy="871"/>
            </a:xfrm>
            <a:prstGeom prst="rect">
              <a:avLst/>
            </a:prstGeom>
          </p:spPr>
        </p:pic>
        <p:pic>
          <p:nvPicPr>
            <p:cNvPr id="49" name="图形 4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513" y="3989"/>
              <a:ext cx="871" cy="871"/>
            </a:xfrm>
            <a:prstGeom prst="rect">
              <a:avLst/>
            </a:prstGeom>
          </p:spPr>
        </p:pic>
      </p:grpSp>
      <p:pic>
        <p:nvPicPr>
          <p:cNvPr id="6" name="图片 5" descr="股票趋势箭头上升曲线矢量素材ppt图标"/>
          <p:cNvPicPr>
            <a:picLocks noChangeAspect="1"/>
          </p:cNvPicPr>
          <p:nvPr/>
        </p:nvPicPr>
        <p:blipFill>
          <a:blip r:embed="rId7"/>
          <a:srcRect l="36209" t="27538" r="38563" b="53207"/>
          <a:stretch>
            <a:fillRect/>
          </a:stretch>
        </p:blipFill>
        <p:spPr>
          <a:xfrm>
            <a:off x="603885" y="1951990"/>
            <a:ext cx="3408045" cy="34772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25" name="稻壳儿榴莲果果"/>
          <p:cNvSpPr/>
          <p:nvPr/>
        </p:nvSpPr>
        <p:spPr>
          <a:xfrm>
            <a:off x="4144233" y="2078545"/>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13523"/>
                </a:moveTo>
                <a:cubicBezTo>
                  <a:pt x="21600" y="11878"/>
                  <a:pt x="20978" y="10307"/>
                  <a:pt x="19806" y="9137"/>
                </a:cubicBezTo>
                <a:cubicBezTo>
                  <a:pt x="10617" y="0"/>
                  <a:pt x="10617" y="0"/>
                  <a:pt x="10617" y="0"/>
                </a:cubicBezTo>
                <a:cubicBezTo>
                  <a:pt x="0" y="10599"/>
                  <a:pt x="0" y="10599"/>
                  <a:pt x="0" y="10599"/>
                </a:cubicBezTo>
                <a:cubicBezTo>
                  <a:pt x="9153" y="19773"/>
                  <a:pt x="9153" y="19773"/>
                  <a:pt x="9153" y="19773"/>
                </a:cubicBezTo>
                <a:cubicBezTo>
                  <a:pt x="10324" y="20942"/>
                  <a:pt x="11898" y="21600"/>
                  <a:pt x="13546" y="21600"/>
                </a:cubicBezTo>
                <a:cubicBezTo>
                  <a:pt x="21600" y="21600"/>
                  <a:pt x="21600" y="21600"/>
                  <a:pt x="21600" y="21600"/>
                </a:cubicBezTo>
                <a:lnTo>
                  <a:pt x="21600" y="13523"/>
                </a:lnTo>
                <a:close/>
              </a:path>
            </a:pathLst>
          </a:custGeom>
          <a:solidFill>
            <a:srgbClr val="FFBA54"/>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26" name="稻壳儿榴莲果果"/>
          <p:cNvSpPr/>
          <p:nvPr/>
        </p:nvSpPr>
        <p:spPr>
          <a:xfrm>
            <a:off x="5163510" y="3103999"/>
            <a:ext cx="792508" cy="738505"/>
          </a:xfrm>
          <a:prstGeom prst="rect">
            <a:avLst/>
          </a:prstGeom>
          <a:noFill/>
          <a:ln w="12700" cap="flat">
            <a:noFill/>
            <a:miter lim="400000"/>
          </a:ln>
          <a:effectLst/>
        </p:spPr>
        <p:txBody>
          <a:bodyPr wrap="square" lIns="0" tIns="0" rIns="0" bIns="0" numCol="1" anchor="t">
            <a:spAutoFit/>
          </a:bodyPr>
          <a:lstStyle>
            <a:lvl1pPr algn="ctr">
              <a:defRPr sz="5000" b="1">
                <a:solidFill>
                  <a:srgbClr val="FFFFFF"/>
                </a:solidFill>
              </a:defRPr>
            </a:lvl1pPr>
          </a:lstStyle>
          <a:p>
            <a:r>
              <a:rPr lang="en-US" sz="4800" dirty="0" smtClean="0">
                <a:latin typeface="微软雅黑" panose="020B0503020204020204" charset="-122"/>
                <a:ea typeface="微软雅黑" panose="020B0503020204020204" charset="-122"/>
              </a:rPr>
              <a:t>1</a:t>
            </a:r>
            <a:endParaRPr lang="en-US" sz="4800" dirty="0" smtClean="0">
              <a:latin typeface="微软雅黑" panose="020B0503020204020204" charset="-122"/>
              <a:ea typeface="微软雅黑" panose="020B0503020204020204" charset="-122"/>
            </a:endParaRPr>
          </a:p>
        </p:txBody>
      </p:sp>
      <p:sp>
        <p:nvSpPr>
          <p:cNvPr id="28" name="稻壳儿榴莲果果"/>
          <p:cNvSpPr/>
          <p:nvPr/>
        </p:nvSpPr>
        <p:spPr>
          <a:xfrm>
            <a:off x="4315683" y="2249993"/>
            <a:ext cx="577851" cy="577851"/>
          </a:xfrm>
          <a:prstGeom prst="ellipse">
            <a:avLst/>
          </a:prstGeom>
          <a:solidFill>
            <a:srgbClr val="FBCB73"/>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29" name="稻壳儿榴莲果果"/>
          <p:cNvSpPr/>
          <p:nvPr/>
        </p:nvSpPr>
        <p:spPr>
          <a:xfrm>
            <a:off x="4464944" y="239925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chemeClr val="tx2"/>
              </a:solidFill>
              <a:latin typeface="微软雅黑" panose="020B0503020204020204" charset="-122"/>
              <a:ea typeface="微软雅黑" panose="020B0503020204020204" charset="-122"/>
              <a:cs typeface="Source Sans Pro Light" panose="020B0403030403020204" pitchFamily="34" charset="0"/>
            </a:endParaRPr>
          </a:p>
        </p:txBody>
      </p:sp>
      <p:sp>
        <p:nvSpPr>
          <p:cNvPr id="3" name="稻壳儿榴莲果果"/>
          <p:cNvSpPr/>
          <p:nvPr/>
        </p:nvSpPr>
        <p:spPr>
          <a:xfrm>
            <a:off x="6182585" y="2078545"/>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13523"/>
                </a:moveTo>
                <a:cubicBezTo>
                  <a:pt x="0" y="11878"/>
                  <a:pt x="622" y="10307"/>
                  <a:pt x="1794" y="9137"/>
                </a:cubicBezTo>
                <a:cubicBezTo>
                  <a:pt x="10983" y="0"/>
                  <a:pt x="10983" y="0"/>
                  <a:pt x="10983" y="0"/>
                </a:cubicBezTo>
                <a:cubicBezTo>
                  <a:pt x="21600" y="10599"/>
                  <a:pt x="21600" y="10599"/>
                  <a:pt x="21600" y="10599"/>
                </a:cubicBezTo>
                <a:cubicBezTo>
                  <a:pt x="12447" y="19773"/>
                  <a:pt x="12447" y="19773"/>
                  <a:pt x="12447" y="19773"/>
                </a:cubicBezTo>
                <a:cubicBezTo>
                  <a:pt x="11276" y="20942"/>
                  <a:pt x="9702" y="21600"/>
                  <a:pt x="8054" y="21600"/>
                </a:cubicBezTo>
                <a:cubicBezTo>
                  <a:pt x="0" y="21600"/>
                  <a:pt x="0" y="21600"/>
                  <a:pt x="0" y="21600"/>
                </a:cubicBezTo>
                <a:lnTo>
                  <a:pt x="0" y="13523"/>
                </a:lnTo>
                <a:close/>
              </a:path>
            </a:pathLst>
          </a:custGeom>
          <a:solidFill>
            <a:srgbClr val="1688CC"/>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6" name="稻壳儿榴莲果果"/>
          <p:cNvSpPr/>
          <p:nvPr/>
        </p:nvSpPr>
        <p:spPr>
          <a:xfrm>
            <a:off x="6244498" y="3103999"/>
            <a:ext cx="792508" cy="738505"/>
          </a:xfrm>
          <a:prstGeom prst="rect">
            <a:avLst/>
          </a:prstGeom>
          <a:noFill/>
          <a:ln w="12700" cap="flat">
            <a:noFill/>
            <a:miter lim="400000"/>
          </a:ln>
          <a:effectLst/>
        </p:spPr>
        <p:txBody>
          <a:bodyPr wrap="square" lIns="0" tIns="0" rIns="0" bIns="0" numCol="1" anchor="t">
            <a:spAutoFit/>
          </a:bodyPr>
          <a:lstStyle>
            <a:lvl1pPr algn="ctr">
              <a:defRPr sz="5000" b="1">
                <a:solidFill>
                  <a:srgbClr val="FFFFFF"/>
                </a:solidFill>
              </a:defRPr>
            </a:lvl1pPr>
          </a:lstStyle>
          <a:p>
            <a:r>
              <a:rPr lang="en-US" sz="4800" dirty="0" smtClean="0">
                <a:latin typeface="微软雅黑" panose="020B0503020204020204" charset="-122"/>
                <a:ea typeface="微软雅黑" panose="020B0503020204020204" charset="-122"/>
              </a:rPr>
              <a:t>2</a:t>
            </a:r>
            <a:endParaRPr lang="en-US" sz="4800" dirty="0" smtClean="0">
              <a:latin typeface="微软雅黑" panose="020B0503020204020204" charset="-122"/>
              <a:ea typeface="微软雅黑" panose="020B0503020204020204" charset="-122"/>
            </a:endParaRPr>
          </a:p>
        </p:txBody>
      </p:sp>
      <p:sp>
        <p:nvSpPr>
          <p:cNvPr id="23" name="稻壳儿榴莲果果"/>
          <p:cNvSpPr/>
          <p:nvPr/>
        </p:nvSpPr>
        <p:spPr>
          <a:xfrm>
            <a:off x="7306535" y="2249993"/>
            <a:ext cx="577851" cy="577851"/>
          </a:xfrm>
          <a:prstGeom prst="ellipse">
            <a:avLst/>
          </a:prstGeom>
          <a:solidFill>
            <a:srgbClr val="000077"/>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24" name="稻壳儿榴莲果果"/>
          <p:cNvSpPr/>
          <p:nvPr/>
        </p:nvSpPr>
        <p:spPr>
          <a:xfrm>
            <a:off x="7455796" y="239925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chemeClr val="tx2"/>
              </a:solidFill>
              <a:latin typeface="微软雅黑" panose="020B0503020204020204" charset="-122"/>
              <a:ea typeface="微软雅黑" panose="020B0503020204020204" charset="-122"/>
              <a:cs typeface="Source Sans Pro Light" panose="020B0403030403020204" pitchFamily="34" charset="0"/>
            </a:endParaRPr>
          </a:p>
        </p:txBody>
      </p:sp>
      <p:sp>
        <p:nvSpPr>
          <p:cNvPr id="15" name="稻壳儿榴莲果果"/>
          <p:cNvSpPr/>
          <p:nvPr/>
        </p:nvSpPr>
        <p:spPr>
          <a:xfrm>
            <a:off x="4144233" y="4116896"/>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8041"/>
                </a:moveTo>
                <a:cubicBezTo>
                  <a:pt x="21600" y="9685"/>
                  <a:pt x="20978" y="11257"/>
                  <a:pt x="19806" y="12426"/>
                </a:cubicBezTo>
                <a:cubicBezTo>
                  <a:pt x="10617" y="21600"/>
                  <a:pt x="10617" y="21600"/>
                  <a:pt x="10617" y="21600"/>
                </a:cubicBezTo>
                <a:cubicBezTo>
                  <a:pt x="0" y="10964"/>
                  <a:pt x="0" y="10964"/>
                  <a:pt x="0" y="10964"/>
                </a:cubicBezTo>
                <a:cubicBezTo>
                  <a:pt x="9153" y="1791"/>
                  <a:pt x="9153" y="1791"/>
                  <a:pt x="9153" y="1791"/>
                </a:cubicBezTo>
                <a:cubicBezTo>
                  <a:pt x="10324" y="658"/>
                  <a:pt x="11898" y="0"/>
                  <a:pt x="13546" y="0"/>
                </a:cubicBezTo>
                <a:cubicBezTo>
                  <a:pt x="21600" y="0"/>
                  <a:pt x="21600" y="0"/>
                  <a:pt x="21600" y="0"/>
                </a:cubicBezTo>
                <a:lnTo>
                  <a:pt x="21600" y="8041"/>
                </a:lnTo>
                <a:close/>
              </a:path>
            </a:pathLst>
          </a:custGeom>
          <a:solidFill>
            <a:srgbClr val="E7849B"/>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16" name="稻壳儿榴莲果果"/>
          <p:cNvSpPr/>
          <p:nvPr/>
        </p:nvSpPr>
        <p:spPr>
          <a:xfrm>
            <a:off x="5163510" y="4202754"/>
            <a:ext cx="792508" cy="738505"/>
          </a:xfrm>
          <a:prstGeom prst="rect">
            <a:avLst/>
          </a:prstGeom>
          <a:noFill/>
          <a:ln w="12700" cap="flat">
            <a:noFill/>
            <a:miter lim="400000"/>
          </a:ln>
          <a:effectLst/>
        </p:spPr>
        <p:txBody>
          <a:bodyPr wrap="square" lIns="0" tIns="0" rIns="0" bIns="0" numCol="1" anchor="t">
            <a:spAutoFit/>
          </a:bodyPr>
          <a:lstStyle>
            <a:lvl1pPr algn="ctr">
              <a:defRPr sz="5000" b="1">
                <a:solidFill>
                  <a:srgbClr val="FFFFFF"/>
                </a:solidFill>
              </a:defRPr>
            </a:lvl1pPr>
          </a:lstStyle>
          <a:p>
            <a:r>
              <a:rPr lang="en-US" sz="4800" dirty="0" smtClean="0">
                <a:latin typeface="微软雅黑" panose="020B0503020204020204" charset="-122"/>
                <a:ea typeface="微软雅黑" panose="020B0503020204020204" charset="-122"/>
              </a:rPr>
              <a:t>3</a:t>
            </a:r>
            <a:endParaRPr lang="en-US" sz="4800" dirty="0" smtClean="0">
              <a:latin typeface="微软雅黑" panose="020B0503020204020204" charset="-122"/>
              <a:ea typeface="微软雅黑" panose="020B0503020204020204" charset="-122"/>
            </a:endParaRPr>
          </a:p>
        </p:txBody>
      </p:sp>
      <p:sp>
        <p:nvSpPr>
          <p:cNvPr id="14" name="稻壳儿榴莲果果"/>
          <p:cNvSpPr/>
          <p:nvPr/>
        </p:nvSpPr>
        <p:spPr>
          <a:xfrm>
            <a:off x="4315683" y="5240845"/>
            <a:ext cx="577851" cy="577851"/>
          </a:xfrm>
          <a:prstGeom prst="ellipse">
            <a:avLst/>
          </a:prstGeom>
          <a:solidFill>
            <a:srgbClr val="FAE6EB"/>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27" name="稻壳儿榴莲果果"/>
          <p:cNvSpPr/>
          <p:nvPr/>
        </p:nvSpPr>
        <p:spPr>
          <a:xfrm>
            <a:off x="4464944" y="541968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r>
              <a:rPr lang="en-US" sz="1400" dirty="0" smtClean="0">
                <a:solidFill>
                  <a:schemeClr val="tx2"/>
                </a:solidFill>
                <a:latin typeface="微软雅黑" panose="020B0503020204020204" charset="-122"/>
                <a:ea typeface="微软雅黑" panose="020B0503020204020204" charset="-122"/>
                <a:cs typeface="Source Sans Pro Light" panose="020B0403030403020204" pitchFamily="34" charset="0"/>
              </a:rPr>
              <a:t>a</a:t>
            </a:r>
            <a:endParaRPr lang="en-US" sz="1400" dirty="0" smtClean="0">
              <a:solidFill>
                <a:schemeClr val="tx2"/>
              </a:solidFill>
              <a:latin typeface="微软雅黑" panose="020B0503020204020204" charset="-122"/>
              <a:ea typeface="微软雅黑" panose="020B0503020204020204" charset="-122"/>
              <a:cs typeface="Source Sans Pro Light" panose="020B0403030403020204" pitchFamily="34" charset="0"/>
            </a:endParaRPr>
          </a:p>
        </p:txBody>
      </p:sp>
      <p:sp>
        <p:nvSpPr>
          <p:cNvPr id="30" name="稻壳儿榴莲果果"/>
          <p:cNvSpPr/>
          <p:nvPr/>
        </p:nvSpPr>
        <p:spPr>
          <a:xfrm>
            <a:off x="6182585" y="4116896"/>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8041"/>
                </a:moveTo>
                <a:cubicBezTo>
                  <a:pt x="0" y="9685"/>
                  <a:pt x="622" y="11257"/>
                  <a:pt x="1794" y="12426"/>
                </a:cubicBezTo>
                <a:cubicBezTo>
                  <a:pt x="10983" y="21600"/>
                  <a:pt x="10983" y="21600"/>
                  <a:pt x="10983" y="21600"/>
                </a:cubicBezTo>
                <a:cubicBezTo>
                  <a:pt x="21600" y="10964"/>
                  <a:pt x="21600" y="10964"/>
                  <a:pt x="21600" y="10964"/>
                </a:cubicBezTo>
                <a:cubicBezTo>
                  <a:pt x="12447" y="1791"/>
                  <a:pt x="12447" y="1791"/>
                  <a:pt x="12447" y="1791"/>
                </a:cubicBezTo>
                <a:cubicBezTo>
                  <a:pt x="11276" y="658"/>
                  <a:pt x="9702" y="0"/>
                  <a:pt x="8054" y="0"/>
                </a:cubicBezTo>
                <a:cubicBezTo>
                  <a:pt x="0" y="0"/>
                  <a:pt x="0" y="0"/>
                  <a:pt x="0" y="0"/>
                </a:cubicBezTo>
                <a:lnTo>
                  <a:pt x="0" y="8041"/>
                </a:lnTo>
                <a:close/>
              </a:path>
            </a:pathLst>
          </a:custGeom>
          <a:solidFill>
            <a:srgbClr val="FFBA54"/>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31" name="稻壳儿榴莲果果"/>
          <p:cNvSpPr/>
          <p:nvPr/>
        </p:nvSpPr>
        <p:spPr>
          <a:xfrm>
            <a:off x="6244498" y="4202754"/>
            <a:ext cx="792508" cy="738505"/>
          </a:xfrm>
          <a:prstGeom prst="rect">
            <a:avLst/>
          </a:prstGeom>
          <a:noFill/>
          <a:ln w="12700" cap="flat">
            <a:noFill/>
            <a:miter lim="400000"/>
          </a:ln>
          <a:effectLst/>
        </p:spPr>
        <p:txBody>
          <a:bodyPr wrap="square" lIns="0" tIns="0" rIns="0" bIns="0" numCol="1" anchor="t">
            <a:spAutoFit/>
          </a:bodyPr>
          <a:lstStyle>
            <a:lvl1pPr algn="ctr">
              <a:defRPr sz="5000" b="1">
                <a:solidFill>
                  <a:srgbClr val="FFFFFF"/>
                </a:solidFill>
              </a:defRPr>
            </a:lvl1pPr>
          </a:lstStyle>
          <a:p>
            <a:r>
              <a:rPr lang="en-US" sz="4800" dirty="0" smtClean="0">
                <a:latin typeface="微软雅黑" panose="020B0503020204020204" charset="-122"/>
                <a:ea typeface="微软雅黑" panose="020B0503020204020204" charset="-122"/>
              </a:rPr>
              <a:t>4</a:t>
            </a:r>
            <a:endParaRPr lang="en-US" sz="4800" dirty="0" smtClean="0">
              <a:latin typeface="微软雅黑" panose="020B0503020204020204" charset="-122"/>
              <a:ea typeface="微软雅黑" panose="020B0503020204020204" charset="-122"/>
            </a:endParaRPr>
          </a:p>
        </p:txBody>
      </p:sp>
      <p:sp>
        <p:nvSpPr>
          <p:cNvPr id="32" name="稻壳儿榴莲果果"/>
          <p:cNvSpPr/>
          <p:nvPr/>
        </p:nvSpPr>
        <p:spPr>
          <a:xfrm>
            <a:off x="7306535" y="5240845"/>
            <a:ext cx="577851" cy="577851"/>
          </a:xfrm>
          <a:prstGeom prst="ellipse">
            <a:avLst/>
          </a:prstGeom>
          <a:solidFill>
            <a:srgbClr val="FBCB73"/>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600">
              <a:latin typeface="微软雅黑" panose="020B0503020204020204" charset="-122"/>
              <a:ea typeface="微软雅黑" panose="020B0503020204020204" charset="-122"/>
            </a:endParaRPr>
          </a:p>
        </p:txBody>
      </p:sp>
      <p:sp>
        <p:nvSpPr>
          <p:cNvPr id="33" name="稻壳儿榴莲果果"/>
          <p:cNvSpPr/>
          <p:nvPr/>
        </p:nvSpPr>
        <p:spPr>
          <a:xfrm>
            <a:off x="7455796" y="541048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chemeClr val="tx2"/>
              </a:solidFill>
              <a:latin typeface="微软雅黑" panose="020B0503020204020204" charset="-122"/>
              <a:ea typeface="微软雅黑" panose="020B0503020204020204" charset="-122"/>
              <a:cs typeface="Source Sans Pro Light" panose="020B0403030403020204" pitchFamily="34" charset="0"/>
            </a:endParaRPr>
          </a:p>
        </p:txBody>
      </p:sp>
      <p:sp>
        <p:nvSpPr>
          <p:cNvPr id="38" name="稻壳儿榴莲果果"/>
          <p:cNvSpPr txBox="1"/>
          <p:nvPr/>
        </p:nvSpPr>
        <p:spPr>
          <a:xfrm>
            <a:off x="2112759" y="2016406"/>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39" name="稻壳儿榴莲果果"/>
          <p:cNvSpPr/>
          <p:nvPr/>
        </p:nvSpPr>
        <p:spPr>
          <a:xfrm>
            <a:off x="815975" y="2388235"/>
            <a:ext cx="311213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sz="12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elit. Curabitur consequat risus </a:t>
            </a:r>
            <a:r>
              <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sit. </a:t>
            </a:r>
            <a:endPar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endParaRPr>
          </a:p>
        </p:txBody>
      </p:sp>
      <p:sp>
        <p:nvSpPr>
          <p:cNvPr id="40" name="稻壳儿榴莲果果"/>
          <p:cNvSpPr txBox="1"/>
          <p:nvPr/>
        </p:nvSpPr>
        <p:spPr>
          <a:xfrm>
            <a:off x="2112759" y="4773671"/>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41" name="稻壳儿榴莲果果"/>
          <p:cNvSpPr/>
          <p:nvPr/>
        </p:nvSpPr>
        <p:spPr>
          <a:xfrm>
            <a:off x="815975" y="5145405"/>
            <a:ext cx="311213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sz="12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elit. Curabitur consequat risus </a:t>
            </a:r>
            <a:r>
              <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sit. </a:t>
            </a:r>
            <a:endPar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endParaRPr>
          </a:p>
        </p:txBody>
      </p:sp>
      <p:sp>
        <p:nvSpPr>
          <p:cNvPr id="42" name="稻壳儿榴莲果果"/>
          <p:cNvSpPr txBox="1"/>
          <p:nvPr/>
        </p:nvSpPr>
        <p:spPr>
          <a:xfrm>
            <a:off x="8205097" y="2016406"/>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43" name="稻壳儿榴莲果果"/>
          <p:cNvSpPr/>
          <p:nvPr/>
        </p:nvSpPr>
        <p:spPr>
          <a:xfrm>
            <a:off x="8204835" y="2388235"/>
            <a:ext cx="311213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sz="12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elit. Curabitur consequat risus </a:t>
            </a:r>
            <a:r>
              <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sit. </a:t>
            </a:r>
            <a:endPar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endParaRPr>
          </a:p>
        </p:txBody>
      </p:sp>
      <p:sp>
        <p:nvSpPr>
          <p:cNvPr id="44" name="稻壳儿榴莲果果"/>
          <p:cNvSpPr txBox="1"/>
          <p:nvPr/>
        </p:nvSpPr>
        <p:spPr>
          <a:xfrm>
            <a:off x="8205097" y="4773671"/>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45" name="稻壳儿榴莲果果"/>
          <p:cNvSpPr/>
          <p:nvPr/>
        </p:nvSpPr>
        <p:spPr>
          <a:xfrm>
            <a:off x="8204835" y="5145405"/>
            <a:ext cx="311213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sz="12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elit. Curabitur consequat risus </a:t>
            </a:r>
            <a:r>
              <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rPr>
              <a:t>sit. </a:t>
            </a:r>
            <a:endParaRPr lang="en-US" sz="1200" dirty="0" smtClean="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12" name="矩形 11"/>
          <p:cNvSpPr/>
          <p:nvPr/>
        </p:nvSpPr>
        <p:spPr>
          <a:xfrm>
            <a:off x="1847215" y="4765691"/>
            <a:ext cx="8497571" cy="92964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Fusce posuere, magna sed pulvinar ultricies, purus lectus malesuada libero, sit amet commodo magna eros quis urna.</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grpSp>
        <p:nvGrpSpPr>
          <p:cNvPr id="14" name="组合 13"/>
          <p:cNvGrpSpPr/>
          <p:nvPr/>
        </p:nvGrpSpPr>
        <p:grpSpPr>
          <a:xfrm>
            <a:off x="830580" y="2425065"/>
            <a:ext cx="10703560" cy="1747520"/>
            <a:chOff x="-346" y="3728"/>
            <a:chExt cx="19992" cy="3264"/>
          </a:xfrm>
        </p:grpSpPr>
        <p:sp>
          <p:nvSpPr>
            <p:cNvPr id="8" name="椭圆 7"/>
            <p:cNvSpPr/>
            <p:nvPr/>
          </p:nvSpPr>
          <p:spPr>
            <a:xfrm>
              <a:off x="3562" y="3728"/>
              <a:ext cx="3264" cy="3264"/>
            </a:xfrm>
            <a:prstGeom prst="ellipse">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charset="-122"/>
                <a:ea typeface="微软雅黑" panose="020B0503020204020204" charset="-122"/>
              </a:endParaRPr>
            </a:p>
          </p:txBody>
        </p:sp>
        <p:sp>
          <p:nvSpPr>
            <p:cNvPr id="42" name="椭圆 41"/>
            <p:cNvSpPr/>
            <p:nvPr/>
          </p:nvSpPr>
          <p:spPr>
            <a:xfrm>
              <a:off x="12374" y="3728"/>
              <a:ext cx="3264" cy="3264"/>
            </a:xfrm>
            <a:prstGeom prst="ellipse">
              <a:avLst/>
            </a:prstGeom>
            <a:solidFill>
              <a:srgbClr val="FBC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charset="-122"/>
                <a:ea typeface="微软雅黑" panose="020B0503020204020204" charset="-122"/>
              </a:endParaRPr>
            </a:p>
          </p:txBody>
        </p:sp>
        <p:sp>
          <p:nvSpPr>
            <p:cNvPr id="45" name="文本框 44"/>
            <p:cNvSpPr txBox="1"/>
            <p:nvPr/>
          </p:nvSpPr>
          <p:spPr>
            <a:xfrm>
              <a:off x="3216" y="5427"/>
              <a:ext cx="3866" cy="688"/>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点击添加标题</a:t>
              </a:r>
              <a:endParaRPr lang="zh-CN" altLang="en-US">
                <a:solidFill>
                  <a:schemeClr val="bg1"/>
                </a:solidFill>
                <a:latin typeface="微软雅黑" panose="020B0503020204020204" charset="-122"/>
                <a:ea typeface="微软雅黑" panose="020B0503020204020204" charset="-122"/>
              </a:endParaRPr>
            </a:p>
          </p:txBody>
        </p:sp>
        <p:sp>
          <p:nvSpPr>
            <p:cNvPr id="46" name="文本框 45"/>
            <p:cNvSpPr txBox="1"/>
            <p:nvPr/>
          </p:nvSpPr>
          <p:spPr>
            <a:xfrm>
              <a:off x="12076" y="5427"/>
              <a:ext cx="3866" cy="688"/>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点击添加标题</a:t>
              </a:r>
              <a:endParaRPr lang="zh-CN" altLang="en-US">
                <a:solidFill>
                  <a:schemeClr val="bg1"/>
                </a:solidFill>
                <a:latin typeface="微软雅黑" panose="020B0503020204020204" charset="-122"/>
                <a:ea typeface="微软雅黑" panose="020B0503020204020204" charset="-122"/>
              </a:endParaRPr>
            </a:p>
          </p:txBody>
        </p:sp>
        <p:pic>
          <p:nvPicPr>
            <p:cNvPr id="47" name="图形 4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26" y="4250"/>
              <a:ext cx="846" cy="846"/>
            </a:xfrm>
            <a:prstGeom prst="rect">
              <a:avLst/>
            </a:prstGeom>
          </p:spPr>
        </p:pic>
        <p:pic>
          <p:nvPicPr>
            <p:cNvPr id="48" name="图形 4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579" y="4250"/>
              <a:ext cx="860" cy="860"/>
            </a:xfrm>
            <a:prstGeom prst="rect">
              <a:avLst/>
            </a:prstGeom>
          </p:spPr>
        </p:pic>
        <p:sp>
          <p:nvSpPr>
            <p:cNvPr id="3" name="箭头: 左 2"/>
            <p:cNvSpPr/>
            <p:nvPr/>
          </p:nvSpPr>
          <p:spPr>
            <a:xfrm>
              <a:off x="7600" y="4775"/>
              <a:ext cx="1488" cy="1304"/>
            </a:xfrm>
            <a:prstGeom prst="leftArrow">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charset="-122"/>
                <a:ea typeface="微软雅黑" panose="020B0503020204020204" charset="-122"/>
              </a:endParaRPr>
            </a:p>
          </p:txBody>
        </p:sp>
        <p:sp>
          <p:nvSpPr>
            <p:cNvPr id="13" name="箭头: 左 12"/>
            <p:cNvSpPr/>
            <p:nvPr/>
          </p:nvSpPr>
          <p:spPr>
            <a:xfrm flipH="1">
              <a:off x="10112" y="4775"/>
              <a:ext cx="1488" cy="1304"/>
            </a:xfrm>
            <a:prstGeom prst="leftArrow">
              <a:avLst/>
            </a:prstGeom>
            <a:solidFill>
              <a:srgbClr val="FBC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charset="-122"/>
                <a:ea typeface="微软雅黑" panose="020B0503020204020204" charset="-122"/>
              </a:endParaRPr>
            </a:p>
          </p:txBody>
        </p:sp>
        <p:sp>
          <p:nvSpPr>
            <p:cNvPr id="4" name="椭圆 3"/>
            <p:cNvSpPr/>
            <p:nvPr/>
          </p:nvSpPr>
          <p:spPr>
            <a:xfrm>
              <a:off x="0" y="3728"/>
              <a:ext cx="3264" cy="3264"/>
            </a:xfrm>
            <a:prstGeom prst="ellipse">
              <a:avLst/>
            </a:prstGeom>
            <a:solidFill>
              <a:srgbClr val="FAE6E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600">
                <a:latin typeface="微软雅黑" panose="020B0503020204020204" charset="-122"/>
                <a:ea typeface="微软雅黑" panose="020B0503020204020204" charset="-122"/>
              </a:endParaRPr>
            </a:p>
          </p:txBody>
        </p:sp>
        <p:sp>
          <p:nvSpPr>
            <p:cNvPr id="6" name="文本框 5"/>
            <p:cNvSpPr txBox="1"/>
            <p:nvPr/>
          </p:nvSpPr>
          <p:spPr>
            <a:xfrm>
              <a:off x="-346" y="5427"/>
              <a:ext cx="3866" cy="688"/>
            </a:xfrm>
            <a:prstGeom prst="rect">
              <a:avLst/>
            </a:prstGeom>
            <a:noFill/>
          </p:spPr>
          <p:txBody>
            <a:bodyPr wrap="square" rtlCol="0">
              <a:spAutoFit/>
            </a:bodyPr>
            <a:p>
              <a:pPr algn="ctr"/>
              <a:r>
                <a:rPr lang="zh-CN" altLang="en-US">
                  <a:solidFill>
                    <a:schemeClr val="bg1"/>
                  </a:solidFill>
                  <a:latin typeface="微软雅黑" panose="020B0503020204020204" charset="-122"/>
                  <a:ea typeface="微软雅黑" panose="020B0503020204020204" charset="-122"/>
                </a:rPr>
                <a:t>点击添加标题</a:t>
              </a:r>
              <a:endParaRPr lang="zh-CN" altLang="en-US">
                <a:solidFill>
                  <a:schemeClr val="bg1"/>
                </a:solidFill>
                <a:latin typeface="微软雅黑" panose="020B0503020204020204" charset="-122"/>
                <a:ea typeface="微软雅黑" panose="020B0503020204020204" charset="-122"/>
              </a:endParaRPr>
            </a:p>
          </p:txBody>
        </p:sp>
        <p:pic>
          <p:nvPicPr>
            <p:cNvPr id="7" name="图形 4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64" y="4250"/>
              <a:ext cx="846" cy="846"/>
            </a:xfrm>
            <a:prstGeom prst="rect">
              <a:avLst/>
            </a:prstGeom>
          </p:spPr>
        </p:pic>
        <p:sp>
          <p:nvSpPr>
            <p:cNvPr id="9" name="椭圆 8"/>
            <p:cNvSpPr/>
            <p:nvPr/>
          </p:nvSpPr>
          <p:spPr>
            <a:xfrm>
              <a:off x="16126" y="3728"/>
              <a:ext cx="3264" cy="3264"/>
            </a:xfrm>
            <a:prstGeom prst="ellipse">
              <a:avLst/>
            </a:prstGeom>
            <a:solidFill>
              <a:srgbClr val="1688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latin typeface="微软雅黑" panose="020B0503020204020204" charset="-122"/>
                <a:ea typeface="微软雅黑" panose="020B0503020204020204" charset="-122"/>
              </a:endParaRPr>
            </a:p>
          </p:txBody>
        </p:sp>
        <p:sp>
          <p:nvSpPr>
            <p:cNvPr id="10" name="文本框 9"/>
            <p:cNvSpPr txBox="1"/>
            <p:nvPr/>
          </p:nvSpPr>
          <p:spPr>
            <a:xfrm>
              <a:off x="15780" y="5427"/>
              <a:ext cx="3866" cy="688"/>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点击添加标题</a:t>
              </a:r>
              <a:endParaRPr lang="zh-CN" altLang="en-US">
                <a:solidFill>
                  <a:schemeClr val="bg1"/>
                </a:solidFill>
                <a:latin typeface="微软雅黑" panose="020B0503020204020204" charset="-122"/>
                <a:ea typeface="微软雅黑" panose="020B0503020204020204" charset="-122"/>
              </a:endParaRPr>
            </a:p>
          </p:txBody>
        </p:sp>
        <p:pic>
          <p:nvPicPr>
            <p:cNvPr id="11" name="图形 4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7290" y="4250"/>
              <a:ext cx="846" cy="846"/>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E6EB"/>
        </a:solidFill>
        <a:effectLst/>
      </p:bgPr>
    </p:bg>
    <p:spTree>
      <p:nvGrpSpPr>
        <p:cNvPr id="1" name=""/>
        <p:cNvGrpSpPr/>
        <p:nvPr/>
      </p:nvGrpSpPr>
      <p:grpSpPr>
        <a:xfrm>
          <a:off x="0" y="0"/>
          <a:ext cx="0" cy="0"/>
          <a:chOff x="0" y="0"/>
          <a:chExt cx="0" cy="0"/>
        </a:xfrm>
      </p:grpSpPr>
      <p:sp>
        <p:nvSpPr>
          <p:cNvPr id="7164" name="矩形 7163"/>
          <p:cNvSpPr/>
          <p:nvPr/>
        </p:nvSpPr>
        <p:spPr>
          <a:xfrm>
            <a:off x="2757169" y="205081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pic>
        <p:nvPicPr>
          <p:cNvPr id="13" name="图片 12" descr="17"/>
          <p:cNvPicPr>
            <a:picLocks noChangeAspect="1"/>
          </p:cNvPicPr>
          <p:nvPr userDrawn="1"/>
        </p:nvPicPr>
        <p:blipFill>
          <a:blip r:embed="rId1"/>
          <a:srcRect l="-625" t="52528" r="85625" b="30000"/>
          <a:stretch>
            <a:fillRect/>
          </a:stretch>
        </p:blipFill>
        <p:spPr>
          <a:xfrm>
            <a:off x="2668270" y="1452880"/>
            <a:ext cx="1828800" cy="1198245"/>
          </a:xfrm>
          <a:prstGeom prst="rect">
            <a:avLst/>
          </a:prstGeom>
        </p:spPr>
      </p:pic>
      <p:sp>
        <p:nvSpPr>
          <p:cNvPr id="3" name="文本框 2"/>
          <p:cNvSpPr txBox="1"/>
          <p:nvPr/>
        </p:nvSpPr>
        <p:spPr>
          <a:xfrm>
            <a:off x="4868599" y="3202819"/>
            <a:ext cx="2454965" cy="521970"/>
          </a:xfrm>
          <a:prstGeom prst="rect">
            <a:avLst/>
          </a:prstGeom>
          <a:noFill/>
        </p:spPr>
        <p:txBody>
          <a:bodyPr wrap="square" rtlCol="0">
            <a:spAutoFit/>
          </a:bodyPr>
          <a:lstStyle/>
          <a:p>
            <a:pPr algn="ctr"/>
            <a:r>
              <a:rPr lang="zh-CN" altLang="en-US" sz="2800">
                <a:latin typeface="微软雅黑" panose="020B0503020204020204" charset="-122"/>
                <a:ea typeface="微软雅黑" panose="020B0503020204020204" charset="-122"/>
              </a:rPr>
              <a:t>点击添加标题</a:t>
            </a:r>
            <a:endParaRPr lang="zh-CN" altLang="en-US" sz="2800">
              <a:latin typeface="微软雅黑" panose="020B0503020204020204" charset="-122"/>
              <a:ea typeface="微软雅黑" panose="020B0503020204020204" charset="-122"/>
            </a:endParaRPr>
          </a:p>
        </p:txBody>
      </p:sp>
      <p:sp>
        <p:nvSpPr>
          <p:cNvPr id="7" name="文本框 6"/>
          <p:cNvSpPr txBox="1"/>
          <p:nvPr/>
        </p:nvSpPr>
        <p:spPr>
          <a:xfrm>
            <a:off x="3894565" y="3707553"/>
            <a:ext cx="4403032" cy="829945"/>
          </a:xfrm>
          <a:prstGeom prst="rect">
            <a:avLst/>
          </a:prstGeom>
          <a:noFill/>
        </p:spPr>
        <p:txBody>
          <a:bodyPr wrap="square" rtlCol="0">
            <a:spAutoFit/>
          </a:bodyPr>
          <a:lstStyle/>
          <a:p>
            <a:pPr algn="ctr"/>
            <a:r>
              <a:rPr lang="en-US" altLang="zh-CN" sz="1200">
                <a:latin typeface="微软雅黑" panose="020B0503020204020204" charset="-122"/>
                <a:ea typeface="微软雅黑" panose="020B0503020204020204" charset="-122"/>
              </a:rPr>
              <a:t>Lorem ipsum dolor sit amet, consectetuer Lorem ipsum dolor sit amet, consectetuer adipiscing elit. Maecenas porttitor congue massa. Fusce posuere, magna sed pulvinar ultricies, purus lectus malesuada libero</a:t>
            </a:r>
            <a:endParaRPr lang="en-US" altLang="zh-CN" sz="1200">
              <a:latin typeface="微软雅黑" panose="020B0503020204020204" charset="-122"/>
              <a:ea typeface="微软雅黑" panose="020B0503020204020204" charset="-122"/>
            </a:endParaRPr>
          </a:p>
        </p:txBody>
      </p:sp>
      <p:sp>
        <p:nvSpPr>
          <p:cNvPr id="4" name="文本框 3"/>
          <p:cNvSpPr txBox="1"/>
          <p:nvPr/>
        </p:nvSpPr>
        <p:spPr>
          <a:xfrm>
            <a:off x="4868599" y="2650910"/>
            <a:ext cx="2454965" cy="645160"/>
          </a:xfrm>
          <a:prstGeom prst="rect">
            <a:avLst/>
          </a:prstGeom>
          <a:noFill/>
        </p:spPr>
        <p:txBody>
          <a:bodyPr wrap="square" rtlCol="0">
            <a:spAutoFit/>
          </a:bodyPr>
          <a:lstStyle/>
          <a:p>
            <a:pPr algn="ctr"/>
            <a:r>
              <a:rPr lang="en-US" altLang="zh-CN" sz="3600">
                <a:latin typeface="微软雅黑" panose="020B0503020204020204" charset="-122"/>
                <a:ea typeface="微软雅黑" panose="020B0503020204020204" charset="-122"/>
              </a:rPr>
              <a:t>PART 03</a:t>
            </a:r>
            <a:endParaRPr lang="en-US" altLang="zh-CN" sz="360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8" name="图片 7" descr="17"/>
          <p:cNvPicPr>
            <a:picLocks noChangeAspect="1"/>
          </p:cNvPicPr>
          <p:nvPr userDrawn="1"/>
        </p:nvPicPr>
        <p:blipFill>
          <a:blip r:embed="rId1"/>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1"/>
          <a:srcRect l="-625" t="52528" r="85625" b="30000"/>
          <a:stretch>
            <a:fillRect/>
          </a:stretch>
        </p:blipFill>
        <p:spPr>
          <a:xfrm rot="6300000">
            <a:off x="10835640" y="4860925"/>
            <a:ext cx="1828800" cy="1198245"/>
          </a:xfrm>
          <a:prstGeom prst="rect">
            <a:avLst/>
          </a:prstGeom>
        </p:spPr>
      </p:pic>
      <p:pic>
        <p:nvPicPr>
          <p:cNvPr id="30" name="图片 29"/>
          <p:cNvPicPr>
            <a:picLocks noChangeAspect="1"/>
          </p:cNvPicPr>
          <p:nvPr/>
        </p:nvPicPr>
        <p:blipFill>
          <a:blip r:embed="rId3"/>
          <a:srcRect l="24498"/>
          <a:stretch>
            <a:fillRect/>
          </a:stretch>
        </p:blipFill>
        <p:spPr>
          <a:xfrm>
            <a:off x="0" y="665507"/>
            <a:ext cx="1744296" cy="2311400"/>
          </a:xfrm>
          <a:custGeom>
            <a:avLst/>
            <a:gdLst>
              <a:gd name="connsiteX0" fmla="*/ 0 w 1744296"/>
              <a:gd name="connsiteY0" fmla="*/ 0 h 2311400"/>
              <a:gd name="connsiteX1" fmla="*/ 1744296 w 1744296"/>
              <a:gd name="connsiteY1" fmla="*/ 0 h 2311400"/>
              <a:gd name="connsiteX2" fmla="*/ 1744296 w 1744296"/>
              <a:gd name="connsiteY2" fmla="*/ 2311400 h 2311400"/>
              <a:gd name="connsiteX3" fmla="*/ 0 w 1744296"/>
              <a:gd name="connsiteY3" fmla="*/ 2311400 h 2311400"/>
            </a:gdLst>
            <a:ahLst/>
            <a:cxnLst>
              <a:cxn ang="0">
                <a:pos x="connsiteX0" y="connsiteY0"/>
              </a:cxn>
              <a:cxn ang="0">
                <a:pos x="connsiteX1" y="connsiteY1"/>
              </a:cxn>
              <a:cxn ang="0">
                <a:pos x="connsiteX2" y="connsiteY2"/>
              </a:cxn>
              <a:cxn ang="0">
                <a:pos x="connsiteX3" y="connsiteY3"/>
              </a:cxn>
            </a:cxnLst>
            <a:rect l="l" t="t" r="r" b="b"/>
            <a:pathLst>
              <a:path w="1744296" h="2311400">
                <a:moveTo>
                  <a:pt x="0" y="0"/>
                </a:moveTo>
                <a:lnTo>
                  <a:pt x="1744296" y="0"/>
                </a:lnTo>
                <a:lnTo>
                  <a:pt x="1744296" y="2311400"/>
                </a:lnTo>
                <a:lnTo>
                  <a:pt x="0" y="2311400"/>
                </a:lnTo>
                <a:close/>
              </a:path>
            </a:pathLst>
          </a:cu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62" name="稻壳儿榴莲果果"/>
          <p:cNvSpPr/>
          <p:nvPr/>
        </p:nvSpPr>
        <p:spPr>
          <a:xfrm>
            <a:off x="6885113" y="3811043"/>
            <a:ext cx="4413720" cy="306342"/>
          </a:xfrm>
          <a:prstGeom prst="rect">
            <a:avLst/>
          </a:prstGeom>
          <a:solidFill>
            <a:srgbClr val="FFBA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dirty="0">
              <a:solidFill>
                <a:schemeClr val="tx1">
                  <a:lumMod val="85000"/>
                  <a:lumOff val="15000"/>
                </a:schemeClr>
              </a:solidFill>
              <a:latin typeface="微软雅黑" panose="020B0503020204020204" charset="-122"/>
              <a:ea typeface="微软雅黑" panose="020B0503020204020204" charset="-122"/>
            </a:endParaRPr>
          </a:p>
        </p:txBody>
      </p:sp>
      <p:sp>
        <p:nvSpPr>
          <p:cNvPr id="65" name="稻壳儿榴莲果果"/>
          <p:cNvSpPr/>
          <p:nvPr/>
        </p:nvSpPr>
        <p:spPr>
          <a:xfrm>
            <a:off x="6894995" y="5013240"/>
            <a:ext cx="4413720" cy="306342"/>
          </a:xfrm>
          <a:prstGeom prst="rect">
            <a:avLst/>
          </a:prstGeom>
          <a:solidFill>
            <a:srgbClr val="FFBA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dirty="0">
              <a:solidFill>
                <a:schemeClr val="tx1">
                  <a:lumMod val="85000"/>
                  <a:lumOff val="15000"/>
                </a:schemeClr>
              </a:solidFill>
              <a:latin typeface="微软雅黑" panose="020B0503020204020204" charset="-122"/>
              <a:ea typeface="微软雅黑" panose="020B0503020204020204" charset="-122"/>
            </a:endParaRPr>
          </a:p>
        </p:txBody>
      </p:sp>
      <p:sp>
        <p:nvSpPr>
          <p:cNvPr id="68" name="稻壳儿榴莲果果"/>
          <p:cNvSpPr/>
          <p:nvPr/>
        </p:nvSpPr>
        <p:spPr>
          <a:xfrm>
            <a:off x="6894995" y="2569246"/>
            <a:ext cx="4413720" cy="306342"/>
          </a:xfrm>
          <a:prstGeom prst="rect">
            <a:avLst/>
          </a:prstGeom>
          <a:solidFill>
            <a:srgbClr val="FFBA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dirty="0">
              <a:solidFill>
                <a:schemeClr val="tx1">
                  <a:lumMod val="85000"/>
                  <a:lumOff val="15000"/>
                </a:schemeClr>
              </a:solidFill>
              <a:latin typeface="微软雅黑" panose="020B0503020204020204" charset="-122"/>
              <a:ea typeface="微软雅黑" panose="020B0503020204020204" charset="-122"/>
            </a:endParaRPr>
          </a:p>
        </p:txBody>
      </p:sp>
      <p:sp>
        <p:nvSpPr>
          <p:cNvPr id="76" name="稻壳儿榴莲果果"/>
          <p:cNvSpPr/>
          <p:nvPr/>
        </p:nvSpPr>
        <p:spPr>
          <a:xfrm>
            <a:off x="6894995" y="2558516"/>
            <a:ext cx="2921537" cy="306342"/>
          </a:xfrm>
          <a:prstGeom prst="rect">
            <a:avLst/>
          </a:prstGeom>
          <a:solidFill>
            <a:srgbClr val="16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b="1" dirty="0">
              <a:solidFill>
                <a:schemeClr val="tx1">
                  <a:lumMod val="85000"/>
                  <a:lumOff val="15000"/>
                </a:schemeClr>
              </a:solidFill>
              <a:latin typeface="微软雅黑" panose="020B0503020204020204" charset="-122"/>
              <a:ea typeface="微软雅黑" panose="020B0503020204020204" charset="-122"/>
              <a:cs typeface="Lato Heavy" charset="0"/>
            </a:endParaRPr>
          </a:p>
        </p:txBody>
      </p:sp>
      <p:sp>
        <p:nvSpPr>
          <p:cNvPr id="77" name="稻壳儿榴莲果果"/>
          <p:cNvSpPr/>
          <p:nvPr/>
        </p:nvSpPr>
        <p:spPr bwMode="auto">
          <a:xfrm>
            <a:off x="9270945" y="2593084"/>
            <a:ext cx="469766" cy="252546"/>
          </a:xfrm>
          <a:prstGeom prst="rect">
            <a:avLst/>
          </a:prstGeom>
          <a:noFill/>
          <a:ln>
            <a:noFill/>
          </a:ln>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0"/>
            <a:r>
              <a:rPr lang="en-US" sz="1400" b="1" dirty="0" smtClean="0">
                <a:solidFill>
                  <a:schemeClr val="bg1"/>
                </a:solidFill>
                <a:latin typeface="微软雅黑" panose="020B0503020204020204" charset="-122"/>
                <a:ea typeface="微软雅黑" panose="020B0503020204020204" charset="-122"/>
                <a:cs typeface="Lato Heavy" charset="0"/>
                <a:sym typeface="Bebas Neue" charset="0"/>
              </a:rPr>
              <a:t>65 %</a:t>
            </a:r>
            <a:endParaRPr lang="en-US" sz="1400" b="1" dirty="0" smtClean="0">
              <a:solidFill>
                <a:schemeClr val="bg1"/>
              </a:solidFill>
              <a:latin typeface="微软雅黑" panose="020B0503020204020204" charset="-122"/>
              <a:ea typeface="微软雅黑" panose="020B0503020204020204" charset="-122"/>
              <a:cs typeface="Lato Heavy" charset="0"/>
              <a:sym typeface="Bebas Neue" charset="0"/>
            </a:endParaRPr>
          </a:p>
        </p:txBody>
      </p:sp>
      <p:sp>
        <p:nvSpPr>
          <p:cNvPr id="74" name="稻壳儿榴莲果果"/>
          <p:cNvSpPr/>
          <p:nvPr/>
        </p:nvSpPr>
        <p:spPr>
          <a:xfrm>
            <a:off x="6894995" y="3815553"/>
            <a:ext cx="3960888" cy="306342"/>
          </a:xfrm>
          <a:prstGeom prst="rect">
            <a:avLst/>
          </a:prstGeom>
          <a:solidFill>
            <a:srgbClr val="FBC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b="1" dirty="0">
              <a:solidFill>
                <a:schemeClr val="tx1">
                  <a:lumMod val="85000"/>
                  <a:lumOff val="15000"/>
                </a:schemeClr>
              </a:solidFill>
              <a:latin typeface="微软雅黑" panose="020B0503020204020204" charset="-122"/>
              <a:ea typeface="微软雅黑" panose="020B0503020204020204" charset="-122"/>
              <a:cs typeface="Lato Heavy" charset="0"/>
            </a:endParaRPr>
          </a:p>
        </p:txBody>
      </p:sp>
      <p:sp>
        <p:nvSpPr>
          <p:cNvPr id="75" name="稻壳儿榴莲果果"/>
          <p:cNvSpPr/>
          <p:nvPr/>
        </p:nvSpPr>
        <p:spPr bwMode="auto">
          <a:xfrm>
            <a:off x="10294818" y="3837939"/>
            <a:ext cx="469765" cy="252546"/>
          </a:xfrm>
          <a:prstGeom prst="rect">
            <a:avLst/>
          </a:prstGeom>
          <a:noFill/>
          <a:ln>
            <a:noFill/>
          </a:ln>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0"/>
            <a:r>
              <a:rPr lang="en-US" sz="1400" b="1" dirty="0" smtClean="0">
                <a:solidFill>
                  <a:schemeClr val="bg1"/>
                </a:solidFill>
                <a:latin typeface="微软雅黑" panose="020B0503020204020204" charset="-122"/>
                <a:ea typeface="微软雅黑" panose="020B0503020204020204" charset="-122"/>
                <a:cs typeface="Lato Heavy" charset="0"/>
                <a:sym typeface="Bebas Neue" charset="0"/>
              </a:rPr>
              <a:t>9</a:t>
            </a:r>
            <a:r>
              <a:rPr lang="en-US" sz="1400" b="1" dirty="0">
                <a:solidFill>
                  <a:schemeClr val="bg1"/>
                </a:solidFill>
                <a:latin typeface="微软雅黑" panose="020B0503020204020204" charset="-122"/>
                <a:ea typeface="微软雅黑" panose="020B0503020204020204" charset="-122"/>
                <a:cs typeface="Lato Heavy" charset="0"/>
                <a:sym typeface="Bebas Neue" charset="0"/>
              </a:rPr>
              <a:t>3</a:t>
            </a:r>
            <a:r>
              <a:rPr lang="en-US" sz="1400" b="1" dirty="0" smtClean="0">
                <a:solidFill>
                  <a:schemeClr val="bg1"/>
                </a:solidFill>
                <a:latin typeface="微软雅黑" panose="020B0503020204020204" charset="-122"/>
                <a:ea typeface="微软雅黑" panose="020B0503020204020204" charset="-122"/>
                <a:cs typeface="Lato Heavy" charset="0"/>
                <a:sym typeface="Bebas Neue" charset="0"/>
              </a:rPr>
              <a:t> %</a:t>
            </a:r>
            <a:endParaRPr lang="en-US" sz="1400" b="1" dirty="0">
              <a:solidFill>
                <a:schemeClr val="bg1"/>
              </a:solidFill>
              <a:latin typeface="微软雅黑" panose="020B0503020204020204" charset="-122"/>
              <a:ea typeface="微软雅黑" panose="020B0503020204020204" charset="-122"/>
              <a:cs typeface="Lato Heavy" charset="0"/>
              <a:sym typeface="Bebas Neue" charset="0"/>
            </a:endParaRPr>
          </a:p>
        </p:txBody>
      </p:sp>
      <p:sp>
        <p:nvSpPr>
          <p:cNvPr id="72" name="稻壳儿榴莲果果"/>
          <p:cNvSpPr/>
          <p:nvPr/>
        </p:nvSpPr>
        <p:spPr>
          <a:xfrm>
            <a:off x="6894995" y="5017751"/>
            <a:ext cx="2595430" cy="306342"/>
          </a:xfrm>
          <a:prstGeom prst="rect">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b="1" dirty="0">
              <a:solidFill>
                <a:schemeClr val="tx1">
                  <a:lumMod val="85000"/>
                  <a:lumOff val="15000"/>
                </a:schemeClr>
              </a:solidFill>
              <a:latin typeface="微软雅黑" panose="020B0503020204020204" charset="-122"/>
              <a:ea typeface="微软雅黑" panose="020B0503020204020204" charset="-122"/>
              <a:cs typeface="Lato Heavy" charset="0"/>
            </a:endParaRPr>
          </a:p>
        </p:txBody>
      </p:sp>
      <p:sp>
        <p:nvSpPr>
          <p:cNvPr id="73" name="稻壳儿榴莲果果"/>
          <p:cNvSpPr/>
          <p:nvPr/>
        </p:nvSpPr>
        <p:spPr bwMode="auto">
          <a:xfrm>
            <a:off x="8944911" y="5040137"/>
            <a:ext cx="469766" cy="252546"/>
          </a:xfrm>
          <a:prstGeom prst="rect">
            <a:avLst/>
          </a:prstGeom>
          <a:noFill/>
          <a:ln>
            <a:noFill/>
          </a:ln>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0"/>
            <a:r>
              <a:rPr lang="en-US" sz="1400" b="1" dirty="0" smtClean="0">
                <a:solidFill>
                  <a:schemeClr val="bg1"/>
                </a:solidFill>
                <a:latin typeface="微软雅黑" panose="020B0503020204020204" charset="-122"/>
                <a:ea typeface="微软雅黑" panose="020B0503020204020204" charset="-122"/>
                <a:cs typeface="Lato Heavy" charset="0"/>
                <a:sym typeface="Bebas Neue" charset="0"/>
              </a:rPr>
              <a:t>57 %</a:t>
            </a:r>
            <a:endParaRPr lang="en-US" sz="1400" b="1" dirty="0" smtClean="0">
              <a:solidFill>
                <a:schemeClr val="bg1"/>
              </a:solidFill>
              <a:latin typeface="微软雅黑" panose="020B0503020204020204" charset="-122"/>
              <a:ea typeface="微软雅黑" panose="020B0503020204020204" charset="-122"/>
              <a:cs typeface="Lato Heavy" charset="0"/>
              <a:sym typeface="Bebas Neue" charset="0"/>
            </a:endParaRPr>
          </a:p>
        </p:txBody>
      </p:sp>
      <p:sp>
        <p:nvSpPr>
          <p:cNvPr id="80" name="稻壳儿榴莲果果"/>
          <p:cNvSpPr txBox="1"/>
          <p:nvPr/>
        </p:nvSpPr>
        <p:spPr>
          <a:xfrm>
            <a:off x="6825518" y="2223992"/>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82" name="稻壳儿榴莲果果"/>
          <p:cNvSpPr txBox="1"/>
          <p:nvPr/>
        </p:nvSpPr>
        <p:spPr>
          <a:xfrm>
            <a:off x="6825518" y="3479839"/>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83" name="稻壳儿榴莲果果"/>
          <p:cNvSpPr txBox="1"/>
          <p:nvPr/>
        </p:nvSpPr>
        <p:spPr>
          <a:xfrm>
            <a:off x="6825518" y="4682037"/>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84" name="稻壳儿榴莲果果"/>
          <p:cNvSpPr/>
          <p:nvPr/>
        </p:nvSpPr>
        <p:spPr>
          <a:xfrm>
            <a:off x="1115227" y="2417873"/>
            <a:ext cx="5024587"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Lorem ipsum dolor sit amet, consectetur adipiscing elit. Curabitur consequat risus sit amet tempor varius. Donec finibus nisi quis libero </a:t>
            </a:r>
            <a:r>
              <a:rPr lang="en-US" sz="120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dapibus</a:t>
            </a:r>
            <a:endParaRPr lang="en-US" sz="120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85" name="稻壳儿榴莲果果"/>
          <p:cNvSpPr txBox="1"/>
          <p:nvPr/>
        </p:nvSpPr>
        <p:spPr>
          <a:xfrm>
            <a:off x="1115227" y="1911436"/>
            <a:ext cx="3187514" cy="5835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rPr>
              <a:t>胜任能力</a:t>
            </a:r>
            <a:endParaRPr lang="zh-CN" altLang="en-US" sz="3200" b="1" dirty="0">
              <a:solidFill>
                <a:schemeClr val="tx1">
                  <a:lumMod val="75000"/>
                  <a:lumOff val="25000"/>
                </a:schemeClr>
              </a:solidFill>
              <a:latin typeface="微软雅黑" panose="020B0503020204020204" charset="-122"/>
              <a:ea typeface="微软雅黑" panose="020B0503020204020204" charset="-122"/>
              <a:cs typeface="汉仪中黑简" panose="02010600000101010101" charset="-122"/>
            </a:endParaRPr>
          </a:p>
        </p:txBody>
      </p:sp>
      <p:sp>
        <p:nvSpPr>
          <p:cNvPr id="87" name="稻壳儿榴莲果果"/>
          <p:cNvSpPr/>
          <p:nvPr/>
        </p:nvSpPr>
        <p:spPr>
          <a:xfrm>
            <a:off x="1943036" y="3666918"/>
            <a:ext cx="346026" cy="422921"/>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000077"/>
          </a:solidFill>
          <a:ln w="12700">
            <a:miter lim="400000"/>
          </a:ln>
        </p:spPr>
        <p:txBody>
          <a:bodyPr lIns="19045" tIns="19045" rIns="19045" bIns="190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B36028"/>
              </a:solidFill>
              <a:latin typeface="微软雅黑" panose="020B0503020204020204" charset="-122"/>
              <a:ea typeface="微软雅黑" panose="020B0503020204020204" charset="-122"/>
            </a:endParaRPr>
          </a:p>
        </p:txBody>
      </p:sp>
      <p:sp>
        <p:nvSpPr>
          <p:cNvPr id="88" name="稻壳儿榴莲果果"/>
          <p:cNvSpPr/>
          <p:nvPr/>
        </p:nvSpPr>
        <p:spPr>
          <a:xfrm>
            <a:off x="4474797" y="3694200"/>
            <a:ext cx="422921" cy="384488"/>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000077"/>
          </a:solidFill>
          <a:ln w="12700">
            <a:miter lim="400000"/>
          </a:ln>
        </p:spPr>
        <p:txBody>
          <a:bodyPr lIns="19045" tIns="19045" rIns="19045" bIns="190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B36028"/>
              </a:solidFill>
              <a:latin typeface="微软雅黑" panose="020B0503020204020204" charset="-122"/>
              <a:ea typeface="微软雅黑" panose="020B0503020204020204" charset="-122"/>
            </a:endParaRPr>
          </a:p>
        </p:txBody>
      </p:sp>
      <p:sp>
        <p:nvSpPr>
          <p:cNvPr id="90" name="稻壳儿榴莲果果"/>
          <p:cNvSpPr txBox="1"/>
          <p:nvPr/>
        </p:nvSpPr>
        <p:spPr>
          <a:xfrm>
            <a:off x="1208525" y="4259522"/>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800" b="1" dirty="0" smtClean="0">
                <a:solidFill>
                  <a:schemeClr val="tx1">
                    <a:lumMod val="65000"/>
                    <a:lumOff val="3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65000"/>
                  <a:lumOff val="35000"/>
                </a:schemeClr>
              </a:solidFill>
              <a:latin typeface="微软雅黑" panose="020B0503020204020204" charset="-122"/>
              <a:ea typeface="微软雅黑" panose="020B0503020204020204" charset="-122"/>
              <a:cs typeface="汉仪中黑简" panose="02010600000101010101" charset="-122"/>
            </a:endParaRPr>
          </a:p>
        </p:txBody>
      </p:sp>
      <p:sp>
        <p:nvSpPr>
          <p:cNvPr id="91" name="稻壳儿榴莲果果"/>
          <p:cNvSpPr/>
          <p:nvPr/>
        </p:nvSpPr>
        <p:spPr>
          <a:xfrm>
            <a:off x="1019735" y="4703546"/>
            <a:ext cx="2192628"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sz="1200" dirty="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a:t>
            </a:r>
            <a:r>
              <a:rPr lang="en-US" sz="1200" dirty="0" smtClean="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rPr>
              <a:t>elit</a:t>
            </a:r>
            <a:endParaRPr lang="en-US" sz="1200" dirty="0" smtClean="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endParaRPr>
          </a:p>
        </p:txBody>
      </p:sp>
      <p:sp>
        <p:nvSpPr>
          <p:cNvPr id="92" name="稻壳儿榴莲果果"/>
          <p:cNvSpPr txBox="1"/>
          <p:nvPr/>
        </p:nvSpPr>
        <p:spPr>
          <a:xfrm>
            <a:off x="3778733" y="4259522"/>
            <a:ext cx="1815048" cy="467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800" b="1" dirty="0" smtClean="0">
                <a:solidFill>
                  <a:schemeClr val="tx1">
                    <a:lumMod val="65000"/>
                    <a:lumOff val="35000"/>
                  </a:schemeClr>
                </a:solidFill>
                <a:latin typeface="微软雅黑" panose="020B0503020204020204" charset="-122"/>
                <a:ea typeface="微软雅黑" panose="020B0503020204020204" charset="-122"/>
                <a:cs typeface="汉仪中黑简" panose="02010600000101010101" charset="-122"/>
              </a:rPr>
              <a:t>添加标题</a:t>
            </a:r>
            <a:endParaRPr lang="zh-CN" altLang="en-US" sz="1800" b="1" dirty="0" smtClean="0">
              <a:solidFill>
                <a:schemeClr val="tx1">
                  <a:lumMod val="65000"/>
                  <a:lumOff val="35000"/>
                </a:schemeClr>
              </a:solidFill>
              <a:latin typeface="微软雅黑" panose="020B0503020204020204" charset="-122"/>
              <a:ea typeface="微软雅黑" panose="020B0503020204020204" charset="-122"/>
              <a:cs typeface="汉仪中黑简" panose="02010600000101010101" charset="-122"/>
            </a:endParaRPr>
          </a:p>
        </p:txBody>
      </p:sp>
      <p:sp>
        <p:nvSpPr>
          <p:cNvPr id="93" name="稻壳儿榴莲果果"/>
          <p:cNvSpPr/>
          <p:nvPr/>
        </p:nvSpPr>
        <p:spPr>
          <a:xfrm>
            <a:off x="3589943" y="4703546"/>
            <a:ext cx="2192628"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sz="1200" dirty="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rPr>
              <a:t>Lorem ipsum dolor sit amet, consectetur adipiscing </a:t>
            </a:r>
            <a:r>
              <a:rPr lang="en-US" sz="1200" dirty="0" smtClean="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rPr>
              <a:t>elit</a:t>
            </a:r>
            <a:endParaRPr lang="en-US" sz="1200" dirty="0" smtClean="0">
              <a:solidFill>
                <a:schemeClr val="tx1">
                  <a:lumMod val="65000"/>
                  <a:lumOff val="35000"/>
                </a:schemeClr>
              </a:solidFill>
              <a:latin typeface="微软雅黑" panose="020B0503020204020204" charset="-122"/>
              <a:ea typeface="微软雅黑" panose="020B0503020204020204" charset="-122"/>
              <a:cs typeface="Open Sans Light" panose="020B0306030504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4" name="箭头: 上 3"/>
          <p:cNvSpPr/>
          <p:nvPr/>
        </p:nvSpPr>
        <p:spPr>
          <a:xfrm>
            <a:off x="3942080" y="2408769"/>
            <a:ext cx="4307840" cy="2968302"/>
          </a:xfrm>
          <a:prstGeom prst="upArrow">
            <a:avLst>
              <a:gd name="adj1" fmla="val 50000"/>
              <a:gd name="adj2" fmla="val 61852"/>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4325510" y="3573836"/>
            <a:ext cx="1107440" cy="652486"/>
          </a:xfrm>
          <a:prstGeom prst="rect">
            <a:avLst/>
          </a:prstGeom>
          <a:noFill/>
        </p:spPr>
        <p:txBody>
          <a:bodyPr wrap="square" rtlCol="0">
            <a:spAutoFit/>
          </a:bodyPr>
          <a:lstStyle/>
          <a:p>
            <a:pPr algn="ctr">
              <a:lnSpc>
                <a:spcPct val="130000"/>
              </a:lnSpc>
            </a:pPr>
            <a:r>
              <a:rPr lang="en-US" altLang="zh-CN" sz="2800">
                <a:solidFill>
                  <a:schemeClr val="bg1"/>
                </a:solidFill>
                <a:latin typeface="微软雅黑" panose="020B0503020204020204" charset="-122"/>
                <a:ea typeface="微软雅黑" panose="020B0503020204020204" charset="-122"/>
              </a:rPr>
              <a:t>01</a:t>
            </a:r>
            <a:endParaRPr lang="en-US" altLang="zh-CN" sz="2800">
              <a:solidFill>
                <a:schemeClr val="bg1"/>
              </a:solidFill>
              <a:latin typeface="微软雅黑" panose="020B0503020204020204" charset="-122"/>
              <a:ea typeface="微软雅黑" panose="020B0503020204020204" charset="-122"/>
            </a:endParaRPr>
          </a:p>
        </p:txBody>
      </p:sp>
      <p:sp>
        <p:nvSpPr>
          <p:cNvPr id="15" name="文本框 14"/>
          <p:cNvSpPr txBox="1"/>
          <p:nvPr/>
        </p:nvSpPr>
        <p:spPr>
          <a:xfrm>
            <a:off x="6779372" y="3573836"/>
            <a:ext cx="1107440" cy="652486"/>
          </a:xfrm>
          <a:prstGeom prst="rect">
            <a:avLst/>
          </a:prstGeom>
          <a:noFill/>
        </p:spPr>
        <p:txBody>
          <a:bodyPr wrap="square" rtlCol="0">
            <a:spAutoFit/>
          </a:bodyPr>
          <a:lstStyle/>
          <a:p>
            <a:pPr algn="ctr">
              <a:lnSpc>
                <a:spcPct val="130000"/>
              </a:lnSpc>
            </a:pPr>
            <a:r>
              <a:rPr lang="en-US" altLang="zh-CN" sz="2800">
                <a:solidFill>
                  <a:schemeClr val="bg1"/>
                </a:solidFill>
                <a:latin typeface="微软雅黑" panose="020B0503020204020204" charset="-122"/>
                <a:ea typeface="微软雅黑" panose="020B0503020204020204" charset="-122"/>
              </a:rPr>
              <a:t>02</a:t>
            </a:r>
            <a:endParaRPr lang="en-US" altLang="zh-CN" sz="2800">
              <a:solidFill>
                <a:schemeClr val="bg1"/>
              </a:solidFill>
              <a:latin typeface="微软雅黑" panose="020B0503020204020204" charset="-122"/>
              <a:ea typeface="微软雅黑" panose="020B0503020204020204" charset="-122"/>
            </a:endParaRPr>
          </a:p>
        </p:txBody>
      </p:sp>
      <p:pic>
        <p:nvPicPr>
          <p:cNvPr id="20" name="图形 1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98445" y="3728767"/>
            <a:ext cx="995110" cy="995110"/>
          </a:xfrm>
          <a:prstGeom prst="rect">
            <a:avLst/>
          </a:prstGeom>
        </p:spPr>
      </p:pic>
      <p:sp>
        <p:nvSpPr>
          <p:cNvPr id="21" name="文本框 20"/>
          <p:cNvSpPr txBox="1"/>
          <p:nvPr/>
        </p:nvSpPr>
        <p:spPr>
          <a:xfrm>
            <a:off x="8254313" y="3328657"/>
            <a:ext cx="2454965" cy="40011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22" name="文本框 21"/>
          <p:cNvSpPr txBox="1"/>
          <p:nvPr/>
        </p:nvSpPr>
        <p:spPr>
          <a:xfrm>
            <a:off x="8254313" y="3620031"/>
            <a:ext cx="2949123" cy="1273169"/>
          </a:xfrm>
          <a:prstGeom prst="rect">
            <a:avLst/>
          </a:prstGeom>
          <a:noFill/>
        </p:spPr>
        <p:txBody>
          <a:bodyPr wrap="square" rtlCol="0">
            <a:spAutoFit/>
          </a:bodyPr>
          <a:lstStyle/>
          <a:p>
            <a:pP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 consectetuer adipiscing elit. Maecenas porttitor congue massa. Fusce posuere</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1514545" y="3328657"/>
            <a:ext cx="2454965" cy="400110"/>
          </a:xfrm>
          <a:prstGeom prst="rect">
            <a:avLst/>
          </a:prstGeom>
          <a:noFill/>
        </p:spPr>
        <p:txBody>
          <a:bodyPr wrap="square" rtlCol="0">
            <a:spAutoFit/>
          </a:bodyPr>
          <a:lstStyle/>
          <a:p>
            <a:pPr algn="r"/>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24" name="文本框 23"/>
          <p:cNvSpPr txBox="1"/>
          <p:nvPr/>
        </p:nvSpPr>
        <p:spPr>
          <a:xfrm>
            <a:off x="1020387" y="3620031"/>
            <a:ext cx="2949123" cy="1273169"/>
          </a:xfrm>
          <a:prstGeom prst="rect">
            <a:avLst/>
          </a:prstGeom>
          <a:noFill/>
        </p:spPr>
        <p:txBody>
          <a:bodyPr wrap="square" rtlCol="0">
            <a:spAutoFit/>
          </a:bodyPr>
          <a:lstStyle/>
          <a:p>
            <a:pPr algn="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 consectetuer adipiscing elit. Maecenas porttitor congue massa. Fusce posuere</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sp>
        <p:nvSpPr>
          <p:cNvPr id="4" name="圆角矩形 5"/>
          <p:cNvSpPr/>
          <p:nvPr/>
        </p:nvSpPr>
        <p:spPr bwMode="auto">
          <a:xfrm>
            <a:off x="3236226" y="4303609"/>
            <a:ext cx="3264230" cy="569236"/>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7" name="圆角矩形 5"/>
          <p:cNvSpPr/>
          <p:nvPr/>
        </p:nvSpPr>
        <p:spPr bwMode="auto">
          <a:xfrm>
            <a:off x="3257181" y="2767535"/>
            <a:ext cx="3264230" cy="569236"/>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8" name="TextBox 6"/>
          <p:cNvSpPr txBox="1"/>
          <p:nvPr/>
        </p:nvSpPr>
        <p:spPr>
          <a:xfrm>
            <a:off x="3899797" y="2852098"/>
            <a:ext cx="1978998" cy="400110"/>
          </a:xfrm>
          <a:prstGeom prst="rect">
            <a:avLst/>
          </a:prstGeom>
          <a:noFill/>
        </p:spPr>
        <p:txBody>
          <a:bodyPr wrap="none" rtlCol="0">
            <a:spAutoFit/>
          </a:bodyPr>
          <a:p>
            <a:r>
              <a:rPr lang="zh-CN" altLang="en-US" sz="2000" dirty="0">
                <a:solidFill>
                  <a:schemeClr val="bg1"/>
                </a:solidFill>
                <a:latin typeface="+mj-ea"/>
                <a:ea typeface="+mj-ea"/>
              </a:rPr>
              <a:t>请输入您的标题</a:t>
            </a:r>
            <a:endParaRPr lang="zh-CN" altLang="en-US" sz="2000" dirty="0">
              <a:solidFill>
                <a:schemeClr val="bg1"/>
              </a:solidFill>
              <a:latin typeface="+mj-ea"/>
              <a:ea typeface="+mj-ea"/>
            </a:endParaRPr>
          </a:p>
        </p:txBody>
      </p:sp>
      <p:sp>
        <p:nvSpPr>
          <p:cNvPr id="9" name="空心弧 8"/>
          <p:cNvSpPr/>
          <p:nvPr/>
        </p:nvSpPr>
        <p:spPr bwMode="auto">
          <a:xfrm flipV="1">
            <a:off x="858949" y="2321840"/>
            <a:ext cx="1459871" cy="1460631"/>
          </a:xfrm>
          <a:prstGeom prst="blockArc">
            <a:avLst>
              <a:gd name="adj1" fmla="val 5423681"/>
              <a:gd name="adj2" fmla="val 20860726"/>
              <a:gd name="adj3" fmla="val 17514"/>
            </a:avLst>
          </a:prstGeom>
          <a:solidFill>
            <a:srgbClr val="1688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0" name="空心弧 9"/>
          <p:cNvSpPr/>
          <p:nvPr/>
        </p:nvSpPr>
        <p:spPr bwMode="auto">
          <a:xfrm rot="10800000" flipV="1">
            <a:off x="2030596" y="2582512"/>
            <a:ext cx="1459871" cy="1460631"/>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1" name="空心弧 10"/>
          <p:cNvSpPr/>
          <p:nvPr/>
        </p:nvSpPr>
        <p:spPr bwMode="auto">
          <a:xfrm rot="4631022" flipV="1">
            <a:off x="2043090" y="2843035"/>
            <a:ext cx="1460631" cy="1459871"/>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2" name="空心弧 11"/>
          <p:cNvSpPr/>
          <p:nvPr/>
        </p:nvSpPr>
        <p:spPr bwMode="auto">
          <a:xfrm>
            <a:off x="838372" y="4303611"/>
            <a:ext cx="1459871" cy="1460631"/>
          </a:xfrm>
          <a:prstGeom prst="blockArc">
            <a:avLst>
              <a:gd name="adj1" fmla="val 5423681"/>
              <a:gd name="adj2" fmla="val 20860726"/>
              <a:gd name="adj3" fmla="val 17514"/>
            </a:avLst>
          </a:prstGeom>
          <a:solidFill>
            <a:srgbClr val="1688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3" name="空心弧 12"/>
          <p:cNvSpPr/>
          <p:nvPr/>
        </p:nvSpPr>
        <p:spPr bwMode="auto">
          <a:xfrm rot="10800000">
            <a:off x="2030974" y="4042939"/>
            <a:ext cx="1459871" cy="1460631"/>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7" name="TextBox 13"/>
          <p:cNvSpPr txBox="1"/>
          <p:nvPr/>
        </p:nvSpPr>
        <p:spPr>
          <a:xfrm>
            <a:off x="2522953" y="2967641"/>
            <a:ext cx="570693" cy="707886"/>
          </a:xfrm>
          <a:prstGeom prst="rect">
            <a:avLst/>
          </a:prstGeom>
          <a:noFill/>
        </p:spPr>
        <p:txBody>
          <a:bodyPr wrap="none" rtlCol="0">
            <a:spAutoFit/>
          </a:bodyPr>
          <a:p>
            <a:r>
              <a:rPr lang="en-US" altLang="zh-CN" sz="4000" b="1" dirty="0">
                <a:solidFill>
                  <a:schemeClr val="tx1">
                    <a:lumMod val="50000"/>
                    <a:lumOff val="50000"/>
                  </a:schemeClr>
                </a:solidFill>
                <a:latin typeface="+mn-ea"/>
              </a:rPr>
              <a:t>A</a:t>
            </a:r>
            <a:endParaRPr lang="zh-CN" altLang="en-US" sz="4000" b="1" dirty="0">
              <a:solidFill>
                <a:schemeClr val="tx1">
                  <a:lumMod val="50000"/>
                  <a:lumOff val="50000"/>
                </a:schemeClr>
              </a:solidFill>
              <a:latin typeface="+mn-ea"/>
            </a:endParaRPr>
          </a:p>
        </p:txBody>
      </p:sp>
      <p:sp>
        <p:nvSpPr>
          <p:cNvPr id="18" name="TextBox 14"/>
          <p:cNvSpPr txBox="1"/>
          <p:nvPr/>
        </p:nvSpPr>
        <p:spPr>
          <a:xfrm>
            <a:off x="2501998" y="4432065"/>
            <a:ext cx="535445" cy="707886"/>
          </a:xfrm>
          <a:prstGeom prst="rect">
            <a:avLst/>
          </a:prstGeom>
          <a:noFill/>
        </p:spPr>
        <p:txBody>
          <a:bodyPr wrap="none" rtlCol="0">
            <a:spAutoFit/>
          </a:bodyPr>
          <a:p>
            <a:r>
              <a:rPr lang="en-US" altLang="zh-CN" sz="4000" b="1" dirty="0">
                <a:solidFill>
                  <a:schemeClr val="tx1">
                    <a:lumMod val="50000"/>
                    <a:lumOff val="50000"/>
                  </a:schemeClr>
                </a:solidFill>
                <a:latin typeface="+mn-ea"/>
              </a:rPr>
              <a:t>B</a:t>
            </a:r>
            <a:endParaRPr lang="zh-CN" altLang="en-US" sz="4000" b="1" dirty="0">
              <a:solidFill>
                <a:schemeClr val="tx1">
                  <a:lumMod val="50000"/>
                  <a:lumOff val="50000"/>
                </a:schemeClr>
              </a:solidFill>
              <a:latin typeface="+mn-ea"/>
            </a:endParaRPr>
          </a:p>
        </p:txBody>
      </p:sp>
      <p:sp>
        <p:nvSpPr>
          <p:cNvPr id="19" name="TextBox 15"/>
          <p:cNvSpPr txBox="1"/>
          <p:nvPr/>
        </p:nvSpPr>
        <p:spPr>
          <a:xfrm>
            <a:off x="3668028" y="3503276"/>
            <a:ext cx="5179646" cy="650240"/>
          </a:xfrm>
          <a:prstGeom prst="rect">
            <a:avLst/>
          </a:prstGeom>
          <a:noFill/>
        </p:spPr>
        <p:txBody>
          <a:bodyPr wrap="square" rtlCol="0">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zh-CN" altLang="en-US" sz="1400" dirty="0">
              <a:solidFill>
                <a:schemeClr val="accent6"/>
              </a:solidFill>
              <a:latin typeface="+mn-ea"/>
            </a:endParaRPr>
          </a:p>
        </p:txBody>
      </p:sp>
      <p:sp>
        <p:nvSpPr>
          <p:cNvPr id="20" name="TextBox 16"/>
          <p:cNvSpPr txBox="1"/>
          <p:nvPr/>
        </p:nvSpPr>
        <p:spPr>
          <a:xfrm>
            <a:off x="3647073" y="4850556"/>
            <a:ext cx="5179646" cy="650240"/>
          </a:xfrm>
          <a:prstGeom prst="rect">
            <a:avLst/>
          </a:prstGeom>
          <a:noFill/>
        </p:spPr>
        <p:txBody>
          <a:bodyPr wrap="square" rtlCol="0">
            <a:spAutoFit/>
          </a:bodyPr>
          <a:p>
            <a:pPr algn="l">
              <a:lnSpc>
                <a:spcPct val="13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Lorem ipsum dolor sit ametadipiscing  </a:t>
            </a:r>
            <a:endParaRPr lang="zh-CN" altLang="en-US" sz="1400" dirty="0">
              <a:solidFill>
                <a:schemeClr val="accent6"/>
              </a:solidFill>
              <a:latin typeface="+mn-ea"/>
            </a:endParaRPr>
          </a:p>
        </p:txBody>
      </p:sp>
      <p:sp>
        <p:nvSpPr>
          <p:cNvPr id="21" name="TextBox 17"/>
          <p:cNvSpPr txBox="1"/>
          <p:nvPr/>
        </p:nvSpPr>
        <p:spPr>
          <a:xfrm>
            <a:off x="3878842" y="4398408"/>
            <a:ext cx="1978998" cy="400110"/>
          </a:xfrm>
          <a:prstGeom prst="rect">
            <a:avLst/>
          </a:prstGeom>
          <a:noFill/>
        </p:spPr>
        <p:txBody>
          <a:bodyPr wrap="none" rtlCol="0">
            <a:spAutoFit/>
          </a:bodyPr>
          <a:p>
            <a:r>
              <a:rPr lang="zh-CN" altLang="en-US" sz="2000" dirty="0">
                <a:solidFill>
                  <a:schemeClr val="bg1"/>
                </a:solidFill>
                <a:latin typeface="+mj-ea"/>
                <a:ea typeface="+mj-ea"/>
              </a:rPr>
              <a:t>请输入您的标题</a:t>
            </a:r>
            <a:endParaRPr lang="zh-CN" altLang="en-US" sz="2000" dirty="0">
              <a:solidFill>
                <a:schemeClr val="bg1"/>
              </a:solidFill>
              <a:latin typeface="+mj-ea"/>
              <a:ea typeface="+mj-ea"/>
            </a:endParaRPr>
          </a:p>
        </p:txBody>
      </p:sp>
      <p:pic>
        <p:nvPicPr>
          <p:cNvPr id="22" name="图片 21" descr="25D办公金融推钱币简约人物矢量元素"/>
          <p:cNvPicPr>
            <a:picLocks noChangeAspect="1"/>
          </p:cNvPicPr>
          <p:nvPr/>
        </p:nvPicPr>
        <p:blipFill>
          <a:blip r:embed="rId1"/>
          <a:srcRect l="51515" t="9680" r="5051" b="11995"/>
          <a:stretch>
            <a:fillRect/>
          </a:stretch>
        </p:blipFill>
        <p:spPr>
          <a:xfrm flipH="1">
            <a:off x="9127490" y="1973580"/>
            <a:ext cx="2169160" cy="391287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E6EB"/>
        </a:solidFill>
        <a:effectLst/>
      </p:bgPr>
    </p:bg>
    <p:spTree>
      <p:nvGrpSpPr>
        <p:cNvPr id="1" name=""/>
        <p:cNvGrpSpPr/>
        <p:nvPr/>
      </p:nvGrpSpPr>
      <p:grpSpPr>
        <a:xfrm>
          <a:off x="0" y="0"/>
          <a:ext cx="0" cy="0"/>
          <a:chOff x="0" y="0"/>
          <a:chExt cx="0" cy="0"/>
        </a:xfrm>
      </p:grpSpPr>
      <p:sp>
        <p:nvSpPr>
          <p:cNvPr id="7164" name="矩形 7163"/>
          <p:cNvSpPr/>
          <p:nvPr/>
        </p:nvSpPr>
        <p:spPr>
          <a:xfrm>
            <a:off x="2757169" y="205081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pic>
        <p:nvPicPr>
          <p:cNvPr id="13" name="图片 12" descr="17"/>
          <p:cNvPicPr>
            <a:picLocks noChangeAspect="1"/>
          </p:cNvPicPr>
          <p:nvPr userDrawn="1"/>
        </p:nvPicPr>
        <p:blipFill>
          <a:blip r:embed="rId1"/>
          <a:srcRect l="-625" t="52528" r="85625" b="30000"/>
          <a:stretch>
            <a:fillRect/>
          </a:stretch>
        </p:blipFill>
        <p:spPr>
          <a:xfrm>
            <a:off x="2668270" y="1452880"/>
            <a:ext cx="1828800" cy="1198245"/>
          </a:xfrm>
          <a:prstGeom prst="rect">
            <a:avLst/>
          </a:prstGeom>
        </p:spPr>
      </p:pic>
      <p:sp>
        <p:nvSpPr>
          <p:cNvPr id="3" name="文本框 2"/>
          <p:cNvSpPr txBox="1"/>
          <p:nvPr/>
        </p:nvSpPr>
        <p:spPr>
          <a:xfrm>
            <a:off x="4868599" y="3202819"/>
            <a:ext cx="2454965" cy="521970"/>
          </a:xfrm>
          <a:prstGeom prst="rect">
            <a:avLst/>
          </a:prstGeom>
          <a:noFill/>
        </p:spPr>
        <p:txBody>
          <a:bodyPr wrap="square" rtlCol="0">
            <a:spAutoFit/>
          </a:bodyPr>
          <a:lstStyle/>
          <a:p>
            <a:pPr algn="ctr"/>
            <a:r>
              <a:rPr lang="zh-CN" altLang="en-US" sz="2800">
                <a:latin typeface="微软雅黑" panose="020B0503020204020204" charset="-122"/>
                <a:ea typeface="微软雅黑" panose="020B0503020204020204" charset="-122"/>
              </a:rPr>
              <a:t>点击添加标题</a:t>
            </a:r>
            <a:endParaRPr lang="zh-CN" altLang="en-US" sz="2800">
              <a:latin typeface="微软雅黑" panose="020B0503020204020204" charset="-122"/>
              <a:ea typeface="微软雅黑" panose="020B0503020204020204" charset="-122"/>
            </a:endParaRPr>
          </a:p>
        </p:txBody>
      </p:sp>
      <p:sp>
        <p:nvSpPr>
          <p:cNvPr id="7" name="文本框 6"/>
          <p:cNvSpPr txBox="1"/>
          <p:nvPr/>
        </p:nvSpPr>
        <p:spPr>
          <a:xfrm>
            <a:off x="3894565" y="3707553"/>
            <a:ext cx="4403032" cy="829945"/>
          </a:xfrm>
          <a:prstGeom prst="rect">
            <a:avLst/>
          </a:prstGeom>
          <a:noFill/>
        </p:spPr>
        <p:txBody>
          <a:bodyPr wrap="square" rtlCol="0">
            <a:spAutoFit/>
          </a:bodyPr>
          <a:lstStyle/>
          <a:p>
            <a:pPr algn="ctr"/>
            <a:r>
              <a:rPr lang="en-US" altLang="zh-CN" sz="1200">
                <a:latin typeface="微软雅黑" panose="020B0503020204020204" charset="-122"/>
                <a:ea typeface="微软雅黑" panose="020B0503020204020204" charset="-122"/>
              </a:rPr>
              <a:t>Lorem ipsum dolor sit amet, consectetuer Lorem ipsum dolor sit amet, consectetuer adipiscing elit. Maecenas porttitor congue massa. Fusce posuere, magna sed pulvinar ultricies, purus lectus malesuada libero</a:t>
            </a:r>
            <a:endParaRPr lang="en-US" altLang="zh-CN" sz="1200">
              <a:latin typeface="微软雅黑" panose="020B0503020204020204" charset="-122"/>
              <a:ea typeface="微软雅黑" panose="020B0503020204020204" charset="-122"/>
            </a:endParaRPr>
          </a:p>
        </p:txBody>
      </p:sp>
      <p:sp>
        <p:nvSpPr>
          <p:cNvPr id="4" name="文本框 3"/>
          <p:cNvSpPr txBox="1"/>
          <p:nvPr/>
        </p:nvSpPr>
        <p:spPr>
          <a:xfrm>
            <a:off x="4868599" y="2650910"/>
            <a:ext cx="2454965" cy="645160"/>
          </a:xfrm>
          <a:prstGeom prst="rect">
            <a:avLst/>
          </a:prstGeom>
          <a:noFill/>
        </p:spPr>
        <p:txBody>
          <a:bodyPr wrap="square" rtlCol="0">
            <a:spAutoFit/>
          </a:bodyPr>
          <a:lstStyle/>
          <a:p>
            <a:pPr algn="ctr"/>
            <a:r>
              <a:rPr lang="en-US" altLang="zh-CN" sz="3600">
                <a:latin typeface="微软雅黑" panose="020B0503020204020204" charset="-122"/>
                <a:ea typeface="微软雅黑" panose="020B0503020204020204" charset="-122"/>
              </a:rPr>
              <a:t>PART 04</a:t>
            </a:r>
            <a:endParaRPr lang="en-US" altLang="zh-CN" sz="360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8" name="图片 7" descr="17"/>
          <p:cNvPicPr>
            <a:picLocks noChangeAspect="1"/>
          </p:cNvPicPr>
          <p:nvPr userDrawn="1"/>
        </p:nvPicPr>
        <p:blipFill>
          <a:blip r:embed="rId1"/>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1"/>
          <a:srcRect l="-625" t="52528" r="85625" b="30000"/>
          <a:stretch>
            <a:fillRect/>
          </a:stretch>
        </p:blipFill>
        <p:spPr>
          <a:xfrm rot="6300000">
            <a:off x="10835640" y="4860925"/>
            <a:ext cx="1828800" cy="1198245"/>
          </a:xfrm>
          <a:prstGeom prst="rect">
            <a:avLst/>
          </a:prstGeom>
        </p:spPr>
      </p:pic>
      <p:pic>
        <p:nvPicPr>
          <p:cNvPr id="30" name="图片 29"/>
          <p:cNvPicPr>
            <a:picLocks noChangeAspect="1"/>
          </p:cNvPicPr>
          <p:nvPr/>
        </p:nvPicPr>
        <p:blipFill>
          <a:blip r:embed="rId3"/>
          <a:srcRect l="24498"/>
          <a:stretch>
            <a:fillRect/>
          </a:stretch>
        </p:blipFill>
        <p:spPr>
          <a:xfrm>
            <a:off x="0" y="665507"/>
            <a:ext cx="1744296" cy="2311400"/>
          </a:xfrm>
          <a:custGeom>
            <a:avLst/>
            <a:gdLst>
              <a:gd name="connsiteX0" fmla="*/ 0 w 1744296"/>
              <a:gd name="connsiteY0" fmla="*/ 0 h 2311400"/>
              <a:gd name="connsiteX1" fmla="*/ 1744296 w 1744296"/>
              <a:gd name="connsiteY1" fmla="*/ 0 h 2311400"/>
              <a:gd name="connsiteX2" fmla="*/ 1744296 w 1744296"/>
              <a:gd name="connsiteY2" fmla="*/ 2311400 h 2311400"/>
              <a:gd name="connsiteX3" fmla="*/ 0 w 1744296"/>
              <a:gd name="connsiteY3" fmla="*/ 2311400 h 2311400"/>
            </a:gdLst>
            <a:ahLst/>
            <a:cxnLst>
              <a:cxn ang="0">
                <a:pos x="connsiteX0" y="connsiteY0"/>
              </a:cxn>
              <a:cxn ang="0">
                <a:pos x="connsiteX1" y="connsiteY1"/>
              </a:cxn>
              <a:cxn ang="0">
                <a:pos x="connsiteX2" y="connsiteY2"/>
              </a:cxn>
              <a:cxn ang="0">
                <a:pos x="connsiteX3" y="connsiteY3"/>
              </a:cxn>
            </a:cxnLst>
            <a:rect l="l" t="t" r="r" b="b"/>
            <a:pathLst>
              <a:path w="1744296" h="2311400">
                <a:moveTo>
                  <a:pt x="0" y="0"/>
                </a:moveTo>
                <a:lnTo>
                  <a:pt x="1744296" y="0"/>
                </a:lnTo>
                <a:lnTo>
                  <a:pt x="1744296" y="2311400"/>
                </a:lnTo>
                <a:lnTo>
                  <a:pt x="0" y="2311400"/>
                </a:lnTo>
                <a:close/>
              </a:path>
            </a:pathLst>
          </a:cu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grpSp>
        <p:nvGrpSpPr>
          <p:cNvPr id="7" name="组合 6"/>
          <p:cNvGrpSpPr/>
          <p:nvPr/>
        </p:nvGrpSpPr>
        <p:grpSpPr>
          <a:xfrm>
            <a:off x="1028700" y="2005965"/>
            <a:ext cx="10425719" cy="4066253"/>
            <a:chOff x="618" y="1750"/>
            <a:chExt cx="18055" cy="7042"/>
          </a:xfrm>
        </p:grpSpPr>
        <p:sp>
          <p:nvSpPr>
            <p:cNvPr id="14" name="文本框 13"/>
            <p:cNvSpPr txBox="1"/>
            <p:nvPr/>
          </p:nvSpPr>
          <p:spPr>
            <a:xfrm>
              <a:off x="618" y="2947"/>
              <a:ext cx="5622" cy="1117"/>
            </a:xfrm>
            <a:prstGeom prst="rect">
              <a:avLst/>
            </a:prstGeom>
            <a:noFill/>
          </p:spPr>
          <p:txBody>
            <a:bodyPr wrap="square" rtlCol="0">
              <a:spAutoFit/>
            </a:bodyPr>
            <a:p>
              <a:r>
                <a:rPr lang="zh-CN" altLang="en-US" sz="3600" dirty="0">
                  <a:solidFill>
                    <a:schemeClr val="tx1">
                      <a:lumMod val="65000"/>
                      <a:lumOff val="35000"/>
                    </a:schemeClr>
                  </a:solidFill>
                  <a:latin typeface="微软雅黑" panose="020B0503020204020204" charset="-122"/>
                  <a:ea typeface="微软雅黑" panose="020B0503020204020204" charset="-122"/>
                  <a:cs typeface="+mn-ea"/>
                  <a:sym typeface="+mn-lt"/>
                </a:rPr>
                <a:t>工作内容概述</a:t>
              </a:r>
              <a:endParaRPr lang="zh-CN" altLang="en-US" sz="36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17" name="矩形 16"/>
            <p:cNvSpPr/>
            <p:nvPr/>
          </p:nvSpPr>
          <p:spPr>
            <a:xfrm>
              <a:off x="753" y="4797"/>
              <a:ext cx="7727" cy="1117"/>
            </a:xfrm>
            <a:prstGeom prst="rect">
              <a:avLst/>
            </a:prstGeom>
          </p:spPr>
          <p:txBody>
            <a:bodyPr wrap="square">
              <a:spAutoFit/>
            </a:bodyPr>
            <a:p>
              <a:pPr>
                <a:lnSpc>
                  <a:spcPct val="15000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mn-ea"/>
                  <a:sym typeface="+mn-lt"/>
                </a:rPr>
                <a:t>Your content is printed here, or by copying your text, select Paste in this box. or by copying your text. </a:t>
              </a:r>
              <a:endParaRPr lang="en-US" altLang="zh-CN" sz="12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4" name="矩形 3"/>
            <p:cNvSpPr/>
            <p:nvPr/>
          </p:nvSpPr>
          <p:spPr>
            <a:xfrm>
              <a:off x="753" y="6871"/>
              <a:ext cx="7727" cy="1117"/>
            </a:xfrm>
            <a:prstGeom prst="rect">
              <a:avLst/>
            </a:prstGeom>
          </p:spPr>
          <p:txBody>
            <a:bodyPr wrap="square">
              <a:spAutoFit/>
            </a:bodyPr>
            <a:p>
              <a:pPr>
                <a:lnSpc>
                  <a:spcPct val="15000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mn-ea"/>
                  <a:sym typeface="+mn-lt"/>
                </a:rPr>
                <a:t>Your content is printed here, or by copying your text, select Paste in this box. or by copying your text. </a:t>
              </a:r>
              <a:endParaRPr lang="en-US" altLang="zh-CN" sz="12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12" name="矩形 11"/>
            <p:cNvSpPr/>
            <p:nvPr/>
          </p:nvSpPr>
          <p:spPr>
            <a:xfrm>
              <a:off x="9600" y="5860"/>
              <a:ext cx="9072" cy="2932"/>
            </a:xfrm>
            <a:prstGeom prst="rect">
              <a:avLst/>
            </a:prstGeom>
            <a:solidFill>
              <a:srgbClr val="FBC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latin typeface="微软雅黑" panose="020B0503020204020204" charset="-122"/>
                <a:ea typeface="微软雅黑" panose="020B0503020204020204" charset="-122"/>
                <a:cs typeface="+mn-ea"/>
                <a:sym typeface="+mn-lt"/>
              </a:endParaRPr>
            </a:p>
          </p:txBody>
        </p:sp>
        <p:sp>
          <p:nvSpPr>
            <p:cNvPr id="13" name="矩形 12"/>
            <p:cNvSpPr/>
            <p:nvPr/>
          </p:nvSpPr>
          <p:spPr>
            <a:xfrm>
              <a:off x="9600" y="1750"/>
              <a:ext cx="9073" cy="4030"/>
            </a:xfrm>
            <a:prstGeom prst="rect">
              <a:avLst/>
            </a:prstGeom>
            <a:blipFill dpi="0" rotWithShape="1">
              <a:blip r:embed="rId1"/>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latin typeface="微软雅黑" panose="020B0503020204020204" charset="-122"/>
                <a:ea typeface="微软雅黑" panose="020B0503020204020204" charset="-122"/>
                <a:cs typeface="+mn-ea"/>
                <a:sym typeface="+mn-lt"/>
              </a:endParaRPr>
            </a:p>
          </p:txBody>
        </p:sp>
        <p:grpSp>
          <p:nvGrpSpPr>
            <p:cNvPr id="6" name="组合 5"/>
            <p:cNvGrpSpPr/>
            <p:nvPr/>
          </p:nvGrpSpPr>
          <p:grpSpPr>
            <a:xfrm>
              <a:off x="9810" y="6601"/>
              <a:ext cx="8652" cy="1844"/>
              <a:chOff x="6363281" y="4128230"/>
              <a:chExt cx="5493757" cy="1171149"/>
            </a:xfrm>
          </p:grpSpPr>
          <p:sp>
            <p:nvSpPr>
              <p:cNvPr id="20" name="文本框 19"/>
              <p:cNvSpPr txBox="1"/>
              <p:nvPr/>
            </p:nvSpPr>
            <p:spPr>
              <a:xfrm>
                <a:off x="6363281" y="4589895"/>
                <a:ext cx="5493757" cy="709484"/>
              </a:xfrm>
              <a:prstGeom prst="rect">
                <a:avLst/>
              </a:prstGeom>
              <a:noFill/>
              <a:ln>
                <a:noFill/>
              </a:ln>
            </p:spPr>
            <p:txBody>
              <a:bodyPr wrap="square" rtlCol="0">
                <a:spAutoFit/>
              </a:bodyPr>
              <a:p>
                <a:pPr>
                  <a:lnSpc>
                    <a:spcPct val="150000"/>
                  </a:lnSpc>
                </a:pPr>
                <a:r>
                  <a:rPr lang="en-US" altLang="zh-CN" sz="1200" dirty="0">
                    <a:solidFill>
                      <a:schemeClr val="bg1"/>
                    </a:solidFill>
                    <a:latin typeface="微软雅黑" panose="020B0503020204020204" charset="-122"/>
                    <a:ea typeface="微软雅黑" panose="020B0503020204020204" charset="-122"/>
                    <a:cs typeface="+mn-ea"/>
                    <a:sym typeface="+mn-lt"/>
                  </a:rPr>
                  <a:t>Your content is printed here, or by copying your text, select Paste in this box. or by copying your text. select Paste in this box.</a:t>
                </a:r>
                <a:endParaRPr lang="en-US" altLang="zh-CN" sz="1200" dirty="0">
                  <a:solidFill>
                    <a:schemeClr val="bg1"/>
                  </a:solidFill>
                  <a:latin typeface="微软雅黑" panose="020B0503020204020204" charset="-122"/>
                  <a:ea typeface="微软雅黑" panose="020B0503020204020204" charset="-122"/>
                  <a:cs typeface="+mn-ea"/>
                  <a:sym typeface="+mn-lt"/>
                </a:endParaRPr>
              </a:p>
            </p:txBody>
          </p:sp>
          <p:sp>
            <p:nvSpPr>
              <p:cNvPr id="21" name="文本框 20"/>
              <p:cNvSpPr txBox="1"/>
              <p:nvPr/>
            </p:nvSpPr>
            <p:spPr>
              <a:xfrm>
                <a:off x="6366713" y="4128230"/>
                <a:ext cx="1415772" cy="291391"/>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cs typeface="+mn-ea"/>
                    <a:sym typeface="+mn-lt"/>
                  </a:rPr>
                  <a:t>标题内容</a:t>
                </a:r>
                <a:endParaRPr lang="zh-CN" altLang="en-US" dirty="0">
                  <a:solidFill>
                    <a:schemeClr val="bg1"/>
                  </a:solidFill>
                  <a:latin typeface="微软雅黑" panose="020B0503020204020204" charset="-122"/>
                  <a:ea typeface="微软雅黑" panose="020B0503020204020204" charset="-122"/>
                  <a:cs typeface="+mn-ea"/>
                  <a:sym typeface="+mn-lt"/>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cxnSp>
        <p:nvCxnSpPr>
          <p:cNvPr id="6" name="连接符: 肘形 5"/>
          <p:cNvCxnSpPr/>
          <p:nvPr/>
        </p:nvCxnSpPr>
        <p:spPr>
          <a:xfrm rot="16200000" flipH="1">
            <a:off x="4507672" y="2415208"/>
            <a:ext cx="3176657" cy="3176657"/>
          </a:xfrm>
          <a:prstGeom prst="bentConnector3">
            <a:avLst/>
          </a:prstGeom>
          <a:ln w="19050"/>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184650" y="2852529"/>
            <a:ext cx="646044" cy="646044"/>
          </a:xfrm>
          <a:prstGeom prst="ellipse">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2" name="椭圆 21"/>
          <p:cNvSpPr/>
          <p:nvPr/>
        </p:nvSpPr>
        <p:spPr>
          <a:xfrm>
            <a:off x="7361307" y="4492486"/>
            <a:ext cx="646044" cy="646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3" name="文本框 22"/>
          <p:cNvSpPr txBox="1"/>
          <p:nvPr/>
        </p:nvSpPr>
        <p:spPr>
          <a:xfrm>
            <a:off x="8085348" y="4067078"/>
            <a:ext cx="2454965" cy="40011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24" name="文本框 23"/>
          <p:cNvSpPr txBox="1"/>
          <p:nvPr/>
        </p:nvSpPr>
        <p:spPr>
          <a:xfrm>
            <a:off x="8085348" y="4358452"/>
            <a:ext cx="2949123" cy="1273169"/>
          </a:xfrm>
          <a:prstGeom prst="rect">
            <a:avLst/>
          </a:prstGeom>
          <a:noFill/>
        </p:spPr>
        <p:txBody>
          <a:bodyPr wrap="square" rtlCol="0">
            <a:spAutoFit/>
          </a:bodyPr>
          <a:lstStyle/>
          <a:p>
            <a:pP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 consectetuer adipiscing elit. Maecenas porttitor congue massa. Fusce posuere</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27" name="文本框 26"/>
          <p:cNvSpPr txBox="1"/>
          <p:nvPr/>
        </p:nvSpPr>
        <p:spPr>
          <a:xfrm>
            <a:off x="1729685" y="2297913"/>
            <a:ext cx="2454965" cy="400110"/>
          </a:xfrm>
          <a:prstGeom prst="rect">
            <a:avLst/>
          </a:prstGeom>
          <a:noFill/>
        </p:spPr>
        <p:txBody>
          <a:bodyPr wrap="square" rtlCol="0">
            <a:spAutoFit/>
          </a:bodyPr>
          <a:lstStyle/>
          <a:p>
            <a:pPr algn="r"/>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28" name="文本框 27"/>
          <p:cNvSpPr txBox="1"/>
          <p:nvPr/>
        </p:nvSpPr>
        <p:spPr>
          <a:xfrm>
            <a:off x="1235527" y="2589287"/>
            <a:ext cx="2949123" cy="1273169"/>
          </a:xfrm>
          <a:prstGeom prst="rect">
            <a:avLst/>
          </a:prstGeom>
          <a:noFill/>
        </p:spPr>
        <p:txBody>
          <a:bodyPr wrap="square" rtlCol="0">
            <a:spAutoFit/>
          </a:bodyPr>
          <a:lstStyle/>
          <a:p>
            <a:pPr algn="r">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 consectetuer adipiscing elit. Maecenas porttitor congue massa. Fusce posuere</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5631274" y="3504646"/>
            <a:ext cx="929452" cy="929452"/>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1" name="文本框 10"/>
          <p:cNvSpPr txBox="1"/>
          <p:nvPr/>
        </p:nvSpPr>
        <p:spPr>
          <a:xfrm>
            <a:off x="3908772" y="2927990"/>
            <a:ext cx="1197800" cy="459934"/>
          </a:xfrm>
          <a:prstGeom prst="rect">
            <a:avLst/>
          </a:prstGeom>
          <a:noFill/>
        </p:spPr>
        <p:txBody>
          <a:bodyPr wrap="square" rtlCol="0">
            <a:spAutoFit/>
          </a:bodyPr>
          <a:lstStyle/>
          <a:p>
            <a:pPr algn="ctr">
              <a:lnSpc>
                <a:spcPct val="130000"/>
              </a:lnSpc>
            </a:pPr>
            <a:r>
              <a:rPr lang="en-US" altLang="zh-CN" sz="2000">
                <a:solidFill>
                  <a:schemeClr val="bg1"/>
                </a:solidFill>
                <a:latin typeface="微软雅黑" panose="020B0503020204020204" charset="-122"/>
                <a:ea typeface="微软雅黑" panose="020B0503020204020204" charset="-122"/>
              </a:rPr>
              <a:t>01</a:t>
            </a:r>
            <a:endParaRPr lang="en-US" altLang="zh-CN" sz="2000">
              <a:solidFill>
                <a:schemeClr val="bg1"/>
              </a:solidFill>
              <a:latin typeface="微软雅黑" panose="020B0503020204020204" charset="-122"/>
              <a:ea typeface="微软雅黑" panose="020B0503020204020204" charset="-122"/>
            </a:endParaRPr>
          </a:p>
        </p:txBody>
      </p:sp>
      <p:sp>
        <p:nvSpPr>
          <p:cNvPr id="30" name="文本框 29"/>
          <p:cNvSpPr txBox="1"/>
          <p:nvPr/>
        </p:nvSpPr>
        <p:spPr>
          <a:xfrm>
            <a:off x="7093853" y="4574858"/>
            <a:ext cx="1197800" cy="459934"/>
          </a:xfrm>
          <a:prstGeom prst="rect">
            <a:avLst/>
          </a:prstGeom>
          <a:noFill/>
        </p:spPr>
        <p:txBody>
          <a:bodyPr wrap="square" rtlCol="0">
            <a:spAutoFit/>
          </a:bodyPr>
          <a:lstStyle/>
          <a:p>
            <a:pPr algn="ctr">
              <a:lnSpc>
                <a:spcPct val="130000"/>
              </a:lnSpc>
            </a:pPr>
            <a:r>
              <a:rPr lang="en-US" altLang="zh-CN" sz="2000">
                <a:solidFill>
                  <a:schemeClr val="bg1"/>
                </a:solidFill>
                <a:latin typeface="微软雅黑" panose="020B0503020204020204" charset="-122"/>
                <a:ea typeface="微软雅黑" panose="020B0503020204020204" charset="-122"/>
              </a:rPr>
              <a:t>02</a:t>
            </a:r>
            <a:endParaRPr lang="en-US" altLang="zh-CN" sz="2000">
              <a:solidFill>
                <a:schemeClr val="bg1"/>
              </a:solidFill>
              <a:latin typeface="微软雅黑" panose="020B0503020204020204" charset="-122"/>
              <a:ea typeface="微软雅黑" panose="020B0503020204020204" charset="-122"/>
            </a:endParaRPr>
          </a:p>
        </p:txBody>
      </p:sp>
      <p:pic>
        <p:nvPicPr>
          <p:cNvPr id="31" name="图形 3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847936" y="3711369"/>
            <a:ext cx="476250" cy="47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4070" y="575144"/>
            <a:ext cx="3723861" cy="492443"/>
          </a:xfrm>
          <a:prstGeom prst="rect">
            <a:avLst/>
          </a:prstGeom>
          <a:noFill/>
        </p:spPr>
        <p:txBody>
          <a:bodyPr wrap="square" rtlCol="0">
            <a:spAutoFit/>
          </a:bodyPr>
          <a:lstStyle/>
          <a:p>
            <a:pPr algn="ctr"/>
            <a:r>
              <a:rPr lang="zh-CN" altLang="en-US" sz="2600">
                <a:latin typeface="+mj-ea"/>
                <a:ea typeface="+mj-ea"/>
              </a:rPr>
              <a:t>点击输入标题</a:t>
            </a:r>
            <a:endParaRPr lang="zh-CN" altLang="en-US" sz="2600">
              <a:latin typeface="+mj-ea"/>
              <a:ea typeface="+mj-ea"/>
            </a:endParaRPr>
          </a:p>
        </p:txBody>
      </p:sp>
      <p:sp>
        <p:nvSpPr>
          <p:cNvPr id="5" name="文本框 4"/>
          <p:cNvSpPr txBox="1"/>
          <p:nvPr/>
        </p:nvSpPr>
        <p:spPr>
          <a:xfrm>
            <a:off x="4387905" y="1020527"/>
            <a:ext cx="3416190" cy="276999"/>
          </a:xfrm>
          <a:prstGeom prst="rect">
            <a:avLst/>
          </a:prstGeom>
          <a:noFill/>
        </p:spPr>
        <p:txBody>
          <a:bodyPr wrap="square" rtlCol="0">
            <a:spAutoFit/>
          </a:bodyPr>
          <a:lstStyle/>
          <a:p>
            <a:pPr algn="ctr"/>
            <a:r>
              <a:rPr lang="en-US" altLang="zh-CN" sz="1200"/>
              <a:t>Lorem ipsum dolor sit amet, consectetuer</a:t>
            </a:r>
            <a:endParaRPr lang="zh-CN" altLang="en-US" sz="1200"/>
          </a:p>
        </p:txBody>
      </p:sp>
      <p:grpSp>
        <p:nvGrpSpPr>
          <p:cNvPr id="3" name="组合 2"/>
          <p:cNvGrpSpPr/>
          <p:nvPr/>
        </p:nvGrpSpPr>
        <p:grpSpPr>
          <a:xfrm>
            <a:off x="471170" y="2055407"/>
            <a:ext cx="10964545" cy="3558868"/>
            <a:chOff x="1405" y="2964"/>
            <a:chExt cx="16434" cy="5334"/>
          </a:xfrm>
        </p:grpSpPr>
        <p:sp>
          <p:nvSpPr>
            <p:cNvPr id="4" name="椭圆 3"/>
            <p:cNvSpPr/>
            <p:nvPr/>
          </p:nvSpPr>
          <p:spPr>
            <a:xfrm>
              <a:off x="2579" y="5910"/>
              <a:ext cx="1581" cy="1581"/>
            </a:xfrm>
            <a:prstGeom prst="ellipse">
              <a:avLst/>
            </a:prstGeom>
            <a:solidFill>
              <a:srgbClr val="16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 name="椭圆 11"/>
            <p:cNvSpPr/>
            <p:nvPr/>
          </p:nvSpPr>
          <p:spPr>
            <a:xfrm>
              <a:off x="5694" y="5910"/>
              <a:ext cx="1581" cy="15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3" name="椭圆 12"/>
            <p:cNvSpPr/>
            <p:nvPr/>
          </p:nvSpPr>
          <p:spPr>
            <a:xfrm>
              <a:off x="8810" y="5910"/>
              <a:ext cx="1581" cy="1581"/>
            </a:xfrm>
            <a:prstGeom prst="ellipse">
              <a:avLst/>
            </a:prstGeom>
            <a:solidFill>
              <a:srgbClr val="E7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4" name="椭圆 13"/>
            <p:cNvSpPr/>
            <p:nvPr/>
          </p:nvSpPr>
          <p:spPr>
            <a:xfrm>
              <a:off x="11925" y="5910"/>
              <a:ext cx="1581" cy="15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椭圆 14"/>
            <p:cNvSpPr/>
            <p:nvPr/>
          </p:nvSpPr>
          <p:spPr>
            <a:xfrm>
              <a:off x="15040" y="5910"/>
              <a:ext cx="1581" cy="1581"/>
            </a:xfrm>
            <a:prstGeom prst="ellipse">
              <a:avLst/>
            </a:prstGeom>
            <a:solidFill>
              <a:srgbClr val="FAE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7" name="组合 6"/>
            <p:cNvGrpSpPr/>
            <p:nvPr/>
          </p:nvGrpSpPr>
          <p:grpSpPr>
            <a:xfrm>
              <a:off x="2406" y="2964"/>
              <a:ext cx="14388" cy="1767"/>
              <a:chOff x="1637473" y="1752849"/>
              <a:chExt cx="9136544" cy="1122178"/>
            </a:xfrm>
          </p:grpSpPr>
          <p:sp>
            <p:nvSpPr>
              <p:cNvPr id="17" name="文本框 16"/>
              <p:cNvSpPr txBox="1"/>
              <p:nvPr/>
            </p:nvSpPr>
            <p:spPr>
              <a:xfrm>
                <a:off x="1637473" y="1752849"/>
                <a:ext cx="2454965" cy="379541"/>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点击添加标题</a:t>
                </a:r>
                <a:endParaRPr lang="zh-CN" altLang="en-US" sz="2000">
                  <a:latin typeface="微软雅黑" panose="020B0503020204020204" charset="-122"/>
                  <a:ea typeface="微软雅黑" panose="020B0503020204020204" charset="-122"/>
                </a:endParaRPr>
              </a:p>
            </p:txBody>
          </p:sp>
          <p:sp>
            <p:nvSpPr>
              <p:cNvPr id="18" name="文本框 17"/>
              <p:cNvSpPr txBox="1"/>
              <p:nvPr/>
            </p:nvSpPr>
            <p:spPr>
              <a:xfrm>
                <a:off x="1637473" y="2103857"/>
                <a:ext cx="9136544" cy="771170"/>
              </a:xfrm>
              <a:prstGeom prst="rect">
                <a:avLst/>
              </a:prstGeom>
              <a:noFill/>
            </p:spPr>
            <p:txBody>
              <a:bodyPr wrap="square" rtlCol="0">
                <a:spAutoFit/>
              </a:bodyPr>
              <a:lstStyle/>
              <a:p>
                <a:pPr algn="just">
                  <a:lnSpc>
                    <a:spcPct val="13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Lorem ipsum dolor sit amet, consectetuer adipiscing elit. Maecenas porttitor congue massa. Fusce posuere  Lorem ipsum dolor sit amet, consectetuer adipiscing elit. Maecenas porttitor congue massa. Fusce posuere, magna sed pulvinar ultricies, purus lectus malesuada libero, sit amet commodo magna eros quis urna.</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grpSp>
        <p:sp>
          <p:nvSpPr>
            <p:cNvPr id="20" name="文本框 19"/>
            <p:cNvSpPr txBox="1"/>
            <p:nvPr/>
          </p:nvSpPr>
          <p:spPr>
            <a:xfrm>
              <a:off x="1405" y="7700"/>
              <a:ext cx="3866" cy="598"/>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添加内容</a:t>
              </a:r>
              <a:endParaRPr lang="zh-CN" altLang="en-US" sz="2000">
                <a:latin typeface="微软雅黑" panose="020B0503020204020204" charset="-122"/>
                <a:ea typeface="微软雅黑" panose="020B0503020204020204" charset="-122"/>
              </a:endParaRPr>
            </a:p>
          </p:txBody>
        </p:sp>
        <p:sp>
          <p:nvSpPr>
            <p:cNvPr id="21" name="文本框 20"/>
            <p:cNvSpPr txBox="1"/>
            <p:nvPr/>
          </p:nvSpPr>
          <p:spPr>
            <a:xfrm>
              <a:off x="4547" y="7700"/>
              <a:ext cx="3866" cy="598"/>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添加内容</a:t>
              </a:r>
              <a:endParaRPr lang="zh-CN" altLang="en-US" sz="2000">
                <a:latin typeface="微软雅黑" panose="020B0503020204020204" charset="-122"/>
                <a:ea typeface="微软雅黑" panose="020B0503020204020204" charset="-122"/>
              </a:endParaRPr>
            </a:p>
          </p:txBody>
        </p:sp>
        <p:sp>
          <p:nvSpPr>
            <p:cNvPr id="22" name="文本框 21"/>
            <p:cNvSpPr txBox="1"/>
            <p:nvPr/>
          </p:nvSpPr>
          <p:spPr>
            <a:xfrm>
              <a:off x="7689" y="7700"/>
              <a:ext cx="3866" cy="598"/>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添加内容</a:t>
              </a:r>
              <a:endParaRPr lang="zh-CN" altLang="en-US" sz="2000">
                <a:latin typeface="微软雅黑" panose="020B0503020204020204" charset="-122"/>
                <a:ea typeface="微软雅黑" panose="020B0503020204020204" charset="-122"/>
              </a:endParaRPr>
            </a:p>
          </p:txBody>
        </p:sp>
        <p:sp>
          <p:nvSpPr>
            <p:cNvPr id="23" name="文本框 22"/>
            <p:cNvSpPr txBox="1"/>
            <p:nvPr/>
          </p:nvSpPr>
          <p:spPr>
            <a:xfrm>
              <a:off x="10797" y="7700"/>
              <a:ext cx="3866" cy="598"/>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添加内容</a:t>
              </a:r>
              <a:endParaRPr lang="zh-CN" altLang="en-US" sz="2000">
                <a:latin typeface="微软雅黑" panose="020B0503020204020204" charset="-122"/>
                <a:ea typeface="微软雅黑" panose="020B0503020204020204" charset="-122"/>
              </a:endParaRPr>
            </a:p>
          </p:txBody>
        </p:sp>
        <p:sp>
          <p:nvSpPr>
            <p:cNvPr id="24" name="文本框 23"/>
            <p:cNvSpPr txBox="1"/>
            <p:nvPr/>
          </p:nvSpPr>
          <p:spPr>
            <a:xfrm>
              <a:off x="13973" y="7700"/>
              <a:ext cx="3866" cy="598"/>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添加内容</a:t>
              </a:r>
              <a:endParaRPr lang="zh-CN" altLang="en-US" sz="2000">
                <a:latin typeface="微软雅黑" panose="020B0503020204020204" charset="-122"/>
                <a:ea typeface="微软雅黑" panose="020B0503020204020204" charset="-122"/>
              </a:endParaRPr>
            </a:p>
          </p:txBody>
        </p:sp>
        <p:pic>
          <p:nvPicPr>
            <p:cNvPr id="25" name="图形 2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538" y="6356"/>
              <a:ext cx="649" cy="649"/>
            </a:xfrm>
            <a:prstGeom prst="rect">
              <a:avLst/>
            </a:prstGeom>
          </p:spPr>
        </p:pic>
        <p:pic>
          <p:nvPicPr>
            <p:cNvPr id="31" name="图形 3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5" y="6360"/>
              <a:ext cx="649" cy="649"/>
            </a:xfrm>
            <a:prstGeom prst="rect">
              <a:avLst/>
            </a:prstGeom>
          </p:spPr>
        </p:pic>
        <p:pic>
          <p:nvPicPr>
            <p:cNvPr id="32" name="图形 3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98" y="6403"/>
              <a:ext cx="649" cy="649"/>
            </a:xfrm>
            <a:prstGeom prst="rect">
              <a:avLst/>
            </a:prstGeom>
          </p:spPr>
        </p:pic>
        <p:pic>
          <p:nvPicPr>
            <p:cNvPr id="33" name="图形 3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55" y="6407"/>
              <a:ext cx="649" cy="649"/>
            </a:xfrm>
            <a:prstGeom prst="rect">
              <a:avLst/>
            </a:prstGeom>
          </p:spPr>
        </p:pic>
        <p:pic>
          <p:nvPicPr>
            <p:cNvPr id="35" name="图形 3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429" y="6515"/>
              <a:ext cx="603" cy="603"/>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164" name="矩形 7163"/>
          <p:cNvSpPr/>
          <p:nvPr/>
        </p:nvSpPr>
        <p:spPr>
          <a:xfrm>
            <a:off x="5168899" y="1973348"/>
            <a:ext cx="6677744" cy="3045401"/>
          </a:xfrm>
          <a:prstGeom prst="rect">
            <a:avLst/>
          </a:prstGeom>
          <a:solidFill>
            <a:schemeClr val="bg1"/>
          </a:solidFill>
          <a:ln w="76200">
            <a:solidFill>
              <a:srgbClr val="FBC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61" name="文本框 7160"/>
          <p:cNvSpPr txBox="1"/>
          <p:nvPr/>
        </p:nvSpPr>
        <p:spPr>
          <a:xfrm>
            <a:off x="6178752" y="2127519"/>
            <a:ext cx="5262880" cy="1322070"/>
          </a:xfrm>
          <a:prstGeom prst="rect">
            <a:avLst/>
          </a:prstGeom>
          <a:noFill/>
        </p:spPr>
        <p:txBody>
          <a:bodyPr wrap="none" rtlCol="0">
            <a:spAutoFit/>
          </a:bodyPr>
          <a:lstStyle/>
          <a:p>
            <a:pPr algn="r"/>
            <a:r>
              <a:rPr lang="zh-CN" altLang="en-US"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rPr>
              <a:t>感谢您聆听</a:t>
            </a:r>
            <a:endParaRPr lang="zh-CN" altLang="en-US" sz="8000">
              <a:solidFill>
                <a:schemeClr val="tx1">
                  <a:lumMod val="75000"/>
                  <a:lumOff val="25000"/>
                </a:schemeClr>
              </a:solidFill>
              <a:latin typeface="方正悠黑体加粗" panose="02010600010101010101" charset="-122"/>
              <a:ea typeface="方正悠黑体加粗" panose="02010600010101010101" charset="-122"/>
              <a:cs typeface="方正悠黑体加粗" panose="02010600010101010101" charset="-122"/>
            </a:endParaRPr>
          </a:p>
        </p:txBody>
      </p:sp>
      <p:sp>
        <p:nvSpPr>
          <p:cNvPr id="7162" name="文本框 7161"/>
          <p:cNvSpPr txBox="1"/>
          <p:nvPr/>
        </p:nvSpPr>
        <p:spPr>
          <a:xfrm>
            <a:off x="9023448" y="3342972"/>
            <a:ext cx="2418080" cy="1445260"/>
          </a:xfrm>
          <a:prstGeom prst="rect">
            <a:avLst/>
          </a:prstGeom>
          <a:noFill/>
        </p:spPr>
        <p:txBody>
          <a:bodyPr wrap="none" rtlCol="0">
            <a:spAutoFit/>
          </a:bodyPr>
          <a:lstStyle/>
          <a:p>
            <a:pPr algn="r"/>
            <a:r>
              <a:rPr lang="zh-CN" altLang="en-US" sz="8800">
                <a:solidFill>
                  <a:schemeClr val="tx1">
                    <a:lumMod val="75000"/>
                    <a:lumOff val="25000"/>
                  </a:schemeClr>
                </a:solidFill>
                <a:latin typeface="+mj-ea"/>
                <a:ea typeface="+mj-ea"/>
              </a:rPr>
              <a:t>简约</a:t>
            </a:r>
            <a:endParaRPr lang="zh-CN" altLang="en-US" sz="8800">
              <a:solidFill>
                <a:schemeClr val="tx1">
                  <a:lumMod val="75000"/>
                  <a:lumOff val="25000"/>
                </a:schemeClr>
              </a:solidFill>
              <a:latin typeface="+mj-ea"/>
              <a:ea typeface="+mj-ea"/>
            </a:endParaRPr>
          </a:p>
        </p:txBody>
      </p:sp>
      <p:sp>
        <p:nvSpPr>
          <p:cNvPr id="7163" name="文本框 7162"/>
          <p:cNvSpPr txBox="1"/>
          <p:nvPr/>
        </p:nvSpPr>
        <p:spPr>
          <a:xfrm>
            <a:off x="5417913" y="3610723"/>
            <a:ext cx="3698604" cy="909801"/>
          </a:xfrm>
          <a:prstGeom prst="rect">
            <a:avLst/>
          </a:prstGeom>
          <a:noFill/>
        </p:spPr>
        <p:txBody>
          <a:bodyPr wrap="square" rtlCol="0">
            <a:spAutoFit/>
          </a:bodyPr>
          <a:lstStyle/>
          <a:p>
            <a:pPr algn="r">
              <a:lnSpc>
                <a:spcPct val="130000"/>
              </a:lnSpc>
            </a:pPr>
            <a:r>
              <a:rPr lang="en-US" altLang="zh-CN" sz="1400">
                <a:solidFill>
                  <a:schemeClr val="tx1">
                    <a:lumMod val="75000"/>
                    <a:lumOff val="25000"/>
                  </a:schemeClr>
                </a:solidFill>
              </a:rPr>
              <a:t>Lorem ipsum dolor sit amet, consectetuer adipiscing elit. Maecenas porttitor congue quis urna.massa. </a:t>
            </a:r>
            <a:endParaRPr lang="en-US" altLang="zh-CN" sz="1400">
              <a:solidFill>
                <a:schemeClr val="tx1">
                  <a:lumMod val="75000"/>
                  <a:lumOff val="25000"/>
                </a:schemeClr>
              </a:solidFill>
            </a:endParaRPr>
          </a:p>
        </p:txBody>
      </p:sp>
      <p:pic>
        <p:nvPicPr>
          <p:cNvPr id="2" name="图片 1" descr="43f1c3f3ade39dc7f3a674a7b1bb68e94504108414a68-ymjDCs_fw658"/>
          <p:cNvPicPr>
            <a:picLocks noChangeAspect="1"/>
          </p:cNvPicPr>
          <p:nvPr/>
        </p:nvPicPr>
        <p:blipFill>
          <a:blip r:embed="rId1"/>
          <a:stretch>
            <a:fillRect/>
          </a:stretch>
        </p:blipFill>
        <p:spPr>
          <a:xfrm>
            <a:off x="261620" y="688340"/>
            <a:ext cx="5511800" cy="5615940"/>
          </a:xfrm>
          <a:prstGeom prst="rect">
            <a:avLst/>
          </a:prstGeom>
        </p:spPr>
      </p:pic>
      <p:sp>
        <p:nvSpPr>
          <p:cNvPr id="14" name="文本框 13"/>
          <p:cNvSpPr txBox="1"/>
          <p:nvPr/>
        </p:nvSpPr>
        <p:spPr>
          <a:xfrm>
            <a:off x="9632979" y="5639766"/>
            <a:ext cx="2003146" cy="408623"/>
          </a:xfrm>
          <a:prstGeom prst="roundRect">
            <a:avLst>
              <a:gd name="adj" fmla="val 50000"/>
            </a:avLst>
          </a:prstGeom>
          <a:solidFill>
            <a:schemeClr val="bg1"/>
          </a:solidFill>
          <a:ln w="28575">
            <a:solidFill>
              <a:srgbClr val="FBCB73"/>
            </a:solidFill>
          </a:ln>
        </p:spPr>
        <p:txBody>
          <a:bodyPr wrap="none" rtlCol="0" anchor="ctr">
            <a:noAutofit/>
          </a:bodyPr>
          <a:p>
            <a:pPr algn="ctr"/>
            <a:r>
              <a:rPr lang="zh-CN" altLang="en-US" sz="1600" dirty="0" smtClean="0">
                <a:latin typeface="微软雅黑" panose="020B0503020204020204" charset="-122"/>
                <a:ea typeface="微软雅黑" panose="020B0503020204020204" charset="-122"/>
              </a:rPr>
              <a:t>主讲教师</a:t>
            </a:r>
            <a:r>
              <a:rPr lang="en-US" altLang="zh-CN" sz="1600" dirty="0" smtClean="0">
                <a:latin typeface="微软雅黑" panose="020B0503020204020204" charset="-122"/>
                <a:ea typeface="微软雅黑" panose="020B0503020204020204" charset="-122"/>
              </a:rPr>
              <a:t>:</a:t>
            </a:r>
            <a:r>
              <a:rPr lang="zh-CN" altLang="en-US" sz="1600" dirty="0" smtClean="0">
                <a:latin typeface="微软雅黑" panose="020B0503020204020204" charset="-122"/>
                <a:ea typeface="微软雅黑" panose="020B0503020204020204" charset="-122"/>
              </a:rPr>
              <a:t> </a:t>
            </a:r>
            <a:r>
              <a:rPr lang="en-US" altLang="zh-CN" sz="1600" dirty="0" smtClean="0">
                <a:latin typeface="微软雅黑" panose="020B0503020204020204" charset="-122"/>
                <a:ea typeface="微软雅黑" panose="020B0503020204020204" charset="-122"/>
              </a:rPr>
              <a:t>PPTCN</a:t>
            </a:r>
            <a:endParaRPr lang="en-US" altLang="zh-CN" sz="1600" dirty="0" smtClean="0">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2"/>
          <a:srcRect l="50000" b="33137"/>
          <a:stretch>
            <a:fillRect/>
          </a:stretch>
        </p:blipFill>
        <p:spPr>
          <a:xfrm rot="9958868">
            <a:off x="10447655" y="-318135"/>
            <a:ext cx="1916430" cy="1897380"/>
          </a:xfrm>
          <a:custGeom>
            <a:avLst/>
            <a:gdLst>
              <a:gd name="connsiteX0" fmla="*/ 3002073 w 3002073"/>
              <a:gd name="connsiteY0" fmla="*/ 2972050 h 2972050"/>
              <a:gd name="connsiteX1" fmla="*/ 0 w 3002073"/>
              <a:gd name="connsiteY1" fmla="*/ 2222499 h 2972050"/>
              <a:gd name="connsiteX2" fmla="*/ 554909 w 3002073"/>
              <a:gd name="connsiteY2" fmla="*/ 0 h 2972050"/>
              <a:gd name="connsiteX3" fmla="*/ 3002073 w 3002073"/>
              <a:gd name="connsiteY3" fmla="*/ 0 h 2972050"/>
            </a:gdLst>
            <a:ahLst/>
            <a:cxnLst>
              <a:cxn ang="0">
                <a:pos x="connsiteX0" y="connsiteY0"/>
              </a:cxn>
              <a:cxn ang="0">
                <a:pos x="connsiteX1" y="connsiteY1"/>
              </a:cxn>
              <a:cxn ang="0">
                <a:pos x="connsiteX2" y="connsiteY2"/>
              </a:cxn>
              <a:cxn ang="0">
                <a:pos x="connsiteX3" y="connsiteY3"/>
              </a:cxn>
            </a:cxnLst>
            <a:rect l="l" t="t" r="r" b="b"/>
            <a:pathLst>
              <a:path w="3002073" h="2972050">
                <a:moveTo>
                  <a:pt x="3002073" y="2972050"/>
                </a:moveTo>
                <a:lnTo>
                  <a:pt x="0" y="2222499"/>
                </a:lnTo>
                <a:lnTo>
                  <a:pt x="554909" y="0"/>
                </a:lnTo>
                <a:lnTo>
                  <a:pt x="3002073" y="0"/>
                </a:lnTo>
                <a:close/>
              </a:path>
            </a:pathLst>
          </a:custGeom>
        </p:spPr>
      </p:pic>
      <p:pic>
        <p:nvPicPr>
          <p:cNvPr id="13" name="图片 12" descr="17"/>
          <p:cNvPicPr>
            <a:picLocks noChangeAspect="1"/>
          </p:cNvPicPr>
          <p:nvPr userDrawn="1"/>
        </p:nvPicPr>
        <p:blipFill>
          <a:blip r:embed="rId3"/>
          <a:srcRect l="-625" t="52528" r="85625" b="30000"/>
          <a:stretch>
            <a:fillRect/>
          </a:stretch>
        </p:blipFill>
        <p:spPr>
          <a:xfrm>
            <a:off x="5181600" y="1172210"/>
            <a:ext cx="1828800" cy="1198245"/>
          </a:xfrm>
          <a:prstGeom prst="rect">
            <a:avLst/>
          </a:prstGeom>
        </p:spPr>
      </p:pic>
      <p:pic>
        <p:nvPicPr>
          <p:cNvPr id="8" name="图片 7" descr="17"/>
          <p:cNvPicPr>
            <a:picLocks noChangeAspect="1"/>
          </p:cNvPicPr>
          <p:nvPr userDrawn="1"/>
        </p:nvPicPr>
        <p:blipFill>
          <a:blip r:embed="rId3"/>
          <a:srcRect l="-312" t="83454" r="85313" b="-926"/>
          <a:stretch>
            <a:fillRect/>
          </a:stretch>
        </p:blipFill>
        <p:spPr>
          <a:xfrm>
            <a:off x="0" y="5223510"/>
            <a:ext cx="2254885" cy="1477645"/>
          </a:xfrm>
          <a:prstGeom prst="rect">
            <a:avLst/>
          </a:prstGeom>
        </p:spPr>
      </p:pic>
      <p:pic>
        <p:nvPicPr>
          <p:cNvPr id="9" name="图片 8" descr="17"/>
          <p:cNvPicPr>
            <a:picLocks noChangeAspect="1"/>
          </p:cNvPicPr>
          <p:nvPr userDrawn="1"/>
        </p:nvPicPr>
        <p:blipFill>
          <a:blip r:embed="rId3"/>
          <a:srcRect l="-625" t="52528" r="85625" b="30000"/>
          <a:stretch>
            <a:fillRect/>
          </a:stretch>
        </p:blipFill>
        <p:spPr>
          <a:xfrm rot="6300000">
            <a:off x="10835640" y="4860925"/>
            <a:ext cx="1828800" cy="1198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图片 13"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sld>
</file>

<file path=ppt/theme/theme1.xml><?xml version="1.0" encoding="utf-8"?>
<a:theme xmlns:a="http://schemas.openxmlformats.org/drawingml/2006/main" name="Office 主题">
  <a:themeElements>
    <a:clrScheme name="自定义 7">
      <a:dk1>
        <a:srgbClr val="000000"/>
      </a:dk1>
      <a:lt1>
        <a:srgbClr val="FFFFFF"/>
      </a:lt1>
      <a:dk2>
        <a:srgbClr val="000000"/>
      </a:dk2>
      <a:lt2>
        <a:srgbClr val="FFFFFF"/>
      </a:lt2>
      <a:accent1>
        <a:srgbClr val="E7849B"/>
      </a:accent1>
      <a:accent2>
        <a:srgbClr val="FFFFFF"/>
      </a:accent2>
      <a:accent3>
        <a:srgbClr val="EBAA0F"/>
      </a:accent3>
      <a:accent4>
        <a:srgbClr val="000000"/>
      </a:accent4>
      <a:accent5>
        <a:srgbClr val="00CC66"/>
      </a:accent5>
      <a:accent6>
        <a:srgbClr val="70AD47"/>
      </a:accent6>
      <a:hlink>
        <a:srgbClr val="0563C1"/>
      </a:hlink>
      <a:folHlink>
        <a:srgbClr val="954F72"/>
      </a:folHlink>
    </a:clrScheme>
    <a:fontScheme name="自定义 1">
      <a:majorFont>
        <a:latin typeface="站酷文艺体"/>
        <a:ea typeface="站酷文艺体"/>
        <a:cs typeface=""/>
      </a:majorFont>
      <a:minorFont>
        <a:latin typeface="思源黑体 CN Light"/>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849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30000"/>
          </a:lnSpc>
          <a:defRPr sz="120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5681</Words>
  <Application>WPS 演示</Application>
  <PresentationFormat>宽屏</PresentationFormat>
  <Paragraphs>283</Paragraphs>
  <Slides>20</Slides>
  <Notes>0</Notes>
  <HiddenSlides>0</HiddenSlides>
  <MMClips>0</MMClips>
  <ScaleCrop>false</ScaleCrop>
  <HeadingPairs>
    <vt:vector size="6" baseType="variant">
      <vt:variant>
        <vt:lpstr>已用的字体</vt:lpstr>
      </vt:variant>
      <vt:variant>
        <vt:i4>38</vt:i4>
      </vt:variant>
      <vt:variant>
        <vt:lpstr>主题</vt:lpstr>
      </vt:variant>
      <vt:variant>
        <vt:i4>1</vt:i4>
      </vt:variant>
      <vt:variant>
        <vt:lpstr>幻灯片标题</vt:lpstr>
      </vt:variant>
      <vt:variant>
        <vt:i4>20</vt:i4>
      </vt:variant>
    </vt:vector>
  </HeadingPairs>
  <TitlesOfParts>
    <vt:vector size="59" baseType="lpstr">
      <vt:lpstr>Arial</vt:lpstr>
      <vt:lpstr>宋体</vt:lpstr>
      <vt:lpstr>Wingdings</vt:lpstr>
      <vt:lpstr>站酷文艺体</vt:lpstr>
      <vt:lpstr>思源黑体 CN Light</vt:lpstr>
      <vt:lpstr>黑体</vt:lpstr>
      <vt:lpstr>微软雅黑</vt:lpstr>
      <vt:lpstr>Arial Unicode MS</vt:lpstr>
      <vt:lpstr>Calibri</vt:lpstr>
      <vt:lpstr>思源黑体 CN Light</vt:lpstr>
      <vt:lpstr>字魂凤鸣手书</vt:lpstr>
      <vt:lpstr>刘炳森隶书</vt:lpstr>
      <vt:lpstr>兰米蹦君体</vt:lpstr>
      <vt:lpstr>从未如此可爱</vt:lpstr>
      <vt:lpstr>华康皮皮鼠体 W5</vt:lpstr>
      <vt:lpstr>华康行楷体 W5</vt:lpstr>
      <vt:lpstr>字心坊萌喵体</vt:lpstr>
      <vt:lpstr>字语坊岚烟行楷</vt:lpstr>
      <vt:lpstr>字语坊潇湘行书</vt:lpstr>
      <vt:lpstr>小确幸拼音体</vt:lpstr>
      <vt:lpstr>方正兰亭黑_GBK</vt:lpstr>
      <vt:lpstr>方正兰亭黑简体</vt:lpstr>
      <vt:lpstr>方正心动夏日祭</vt:lpstr>
      <vt:lpstr>方正悠黑体加粗</vt:lpstr>
      <vt:lpstr>方正楷体_GB2312</vt:lpstr>
      <vt:lpstr>站酷文艺体</vt:lpstr>
      <vt:lpstr>汉仪正圆-95W</vt:lpstr>
      <vt:lpstr>华文行楷</vt:lpstr>
      <vt:lpstr>Gill Sans</vt:lpstr>
      <vt:lpstr>Source Sans Pro Light</vt:lpstr>
      <vt:lpstr>Segoe Print</vt:lpstr>
      <vt:lpstr>汉仪中黑简</vt:lpstr>
      <vt:lpstr>Open Sans Light</vt:lpstr>
      <vt:lpstr>NumberOnly</vt:lpstr>
      <vt:lpstr>Roboto Black</vt:lpstr>
      <vt:lpstr>Lato Heavy</vt:lpstr>
      <vt:lpstr>Vrinda</vt:lpstr>
      <vt:lpstr>Bebas Neue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25</cp:revision>
  <dcterms:created xsi:type="dcterms:W3CDTF">2020-08-04T01:46:39Z</dcterms:created>
  <dcterms:modified xsi:type="dcterms:W3CDTF">2020-08-04T02:12:24Z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