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6" r:id="rId4"/>
    <p:sldId id="281" r:id="rId5"/>
    <p:sldId id="260" r:id="rId6"/>
    <p:sldId id="261" r:id="rId7"/>
    <p:sldId id="282" r:id="rId8"/>
    <p:sldId id="284" r:id="rId9"/>
    <p:sldId id="289" r:id="rId10"/>
    <p:sldId id="283" r:id="rId11"/>
    <p:sldId id="264" r:id="rId12"/>
    <p:sldId id="265" r:id="rId13"/>
    <p:sldId id="285" r:id="rId14"/>
    <p:sldId id="288" r:id="rId15"/>
    <p:sldId id="266" r:id="rId16"/>
    <p:sldId id="267" r:id="rId17"/>
    <p:sldId id="268" r:id="rId18"/>
    <p:sldId id="286" r:id="rId19"/>
    <p:sldId id="287" r:id="rId20"/>
    <p:sldId id="269" r:id="rId21"/>
    <p:sldId id="270" r:id="rId22"/>
    <p:sldId id="272" r:id="rId23"/>
    <p:sldId id="28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598"/>
    <a:srgbClr val="FEBB01"/>
    <a:srgbClr val="FFFA00"/>
    <a:srgbClr val="FEA108"/>
    <a:srgbClr val="E63F0A"/>
    <a:srgbClr val="D70010"/>
    <a:srgbClr val="E69B19"/>
    <a:srgbClr val="78C6E2"/>
    <a:srgbClr val="57B8DB"/>
    <a:srgbClr val="CCE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628832848"/>
        <c:axId val="-628837200"/>
      </c:barChart>
      <c:catAx>
        <c:axId val="-628832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628837200"/>
        <c:crosses val="autoZero"/>
        <c:auto val="1"/>
        <c:lblAlgn val="ctr"/>
        <c:lblOffset val="100"/>
        <c:noMultiLvlLbl val="0"/>
      </c:catAx>
      <c:valAx>
        <c:axId val="-6288372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62883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6585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06876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58619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4</a:t>
            </a:fld>
            <a:endParaRPr lang="zh-CN" altLang="en-US"/>
          </a:p>
        </p:txBody>
      </p:sp>
    </p:spTree>
    <p:extLst>
      <p:ext uri="{BB962C8B-B14F-4D97-AF65-F5344CB8AC3E}">
        <p14:creationId xmlns:p14="http://schemas.microsoft.com/office/powerpoint/2010/main" val="160675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5183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51170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extLst>
      <p:ext uri="{BB962C8B-B14F-4D97-AF65-F5344CB8AC3E}">
        <p14:creationId xmlns:p14="http://schemas.microsoft.com/office/powerpoint/2010/main" val="354510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0209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340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extLst>
      <p:ext uri="{BB962C8B-B14F-4D97-AF65-F5344CB8AC3E}">
        <p14:creationId xmlns:p14="http://schemas.microsoft.com/office/powerpoint/2010/main" val="188973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34681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15355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4541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190478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72926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88835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20374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extLst>
      <p:ext uri="{BB962C8B-B14F-4D97-AF65-F5344CB8AC3E}">
        <p14:creationId xmlns:p14="http://schemas.microsoft.com/office/powerpoint/2010/main" val="3613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64129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21</a:t>
            </a:fld>
            <a:endParaRPr lang="zh-CN" altLang="en-US"/>
          </a:p>
        </p:txBody>
      </p:sp>
    </p:spTree>
    <p:extLst>
      <p:ext uri="{BB962C8B-B14F-4D97-AF65-F5344CB8AC3E}">
        <p14:creationId xmlns:p14="http://schemas.microsoft.com/office/powerpoint/2010/main" val="228699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22</a:t>
            </a:fld>
            <a:endParaRPr lang="zh-CN" altLang="en-US"/>
          </a:p>
        </p:txBody>
      </p:sp>
    </p:spTree>
    <p:extLst>
      <p:ext uri="{BB962C8B-B14F-4D97-AF65-F5344CB8AC3E}">
        <p14:creationId xmlns:p14="http://schemas.microsoft.com/office/powerpoint/2010/main" val="734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23</a:t>
            </a:fld>
            <a:endParaRPr lang="zh-CN" altLang="en-US"/>
          </a:p>
        </p:txBody>
      </p:sp>
    </p:spTree>
    <p:extLst>
      <p:ext uri="{BB962C8B-B14F-4D97-AF65-F5344CB8AC3E}">
        <p14:creationId xmlns:p14="http://schemas.microsoft.com/office/powerpoint/2010/main" val="370102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1705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238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8318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20F583-B15F-4DFA-97DE-44AABB4101A4}" type="datetimeFigureOut">
              <a:rPr lang="zh-CN" altLang="en-US" smtClean="0"/>
              <a:t>2019/12/27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F6412E-F511-4BB9-9259-40276D9A5058}" type="slidenum">
              <a:rPr lang="zh-CN" altLang="en-US" smtClean="0"/>
              <a:t>‹#›</a:t>
            </a:fld>
            <a:endParaRPr lang="zh-CN" altLang="en-US"/>
          </a:p>
        </p:txBody>
      </p:sp>
    </p:spTree>
    <p:extLst>
      <p:ext uri="{BB962C8B-B14F-4D97-AF65-F5344CB8AC3E}">
        <p14:creationId xmlns:p14="http://schemas.microsoft.com/office/powerpoint/2010/main" val="1903291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2019/12/27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84535" y="3578311"/>
            <a:ext cx="572464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电影网站毕业设计</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123555" y="4591858"/>
            <a:ext cx="183095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a:t>
            </a:r>
            <a:r>
              <a:rPr lang="en-US" altLang="zh-CN" dirty="0" err="1" smtClean="0">
                <a:solidFill>
                  <a:schemeClr val="bg1"/>
                </a:solidFill>
                <a:latin typeface="锐字云字库超粗黑体1.0" panose="02010604000000000000" pitchFamily="2" charset="-122"/>
                <a:ea typeface="锐字云字库超粗黑体1.0" panose="02010604000000000000" pitchFamily="2" charset="-122"/>
              </a:rPr>
              <a:t>Stiaxy</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640" y="2327274"/>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395867" y="-195084"/>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sp>
          <p:nvSpPr>
            <p:cNvPr id="30" name="文本框 29"/>
            <p:cNvSpPr txBox="1"/>
            <p:nvPr/>
          </p:nvSpPr>
          <p:spPr>
            <a:xfrm>
              <a:off x="5011663" y="-602113"/>
              <a:ext cx="2168671" cy="523220"/>
            </a:xfrm>
            <a:prstGeom prst="rect">
              <a:avLst/>
            </a:prstGeom>
            <a:noFill/>
          </p:spPr>
          <p:txBody>
            <a:bodyPr wrap="none" rtlCol="0">
              <a:spAutoFit/>
            </a:bodyPr>
            <a:lstStyle/>
            <a:p>
              <a:r>
                <a:rPr lang="en-US" altLang="zh-CN" sz="2800" dirty="0" smtClean="0">
                  <a:solidFill>
                    <a:srgbClr val="2FA598"/>
                  </a:solidFill>
                  <a:latin typeface="锐字云字库超粗黑体1.0" panose="02010604000000000000" pitchFamily="2" charset="-122"/>
                  <a:ea typeface="锐字云字库超粗黑体1.0" panose="02010604000000000000" pitchFamily="2" charset="-122"/>
                </a:rPr>
                <a:t>CONTENTS</a:t>
              </a:r>
              <a:endParaRPr lang="zh-CN" altLang="en-US" sz="28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24" name="任意多边形 23"/>
          <p:cNvSpPr/>
          <p:nvPr/>
        </p:nvSpPr>
        <p:spPr>
          <a:xfrm>
            <a:off x="1091774" y="2036436"/>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510641" y="1611620"/>
            <a:ext cx="4767527" cy="576064"/>
            <a:chOff x="4384599" y="1561976"/>
            <a:chExt cx="3575645" cy="432048"/>
          </a:xfrm>
        </p:grpSpPr>
        <p:sp>
          <p:nvSpPr>
            <p:cNvPr id="33" name="圆角矩形 3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圆角矩形 3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 name="圆角矩形 34"/>
          <p:cNvSpPr/>
          <p:nvPr/>
        </p:nvSpPr>
        <p:spPr>
          <a:xfrm>
            <a:off x="5583665" y="1675938"/>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rgbClr val="2FA598"/>
                </a:solidFill>
                <a:latin typeface="Impact" panose="020B0806030902050204" pitchFamily="34" charset="0"/>
                <a:ea typeface="微软雅黑" panose="020B0503020204020204" pitchFamily="34" charset="-122"/>
              </a:rPr>
              <a:t>0 1</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36" name="TextBox 177"/>
          <p:cNvSpPr txBox="1"/>
          <p:nvPr/>
        </p:nvSpPr>
        <p:spPr>
          <a:xfrm>
            <a:off x="7468663" y="1673950"/>
            <a:ext cx="1864731" cy="465305"/>
          </a:xfrm>
          <a:prstGeom prst="roundRect">
            <a:avLst/>
          </a:prstGeom>
          <a:noFill/>
        </p:spPr>
        <p:txBody>
          <a:bodyPr wrap="none" rtlCol="0">
            <a:spAutoFit/>
          </a:bodyPr>
          <a:lstStyle/>
          <a:p>
            <a:pPr algn="ctr"/>
            <a:r>
              <a:rPr lang="zh-CN" altLang="en-US" sz="2133" b="1" dirty="0" smtClean="0">
                <a:solidFill>
                  <a:srgbClr val="2FA598"/>
                </a:solidFill>
              </a:rPr>
              <a:t>工作完成情况</a:t>
            </a:r>
            <a:endParaRPr lang="zh-CN" altLang="en-US" sz="2133" b="1" dirty="0">
              <a:solidFill>
                <a:srgbClr val="2FA598"/>
              </a:solidFill>
            </a:endParaRPr>
          </a:p>
        </p:txBody>
      </p:sp>
      <p:grpSp>
        <p:nvGrpSpPr>
          <p:cNvPr id="37" name="组合 36"/>
          <p:cNvGrpSpPr/>
          <p:nvPr/>
        </p:nvGrpSpPr>
        <p:grpSpPr>
          <a:xfrm>
            <a:off x="5510641" y="2601803"/>
            <a:ext cx="4767527" cy="576064"/>
            <a:chOff x="4384599" y="1561976"/>
            <a:chExt cx="3575645" cy="432048"/>
          </a:xfrm>
        </p:grpSpPr>
        <p:sp>
          <p:nvSpPr>
            <p:cNvPr id="38" name="圆角矩形 37"/>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圆角矩形 38"/>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0" name="圆角矩形 39"/>
          <p:cNvSpPr/>
          <p:nvPr/>
        </p:nvSpPr>
        <p:spPr>
          <a:xfrm>
            <a:off x="5583664" y="2666119"/>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0 2</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1" name="TextBox 182"/>
          <p:cNvSpPr txBox="1"/>
          <p:nvPr/>
        </p:nvSpPr>
        <p:spPr>
          <a:xfrm>
            <a:off x="7466350" y="2664115"/>
            <a:ext cx="1864731" cy="465305"/>
          </a:xfrm>
          <a:prstGeom prst="roundRect">
            <a:avLst/>
          </a:prstGeom>
          <a:noFill/>
        </p:spPr>
        <p:txBody>
          <a:bodyPr wrap="none" rtlCol="0">
            <a:spAutoFit/>
          </a:bodyPr>
          <a:lstStyle/>
          <a:p>
            <a:pPr algn="ctr"/>
            <a:r>
              <a:rPr lang="zh-CN" altLang="en-US" sz="2133" b="1" dirty="0" smtClean="0">
                <a:solidFill>
                  <a:srgbClr val="2FA598"/>
                </a:solidFill>
              </a:rPr>
              <a:t>年度工作概述</a:t>
            </a:r>
            <a:endParaRPr lang="zh-CN" altLang="en-US" sz="2133" b="1" dirty="0">
              <a:solidFill>
                <a:srgbClr val="2FA598"/>
              </a:solidFill>
            </a:endParaRPr>
          </a:p>
        </p:txBody>
      </p:sp>
      <p:grpSp>
        <p:nvGrpSpPr>
          <p:cNvPr id="42" name="组合 41"/>
          <p:cNvGrpSpPr/>
          <p:nvPr/>
        </p:nvGrpSpPr>
        <p:grpSpPr>
          <a:xfrm>
            <a:off x="5510641" y="3593197"/>
            <a:ext cx="4767527" cy="576064"/>
            <a:chOff x="4384599" y="1561976"/>
            <a:chExt cx="3575645" cy="432048"/>
          </a:xfrm>
        </p:grpSpPr>
        <p:sp>
          <p:nvSpPr>
            <p:cNvPr id="43" name="圆角矩形 4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圆角矩形 4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5" name="圆角矩形 44"/>
          <p:cNvSpPr/>
          <p:nvPr/>
        </p:nvSpPr>
        <p:spPr>
          <a:xfrm>
            <a:off x="5583665" y="3657514"/>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0 3</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6" name="TextBox 187"/>
          <p:cNvSpPr txBox="1"/>
          <p:nvPr/>
        </p:nvSpPr>
        <p:spPr>
          <a:xfrm>
            <a:off x="7122688" y="3655527"/>
            <a:ext cx="2247089" cy="465305"/>
          </a:xfrm>
          <a:prstGeom prst="roundRect">
            <a:avLst/>
          </a:prstGeom>
          <a:noFill/>
        </p:spPr>
        <p:txBody>
          <a:bodyPr wrap="none" rtlCol="0">
            <a:spAutoFit/>
          </a:bodyPr>
          <a:lstStyle/>
          <a:p>
            <a:r>
              <a:rPr lang="zh-CN" altLang="en-US" sz="2133" b="1" dirty="0" smtClean="0">
                <a:solidFill>
                  <a:srgbClr val="2FA598"/>
                </a:solidFill>
              </a:rPr>
              <a:t>      成功项目展示</a:t>
            </a:r>
            <a:endParaRPr lang="zh-CN" altLang="en-US" sz="2133" b="1" dirty="0">
              <a:solidFill>
                <a:srgbClr val="2FA598"/>
              </a:solidFill>
            </a:endParaRPr>
          </a:p>
        </p:txBody>
      </p:sp>
      <p:grpSp>
        <p:nvGrpSpPr>
          <p:cNvPr id="48" name="组合 47"/>
          <p:cNvGrpSpPr/>
          <p:nvPr/>
        </p:nvGrpSpPr>
        <p:grpSpPr>
          <a:xfrm>
            <a:off x="5510641" y="4584542"/>
            <a:ext cx="4767527" cy="576064"/>
            <a:chOff x="4384599" y="1561976"/>
            <a:chExt cx="3575645" cy="432048"/>
          </a:xfrm>
        </p:grpSpPr>
        <p:sp>
          <p:nvSpPr>
            <p:cNvPr id="49" name="圆角矩形 48"/>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圆角矩形 49"/>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圆角矩形 50"/>
          <p:cNvSpPr/>
          <p:nvPr/>
        </p:nvSpPr>
        <p:spPr>
          <a:xfrm>
            <a:off x="5579026" y="4640001"/>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0 4</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52" name="TextBox 192"/>
          <p:cNvSpPr txBox="1"/>
          <p:nvPr/>
        </p:nvSpPr>
        <p:spPr>
          <a:xfrm>
            <a:off x="7437322" y="4663142"/>
            <a:ext cx="2144147" cy="465305"/>
          </a:xfrm>
          <a:prstGeom prst="roundRect">
            <a:avLst/>
          </a:prstGeom>
          <a:noFill/>
        </p:spPr>
        <p:txBody>
          <a:bodyPr wrap="none" rtlCol="0">
            <a:spAutoFit/>
          </a:bodyPr>
          <a:lstStyle/>
          <a:p>
            <a:pPr algn="ctr"/>
            <a:r>
              <a:rPr lang="zh-CN" altLang="en-US" sz="2133" b="1" dirty="0" smtClean="0">
                <a:solidFill>
                  <a:srgbClr val="2FA598"/>
                </a:solidFill>
              </a:rPr>
              <a:t>经验总结与不足</a:t>
            </a:r>
            <a:endParaRPr lang="zh-CN" altLang="en-US" sz="2133" b="1" dirty="0">
              <a:solidFill>
                <a:srgbClr val="2FA598"/>
              </a:solidFill>
            </a:endParaRPr>
          </a:p>
        </p:txBody>
      </p:sp>
    </p:spTree>
    <p:extLst>
      <p:ext uri="{BB962C8B-B14F-4D97-AF65-F5344CB8AC3E}">
        <p14:creationId xmlns:p14="http://schemas.microsoft.com/office/powerpoint/2010/main" val="30686936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14:presetBounceEnd="60000">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14:presetBounceEnd="60000">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14:bounceEnd="60000">
                                          <p:cBhvr additive="base">
                                            <p:cTn id="42"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14:presetBounceEnd="60000">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14:bounceEnd="60000">
                                          <p:cBhvr additive="base">
                                            <p:cTn id="60" dur="7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14:presetBounceEnd="60000">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14:bounceEnd="60000">
                                          <p:cBhvr additive="base">
                                            <p:cTn id="78" dur="75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750" fill="hold"/>
                                            <p:tgtEl>
                                              <p:spTgt spid="37"/>
                                            </p:tgtEl>
                                            <p:attrNameLst>
                                              <p:attrName>ppt_x</p:attrName>
                                            </p:attrNameLst>
                                          </p:cBhvr>
                                          <p:tavLst>
                                            <p:tav tm="0">
                                              <p:val>
                                                <p:strVal val="1+#ppt_w/2"/>
                                              </p:val>
                                            </p:tav>
                                            <p:tav tm="100000">
                                              <p:val>
                                                <p:strVal val="#ppt_x"/>
                                              </p:val>
                                            </p:tav>
                                          </p:tavLst>
                                        </p:anim>
                                        <p:anim calcmode="lin" valueType="num">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750" fill="hold"/>
                                            <p:tgtEl>
                                              <p:spTgt spid="42"/>
                                            </p:tgtEl>
                                            <p:attrNameLst>
                                              <p:attrName>ppt_x</p:attrName>
                                            </p:attrNameLst>
                                          </p:cBhvr>
                                          <p:tavLst>
                                            <p:tav tm="0">
                                              <p:val>
                                                <p:strVal val="1+#ppt_w/2"/>
                                              </p:val>
                                            </p:tav>
                                            <p:tav tm="100000">
                                              <p:val>
                                                <p:strVal val="#ppt_x"/>
                                              </p:val>
                                            </p:tav>
                                          </p:tavLst>
                                        </p:anim>
                                        <p:anim calcmode="lin" valueType="num">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750" fill="hold"/>
                                            <p:tgtEl>
                                              <p:spTgt spid="48"/>
                                            </p:tgtEl>
                                            <p:attrNameLst>
                                              <p:attrName>ppt_x</p:attrName>
                                            </p:attrNameLst>
                                          </p:cBhvr>
                                          <p:tavLst>
                                            <p:tav tm="0">
                                              <p:val>
                                                <p:strVal val="1+#ppt_w/2"/>
                                              </p:val>
                                            </p:tav>
                                            <p:tav tm="100000">
                                              <p:val>
                                                <p:strVal val="#ppt_x"/>
                                              </p:val>
                                            </p:tav>
                                          </p:tavLst>
                                        </p:anim>
                                        <p:anim calcmode="lin" valueType="num">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919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0" y="3373519"/>
            <a:ext cx="11165840" cy="3484481"/>
            <a:chOff x="571500" y="2568238"/>
            <a:chExt cx="8374380" cy="2613361"/>
          </a:xfrm>
        </p:grpSpPr>
        <p:sp>
          <p:nvSpPr>
            <p:cNvPr id="7" name="任意多边形 6"/>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2FA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箭头连接符 7"/>
            <p:cNvCxnSpPr/>
            <p:nvPr/>
          </p:nvCxnSpPr>
          <p:spPr>
            <a:xfrm flipV="1">
              <a:off x="8557260" y="2686050"/>
              <a:ext cx="388620" cy="571500"/>
            </a:xfrm>
            <a:prstGeom prst="straightConnector1">
              <a:avLst/>
            </a:prstGeom>
            <a:ln w="19050">
              <a:solidFill>
                <a:srgbClr val="2FA598"/>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8958258">
            <a:off x="2068739" y="4798238"/>
            <a:ext cx="649792" cy="412359"/>
            <a:chOff x="2903220" y="280488"/>
            <a:chExt cx="746760" cy="473892"/>
          </a:xfrm>
          <a:solidFill>
            <a:srgbClr val="2FA598"/>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2012</a:t>
              </a:r>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8938009">
            <a:off x="3580084" y="4049592"/>
            <a:ext cx="649792" cy="412356"/>
            <a:chOff x="2903220" y="280488"/>
            <a:chExt cx="746760" cy="473892"/>
          </a:xfrm>
          <a:solidFill>
            <a:srgbClr val="2FA598"/>
          </a:solidFill>
        </p:grpSpPr>
        <p:sp>
          <p:nvSpPr>
            <p:cNvPr id="13" name="矩形 1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2013</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1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20658534">
            <a:off x="5416373" y="3196562"/>
            <a:ext cx="649792" cy="412359"/>
            <a:chOff x="2903220" y="280488"/>
            <a:chExt cx="746760" cy="473892"/>
          </a:xfrm>
          <a:solidFill>
            <a:srgbClr val="2FA598"/>
          </a:solidFill>
        </p:grpSpPr>
        <p:sp>
          <p:nvSpPr>
            <p:cNvPr id="16" name="矩形 15"/>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2014</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等腰三角形 16"/>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rot="10800000">
            <a:off x="7412069" y="3315955"/>
            <a:ext cx="649792" cy="412359"/>
            <a:chOff x="2903220" y="280488"/>
            <a:chExt cx="746760" cy="473892"/>
          </a:xfrm>
          <a:solidFill>
            <a:srgbClr val="2FA598"/>
          </a:solidFill>
        </p:grpSpPr>
        <p:sp>
          <p:nvSpPr>
            <p:cNvPr id="19" name="矩形 18"/>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2015</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等腰三角形 19"/>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rot="1114118">
            <a:off x="9464389" y="3358496"/>
            <a:ext cx="649792" cy="412359"/>
            <a:chOff x="2903220" y="280488"/>
            <a:chExt cx="746760" cy="473892"/>
          </a:xfrm>
          <a:solidFill>
            <a:srgbClr val="2FA598"/>
          </a:solidFill>
        </p:grpSpPr>
        <p:sp>
          <p:nvSpPr>
            <p:cNvPr id="22" name="矩形 21"/>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2016</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283734" y="4028484"/>
            <a:ext cx="825500" cy="845296"/>
            <a:chOff x="877075" y="3059462"/>
            <a:chExt cx="619125" cy="633972"/>
          </a:xfrm>
        </p:grpSpPr>
        <p:grpSp>
          <p:nvGrpSpPr>
            <p:cNvPr id="25" name="组合 24"/>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42"/>
            <p:cNvSpPr txBox="1"/>
            <p:nvPr/>
          </p:nvSpPr>
          <p:spPr>
            <a:xfrm rot="20085162">
              <a:off x="923848" y="3218736"/>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51451" y="4556236"/>
            <a:ext cx="825500" cy="845296"/>
            <a:chOff x="2877864" y="3455276"/>
            <a:chExt cx="619125" cy="633972"/>
          </a:xfrm>
        </p:grpSpPr>
        <p:grpSp>
          <p:nvGrpSpPr>
            <p:cNvPr id="30" name="组合 29"/>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43"/>
            <p:cNvSpPr txBox="1"/>
            <p:nvPr/>
          </p:nvSpPr>
          <p:spPr>
            <a:xfrm rot="19571467">
              <a:off x="2937063" y="3585090"/>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34" name="组合 33"/>
          <p:cNvGrpSpPr/>
          <p:nvPr/>
        </p:nvGrpSpPr>
        <p:grpSpPr>
          <a:xfrm>
            <a:off x="5079166" y="2134769"/>
            <a:ext cx="825500" cy="845296"/>
            <a:chOff x="3723650" y="1639176"/>
            <a:chExt cx="619125" cy="633972"/>
          </a:xfrm>
        </p:grpSpPr>
        <p:grpSp>
          <p:nvGrpSpPr>
            <p:cNvPr id="35" name="组合 34"/>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44"/>
            <p:cNvSpPr txBox="1"/>
            <p:nvPr/>
          </p:nvSpPr>
          <p:spPr>
            <a:xfrm rot="20721555">
              <a:off x="3733129" y="1818312"/>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7412071" y="3911606"/>
            <a:ext cx="832339" cy="845296"/>
            <a:chOff x="5473327" y="2971804"/>
            <a:chExt cx="624254" cy="633972"/>
          </a:xfrm>
        </p:grpSpPr>
        <p:grpSp>
          <p:nvGrpSpPr>
            <p:cNvPr id="40" name="组合 39"/>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45"/>
            <p:cNvSpPr txBox="1"/>
            <p:nvPr/>
          </p:nvSpPr>
          <p:spPr>
            <a:xfrm>
              <a:off x="5497417" y="3118580"/>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732014" y="2315013"/>
            <a:ext cx="825500" cy="845296"/>
            <a:chOff x="7213287" y="1774359"/>
            <a:chExt cx="619125" cy="633972"/>
          </a:xfrm>
        </p:grpSpPr>
        <p:grpSp>
          <p:nvGrpSpPr>
            <p:cNvPr id="45" name="组合 44"/>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6"/>
            <p:cNvSpPr txBox="1"/>
            <p:nvPr/>
          </p:nvSpPr>
          <p:spPr>
            <a:xfrm rot="1067031">
              <a:off x="7222766" y="1946825"/>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51" name="TextBox 54"/>
          <p:cNvSpPr txBox="1"/>
          <p:nvPr/>
        </p:nvSpPr>
        <p:spPr>
          <a:xfrm>
            <a:off x="7116561" y="1600908"/>
            <a:ext cx="1416515" cy="1323054"/>
          </a:xfrm>
          <a:prstGeom prst="rect">
            <a:avLst/>
          </a:prstGeom>
          <a:noFill/>
        </p:spPr>
        <p:txBody>
          <a:bodyPr wrap="square" rtlCol="0">
            <a:spAutoFit/>
          </a:bodyPr>
          <a:lstStyle/>
          <a:p>
            <a:r>
              <a:rPr lang="zh-CN" altLang="en-US" sz="1333"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5"/>
          <p:cNvSpPr txBox="1"/>
          <p:nvPr/>
        </p:nvSpPr>
        <p:spPr>
          <a:xfrm rot="19800000">
            <a:off x="2666869" y="3022768"/>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3" name="TextBox 56"/>
          <p:cNvSpPr txBox="1"/>
          <p:nvPr/>
        </p:nvSpPr>
        <p:spPr>
          <a:xfrm rot="18900000">
            <a:off x="2337051" y="5084952"/>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4" name="TextBox 57"/>
          <p:cNvSpPr txBox="1"/>
          <p:nvPr/>
        </p:nvSpPr>
        <p:spPr>
          <a:xfrm rot="20700000">
            <a:off x="5325001" y="382471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5" name="TextBox 58"/>
          <p:cNvSpPr txBox="1"/>
          <p:nvPr/>
        </p:nvSpPr>
        <p:spPr>
          <a:xfrm rot="900000">
            <a:off x="8843520" y="397706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6" name="文本框 5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文本框 5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9" name="文本框 5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0" name="组合 59"/>
          <p:cNvGrpSpPr/>
          <p:nvPr/>
        </p:nvGrpSpPr>
        <p:grpSpPr>
          <a:xfrm>
            <a:off x="207780" y="101257"/>
            <a:ext cx="866605" cy="778226"/>
            <a:chOff x="283980" y="301282"/>
            <a:chExt cx="866605" cy="778226"/>
          </a:xfrm>
        </p:grpSpPr>
        <p:grpSp>
          <p:nvGrpSpPr>
            <p:cNvPr id="61" name="组合 60"/>
            <p:cNvGrpSpPr/>
            <p:nvPr/>
          </p:nvGrpSpPr>
          <p:grpSpPr>
            <a:xfrm>
              <a:off x="283980" y="301282"/>
              <a:ext cx="866605" cy="778226"/>
              <a:chOff x="225922" y="165203"/>
              <a:chExt cx="1038215" cy="932335"/>
            </a:xfrm>
          </p:grpSpPr>
          <p:sp>
            <p:nvSpPr>
              <p:cNvPr id="63" name="任意多边形 6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6659433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up)">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1+#ppt_w/2"/>
                                          </p:val>
                                        </p:tav>
                                        <p:tav tm="100000">
                                          <p:val>
                                            <p:strVal val="#ppt_x"/>
                                          </p:val>
                                        </p:tav>
                                      </p:tavLst>
                                    </p:anim>
                                    <p:anim calcmode="lin" valueType="num">
                                      <p:cBhvr additive="base">
                                        <p:cTn id="92"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down)">
                                      <p:cBhvr>
                                        <p:cTn id="10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50230" y="397781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439871" y="1571516"/>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772747" y="2262422"/>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65078" y="39060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1113" y="4381501"/>
            <a:ext cx="12203113" cy="62780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a:grpSpLocks/>
          </p:cNvGrpSpPr>
          <p:nvPr/>
        </p:nvGrpSpPr>
        <p:grpSpPr bwMode="auto">
          <a:xfrm>
            <a:off x="4327526" y="2146300"/>
            <a:ext cx="3536951" cy="2133600"/>
            <a:chOff x="0" y="0"/>
            <a:chExt cx="3536515" cy="213360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
          <p:cNvGrpSpPr>
            <a:grpSpLocks/>
          </p:cNvGrpSpPr>
          <p:nvPr/>
        </p:nvGrpSpPr>
        <p:grpSpPr bwMode="auto">
          <a:xfrm>
            <a:off x="873126" y="2146300"/>
            <a:ext cx="3536951" cy="2133600"/>
            <a:chOff x="0" y="0"/>
            <a:chExt cx="3536515" cy="2133600"/>
          </a:xfrm>
        </p:grpSpPr>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4"/>
          <p:cNvGrpSpPr>
            <a:grpSpLocks/>
          </p:cNvGrpSpPr>
          <p:nvPr/>
        </p:nvGrpSpPr>
        <p:grpSpPr bwMode="auto">
          <a:xfrm>
            <a:off x="7781925" y="2146300"/>
            <a:ext cx="3535363" cy="2133600"/>
            <a:chOff x="0" y="0"/>
            <a:chExt cx="3536515" cy="2133600"/>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37"/>
          <p:cNvSpPr>
            <a:spLocks noChangeArrowheads="1"/>
          </p:cNvSpPr>
          <p:nvPr/>
        </p:nvSpPr>
        <p:spPr bwMode="auto">
          <a:xfrm>
            <a:off x="1316038" y="1457326"/>
            <a:ext cx="9593263" cy="65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8"/>
          <p:cNvSpPr>
            <a:spLocks noChangeArrowheads="1"/>
          </p:cNvSpPr>
          <p:nvPr/>
        </p:nvSpPr>
        <p:spPr bwMode="auto">
          <a:xfrm>
            <a:off x="16796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477963"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51"/>
          <p:cNvSpPr>
            <a:spLocks noChangeArrowheads="1"/>
          </p:cNvSpPr>
          <p:nvPr/>
        </p:nvSpPr>
        <p:spPr bwMode="auto">
          <a:xfrm>
            <a:off x="51340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49307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3"/>
          <p:cNvSpPr>
            <a:spLocks noChangeArrowheads="1"/>
          </p:cNvSpPr>
          <p:nvPr/>
        </p:nvSpPr>
        <p:spPr bwMode="auto">
          <a:xfrm>
            <a:off x="8586852"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83851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5" name="文本框 2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26" name="文本框 2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27" name="组合 26"/>
          <p:cNvGrpSpPr/>
          <p:nvPr/>
        </p:nvGrpSpPr>
        <p:grpSpPr>
          <a:xfrm>
            <a:off x="207780" y="101257"/>
            <a:ext cx="866605" cy="778226"/>
            <a:chOff x="283980" y="301282"/>
            <a:chExt cx="866605" cy="778226"/>
          </a:xfrm>
        </p:grpSpPr>
        <p:grpSp>
          <p:nvGrpSpPr>
            <p:cNvPr id="28" name="组合 27"/>
            <p:cNvGrpSpPr/>
            <p:nvPr/>
          </p:nvGrpSpPr>
          <p:grpSpPr>
            <a:xfrm>
              <a:off x="283980" y="301282"/>
              <a:ext cx="866605" cy="778226"/>
              <a:chOff x="225922" y="165203"/>
              <a:chExt cx="1038215" cy="932335"/>
            </a:xfrm>
          </p:grpSpPr>
          <p:sp>
            <p:nvSpPr>
              <p:cNvPr id="30" name="任意多边形 2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555543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p:cBhvr>
                                        <p:cTn id="17" dur="500"/>
                                        <p:tgtEl>
                                          <p:spTgt spid="7"/>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p:tgtEl>
                                          <p:spTgt spid="10"/>
                                        </p:tgtEl>
                                        <p:attrNameLst>
                                          <p:attrName>ppt_x</p:attrName>
                                        </p:attrNameLst>
                                      </p:cBhvr>
                                      <p:tavLst>
                                        <p:tav tm="0">
                                          <p:val>
                                            <p:strVal val="#ppt_x+#ppt_w*1.125000"/>
                                          </p:val>
                                        </p:tav>
                                        <p:tav tm="100000">
                                          <p:val>
                                            <p:strVal val="#ppt_x"/>
                                          </p:val>
                                        </p:tav>
                                      </p:tavLst>
                                    </p:anim>
                                    <p:animEffect>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p:tgtEl>
                                          <p:spTgt spid="13"/>
                                        </p:tgtEl>
                                        <p:attrNameLst>
                                          <p:attrName>ppt_x</p:attrName>
                                        </p:attrNameLst>
                                      </p:cBhvr>
                                      <p:tavLst>
                                        <p:tav tm="0">
                                          <p:val>
                                            <p:strVal val="#ppt_x-#ppt_w*1.125000"/>
                                          </p:val>
                                        </p:tav>
                                        <p:tav tm="100000">
                                          <p:val>
                                            <p:strVal val="#ppt_x"/>
                                          </p:val>
                                        </p:tav>
                                      </p:tavLst>
                                    </p:anim>
                                    <p:animEffect>
                                      <p:cBhvr>
                                        <p:cTn id="26" dur="500"/>
                                        <p:tgtEl>
                                          <p:spTgt spid="13"/>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p:cBhvr>
                                        <p:cTn id="43" dur="750"/>
                                        <p:tgtEl>
                                          <p:spTgt spid="20"/>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p:cBhvr>
                                        <p:cTn id="46" dur="750"/>
                                        <p:tgtEl>
                                          <p:spTgt spid="18"/>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p:cBhvr>
                                        <p:cTn id="49" dur="75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350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15223"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6608924"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7"/>
          <p:cNvSpPr/>
          <p:nvPr/>
        </p:nvSpPr>
        <p:spPr>
          <a:xfrm>
            <a:off x="877903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a:off x="214786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3962166" y="2074671"/>
            <a:ext cx="2557463" cy="908051"/>
            <a:chOff x="0" y="0"/>
            <a:chExt cx="2636520" cy="1447800"/>
          </a:xfrm>
        </p:grpSpPr>
        <p:sp>
          <p:nvSpPr>
            <p:cNvPr id="11" name="任意多边形 10"/>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4"/>
            <p:cNvSpPr>
              <a:spLocks noChangeArrowheads="1"/>
            </p:cNvSpPr>
            <p:nvPr/>
          </p:nvSpPr>
          <p:spPr bwMode="auto">
            <a:xfrm>
              <a:off x="304995" y="404936"/>
              <a:ext cx="2230360"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
          <p:cNvGrpSpPr>
            <a:grpSpLocks/>
          </p:cNvGrpSpPr>
          <p:nvPr/>
        </p:nvGrpSpPr>
        <p:grpSpPr bwMode="auto">
          <a:xfrm>
            <a:off x="1825391" y="2074671"/>
            <a:ext cx="2557463" cy="908051"/>
            <a:chOff x="0" y="0"/>
            <a:chExt cx="2636520" cy="1447800"/>
          </a:xfrm>
        </p:grpSpPr>
        <p:sp>
          <p:nvSpPr>
            <p:cNvPr id="14"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5"/>
            <p:cNvSpPr>
              <a:spLocks noChangeArrowheads="1"/>
            </p:cNvSpPr>
            <p:nvPr/>
          </p:nvSpPr>
          <p:spPr bwMode="auto">
            <a:xfrm>
              <a:off x="272839" y="355861"/>
              <a:ext cx="2293960"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23"/>
          <p:cNvGrpSpPr>
            <a:grpSpLocks/>
          </p:cNvGrpSpPr>
          <p:nvPr/>
        </p:nvGrpSpPr>
        <p:grpSpPr bwMode="auto">
          <a:xfrm>
            <a:off x="8238891" y="2074671"/>
            <a:ext cx="2555875" cy="908051"/>
            <a:chOff x="0" y="0"/>
            <a:chExt cx="2636520" cy="1447800"/>
          </a:xfrm>
        </p:grpSpPr>
        <p:sp>
          <p:nvSpPr>
            <p:cNvPr id="17"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a:spLocks noChangeArrowheads="1"/>
            </p:cNvSpPr>
            <p:nvPr/>
          </p:nvSpPr>
          <p:spPr bwMode="auto">
            <a:xfrm>
              <a:off x="311563" y="404936"/>
              <a:ext cx="2230359"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22"/>
          <p:cNvGrpSpPr>
            <a:grpSpLocks/>
          </p:cNvGrpSpPr>
          <p:nvPr/>
        </p:nvGrpSpPr>
        <p:grpSpPr bwMode="auto">
          <a:xfrm>
            <a:off x="6100529" y="2074671"/>
            <a:ext cx="2557463" cy="908051"/>
            <a:chOff x="0" y="0"/>
            <a:chExt cx="2636520" cy="1447800"/>
          </a:xfrm>
        </p:grpSpPr>
        <p:sp>
          <p:nvSpPr>
            <p:cNvPr id="20"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7"/>
            <p:cNvSpPr>
              <a:spLocks noChangeArrowheads="1"/>
            </p:cNvSpPr>
            <p:nvPr/>
          </p:nvSpPr>
          <p:spPr bwMode="auto">
            <a:xfrm>
              <a:off x="330619" y="355865"/>
              <a:ext cx="2205655"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47"/>
          <p:cNvSpPr>
            <a:spLocks noChangeArrowheads="1"/>
          </p:cNvSpPr>
          <p:nvPr/>
        </p:nvSpPr>
        <p:spPr bwMode="auto">
          <a:xfrm>
            <a:off x="1409465" y="5387785"/>
            <a:ext cx="9626600"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a:spLocks noChangeArrowheads="1"/>
          </p:cNvSpPr>
          <p:nvPr/>
        </p:nvSpPr>
        <p:spPr bwMode="auto">
          <a:xfrm>
            <a:off x="2148937"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1871430" y="3739960"/>
            <a:ext cx="190817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34"/>
          <p:cNvSpPr>
            <a:spLocks noChangeArrowheads="1"/>
          </p:cNvSpPr>
          <p:nvPr/>
        </p:nvSpPr>
        <p:spPr bwMode="auto">
          <a:xfrm>
            <a:off x="4388898"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47"/>
          <p:cNvSpPr>
            <a:spLocks noChangeArrowheads="1"/>
          </p:cNvSpPr>
          <p:nvPr/>
        </p:nvSpPr>
        <p:spPr bwMode="auto">
          <a:xfrm>
            <a:off x="4152666" y="3739960"/>
            <a:ext cx="1874839"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36"/>
          <p:cNvSpPr>
            <a:spLocks noChangeArrowheads="1"/>
          </p:cNvSpPr>
          <p:nvPr/>
        </p:nvSpPr>
        <p:spPr bwMode="auto">
          <a:xfrm>
            <a:off x="6625686"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6400566" y="3739960"/>
            <a:ext cx="1892300"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38"/>
          <p:cNvSpPr>
            <a:spLocks noChangeArrowheads="1"/>
          </p:cNvSpPr>
          <p:nvPr/>
        </p:nvSpPr>
        <p:spPr bwMode="auto">
          <a:xfrm>
            <a:off x="8864854"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8665928" y="3739960"/>
            <a:ext cx="187483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直接连接符 8"/>
          <p:cNvSpPr>
            <a:spLocks noChangeShapeType="1"/>
          </p:cNvSpPr>
          <p:nvPr/>
        </p:nvSpPr>
        <p:spPr bwMode="auto">
          <a:xfrm>
            <a:off x="1558691" y="5251260"/>
            <a:ext cx="9359900" cy="1588"/>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文本框 3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5" name="文本框 3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6" name="组合 35"/>
          <p:cNvGrpSpPr/>
          <p:nvPr/>
        </p:nvGrpSpPr>
        <p:grpSpPr>
          <a:xfrm>
            <a:off x="207780" y="101257"/>
            <a:ext cx="866605" cy="778226"/>
            <a:chOff x="283980" y="301282"/>
            <a:chExt cx="866605" cy="778226"/>
          </a:xfrm>
        </p:grpSpPr>
        <p:grpSp>
          <p:nvGrpSpPr>
            <p:cNvPr id="37" name="组合 36"/>
            <p:cNvGrpSpPr/>
            <p:nvPr/>
          </p:nvGrpSpPr>
          <p:grpSpPr>
            <a:xfrm>
              <a:off x="283980" y="301282"/>
              <a:ext cx="866605" cy="778226"/>
              <a:chOff x="225922" y="165203"/>
              <a:chExt cx="1038215" cy="932335"/>
            </a:xfrm>
          </p:grpSpPr>
          <p:sp>
            <p:nvSpPr>
              <p:cNvPr id="39" name="任意多边形 3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641564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0-#ppt_w/2"/>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400"/>
                                        <p:tgtEl>
                                          <p:spTgt spid="23"/>
                                        </p:tgtEl>
                                        <p:attrNameLst>
                                          <p:attrName>ppt_y</p:attrName>
                                        </p:attrNameLst>
                                      </p:cBhvr>
                                      <p:tavLst>
                                        <p:tav tm="0">
                                          <p:val>
                                            <p:strVal val="#ppt_y-#ppt_h*1.125000"/>
                                          </p:val>
                                        </p:tav>
                                        <p:tav tm="100000">
                                          <p:val>
                                            <p:strVal val="#ppt_y"/>
                                          </p:val>
                                        </p:tav>
                                      </p:tavLst>
                                    </p:anim>
                                    <p:animEffect>
                                      <p:cBhvr>
                                        <p:cTn id="15" dur="400"/>
                                        <p:tgtEl>
                                          <p:spTgt spid="23"/>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p:tgtEl>
                                          <p:spTgt spid="24"/>
                                        </p:tgtEl>
                                        <p:attrNameLst>
                                          <p:attrName>ppt_y</p:attrName>
                                        </p:attrNameLst>
                                      </p:cBhvr>
                                      <p:tavLst>
                                        <p:tav tm="0">
                                          <p:val>
                                            <p:strVal val="#ppt_y-#ppt_h*1.125000"/>
                                          </p:val>
                                        </p:tav>
                                        <p:tav tm="100000">
                                          <p:val>
                                            <p:strVal val="#ppt_y"/>
                                          </p:val>
                                        </p:tav>
                                      </p:tavLst>
                                    </p:anim>
                                    <p:animEffect>
                                      <p:cBhvr>
                                        <p:cTn id="19" dur="400"/>
                                        <p:tgtEl>
                                          <p:spTgt spid="24"/>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400"/>
                                        <p:tgtEl>
                                          <p:spTgt spid="10"/>
                                        </p:tgtEl>
                                        <p:attrNameLst>
                                          <p:attrName>ppt_x</p:attrName>
                                        </p:attrNameLst>
                                      </p:cBhvr>
                                      <p:tavLst>
                                        <p:tav tm="0">
                                          <p:val>
                                            <p:strVal val="#ppt_x-#ppt_w*1.125000"/>
                                          </p:val>
                                        </p:tav>
                                        <p:tav tm="100000">
                                          <p:val>
                                            <p:strVal val="#ppt_x"/>
                                          </p:val>
                                        </p:tav>
                                      </p:tavLst>
                                    </p:anim>
                                    <p:animEffect>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p:tgtEl>
                                          <p:spTgt spid="25"/>
                                        </p:tgtEl>
                                        <p:attrNameLst>
                                          <p:attrName>ppt_y</p:attrName>
                                        </p:attrNameLst>
                                      </p:cBhvr>
                                      <p:tavLst>
                                        <p:tav tm="0">
                                          <p:val>
                                            <p:strVal val="#ppt_y-#ppt_h*1.125000"/>
                                          </p:val>
                                        </p:tav>
                                        <p:tav tm="100000">
                                          <p:val>
                                            <p:strVal val="#ppt_y"/>
                                          </p:val>
                                        </p:tav>
                                      </p:tavLst>
                                    </p:anim>
                                    <p:animEffect>
                                      <p:cBhvr>
                                        <p:cTn id="31" dur="400"/>
                                        <p:tgtEl>
                                          <p:spTgt spid="25"/>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400"/>
                                        <p:tgtEl>
                                          <p:spTgt spid="26"/>
                                        </p:tgtEl>
                                        <p:attrNameLst>
                                          <p:attrName>ppt_y</p:attrName>
                                        </p:attrNameLst>
                                      </p:cBhvr>
                                      <p:tavLst>
                                        <p:tav tm="0">
                                          <p:val>
                                            <p:strVal val="#ppt_y-#ppt_h*1.125000"/>
                                          </p:val>
                                        </p:tav>
                                        <p:tav tm="100000">
                                          <p:val>
                                            <p:strVal val="#ppt_y"/>
                                          </p:val>
                                        </p:tav>
                                      </p:tavLst>
                                    </p:anim>
                                    <p:animEffect>
                                      <p:cBhvr>
                                        <p:cTn id="35" dur="400"/>
                                        <p:tgtEl>
                                          <p:spTgt spid="26"/>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ppt_x</p:attrName>
                                        </p:attrNameLst>
                                      </p:cBhvr>
                                      <p:tavLst>
                                        <p:tav tm="0">
                                          <p:val>
                                            <p:strVal val="#ppt_x-#ppt_w*1.125000"/>
                                          </p:val>
                                        </p:tav>
                                        <p:tav tm="100000">
                                          <p:val>
                                            <p:strVal val="#ppt_x"/>
                                          </p:val>
                                        </p:tav>
                                      </p:tavLst>
                                    </p:anim>
                                    <p:animEffect>
                                      <p:cBhvr>
                                        <p:cTn id="40" dur="4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00"/>
                                        <p:tgtEl>
                                          <p:spTgt spid="7"/>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400"/>
                                        <p:tgtEl>
                                          <p:spTgt spid="27"/>
                                        </p:tgtEl>
                                        <p:attrNameLst>
                                          <p:attrName>ppt_y</p:attrName>
                                        </p:attrNameLst>
                                      </p:cBhvr>
                                      <p:tavLst>
                                        <p:tav tm="0">
                                          <p:val>
                                            <p:strVal val="#ppt_y-#ppt_h*1.125000"/>
                                          </p:val>
                                        </p:tav>
                                        <p:tav tm="100000">
                                          <p:val>
                                            <p:strVal val="#ppt_y"/>
                                          </p:val>
                                        </p:tav>
                                      </p:tavLst>
                                    </p:anim>
                                    <p:animEffect>
                                      <p:cBhvr>
                                        <p:cTn id="47" dur="400"/>
                                        <p:tgtEl>
                                          <p:spTgt spid="27"/>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400"/>
                                        <p:tgtEl>
                                          <p:spTgt spid="28"/>
                                        </p:tgtEl>
                                        <p:attrNameLst>
                                          <p:attrName>ppt_y</p:attrName>
                                        </p:attrNameLst>
                                      </p:cBhvr>
                                      <p:tavLst>
                                        <p:tav tm="0">
                                          <p:val>
                                            <p:strVal val="#ppt_y-#ppt_h*1.125000"/>
                                          </p:val>
                                        </p:tav>
                                        <p:tav tm="100000">
                                          <p:val>
                                            <p:strVal val="#ppt_y"/>
                                          </p:val>
                                        </p:tav>
                                      </p:tavLst>
                                    </p:anim>
                                    <p:animEffect>
                                      <p:cBhvr>
                                        <p:cTn id="51" dur="400"/>
                                        <p:tgtEl>
                                          <p:spTgt spid="28"/>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400"/>
                                        <p:tgtEl>
                                          <p:spTgt spid="16"/>
                                        </p:tgtEl>
                                        <p:attrNameLst>
                                          <p:attrName>ppt_x</p:attrName>
                                        </p:attrNameLst>
                                      </p:cBhvr>
                                      <p:tavLst>
                                        <p:tav tm="0">
                                          <p:val>
                                            <p:strVal val="#ppt_x-#ppt_w*1.125000"/>
                                          </p:val>
                                        </p:tav>
                                        <p:tav tm="100000">
                                          <p:val>
                                            <p:strVal val="#ppt_x"/>
                                          </p:val>
                                        </p:tav>
                                      </p:tavLst>
                                    </p:anim>
                                    <p:animEffect>
                                      <p:cBhvr>
                                        <p:cTn id="56" dur="4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400"/>
                                        <p:tgtEl>
                                          <p:spTgt spid="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400"/>
                                        <p:tgtEl>
                                          <p:spTgt spid="29"/>
                                        </p:tgtEl>
                                        <p:attrNameLst>
                                          <p:attrName>ppt_y</p:attrName>
                                        </p:attrNameLst>
                                      </p:cBhvr>
                                      <p:tavLst>
                                        <p:tav tm="0">
                                          <p:val>
                                            <p:strVal val="#ppt_y-#ppt_h*1.125000"/>
                                          </p:val>
                                        </p:tav>
                                        <p:tav tm="100000">
                                          <p:val>
                                            <p:strVal val="#ppt_y"/>
                                          </p:val>
                                        </p:tav>
                                      </p:tavLst>
                                    </p:anim>
                                    <p:animEffect>
                                      <p:cBhvr>
                                        <p:cTn id="63" dur="400"/>
                                        <p:tgtEl>
                                          <p:spTgt spid="29"/>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400"/>
                                        <p:tgtEl>
                                          <p:spTgt spid="30"/>
                                        </p:tgtEl>
                                        <p:attrNameLst>
                                          <p:attrName>ppt_y</p:attrName>
                                        </p:attrNameLst>
                                      </p:cBhvr>
                                      <p:tavLst>
                                        <p:tav tm="0">
                                          <p:val>
                                            <p:strVal val="#ppt_y-#ppt_h*1.125000"/>
                                          </p:val>
                                        </p:tav>
                                        <p:tav tm="100000">
                                          <p:val>
                                            <p:strVal val="#ppt_y"/>
                                          </p:val>
                                        </p:tav>
                                      </p:tavLst>
                                    </p:anim>
                                    <p:animEffect>
                                      <p:cBhvr>
                                        <p:cTn id="67" dur="400"/>
                                        <p:tgtEl>
                                          <p:spTgt spid="30"/>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p:cBhvr>
                                        <p:cTn id="71" dur="750"/>
                                        <p:tgtEl>
                                          <p:spTgt spid="31"/>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970017" y="4012423"/>
            <a:ext cx="4656932"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1449736" y="1718704"/>
            <a:ext cx="2260600"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2"/>
          <p:cNvSpPr>
            <a:spLocks noChangeArrowheads="1"/>
          </p:cNvSpPr>
          <p:nvPr/>
        </p:nvSpPr>
        <p:spPr bwMode="auto">
          <a:xfrm>
            <a:off x="9749187" y="4041775"/>
            <a:ext cx="923925" cy="2260600"/>
          </a:xfrm>
          <a:prstGeom prst="rect">
            <a:avLst/>
          </a:prstGeom>
          <a:solidFill>
            <a:srgbClr val="2FA598">
              <a:alpha val="59999"/>
            </a:srgbClr>
          </a:solid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6"/>
          <p:cNvSpPr>
            <a:spLocks noChangeAspect="1" noChangeArrowheads="1"/>
          </p:cNvSpPr>
          <p:nvPr/>
        </p:nvSpPr>
        <p:spPr bwMode="auto">
          <a:xfrm>
            <a:off x="1449737" y="4041775"/>
            <a:ext cx="3389313" cy="2260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spect="1" noChangeArrowheads="1"/>
          </p:cNvSpPr>
          <p:nvPr/>
        </p:nvSpPr>
        <p:spPr bwMode="auto">
          <a:xfrm>
            <a:off x="3804001" y="1689100"/>
            <a:ext cx="3386137" cy="2259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59"/>
          <p:cNvSpPr>
            <a:spLocks noChangeAspect="1" noChangeArrowheads="1"/>
          </p:cNvSpPr>
          <p:nvPr/>
        </p:nvSpPr>
        <p:spPr bwMode="auto">
          <a:xfrm>
            <a:off x="7283799" y="1687513"/>
            <a:ext cx="3389312" cy="2260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57"/>
          <p:cNvSpPr>
            <a:spLocks noChangeArrowheads="1"/>
          </p:cNvSpPr>
          <p:nvPr/>
        </p:nvSpPr>
        <p:spPr bwMode="auto">
          <a:xfrm>
            <a:off x="1659286" y="2379703"/>
            <a:ext cx="1841500" cy="14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2125"/>
              </a:lnSpc>
              <a:spcBef>
                <a:spcPct val="0"/>
              </a:spcBef>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2125"/>
              </a:lnSpc>
              <a:spcBef>
                <a:spcPct val="0"/>
              </a:spcBef>
              <a:buNone/>
            </a:pPr>
            <a:endParaRPr lang="zh-CN" altLang="en-US" sz="146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1091915" y="1816102"/>
            <a:ext cx="2152651"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4" name="矩形 44"/>
          <p:cNvSpPr>
            <a:spLocks noChangeArrowheads="1"/>
          </p:cNvSpPr>
          <p:nvPr/>
        </p:nvSpPr>
        <p:spPr bwMode="auto">
          <a:xfrm>
            <a:off x="6445281" y="4390169"/>
            <a:ext cx="3098800"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5" name="矩形 45"/>
          <p:cNvSpPr>
            <a:spLocks noChangeArrowheads="1"/>
          </p:cNvSpPr>
          <p:nvPr/>
        </p:nvSpPr>
        <p:spPr bwMode="auto">
          <a:xfrm>
            <a:off x="5089875" y="4861599"/>
            <a:ext cx="4281487" cy="10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燕尾形 1"/>
          <p:cNvSpPr>
            <a:spLocks noChangeArrowheads="1"/>
          </p:cNvSpPr>
          <p:nvPr/>
        </p:nvSpPr>
        <p:spPr bwMode="auto">
          <a:xfrm>
            <a:off x="11049349"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7" name="燕尾形 23"/>
          <p:cNvSpPr>
            <a:spLocks noChangeArrowheads="1"/>
          </p:cNvSpPr>
          <p:nvPr/>
        </p:nvSpPr>
        <p:spPr bwMode="auto">
          <a:xfrm flipH="1">
            <a:off x="614712"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449668" y="2387285"/>
            <a:ext cx="661234" cy="661235"/>
            <a:chOff x="2614375" y="1638063"/>
            <a:chExt cx="495926" cy="495926"/>
          </a:xfrm>
        </p:grpSpPr>
        <p:grpSp>
          <p:nvGrpSpPr>
            <p:cNvPr id="19" name="组合 18"/>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1"/>
            <p:cNvSpPr txBox="1"/>
            <p:nvPr/>
          </p:nvSpPr>
          <p:spPr>
            <a:xfrm>
              <a:off x="2655125" y="1685971"/>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925084" y="3681807"/>
            <a:ext cx="661235" cy="661235"/>
            <a:chOff x="5220935" y="2608954"/>
            <a:chExt cx="495926" cy="495926"/>
          </a:xfrm>
        </p:grpSpPr>
        <p:grpSp>
          <p:nvGrpSpPr>
            <p:cNvPr id="24" name="组合 23"/>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9"/>
            <p:cNvSpPr txBox="1"/>
            <p:nvPr/>
          </p:nvSpPr>
          <p:spPr>
            <a:xfrm>
              <a:off x="5246722" y="26568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4508432" y="5043941"/>
            <a:ext cx="661235" cy="661235"/>
            <a:chOff x="3408447" y="3630554"/>
            <a:chExt cx="495926" cy="495926"/>
          </a:xfrm>
        </p:grpSpPr>
        <p:grpSp>
          <p:nvGrpSpPr>
            <p:cNvPr id="29" name="组合 28"/>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63"/>
            <p:cNvSpPr txBox="1"/>
            <p:nvPr/>
          </p:nvSpPr>
          <p:spPr>
            <a:xfrm>
              <a:off x="3434234" y="36784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5" name="文本框 3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6" name="文本框 3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7" name="组合 36"/>
          <p:cNvGrpSpPr/>
          <p:nvPr/>
        </p:nvGrpSpPr>
        <p:grpSpPr>
          <a:xfrm>
            <a:off x="207780" y="101257"/>
            <a:ext cx="866605" cy="778226"/>
            <a:chOff x="283980" y="301282"/>
            <a:chExt cx="866605" cy="778226"/>
          </a:xfrm>
        </p:grpSpPr>
        <p:grpSp>
          <p:nvGrpSpPr>
            <p:cNvPr id="38" name="组合 37"/>
            <p:cNvGrpSpPr/>
            <p:nvPr/>
          </p:nvGrpSpPr>
          <p:grpSpPr>
            <a:xfrm>
              <a:off x="283980" y="301282"/>
              <a:ext cx="866605" cy="778226"/>
              <a:chOff x="225922" y="165203"/>
              <a:chExt cx="1038215" cy="932335"/>
            </a:xfrm>
          </p:grpSpPr>
          <p:sp>
            <p:nvSpPr>
              <p:cNvPr id="40" name="任意多边形 3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523971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0-#ppt_w/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1+#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1+#ppt_w/2"/>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ldLvl="0" animBg="1" autoUpdateAnimBg="0"/>
      <p:bldP spid="9" grpId="0" bldLvl="0" animBg="1" autoUpdateAnimBg="0"/>
      <p:bldP spid="10" grpId="0" bldLvl="0" animBg="1" autoUpdateAnimBg="0"/>
      <p:bldP spid="11" grpId="0" bldLvl="0" animBg="1" autoUpdateAnimBg="0"/>
      <p:bldP spid="12" grpId="0"/>
      <p:bldP spid="13" grpId="0"/>
      <p:bldP spid="14" grpId="0"/>
      <p:bldP spid="15"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288881" y="1267811"/>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432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8840041" y="2251926"/>
            <a:ext cx="2869660" cy="3917172"/>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6"/>
          <p:cNvGrpSpPr>
            <a:grpSpLocks/>
          </p:cNvGrpSpPr>
          <p:nvPr/>
        </p:nvGrpSpPr>
        <p:grpSpPr bwMode="auto">
          <a:xfrm>
            <a:off x="527523" y="1269260"/>
            <a:ext cx="5938021" cy="4994275"/>
            <a:chOff x="720" y="839"/>
            <a:chExt cx="3740" cy="3146"/>
          </a:xfrm>
          <a:solidFill>
            <a:srgbClr val="E8E8E6"/>
          </a:solidFill>
        </p:grpSpPr>
        <p:sp>
          <p:nvSpPr>
            <p:cNvPr id="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Freeform 78"/>
          <p:cNvSpPr>
            <a:spLocks/>
          </p:cNvSpPr>
          <p:nvPr/>
        </p:nvSpPr>
        <p:spPr bwMode="gray">
          <a:xfrm>
            <a:off x="4445981" y="5206259"/>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92"/>
          <p:cNvSpPr>
            <a:spLocks/>
          </p:cNvSpPr>
          <p:nvPr/>
        </p:nvSpPr>
        <p:spPr bwMode="gray">
          <a:xfrm>
            <a:off x="4863550" y="3440961"/>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0"/>
          <p:cNvSpPr>
            <a:spLocks/>
          </p:cNvSpPr>
          <p:nvPr/>
        </p:nvSpPr>
        <p:spPr bwMode="gray">
          <a:xfrm>
            <a:off x="5168390" y="2634510"/>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2"/>
          <p:cNvSpPr>
            <a:spLocks/>
          </p:cNvSpPr>
          <p:nvPr/>
        </p:nvSpPr>
        <p:spPr bwMode="gray">
          <a:xfrm>
            <a:off x="5335224" y="4345834"/>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74" name="直接连接符 73"/>
          <p:cNvCxnSpPr/>
          <p:nvPr/>
        </p:nvCxnSpPr>
        <p:spPr>
          <a:xfrm>
            <a:off x="5768882" y="306234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21326" y="3310785"/>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55398" y="3571847"/>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807845" y="3820291"/>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5705033" y="4483948"/>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021326" y="4483948"/>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046136" y="563567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298581" y="5884123"/>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703404" y="2830332"/>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3" name="矩形 82"/>
          <p:cNvSpPr/>
          <p:nvPr/>
        </p:nvSpPr>
        <p:spPr>
          <a:xfrm>
            <a:off x="6703404" y="340603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4" name="矩形 83"/>
          <p:cNvSpPr/>
          <p:nvPr/>
        </p:nvSpPr>
        <p:spPr>
          <a:xfrm>
            <a:off x="6703404" y="407147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5" name="矩形 84"/>
          <p:cNvSpPr/>
          <p:nvPr/>
        </p:nvSpPr>
        <p:spPr>
          <a:xfrm>
            <a:off x="6658134" y="540144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6" name="TextBox 83"/>
          <p:cNvSpPr txBox="1"/>
          <p:nvPr/>
        </p:nvSpPr>
        <p:spPr>
          <a:xfrm>
            <a:off x="8953557" y="2386906"/>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7" name="椭圆 86"/>
          <p:cNvSpPr/>
          <p:nvPr/>
        </p:nvSpPr>
        <p:spPr>
          <a:xfrm>
            <a:off x="6348959" y="2905821"/>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6348959" y="34667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6348959" y="41283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6348959" y="5456299"/>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93" name="文本框 9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94" name="文本框 9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95" name="组合 94"/>
          <p:cNvGrpSpPr/>
          <p:nvPr/>
        </p:nvGrpSpPr>
        <p:grpSpPr>
          <a:xfrm>
            <a:off x="207780" y="101257"/>
            <a:ext cx="866605" cy="778226"/>
            <a:chOff x="283980" y="301282"/>
            <a:chExt cx="866605" cy="778226"/>
          </a:xfrm>
        </p:grpSpPr>
        <p:grpSp>
          <p:nvGrpSpPr>
            <p:cNvPr id="96" name="组合 95"/>
            <p:cNvGrpSpPr/>
            <p:nvPr/>
          </p:nvGrpSpPr>
          <p:grpSpPr>
            <a:xfrm>
              <a:off x="283980" y="301282"/>
              <a:ext cx="866605" cy="778226"/>
              <a:chOff x="225922" y="165203"/>
              <a:chExt cx="1038215" cy="932335"/>
            </a:xfrm>
          </p:grpSpPr>
          <p:sp>
            <p:nvSpPr>
              <p:cNvPr id="98" name="任意多边形 9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9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2667365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6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4"/>
          <p:cNvSpPr/>
          <p:nvPr/>
        </p:nvSpPr>
        <p:spPr>
          <a:xfrm rot="10190714">
            <a:off x="4799842" y="2477900"/>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rot="13303882">
            <a:off x="8864406" y="4702358"/>
            <a:ext cx="1012733" cy="1315777"/>
            <a:chOff x="4020870" y="2194485"/>
            <a:chExt cx="1102258" cy="1432090"/>
          </a:xfrm>
          <a:effectLst>
            <a:outerShdw blurRad="444500" dist="254000" dir="8100000" algn="tr" rotWithShape="0">
              <a:prstClr val="black">
                <a:alpha val="50000"/>
              </a:prstClr>
            </a:outerShdw>
          </a:effectLst>
        </p:grpSpPr>
        <p:sp>
          <p:nvSpPr>
            <p:cNvPr id="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1594412">
            <a:off x="6778355" y="2597905"/>
            <a:ext cx="1012733" cy="1315777"/>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椭圆 34"/>
          <p:cNvSpPr/>
          <p:nvPr/>
        </p:nvSpPr>
        <p:spPr>
          <a:xfrm rot="13009338">
            <a:off x="8232683" y="3455049"/>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rot="9469324">
            <a:off x="3225767" y="3146644"/>
            <a:ext cx="1012733" cy="1315777"/>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34"/>
          <p:cNvSpPr/>
          <p:nvPr/>
        </p:nvSpPr>
        <p:spPr>
          <a:xfrm rot="8068240">
            <a:off x="2227715" y="4703083"/>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76728" y="4310625"/>
            <a:ext cx="2150241" cy="2150247"/>
            <a:chOff x="3851771" y="1163107"/>
            <a:chExt cx="1402358" cy="1402358"/>
          </a:xfrm>
        </p:grpSpPr>
        <p:grpSp>
          <p:nvGrpSpPr>
            <p:cNvPr id="17" name="组合 16"/>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26"/>
            <p:cNvSpPr txBox="1"/>
            <p:nvPr/>
          </p:nvSpPr>
          <p:spPr>
            <a:xfrm>
              <a:off x="4030123" y="1333410"/>
              <a:ext cx="1186820" cy="1023708"/>
            </a:xfrm>
            <a:prstGeom prst="rect">
              <a:avLst/>
            </a:prstGeom>
            <a:noFill/>
          </p:spPr>
          <p:txBody>
            <a:bodyPr wrap="square" rtlCol="0">
              <a:spAutoFit/>
            </a:bodyPr>
            <a:lstStyle/>
            <a:p>
              <a:r>
                <a:rPr lang="zh-CN" altLang="en-US" sz="4800" spc="400" dirty="0">
                  <a:solidFill>
                    <a:srgbClr val="2FA598"/>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21" name="TextBox 33"/>
          <p:cNvSpPr txBox="1"/>
          <p:nvPr/>
        </p:nvSpPr>
        <p:spPr>
          <a:xfrm>
            <a:off x="2476514" y="5156201"/>
            <a:ext cx="60959" cy="461665"/>
          </a:xfrm>
          <a:prstGeom prst="rect">
            <a:avLst/>
          </a:prstGeom>
          <a:noFill/>
        </p:spPr>
        <p:txBody>
          <a:bodyPr wrap="square" rtlCol="0">
            <a:spAutoFit/>
          </a:bodyPr>
          <a:lstStyle/>
          <a:p>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4"/>
          <p:cNvSpPr txBox="1"/>
          <p:nvPr/>
        </p:nvSpPr>
        <p:spPr>
          <a:xfrm>
            <a:off x="3436521" y="3275667"/>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2</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5"/>
          <p:cNvSpPr txBox="1"/>
          <p:nvPr/>
        </p:nvSpPr>
        <p:spPr>
          <a:xfrm>
            <a:off x="6976168" y="2734561"/>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4</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36"/>
          <p:cNvSpPr txBox="1"/>
          <p:nvPr/>
        </p:nvSpPr>
        <p:spPr>
          <a:xfrm>
            <a:off x="9159288" y="4834029"/>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6</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37"/>
          <p:cNvSpPr txBox="1"/>
          <p:nvPr/>
        </p:nvSpPr>
        <p:spPr>
          <a:xfrm>
            <a:off x="8527415" y="353374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4969208" y="2529139"/>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39"/>
          <p:cNvSpPr txBox="1"/>
          <p:nvPr/>
        </p:nvSpPr>
        <p:spPr>
          <a:xfrm>
            <a:off x="2233756" y="483272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40"/>
          <p:cNvSpPr txBox="1"/>
          <p:nvPr/>
        </p:nvSpPr>
        <p:spPr>
          <a:xfrm>
            <a:off x="390439" y="4039388"/>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9" name="TextBox 41"/>
          <p:cNvSpPr txBox="1"/>
          <p:nvPr/>
        </p:nvSpPr>
        <p:spPr>
          <a:xfrm>
            <a:off x="1094127" y="2631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0" name="TextBox 42"/>
          <p:cNvSpPr txBox="1"/>
          <p:nvPr/>
        </p:nvSpPr>
        <p:spPr>
          <a:xfrm>
            <a:off x="4158689" y="1615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1" name="TextBox 43"/>
          <p:cNvSpPr txBox="1"/>
          <p:nvPr/>
        </p:nvSpPr>
        <p:spPr>
          <a:xfrm>
            <a:off x="7364500" y="1822309"/>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2" name="TextBox 46"/>
          <p:cNvSpPr txBox="1"/>
          <p:nvPr/>
        </p:nvSpPr>
        <p:spPr>
          <a:xfrm>
            <a:off x="9180680" y="2963793"/>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3" name="TextBox 47"/>
          <p:cNvSpPr txBox="1"/>
          <p:nvPr/>
        </p:nvSpPr>
        <p:spPr>
          <a:xfrm>
            <a:off x="9907955" y="4313445"/>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6" name="文本框 3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8" name="文本框 3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9" name="文本框 3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40" name="组合 39"/>
          <p:cNvGrpSpPr/>
          <p:nvPr/>
        </p:nvGrpSpPr>
        <p:grpSpPr>
          <a:xfrm>
            <a:off x="207780" y="101257"/>
            <a:ext cx="866605" cy="778226"/>
            <a:chOff x="283980" y="301282"/>
            <a:chExt cx="866605" cy="778226"/>
          </a:xfrm>
        </p:grpSpPr>
        <p:grpSp>
          <p:nvGrpSpPr>
            <p:cNvPr id="41" name="组合 40"/>
            <p:cNvGrpSpPr/>
            <p:nvPr/>
          </p:nvGrpSpPr>
          <p:grpSpPr>
            <a:xfrm>
              <a:off x="283980" y="301282"/>
              <a:ext cx="866605" cy="778226"/>
              <a:chOff x="225922" y="165203"/>
              <a:chExt cx="1038215" cy="932335"/>
            </a:xfrm>
          </p:grpSpPr>
          <p:sp>
            <p:nvSpPr>
              <p:cNvPr id="43" name="任意多边形 4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7388143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4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14:bounceEnd="40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14:bounceEnd="40000">
                                          <p:cBhvr additive="base">
                                            <p:cTn id="20"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Scale>
                                      <p:cBhvr>
                                        <p:cTn id="11"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900" decel="50000" fill="hold">
                                          <p:stCondLst>
                                            <p:cond delay="0"/>
                                          </p:stCondLst>
                                        </p:cTn>
                                        <p:tgtEl>
                                          <p:spTgt spid="44"/>
                                        </p:tgtEl>
                                        <p:attrNameLst>
                                          <p:attrName>ppt_x</p:attrName>
                                          <p:attrName>ppt_y</p:attrName>
                                        </p:attrNameLst>
                                      </p:cBhvr>
                                    </p:animMotion>
                                    <p:animEffect transition="in" filter="fade">
                                      <p:cBhvr>
                                        <p:cTn id="13" dur="900"/>
                                        <p:tgtEl>
                                          <p:spTgt spid="44"/>
                                        </p:tgtEl>
                                      </p:cBhvr>
                                    </p:animEffect>
                                  </p:childTnLst>
                                </p:cTn>
                              </p:par>
                            </p:childTnLst>
                          </p:cTn>
                        </p:par>
                        <p:par>
                          <p:cTn id="14" fill="hold">
                            <p:stCondLst>
                              <p:cond delay="1400"/>
                            </p:stCondLst>
                            <p:childTnLst>
                              <p:par>
                                <p:cTn id="15" presetID="50" presetClass="entr" presetSubtype="0" decel="10000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700" fill="hold"/>
                                        <p:tgtEl>
                                          <p:spTgt spid="47"/>
                                        </p:tgtEl>
                                        <p:attrNameLst>
                                          <p:attrName>ppt_w</p:attrName>
                                        </p:attrNameLst>
                                      </p:cBhvr>
                                      <p:tavLst>
                                        <p:tav tm="0">
                                          <p:val>
                                            <p:strVal val="#ppt_w+.3"/>
                                          </p:val>
                                        </p:tav>
                                        <p:tav tm="100000">
                                          <p:val>
                                            <p:strVal val="#ppt_w"/>
                                          </p:val>
                                        </p:tav>
                                      </p:tavLst>
                                    </p:anim>
                                    <p:anim calcmode="lin" valueType="num">
                                      <p:cBhvr>
                                        <p:cTn id="18" dur="700" fill="hold"/>
                                        <p:tgtEl>
                                          <p:spTgt spid="47"/>
                                        </p:tgtEl>
                                        <p:attrNameLst>
                                          <p:attrName>ppt_h</p:attrName>
                                        </p:attrNameLst>
                                      </p:cBhvr>
                                      <p:tavLst>
                                        <p:tav tm="0">
                                          <p:val>
                                            <p:strVal val="#ppt_h"/>
                                          </p:val>
                                        </p:tav>
                                        <p:tav tm="100000">
                                          <p:val>
                                            <p:strVal val="#ppt_h"/>
                                          </p:val>
                                        </p:tav>
                                      </p:tavLst>
                                    </p:anim>
                                    <p:animEffect transition="in" filter="fade">
                                      <p:cBhvr>
                                        <p:cTn id="19" dur="7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2100"/>
                            </p:stCondLst>
                            <p:childTnLst>
                              <p:par>
                                <p:cTn id="25" presetID="52"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Scale>
                                      <p:cBhvr>
                                        <p:cTn id="27"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900" decel="50000" fill="hold">
                                          <p:stCondLst>
                                            <p:cond delay="0"/>
                                          </p:stCondLst>
                                        </p:cTn>
                                        <p:tgtEl>
                                          <p:spTgt spid="45"/>
                                        </p:tgtEl>
                                        <p:attrNameLst>
                                          <p:attrName>ppt_x</p:attrName>
                                          <p:attrName>ppt_y</p:attrName>
                                        </p:attrNameLst>
                                      </p:cBhvr>
                                    </p:animMotion>
                                    <p:animEffect transition="in" filter="fade">
                                      <p:cBhvr>
                                        <p:cTn id="29" dur="900"/>
                                        <p:tgtEl>
                                          <p:spTgt spid="45"/>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700" fill="hold"/>
                                        <p:tgtEl>
                                          <p:spTgt spid="49"/>
                                        </p:tgtEl>
                                        <p:attrNameLst>
                                          <p:attrName>ppt_w</p:attrName>
                                        </p:attrNameLst>
                                      </p:cBhvr>
                                      <p:tavLst>
                                        <p:tav tm="0">
                                          <p:val>
                                            <p:strVal val="#ppt_w+.3"/>
                                          </p:val>
                                        </p:tav>
                                        <p:tav tm="100000">
                                          <p:val>
                                            <p:strVal val="#ppt_w"/>
                                          </p:val>
                                        </p:tav>
                                      </p:tavLst>
                                    </p:anim>
                                    <p:anim calcmode="lin" valueType="num">
                                      <p:cBhvr>
                                        <p:cTn id="34" dur="700" fill="hold"/>
                                        <p:tgtEl>
                                          <p:spTgt spid="49"/>
                                        </p:tgtEl>
                                        <p:attrNameLst>
                                          <p:attrName>ppt_h</p:attrName>
                                        </p:attrNameLst>
                                      </p:cBhvr>
                                      <p:tavLst>
                                        <p:tav tm="0">
                                          <p:val>
                                            <p:strVal val="#ppt_h"/>
                                          </p:val>
                                        </p:tav>
                                        <p:tav tm="100000">
                                          <p:val>
                                            <p:strVal val="#ppt_h"/>
                                          </p:val>
                                        </p:tav>
                                      </p:tavLst>
                                    </p:anim>
                                    <p:animEffect transition="in" filter="fade">
                                      <p:cBhvr>
                                        <p:cTn id="35" dur="700"/>
                                        <p:tgtEl>
                                          <p:spTgt spid="4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p:tgtEl>
                                          <p:spTgt spid="50"/>
                                        </p:tgtEl>
                                        <p:attrNameLst>
                                          <p:attrName>ppt_y</p:attrName>
                                        </p:attrNameLst>
                                      </p:cBhvr>
                                      <p:tavLst>
                                        <p:tav tm="0">
                                          <p:val>
                                            <p:strVal val="#ppt_y-#ppt_h*1.125000"/>
                                          </p:val>
                                        </p:tav>
                                        <p:tav tm="100000">
                                          <p:val>
                                            <p:strVal val="#ppt_y"/>
                                          </p:val>
                                        </p:tav>
                                      </p:tavLst>
                                    </p:anim>
                                    <p:animEffect transition="in" filter="wipe(down)">
                                      <p:cBhvr>
                                        <p:cTn id="39" dur="500"/>
                                        <p:tgtEl>
                                          <p:spTgt spid="50"/>
                                        </p:tgtEl>
                                      </p:cBhvr>
                                    </p:animEffect>
                                  </p:childTnLst>
                                </p:cTn>
                              </p:par>
                            </p:childTnLst>
                          </p:cTn>
                        </p:par>
                        <p:par>
                          <p:cTn id="40" fill="hold">
                            <p:stCondLst>
                              <p:cond delay="3700"/>
                            </p:stCondLst>
                            <p:childTnLst>
                              <p:par>
                                <p:cTn id="41" presetID="52"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Scale>
                                      <p:cBhvr>
                                        <p:cTn id="43"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900" decel="50000" fill="hold">
                                          <p:stCondLst>
                                            <p:cond delay="0"/>
                                          </p:stCondLst>
                                        </p:cTn>
                                        <p:tgtEl>
                                          <p:spTgt spid="46"/>
                                        </p:tgtEl>
                                        <p:attrNameLst>
                                          <p:attrName>ppt_x</p:attrName>
                                          <p:attrName>ppt_y</p:attrName>
                                        </p:attrNameLst>
                                      </p:cBhvr>
                                    </p:animMotion>
                                    <p:animEffect transition="in" filter="fade">
                                      <p:cBhvr>
                                        <p:cTn id="45" dur="900"/>
                                        <p:tgtEl>
                                          <p:spTgt spid="46"/>
                                        </p:tgtEl>
                                      </p:cBhvr>
                                    </p:animEffect>
                                  </p:childTnLst>
                                </p:cTn>
                              </p:par>
                            </p:childTnLst>
                          </p:cTn>
                        </p:par>
                        <p:par>
                          <p:cTn id="46" fill="hold">
                            <p:stCondLst>
                              <p:cond delay="4600"/>
                            </p:stCondLst>
                            <p:childTnLst>
                              <p:par>
                                <p:cTn id="47" presetID="50" presetClass="entr" presetSubtype="0" decel="10000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700" fill="hold"/>
                                        <p:tgtEl>
                                          <p:spTgt spid="51"/>
                                        </p:tgtEl>
                                        <p:attrNameLst>
                                          <p:attrName>ppt_w</p:attrName>
                                        </p:attrNameLst>
                                      </p:cBhvr>
                                      <p:tavLst>
                                        <p:tav tm="0">
                                          <p:val>
                                            <p:strVal val="#ppt_w+.3"/>
                                          </p:val>
                                        </p:tav>
                                        <p:tav tm="100000">
                                          <p:val>
                                            <p:strVal val="#ppt_w"/>
                                          </p:val>
                                        </p:tav>
                                      </p:tavLst>
                                    </p:anim>
                                    <p:anim calcmode="lin" valueType="num">
                                      <p:cBhvr>
                                        <p:cTn id="50" dur="700" fill="hold"/>
                                        <p:tgtEl>
                                          <p:spTgt spid="51"/>
                                        </p:tgtEl>
                                        <p:attrNameLst>
                                          <p:attrName>ppt_h</p:attrName>
                                        </p:attrNameLst>
                                      </p:cBhvr>
                                      <p:tavLst>
                                        <p:tav tm="0">
                                          <p:val>
                                            <p:strVal val="#ppt_h"/>
                                          </p:val>
                                        </p:tav>
                                        <p:tav tm="100000">
                                          <p:val>
                                            <p:strVal val="#ppt_h"/>
                                          </p:val>
                                        </p:tav>
                                      </p:tavLst>
                                    </p:anim>
                                    <p:animEffect transition="in" filter="fade">
                                      <p:cBhvr>
                                        <p:cTn id="51" dur="700"/>
                                        <p:tgtEl>
                                          <p:spTgt spid="5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p:tgtEl>
                                          <p:spTgt spid="52"/>
                                        </p:tgtEl>
                                        <p:attrNameLst>
                                          <p:attrName>ppt_y</p:attrName>
                                        </p:attrNameLst>
                                      </p:cBhvr>
                                      <p:tavLst>
                                        <p:tav tm="0">
                                          <p:val>
                                            <p:strVal val="#ppt_y-#ppt_h*1.125000"/>
                                          </p:val>
                                        </p:tav>
                                        <p:tav tm="100000">
                                          <p:val>
                                            <p:strVal val="#ppt_y"/>
                                          </p:val>
                                        </p:tav>
                                      </p:tavLst>
                                    </p:anim>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37310" y="3953868"/>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谢谢观赏</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153797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星空风工作总结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1429</TotalTime>
  <Words>1824</Words>
  <Application>Microsoft Office PowerPoint</Application>
  <PresentationFormat>宽屏</PresentationFormat>
  <Paragraphs>281</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 Unicode MS</vt:lpstr>
      <vt:lpstr>Kozuka Gothic Pro L</vt:lpstr>
      <vt:lpstr>方正兰亭细黑_GBK_M</vt:lpstr>
      <vt:lpstr>方正正纤黑简体</vt:lpstr>
      <vt:lpstr>华文黑体</vt:lpstr>
      <vt:lpstr>锐字云字库超粗黑体1.0</vt:lpstr>
      <vt:lpstr>宋体</vt:lpstr>
      <vt:lpstr>微软雅黑</vt:lpstr>
      <vt:lpstr>Agency FB</vt:lpstr>
      <vt:lpstr>Arial</vt:lpstr>
      <vt:lpstr>Calibri</vt:lpstr>
      <vt:lpstr>Calibri Light</vt:lpstr>
      <vt:lpstr>Impact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星空风工作总结汇报PPT模板</dc:title>
  <dc:creator>Administrator</dc:creator>
  <cp:lastModifiedBy>faith123</cp:lastModifiedBy>
  <cp:revision>152</cp:revision>
  <dcterms:created xsi:type="dcterms:W3CDTF">2016-03-31T10:33:00Z</dcterms:created>
  <dcterms:modified xsi:type="dcterms:W3CDTF">2019-12-27T06:38:03Z</dcterms:modified>
</cp:coreProperties>
</file>