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4"/>
  </p:handoutMasterIdLst>
  <p:sldIdLst>
    <p:sldId id="256" r:id="rId3"/>
    <p:sldId id="259" r:id="rId5"/>
    <p:sldId id="284" r:id="rId6"/>
    <p:sldId id="260" r:id="rId7"/>
    <p:sldId id="291" r:id="rId8"/>
    <p:sldId id="289" r:id="rId9"/>
    <p:sldId id="305" r:id="rId10"/>
    <p:sldId id="274" r:id="rId11"/>
    <p:sldId id="290" r:id="rId12"/>
    <p:sldId id="269" r:id="rId13"/>
    <p:sldId id="306" r:id="rId14"/>
    <p:sldId id="273" r:id="rId15"/>
    <p:sldId id="265" r:id="rId16"/>
    <p:sldId id="277" r:id="rId17"/>
    <p:sldId id="307" r:id="rId18"/>
    <p:sldId id="276" r:id="rId19"/>
    <p:sldId id="272" r:id="rId20"/>
    <p:sldId id="308" r:id="rId21"/>
    <p:sldId id="318" r:id="rId22"/>
    <p:sldId id="288" r:id="rId23"/>
  </p:sldIdLst>
  <p:sldSz cx="9144000" cy="5143500" type="screen16x9"/>
  <p:notesSz cx="6858000" cy="9144000"/>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B5EF"/>
    <a:srgbClr val="FFD966"/>
    <a:srgbClr val="414954"/>
    <a:srgbClr val="6B788B"/>
    <a:srgbClr val="F6F6F6"/>
    <a:srgbClr val="004668"/>
    <a:srgbClr val="D0E4F0"/>
    <a:srgbClr val="00226C"/>
    <a:srgbClr val="02528C"/>
    <a:srgbClr val="1181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29" autoAdjust="0"/>
    <p:restoredTop sz="94660" autoAdjust="0"/>
  </p:normalViewPr>
  <p:slideViewPr>
    <p:cSldViewPr snapToGrid="0">
      <p:cViewPr>
        <p:scale>
          <a:sx n="75" d="100"/>
          <a:sy n="75" d="100"/>
        </p:scale>
        <p:origin x="2586" y="1314"/>
      </p:cViewPr>
      <p:guideLst>
        <p:guide orient="horz" pos="2234"/>
        <p:guide orient="horz" pos="1403"/>
        <p:guide pos="311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88" y="-72"/>
      </p:cViewPr>
      <p:guideLst>
        <p:guide orient="horz" pos="2932"/>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qzuser; 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zuser; ">
    <p:spTree>
      <p:nvGrpSpPr>
        <p:cNvPr id="1" name=""/>
        <p:cNvGrpSpPr/>
        <p:nvPr/>
      </p:nvGrpSpPr>
      <p:grpSpPr>
        <a:xfrm>
          <a:off x="0" y="0"/>
          <a:ext cx="0" cy="0"/>
          <a:chOff x="0" y="0"/>
          <a:chExt cx="0" cy="0"/>
        </a:xfrm>
      </p:grpSpPr>
      <p:sp>
        <p:nvSpPr>
          <p:cNvPr id="8" name="矩形 7"/>
          <p:cNvSpPr/>
          <p:nvPr userDrawn="1"/>
        </p:nvSpPr>
        <p:spPr>
          <a:xfrm>
            <a:off x="0" y="375232"/>
            <a:ext cx="9144000" cy="335158"/>
          </a:xfrm>
          <a:prstGeom prst="rect">
            <a:avLst/>
          </a:prstGeom>
          <a:gradFill>
            <a:gsLst>
              <a:gs pos="42000">
                <a:srgbClr val="BAB4EF"/>
              </a:gs>
              <a:gs pos="0">
                <a:srgbClr val="CECBF4"/>
              </a:gs>
              <a:gs pos="100000">
                <a:srgbClr val="A59CEA"/>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userDrawn="1"/>
        </p:nvSpPr>
        <p:spPr>
          <a:xfrm>
            <a:off x="224576" y="326100"/>
            <a:ext cx="417280" cy="417280"/>
          </a:xfrm>
          <a:prstGeom prst="ellipse">
            <a:avLst/>
          </a:prstGeom>
          <a:gradFill>
            <a:gsLst>
              <a:gs pos="50000">
                <a:srgbClr val="F5BD7C"/>
              </a:gs>
              <a:gs pos="0">
                <a:srgbClr val="F6D1A7"/>
              </a:gs>
              <a:gs pos="100000">
                <a:srgbClr val="F4A850"/>
              </a:gs>
            </a:gsLst>
            <a:lin scaled="1"/>
          </a:gradFill>
          <a:ln w="38100">
            <a:solidFill>
              <a:srgbClr val="F6F6F6"/>
            </a:solidFill>
          </a:ln>
          <a:effectLst>
            <a:outerShdw blurRad="127000" dist="127000" dir="27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90080" y="1333829"/>
            <a:ext cx="3655181" cy="617934"/>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400"/>
            </a:lvl4pPr>
            <a:lvl5pPr marL="1371600" indent="0">
              <a:buNone/>
              <a:defRPr sz="1400"/>
            </a:lvl5pPr>
            <a:lvl6pPr marL="1714500" indent="0">
              <a:buNone/>
              <a:defRPr sz="1400"/>
            </a:lvl6pPr>
            <a:lvl7pPr marL="2057400" indent="0">
              <a:buNone/>
              <a:defRPr sz="1400"/>
            </a:lvl7pPr>
            <a:lvl8pPr marL="2400300" indent="0">
              <a:buNone/>
              <a:defRPr sz="1400"/>
            </a:lvl8pPr>
            <a:lvl9pPr marL="2743200" indent="0">
              <a:buNone/>
              <a:defRPr sz="14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90080" y="1999034"/>
            <a:ext cx="3655181" cy="264321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704" y="1333829"/>
            <a:ext cx="3673182" cy="617934"/>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400"/>
            </a:lvl4pPr>
            <a:lvl5pPr marL="1371600" indent="0">
              <a:buNone/>
              <a:defRPr sz="1400"/>
            </a:lvl5pPr>
            <a:lvl6pPr marL="1714500" indent="0">
              <a:buNone/>
              <a:defRPr sz="1400"/>
            </a:lvl6pPr>
            <a:lvl7pPr marL="2057400" indent="0">
              <a:buNone/>
              <a:defRPr sz="1400"/>
            </a:lvl7pPr>
            <a:lvl8pPr marL="2400300" indent="0">
              <a:buNone/>
              <a:defRPr sz="1400"/>
            </a:lvl8pPr>
            <a:lvl9pPr marL="2743200" indent="0">
              <a:buNone/>
              <a:defRPr sz="14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704" y="1999034"/>
            <a:ext cx="3673182" cy="264321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3124012"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342901"/>
            <a:ext cx="4629150" cy="405288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3124012" cy="2858691"/>
          </a:xfrm>
        </p:spPr>
        <p:txBody>
          <a:bodyPr/>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44"/>
            <a:ext cx="7886700" cy="4358879"/>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5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1.svg"/><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938530" y="-635"/>
            <a:ext cx="5088255" cy="5143500"/>
          </a:xfrm>
          <a:prstGeom prst="rect">
            <a:avLst/>
          </a:prstGeom>
        </p:spPr>
      </p:pic>
      <p:sp>
        <p:nvSpPr>
          <p:cNvPr id="34" name="任意多边形: 形状 33"/>
          <p:cNvSpPr/>
          <p:nvPr/>
        </p:nvSpPr>
        <p:spPr>
          <a:xfrm>
            <a:off x="4685665" y="-80645"/>
            <a:ext cx="5109210" cy="5109845"/>
          </a:xfrm>
          <a:custGeom>
            <a:avLst/>
            <a:gdLst>
              <a:gd name="connsiteX0" fmla="*/ 4095668 w 8191336"/>
              <a:gd name="connsiteY0" fmla="*/ 1032387 h 8191336"/>
              <a:gd name="connsiteX1" fmla="*/ 1032387 w 8191336"/>
              <a:gd name="connsiteY1" fmla="*/ 4095668 h 8191336"/>
              <a:gd name="connsiteX2" fmla="*/ 4095668 w 8191336"/>
              <a:gd name="connsiteY2" fmla="*/ 7158949 h 8191336"/>
              <a:gd name="connsiteX3" fmla="*/ 7158949 w 8191336"/>
              <a:gd name="connsiteY3" fmla="*/ 4095668 h 8191336"/>
              <a:gd name="connsiteX4" fmla="*/ 4095668 w 8191336"/>
              <a:gd name="connsiteY4" fmla="*/ 1032387 h 8191336"/>
              <a:gd name="connsiteX5" fmla="*/ 4095668 w 8191336"/>
              <a:gd name="connsiteY5" fmla="*/ 0 h 8191336"/>
              <a:gd name="connsiteX6" fmla="*/ 8191336 w 8191336"/>
              <a:gd name="connsiteY6" fmla="*/ 4095668 h 8191336"/>
              <a:gd name="connsiteX7" fmla="*/ 4095668 w 8191336"/>
              <a:gd name="connsiteY7" fmla="*/ 8191336 h 8191336"/>
              <a:gd name="connsiteX8" fmla="*/ 0 w 8191336"/>
              <a:gd name="connsiteY8" fmla="*/ 4095668 h 8191336"/>
              <a:gd name="connsiteX9" fmla="*/ 4095668 w 8191336"/>
              <a:gd name="connsiteY9" fmla="*/ 0 h 819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336" h="8191336">
                <a:moveTo>
                  <a:pt x="4095668" y="1032387"/>
                </a:moveTo>
                <a:cubicBezTo>
                  <a:pt x="2403865" y="1032387"/>
                  <a:pt x="1032387" y="2403865"/>
                  <a:pt x="1032387" y="4095668"/>
                </a:cubicBezTo>
                <a:cubicBezTo>
                  <a:pt x="1032387" y="5787471"/>
                  <a:pt x="2403865" y="7158949"/>
                  <a:pt x="4095668" y="7158949"/>
                </a:cubicBezTo>
                <a:cubicBezTo>
                  <a:pt x="5787471" y="7158949"/>
                  <a:pt x="7158949" y="5787471"/>
                  <a:pt x="7158949" y="4095668"/>
                </a:cubicBezTo>
                <a:cubicBezTo>
                  <a:pt x="7158949" y="2403865"/>
                  <a:pt x="5787471" y="1032387"/>
                  <a:pt x="4095668" y="1032387"/>
                </a:cubicBezTo>
                <a:close/>
                <a:moveTo>
                  <a:pt x="4095668" y="0"/>
                </a:moveTo>
                <a:cubicBezTo>
                  <a:pt x="6357643" y="0"/>
                  <a:pt x="8191336" y="1833693"/>
                  <a:pt x="8191336" y="4095668"/>
                </a:cubicBezTo>
                <a:cubicBezTo>
                  <a:pt x="8191336" y="6357643"/>
                  <a:pt x="6357643" y="8191336"/>
                  <a:pt x="4095668" y="8191336"/>
                </a:cubicBezTo>
                <a:cubicBezTo>
                  <a:pt x="1833693" y="8191336"/>
                  <a:pt x="0" y="6357643"/>
                  <a:pt x="0" y="4095668"/>
                </a:cubicBezTo>
                <a:cubicBezTo>
                  <a:pt x="0" y="1833693"/>
                  <a:pt x="1833693" y="0"/>
                  <a:pt x="4095668" y="0"/>
                </a:cubicBezTo>
                <a:close/>
              </a:path>
            </a:pathLst>
          </a:custGeom>
          <a:gradFill>
            <a:gsLst>
              <a:gs pos="42000">
                <a:srgbClr val="BAB4EF"/>
              </a:gs>
              <a:gs pos="0">
                <a:srgbClr val="CECBF4"/>
              </a:gs>
              <a:gs pos="100000">
                <a:srgbClr val="A59CE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defTabSz="914400"/>
            <a:endParaRPr lang="zh-CN" altLang="en-US"/>
          </a:p>
        </p:txBody>
      </p:sp>
      <p:sp>
        <p:nvSpPr>
          <p:cNvPr id="30" name="椭圆 29"/>
          <p:cNvSpPr/>
          <p:nvPr/>
        </p:nvSpPr>
        <p:spPr>
          <a:xfrm>
            <a:off x="5645150" y="878840"/>
            <a:ext cx="3190240" cy="3190875"/>
          </a:xfrm>
          <a:prstGeom prst="ellipse">
            <a:avLst/>
          </a:prstGeom>
          <a:gradFill>
            <a:gsLst>
              <a:gs pos="42000">
                <a:srgbClr val="BAB4EF"/>
              </a:gs>
              <a:gs pos="0">
                <a:srgbClr val="CECBF4"/>
              </a:gs>
              <a:gs pos="100000">
                <a:srgbClr val="A59CE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defTabSz="914400"/>
            <a:endParaRPr lang="zh-CN" altLang="en-US"/>
          </a:p>
        </p:txBody>
      </p:sp>
      <p:sp>
        <p:nvSpPr>
          <p:cNvPr id="3" name="椭圆 2"/>
          <p:cNvSpPr/>
          <p:nvPr/>
        </p:nvSpPr>
        <p:spPr>
          <a:xfrm>
            <a:off x="6237171" y="1348339"/>
            <a:ext cx="2007220" cy="2007220"/>
          </a:xfrm>
          <a:prstGeom prst="ellipse">
            <a:avLst/>
          </a:prstGeom>
          <a:gradFill>
            <a:gsLst>
              <a:gs pos="50000">
                <a:srgbClr val="F5BD7C"/>
              </a:gs>
              <a:gs pos="0">
                <a:srgbClr val="F6D1A7"/>
              </a:gs>
              <a:gs pos="100000">
                <a:srgbClr val="F4A850"/>
              </a:gs>
            </a:gsLst>
            <a:lin scaled="1"/>
          </a:gradFill>
          <a:ln w="76200">
            <a:solidFill>
              <a:srgbClr val="F6F6F6"/>
            </a:solidFill>
          </a:ln>
          <a:effectLst>
            <a:outerShdw blurRad="127000" dist="127000" dir="27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5"/>
          <p:cNvSpPr>
            <a:spLocks noEditPoints="1"/>
          </p:cNvSpPr>
          <p:nvPr/>
        </p:nvSpPr>
        <p:spPr bwMode="auto">
          <a:xfrm>
            <a:off x="6481544" y="1988047"/>
            <a:ext cx="1517205" cy="881807"/>
          </a:xfrm>
          <a:custGeom>
            <a:avLst/>
            <a:gdLst>
              <a:gd name="T0" fmla="*/ 135 w 139"/>
              <a:gd name="T1" fmla="*/ 61 h 81"/>
              <a:gd name="T2" fmla="*/ 131 w 139"/>
              <a:gd name="T3" fmla="*/ 56 h 81"/>
              <a:gd name="T4" fmla="*/ 131 w 139"/>
              <a:gd name="T5" fmla="*/ 27 h 81"/>
              <a:gd name="T6" fmla="*/ 139 w 139"/>
              <a:gd name="T7" fmla="*/ 24 h 81"/>
              <a:gd name="T8" fmla="*/ 70 w 139"/>
              <a:gd name="T9" fmla="*/ 0 h 81"/>
              <a:gd name="T10" fmla="*/ 0 w 139"/>
              <a:gd name="T11" fmla="*/ 24 h 81"/>
              <a:gd name="T12" fmla="*/ 70 w 139"/>
              <a:gd name="T13" fmla="*/ 48 h 81"/>
              <a:gd name="T14" fmla="*/ 127 w 139"/>
              <a:gd name="T15" fmla="*/ 28 h 81"/>
              <a:gd name="T16" fmla="*/ 127 w 139"/>
              <a:gd name="T17" fmla="*/ 56 h 81"/>
              <a:gd name="T18" fmla="*/ 123 w 139"/>
              <a:gd name="T19" fmla="*/ 61 h 81"/>
              <a:gd name="T20" fmla="*/ 126 w 139"/>
              <a:gd name="T21" fmla="*/ 64 h 81"/>
              <a:gd name="T22" fmla="*/ 123 w 139"/>
              <a:gd name="T23" fmla="*/ 81 h 81"/>
              <a:gd name="T24" fmla="*/ 135 w 139"/>
              <a:gd name="T25" fmla="*/ 81 h 81"/>
              <a:gd name="T26" fmla="*/ 132 w 139"/>
              <a:gd name="T27" fmla="*/ 64 h 81"/>
              <a:gd name="T28" fmla="*/ 135 w 139"/>
              <a:gd name="T29" fmla="*/ 61 h 81"/>
              <a:gd name="T30" fmla="*/ 28 w 139"/>
              <a:gd name="T31" fmla="*/ 42 h 81"/>
              <a:gd name="T32" fmla="*/ 28 w 139"/>
              <a:gd name="T33" fmla="*/ 69 h 81"/>
              <a:gd name="T34" fmla="*/ 70 w 139"/>
              <a:gd name="T35" fmla="*/ 81 h 81"/>
              <a:gd name="T36" fmla="*/ 111 w 139"/>
              <a:gd name="T37" fmla="*/ 69 h 81"/>
              <a:gd name="T38" fmla="*/ 111 w 139"/>
              <a:gd name="T39" fmla="*/ 42 h 81"/>
              <a:gd name="T40" fmla="*/ 70 w 139"/>
              <a:gd name="T41" fmla="*/ 56 h 81"/>
              <a:gd name="T42" fmla="*/ 28 w 139"/>
              <a:gd name="T43" fmla="*/ 4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81">
                <a:moveTo>
                  <a:pt x="135" y="61"/>
                </a:moveTo>
                <a:cubicBezTo>
                  <a:pt x="135" y="58"/>
                  <a:pt x="134" y="56"/>
                  <a:pt x="131" y="56"/>
                </a:cubicBezTo>
                <a:cubicBezTo>
                  <a:pt x="131" y="27"/>
                  <a:pt x="131" y="27"/>
                  <a:pt x="131" y="27"/>
                </a:cubicBezTo>
                <a:cubicBezTo>
                  <a:pt x="139" y="24"/>
                  <a:pt x="139" y="24"/>
                  <a:pt x="139" y="24"/>
                </a:cubicBezTo>
                <a:cubicBezTo>
                  <a:pt x="70" y="0"/>
                  <a:pt x="70" y="0"/>
                  <a:pt x="70" y="0"/>
                </a:cubicBezTo>
                <a:cubicBezTo>
                  <a:pt x="0" y="24"/>
                  <a:pt x="0" y="24"/>
                  <a:pt x="0" y="24"/>
                </a:cubicBezTo>
                <a:cubicBezTo>
                  <a:pt x="70" y="48"/>
                  <a:pt x="70" y="48"/>
                  <a:pt x="70" y="48"/>
                </a:cubicBezTo>
                <a:cubicBezTo>
                  <a:pt x="127" y="28"/>
                  <a:pt x="127" y="28"/>
                  <a:pt x="127" y="28"/>
                </a:cubicBezTo>
                <a:cubicBezTo>
                  <a:pt x="127" y="56"/>
                  <a:pt x="127" y="56"/>
                  <a:pt x="127" y="56"/>
                </a:cubicBezTo>
                <a:cubicBezTo>
                  <a:pt x="125" y="56"/>
                  <a:pt x="123" y="58"/>
                  <a:pt x="123" y="61"/>
                </a:cubicBezTo>
                <a:cubicBezTo>
                  <a:pt x="123" y="63"/>
                  <a:pt x="125" y="64"/>
                  <a:pt x="126" y="64"/>
                </a:cubicBezTo>
                <a:cubicBezTo>
                  <a:pt x="123" y="81"/>
                  <a:pt x="123" y="81"/>
                  <a:pt x="123" y="81"/>
                </a:cubicBezTo>
                <a:cubicBezTo>
                  <a:pt x="135" y="81"/>
                  <a:pt x="135" y="81"/>
                  <a:pt x="135" y="81"/>
                </a:cubicBezTo>
                <a:cubicBezTo>
                  <a:pt x="132" y="64"/>
                  <a:pt x="132" y="64"/>
                  <a:pt x="132" y="64"/>
                </a:cubicBezTo>
                <a:cubicBezTo>
                  <a:pt x="134" y="64"/>
                  <a:pt x="135" y="63"/>
                  <a:pt x="135" y="61"/>
                </a:cubicBezTo>
                <a:close/>
                <a:moveTo>
                  <a:pt x="28" y="42"/>
                </a:moveTo>
                <a:cubicBezTo>
                  <a:pt x="28" y="69"/>
                  <a:pt x="28" y="69"/>
                  <a:pt x="28" y="69"/>
                </a:cubicBezTo>
                <a:cubicBezTo>
                  <a:pt x="28" y="76"/>
                  <a:pt x="47" y="81"/>
                  <a:pt x="70" y="81"/>
                </a:cubicBezTo>
                <a:cubicBezTo>
                  <a:pt x="92" y="81"/>
                  <a:pt x="111" y="76"/>
                  <a:pt x="111" y="69"/>
                </a:cubicBezTo>
                <a:cubicBezTo>
                  <a:pt x="111" y="42"/>
                  <a:pt x="111" y="42"/>
                  <a:pt x="111" y="42"/>
                </a:cubicBezTo>
                <a:cubicBezTo>
                  <a:pt x="70" y="56"/>
                  <a:pt x="70" y="56"/>
                  <a:pt x="70" y="56"/>
                </a:cubicBezTo>
                <a:lnTo>
                  <a:pt x="28" y="42"/>
                </a:lnTo>
                <a:close/>
              </a:path>
            </a:pathLst>
          </a:custGeom>
          <a:solidFill>
            <a:srgbClr val="F6F6F6"/>
          </a:solidFill>
          <a:ln>
            <a:noFill/>
          </a:ln>
        </p:spPr>
        <p:style>
          <a:lnRef idx="2">
            <a:schemeClr val="accent1"/>
          </a:lnRef>
          <a:fillRef idx="1">
            <a:schemeClr val="lt1"/>
          </a:fillRef>
          <a:effectRef idx="0">
            <a:schemeClr val="accent1"/>
          </a:effectRef>
          <a:fontRef idx="minor">
            <a:schemeClr val="dk1"/>
          </a:fontRef>
        </p:style>
        <p:txBody>
          <a:bodyPr lIns="91438" tIns="45719" rIns="91438" bIns="45719"/>
          <a:lstStyle/>
          <a:p>
            <a:pPr>
              <a:defRPr/>
            </a:pPr>
            <a:endParaRPr lang="en-US">
              <a:solidFill>
                <a:srgbClr val="F6F6F6"/>
              </a:solidFill>
              <a:cs typeface="+mn-ea"/>
              <a:sym typeface="+mn-lt"/>
            </a:endParaRPr>
          </a:p>
        </p:txBody>
      </p:sp>
      <p:sp>
        <p:nvSpPr>
          <p:cNvPr id="7" name="文本框 6"/>
          <p:cNvSpPr txBox="1"/>
          <p:nvPr/>
        </p:nvSpPr>
        <p:spPr>
          <a:xfrm>
            <a:off x="315595" y="1472565"/>
            <a:ext cx="4479290" cy="15684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800" spc="300" dirty="0">
                <a:solidFill>
                  <a:schemeClr val="tx1">
                    <a:lumMod val="75000"/>
                    <a:lumOff val="25000"/>
                  </a:schemeClr>
                </a:solidFill>
                <a:latin typeface="微软雅黑" panose="020B0503020204020204" pitchFamily="34" charset="-122"/>
                <a:ea typeface="微软雅黑" panose="020B0503020204020204" pitchFamily="34" charset="-122"/>
              </a:rPr>
              <a:t>简约彩色通用</a:t>
            </a:r>
            <a:endParaRPr lang="zh-CN" altLang="en-US" sz="4800" spc="300" dirty="0">
              <a:solidFill>
                <a:schemeClr val="tx1">
                  <a:lumMod val="75000"/>
                  <a:lumOff val="25000"/>
                </a:schemeClr>
              </a:solidFill>
              <a:latin typeface="微软雅黑" panose="020B0503020204020204" pitchFamily="34" charset="-122"/>
              <a:ea typeface="微软雅黑" panose="020B0503020204020204" pitchFamily="34" charset="-122"/>
            </a:endParaRPr>
          </a:p>
          <a:p>
            <a:pPr algn="l"/>
            <a:r>
              <a:rPr lang="zh-CN" altLang="en-US" sz="4800" spc="300" dirty="0">
                <a:solidFill>
                  <a:schemeClr val="tx1">
                    <a:lumMod val="75000"/>
                    <a:lumOff val="25000"/>
                  </a:schemeClr>
                </a:solidFill>
                <a:latin typeface="微软雅黑" panose="020B0503020204020204" pitchFamily="34" charset="-122"/>
                <a:ea typeface="微软雅黑" panose="020B0503020204020204" pitchFamily="34" charset="-122"/>
              </a:rPr>
              <a:t>毕业答辩模板</a:t>
            </a:r>
            <a:endParaRPr lang="zh-CN" altLang="en-US" sz="4800"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15595" y="3098165"/>
            <a:ext cx="4636770" cy="852805"/>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pPr algn="l">
              <a:lnSpc>
                <a:spcPct val="150000"/>
              </a:lnSpc>
            </a:pPr>
            <a:r>
              <a:rPr lang="en-US" altLang="zh-CN" sz="1100" b="0" dirty="0">
                <a:solidFill>
                  <a:schemeClr val="tx1">
                    <a:lumMod val="75000"/>
                    <a:lumOff val="25000"/>
                  </a:schemeClr>
                </a:solidFill>
                <a:latin typeface="微软雅黑" panose="020B0503020204020204" pitchFamily="34" charset="-122"/>
                <a:ea typeface="微软雅黑" panose="020B0503020204020204" pitchFamily="34" charset="-122"/>
              </a:rPr>
              <a:t>A company is an association or collection of individuals, whether natural persons, legal persons, or a mixture of both. Company members share a common purpose. </a:t>
            </a:r>
            <a:endParaRPr lang="en-US" altLang="zh-CN" sz="11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ripple dir="lu"/>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535854" y="0"/>
            <a:ext cx="0" cy="512956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711837" y="1103189"/>
            <a:ext cx="3342219" cy="521970"/>
          </a:xfrm>
          <a:prstGeom prst="rect">
            <a:avLst/>
          </a:prstGeom>
          <a:noFill/>
        </p:spPr>
        <p:txBody>
          <a:bodyPr wrap="square" rtlCol="0">
            <a:spAutoFit/>
          </a:bodyPr>
          <a:lstStyle/>
          <a:p>
            <a:r>
              <a:rPr lang="zh-CN" altLang="en-US" sz="1800" dirty="0" smtClean="0">
                <a:solidFill>
                  <a:srgbClr val="414954"/>
                </a:solidFill>
                <a:latin typeface="微软雅黑" panose="020B0503020204020204" pitchFamily="34" charset="-122"/>
                <a:ea typeface="微软雅黑" panose="020B0503020204020204" pitchFamily="34" charset="-122"/>
              </a:rPr>
              <a:t>输入标题内容</a:t>
            </a:r>
            <a:endParaRPr lang="en-US" altLang="zh-CN" sz="1800" dirty="0" smtClean="0">
              <a:solidFill>
                <a:srgbClr val="414954"/>
              </a:solidFill>
              <a:latin typeface="微软雅黑" panose="020B0503020204020204" pitchFamily="34" charset="-122"/>
              <a:ea typeface="微软雅黑" panose="020B0503020204020204" pitchFamily="34" charset="-122"/>
            </a:endParaRPr>
          </a:p>
          <a:p>
            <a:r>
              <a:rPr lang="en-US" altLang="zh-CN" sz="10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zh-CN" altLang="en-US" sz="1000" dirty="0">
              <a:solidFill>
                <a:srgbClr val="414954"/>
              </a:solidFill>
              <a:latin typeface="微软雅黑" panose="020B0503020204020204" pitchFamily="34" charset="-122"/>
              <a:ea typeface="微软雅黑" panose="020B0503020204020204" pitchFamily="34" charset="-122"/>
            </a:endParaRPr>
          </a:p>
        </p:txBody>
      </p:sp>
      <p:sp>
        <p:nvSpPr>
          <p:cNvPr id="25" name="椭圆 24"/>
          <p:cNvSpPr/>
          <p:nvPr/>
        </p:nvSpPr>
        <p:spPr>
          <a:xfrm>
            <a:off x="4356835" y="1185841"/>
            <a:ext cx="367002" cy="367002"/>
          </a:xfrm>
          <a:prstGeom prst="ellipse">
            <a:avLst/>
          </a:prstGeom>
          <a:solidFill>
            <a:schemeClr val="accent4">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26" name="文本框 17"/>
          <p:cNvSpPr txBox="1"/>
          <p:nvPr/>
        </p:nvSpPr>
        <p:spPr>
          <a:xfrm>
            <a:off x="4308307" y="1213873"/>
            <a:ext cx="464058" cy="338554"/>
          </a:xfrm>
          <a:prstGeom prst="rect">
            <a:avLst/>
          </a:prstGeom>
          <a:noFill/>
        </p:spPr>
        <p:txBody>
          <a:bodyPr wrap="square" rtlCol="0">
            <a:spAutoFit/>
          </a:bodyPr>
          <a:lstStyle/>
          <a:p>
            <a:pPr algn="ctr">
              <a:defRPr/>
            </a:pPr>
            <a:r>
              <a:rPr lang="en-US" altLang="zh-CN" sz="1600" dirty="0">
                <a:solidFill>
                  <a:schemeClr val="bg1"/>
                </a:solidFill>
                <a:latin typeface="微软雅黑" panose="020B0503020204020204" pitchFamily="34" charset="-122"/>
                <a:ea typeface="微软雅黑" panose="020B0503020204020204" pitchFamily="34" charset="-122"/>
                <a:sym typeface="+mn-ea"/>
              </a:rPr>
              <a:t>01</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37" name="椭圆 36"/>
          <p:cNvSpPr/>
          <p:nvPr/>
        </p:nvSpPr>
        <p:spPr>
          <a:xfrm>
            <a:off x="4356835" y="2803335"/>
            <a:ext cx="367002" cy="367002"/>
          </a:xfrm>
          <a:prstGeom prst="ellipse">
            <a:avLst/>
          </a:prstGeom>
          <a:solidFill>
            <a:srgbClr val="FFC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38" name="文本框 17"/>
          <p:cNvSpPr txBox="1"/>
          <p:nvPr/>
        </p:nvSpPr>
        <p:spPr>
          <a:xfrm>
            <a:off x="4303227" y="2818032"/>
            <a:ext cx="464058" cy="338554"/>
          </a:xfrm>
          <a:prstGeom prst="rect">
            <a:avLst/>
          </a:prstGeom>
          <a:noFill/>
        </p:spPr>
        <p:txBody>
          <a:bodyPr wrap="square" rtlCol="0">
            <a:spAutoFit/>
          </a:bodyPr>
          <a:lstStyle/>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03</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41" name="文本框 10"/>
          <p:cNvSpPr txBox="1"/>
          <p:nvPr/>
        </p:nvSpPr>
        <p:spPr>
          <a:xfrm>
            <a:off x="4711837" y="2706401"/>
            <a:ext cx="3325284" cy="521970"/>
          </a:xfrm>
          <a:prstGeom prst="rect">
            <a:avLst/>
          </a:prstGeom>
          <a:noFill/>
        </p:spPr>
        <p:txBody>
          <a:bodyPr wrap="square" rtlCol="0">
            <a:spAutoFit/>
          </a:bodyPr>
          <a:lstStyle/>
          <a:p>
            <a:r>
              <a:rPr lang="zh-CN" altLang="en-US" sz="1800" dirty="0">
                <a:solidFill>
                  <a:srgbClr val="414954"/>
                </a:solidFill>
                <a:latin typeface="微软雅黑" panose="020B0503020204020204" pitchFamily="34" charset="-122"/>
                <a:ea typeface="微软雅黑" panose="020B0503020204020204" pitchFamily="34" charset="-122"/>
                <a:sym typeface="+mn-ea"/>
              </a:rPr>
              <a:t>输入标题内容</a:t>
            </a:r>
            <a:endParaRPr lang="zh-CN" altLang="en-US" sz="1800" dirty="0">
              <a:solidFill>
                <a:srgbClr val="414954"/>
              </a:solidFill>
              <a:latin typeface="微软雅黑" panose="020B0503020204020204" pitchFamily="34" charset="-122"/>
              <a:ea typeface="微软雅黑" panose="020B0503020204020204" pitchFamily="34" charset="-122"/>
              <a:sym typeface="+mn-ea"/>
            </a:endParaRPr>
          </a:p>
          <a:p>
            <a:r>
              <a:rPr lang="en-US" altLang="zh-CN" sz="10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zh-CN" altLang="en-US" sz="1000" dirty="0">
              <a:solidFill>
                <a:srgbClr val="414954"/>
              </a:solidFill>
              <a:latin typeface="微软雅黑" panose="020B0503020204020204" pitchFamily="34" charset="-122"/>
              <a:ea typeface="微软雅黑" panose="020B0503020204020204" pitchFamily="34" charset="-122"/>
              <a:sym typeface="+mn-ea"/>
            </a:endParaRPr>
          </a:p>
        </p:txBody>
      </p:sp>
      <p:sp>
        <p:nvSpPr>
          <p:cNvPr id="36" name="文本框 10"/>
          <p:cNvSpPr txBox="1"/>
          <p:nvPr/>
        </p:nvSpPr>
        <p:spPr>
          <a:xfrm>
            <a:off x="4727755" y="1904795"/>
            <a:ext cx="3333751" cy="521970"/>
          </a:xfrm>
          <a:prstGeom prst="rect">
            <a:avLst/>
          </a:prstGeom>
          <a:noFill/>
        </p:spPr>
        <p:txBody>
          <a:bodyPr wrap="square" rtlCol="0">
            <a:spAutoFit/>
          </a:bodyPr>
          <a:lstStyle/>
          <a:p>
            <a:r>
              <a:rPr lang="zh-CN" altLang="en-US" sz="1800" dirty="0">
                <a:solidFill>
                  <a:srgbClr val="414954"/>
                </a:solidFill>
                <a:latin typeface="微软雅黑" panose="020B0503020204020204" pitchFamily="34" charset="-122"/>
                <a:ea typeface="微软雅黑" panose="020B0503020204020204" pitchFamily="34" charset="-122"/>
                <a:sym typeface="+mn-ea"/>
              </a:rPr>
              <a:t>输入标题内容</a:t>
            </a:r>
            <a:endParaRPr lang="zh-CN" altLang="en-US" sz="1800" dirty="0">
              <a:solidFill>
                <a:srgbClr val="414954"/>
              </a:solidFill>
              <a:latin typeface="微软雅黑" panose="020B0503020204020204" pitchFamily="34" charset="-122"/>
              <a:ea typeface="微软雅黑" panose="020B0503020204020204" pitchFamily="34" charset="-122"/>
              <a:sym typeface="+mn-ea"/>
            </a:endParaRPr>
          </a:p>
          <a:p>
            <a:r>
              <a:rPr lang="en-US" altLang="zh-CN" sz="10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zh-CN" altLang="en-US" sz="1000" dirty="0">
              <a:solidFill>
                <a:srgbClr val="414954"/>
              </a:solidFill>
              <a:latin typeface="微软雅黑" panose="020B0503020204020204" pitchFamily="34" charset="-122"/>
              <a:ea typeface="微软雅黑" panose="020B0503020204020204" pitchFamily="34" charset="-122"/>
              <a:sym typeface="+mn-ea"/>
            </a:endParaRPr>
          </a:p>
        </p:txBody>
      </p:sp>
      <p:sp>
        <p:nvSpPr>
          <p:cNvPr id="42" name="椭圆 41"/>
          <p:cNvSpPr/>
          <p:nvPr/>
        </p:nvSpPr>
        <p:spPr>
          <a:xfrm>
            <a:off x="4356835" y="1973163"/>
            <a:ext cx="367002" cy="367002"/>
          </a:xfrm>
          <a:prstGeom prst="ellipse">
            <a:avLst/>
          </a:prstGeom>
          <a:solidFill>
            <a:srgbClr val="BBB5E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43" name="文本框 17"/>
          <p:cNvSpPr txBox="1"/>
          <p:nvPr/>
        </p:nvSpPr>
        <p:spPr>
          <a:xfrm>
            <a:off x="4303227" y="1998020"/>
            <a:ext cx="464058" cy="338554"/>
          </a:xfrm>
          <a:prstGeom prst="rect">
            <a:avLst/>
          </a:prstGeom>
          <a:noFill/>
        </p:spPr>
        <p:txBody>
          <a:bodyPr wrap="square" rtlCol="0">
            <a:spAutoFit/>
          </a:bodyPr>
          <a:lstStyle/>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02</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50" name="文本框 10"/>
          <p:cNvSpPr txBox="1"/>
          <p:nvPr/>
        </p:nvSpPr>
        <p:spPr>
          <a:xfrm>
            <a:off x="4727755" y="3508007"/>
            <a:ext cx="3326301" cy="521970"/>
          </a:xfrm>
          <a:prstGeom prst="rect">
            <a:avLst/>
          </a:prstGeom>
          <a:noFill/>
        </p:spPr>
        <p:txBody>
          <a:bodyPr wrap="square" rtlCol="0">
            <a:spAutoFit/>
          </a:bodyPr>
          <a:lstStyle/>
          <a:p>
            <a:r>
              <a:rPr lang="zh-CN" altLang="en-US" sz="1800" dirty="0">
                <a:solidFill>
                  <a:srgbClr val="414954"/>
                </a:solidFill>
                <a:latin typeface="微软雅黑" panose="020B0503020204020204" pitchFamily="34" charset="-122"/>
                <a:ea typeface="微软雅黑" panose="020B0503020204020204" pitchFamily="34" charset="-122"/>
                <a:sym typeface="+mn-ea"/>
              </a:rPr>
              <a:t>输入标题内容</a:t>
            </a:r>
            <a:endParaRPr lang="zh-CN" altLang="en-US" sz="1800" dirty="0">
              <a:solidFill>
                <a:srgbClr val="414954"/>
              </a:solidFill>
              <a:latin typeface="微软雅黑" panose="020B0503020204020204" pitchFamily="34" charset="-122"/>
              <a:ea typeface="微软雅黑" panose="020B0503020204020204" pitchFamily="34" charset="-122"/>
              <a:sym typeface="+mn-ea"/>
            </a:endParaRPr>
          </a:p>
          <a:p>
            <a:r>
              <a:rPr lang="en-US" altLang="zh-CN" sz="10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zh-CN" altLang="en-US" sz="1000" dirty="0">
              <a:solidFill>
                <a:srgbClr val="414954"/>
              </a:solidFill>
              <a:latin typeface="微软雅黑" panose="020B0503020204020204" pitchFamily="34" charset="-122"/>
              <a:ea typeface="微软雅黑" panose="020B0503020204020204" pitchFamily="34" charset="-122"/>
              <a:sym typeface="+mn-ea"/>
            </a:endParaRPr>
          </a:p>
        </p:txBody>
      </p:sp>
      <p:sp>
        <p:nvSpPr>
          <p:cNvPr id="51" name="椭圆 50"/>
          <p:cNvSpPr/>
          <p:nvPr/>
        </p:nvSpPr>
        <p:spPr>
          <a:xfrm>
            <a:off x="4356835" y="3590658"/>
            <a:ext cx="367002" cy="367002"/>
          </a:xfrm>
          <a:prstGeom prst="ellipse">
            <a:avLst/>
          </a:prstGeom>
          <a:solidFill>
            <a:srgbClr val="BBB5E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52" name="文本框 17"/>
          <p:cNvSpPr txBox="1"/>
          <p:nvPr/>
        </p:nvSpPr>
        <p:spPr>
          <a:xfrm>
            <a:off x="4308307" y="3595830"/>
            <a:ext cx="464058" cy="338554"/>
          </a:xfrm>
          <a:prstGeom prst="rect">
            <a:avLst/>
          </a:prstGeom>
          <a:noFill/>
        </p:spPr>
        <p:txBody>
          <a:bodyPr wrap="square" rtlCol="0">
            <a:spAutoFit/>
          </a:bodyPr>
          <a:lstStyle/>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04</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grpSp>
        <p:nvGrpSpPr>
          <p:cNvPr id="21" name="组合 20"/>
          <p:cNvGrpSpPr/>
          <p:nvPr/>
        </p:nvGrpSpPr>
        <p:grpSpPr>
          <a:xfrm>
            <a:off x="8563793" y="356240"/>
            <a:ext cx="193274" cy="101713"/>
            <a:chOff x="8574944" y="356240"/>
            <a:chExt cx="193274" cy="101713"/>
          </a:xfrm>
          <a:solidFill>
            <a:srgbClr val="414954"/>
          </a:solidFill>
        </p:grpSpPr>
        <p:sp>
          <p:nvSpPr>
            <p:cNvPr id="22" name="等腰三角形 21"/>
            <p:cNvSpPr/>
            <p:nvPr/>
          </p:nvSpPr>
          <p:spPr>
            <a:xfrm rot="5400000">
              <a:off x="8673521" y="363254"/>
              <a:ext cx="101712" cy="87683"/>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等腰三角形 22"/>
            <p:cNvSpPr/>
            <p:nvPr/>
          </p:nvSpPr>
          <p:spPr>
            <a:xfrm rot="5400000">
              <a:off x="8567930" y="363255"/>
              <a:ext cx="101712" cy="87683"/>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0" name="文本框 45"/>
          <p:cNvSpPr txBox="1"/>
          <p:nvPr/>
        </p:nvSpPr>
        <p:spPr>
          <a:xfrm>
            <a:off x="480508" y="3800933"/>
            <a:ext cx="3561345" cy="430887"/>
          </a:xfrm>
          <a:prstGeom prst="rect">
            <a:avLst/>
          </a:prstGeom>
          <a:noFill/>
        </p:spPr>
        <p:txBody>
          <a:bodyPr wrap="square" rtlCol="0">
            <a:spAutoFit/>
          </a:bodyPr>
          <a:lstStyle/>
          <a:p>
            <a:pPr algn="ctr"/>
            <a:r>
              <a:rPr lang="en-US" altLang="zh-CN" sz="1100" dirty="0">
                <a:solidFill>
                  <a:srgbClr val="414954"/>
                </a:solidFill>
                <a:latin typeface="方正细圆简体" pitchFamily="2" charset="-122"/>
                <a:ea typeface="方正细圆简体" pitchFamily="2" charset="-122"/>
              </a:rPr>
              <a:t>Talents come from </a:t>
            </a:r>
            <a:r>
              <a:rPr lang="en-US" altLang="zh-CN" sz="1100" dirty="0" smtClean="0">
                <a:solidFill>
                  <a:srgbClr val="414954"/>
                </a:solidFill>
                <a:latin typeface="方正细圆简体" pitchFamily="2" charset="-122"/>
                <a:ea typeface="方正细圆简体" pitchFamily="2" charset="-122"/>
              </a:rPr>
              <a:t>diligence</a:t>
            </a:r>
            <a:r>
              <a:rPr lang="en-US" altLang="zh-CN" sz="1100" dirty="0">
                <a:solidFill>
                  <a:srgbClr val="414954"/>
                </a:solidFill>
                <a:latin typeface="方正细圆简体" pitchFamily="2" charset="-122"/>
                <a:ea typeface="方正细圆简体" pitchFamily="2" charset="-122"/>
              </a:rPr>
              <a:t>, </a:t>
            </a:r>
            <a:r>
              <a:rPr lang="en-US" altLang="zh-CN" sz="1100" dirty="0" err="1">
                <a:solidFill>
                  <a:srgbClr val="414954"/>
                </a:solidFill>
                <a:latin typeface="方正细圆简体" pitchFamily="2" charset="-122"/>
                <a:ea typeface="方正细圆简体" pitchFamily="2" charset="-122"/>
              </a:rPr>
              <a:t>qzuserl</a:t>
            </a:r>
            <a:r>
              <a:rPr lang="en-US" altLang="zh-CN" sz="1100" dirty="0">
                <a:solidFill>
                  <a:srgbClr val="414954"/>
                </a:solidFill>
                <a:latin typeface="方正细圆简体" pitchFamily="2" charset="-122"/>
                <a:ea typeface="方正细圆简体" pitchFamily="2" charset="-122"/>
              </a:rPr>
              <a:t> </a:t>
            </a:r>
            <a:endParaRPr lang="en-US" altLang="zh-CN" sz="1100" dirty="0" smtClean="0">
              <a:solidFill>
                <a:srgbClr val="414954"/>
              </a:solidFill>
              <a:latin typeface="方正细圆简体" pitchFamily="2" charset="-122"/>
              <a:ea typeface="方正细圆简体" pitchFamily="2" charset="-122"/>
            </a:endParaRPr>
          </a:p>
          <a:p>
            <a:pPr algn="ctr"/>
            <a:r>
              <a:rPr lang="en-US" altLang="zh-CN" sz="1100" dirty="0" smtClean="0">
                <a:solidFill>
                  <a:srgbClr val="414954"/>
                </a:solidFill>
                <a:latin typeface="方正细圆简体" pitchFamily="2" charset="-122"/>
                <a:ea typeface="方正细圆简体" pitchFamily="2" charset="-122"/>
              </a:rPr>
              <a:t>and </a:t>
            </a:r>
            <a:r>
              <a:rPr lang="en-US" altLang="zh-CN" sz="1100" dirty="0">
                <a:solidFill>
                  <a:srgbClr val="414954"/>
                </a:solidFill>
                <a:latin typeface="方正细圆简体" pitchFamily="2" charset="-122"/>
                <a:ea typeface="方正细圆简体" pitchFamily="2" charset="-122"/>
              </a:rPr>
              <a:t>knowledge is gained by </a:t>
            </a:r>
            <a:r>
              <a:rPr lang="en-US" altLang="zh-CN" sz="1100" dirty="0" smtClean="0">
                <a:solidFill>
                  <a:srgbClr val="414954"/>
                </a:solidFill>
                <a:latin typeface="方正细圆简体" pitchFamily="2" charset="-122"/>
                <a:ea typeface="方正细圆简体" pitchFamily="2" charset="-122"/>
              </a:rPr>
              <a:t>accumulation.</a:t>
            </a:r>
            <a:endParaRPr lang="en-US" altLang="zh-CN" sz="1100" b="1" spc="600" dirty="0">
              <a:solidFill>
                <a:srgbClr val="414954"/>
              </a:solidFill>
              <a:latin typeface="方正细圆简体" pitchFamily="2" charset="-122"/>
              <a:ea typeface="方正细圆简体" pitchFamily="2" charset="-122"/>
              <a:cs typeface="+mn-ea"/>
              <a:sym typeface="Arial" panose="020B0604020202020204" pitchFamily="34" charset="0"/>
            </a:endParaRPr>
          </a:p>
        </p:txBody>
      </p:sp>
      <p:grpSp>
        <p:nvGrpSpPr>
          <p:cNvPr id="2" name="组合 1"/>
          <p:cNvGrpSpPr/>
          <p:nvPr/>
        </p:nvGrpSpPr>
        <p:grpSpPr>
          <a:xfrm>
            <a:off x="949325" y="906145"/>
            <a:ext cx="2647315" cy="2647842"/>
            <a:chOff x="490" y="782"/>
            <a:chExt cx="5024" cy="5025"/>
          </a:xfrm>
        </p:grpSpPr>
        <p:sp>
          <p:nvSpPr>
            <p:cNvPr id="30" name="椭圆 29"/>
            <p:cNvSpPr/>
            <p:nvPr/>
          </p:nvSpPr>
          <p:spPr>
            <a:xfrm>
              <a:off x="490" y="782"/>
              <a:ext cx="5024" cy="5025"/>
            </a:xfrm>
            <a:prstGeom prst="ellipse">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defTabSz="914400"/>
              <a:endParaRPr lang="zh-CN" altLang="en-US" sz="900"/>
            </a:p>
          </p:txBody>
        </p:sp>
        <p:sp>
          <p:nvSpPr>
            <p:cNvPr id="35" name="椭圆 34"/>
            <p:cNvSpPr/>
            <p:nvPr/>
          </p:nvSpPr>
          <p:spPr>
            <a:xfrm>
              <a:off x="1387" y="1714"/>
              <a:ext cx="3161" cy="3161"/>
            </a:xfrm>
            <a:prstGeom prst="ellipse">
              <a:avLst/>
            </a:prstGeom>
            <a:gradFill>
              <a:gsLst>
                <a:gs pos="42000">
                  <a:srgbClr val="BAB4EF"/>
                </a:gs>
                <a:gs pos="0">
                  <a:srgbClr val="CECBF4"/>
                </a:gs>
                <a:gs pos="100000">
                  <a:srgbClr val="A59CEA"/>
                </a:gs>
              </a:gsLst>
              <a:lin scaled="1"/>
            </a:gradFill>
            <a:ln w="76200">
              <a:solidFill>
                <a:srgbClr val="F6F6F6"/>
              </a:solidFill>
            </a:ln>
            <a:effectLst>
              <a:outerShdw blurRad="127000" dist="127000" dir="27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p>
          </p:txBody>
        </p:sp>
        <p:sp>
          <p:nvSpPr>
            <p:cNvPr id="33" name="文本框 32"/>
            <p:cNvSpPr txBox="1"/>
            <p:nvPr/>
          </p:nvSpPr>
          <p:spPr>
            <a:xfrm>
              <a:off x="1325" y="2264"/>
              <a:ext cx="3308" cy="1341"/>
            </a:xfrm>
            <a:prstGeom prst="rect">
              <a:avLst/>
            </a:prstGeom>
            <a:noFill/>
          </p:spPr>
          <p:txBody>
            <a:bodyPr vert="horz" wrap="square" rtlCol="0">
              <a:spAutoFit/>
            </a:bodyPr>
            <a:lstStyle/>
            <a:p>
              <a:pPr algn="ctr"/>
              <a:r>
                <a:rPr lang="zh-CN" altLang="en-US" sz="4000" spc="-225" dirty="0">
                  <a:solidFill>
                    <a:schemeClr val="bg1"/>
                  </a:solidFill>
                  <a:latin typeface="微软雅黑" panose="020B0503020204020204" pitchFamily="34" charset="-122"/>
                  <a:ea typeface="微软雅黑" panose="020B0503020204020204" pitchFamily="34" charset="-122"/>
                  <a:cs typeface="阿里巴巴普惠体 B" panose="00020600040101010101" pitchFamily="18" charset="-122"/>
                  <a:sym typeface="+mn-ea"/>
                </a:rPr>
                <a:t>目 录</a:t>
              </a:r>
              <a:endParaRPr lang="zh-CN" altLang="en-US" sz="4000" spc="-225" dirty="0">
                <a:solidFill>
                  <a:schemeClr val="bg1"/>
                </a:solidFill>
                <a:latin typeface="微软雅黑" panose="020B0503020204020204" pitchFamily="34" charset="-122"/>
                <a:ea typeface="微软雅黑" panose="020B0503020204020204" pitchFamily="34" charset="-122"/>
                <a:cs typeface="阿里巴巴普惠体 B" panose="00020600040101010101" pitchFamily="18" charset="-122"/>
                <a:sym typeface="+mn-ea"/>
              </a:endParaRPr>
            </a:p>
          </p:txBody>
        </p:sp>
        <p:sp>
          <p:nvSpPr>
            <p:cNvPr id="3" name="文本框 2"/>
            <p:cNvSpPr txBox="1"/>
            <p:nvPr/>
          </p:nvSpPr>
          <p:spPr>
            <a:xfrm>
              <a:off x="1484" y="3533"/>
              <a:ext cx="2990" cy="582"/>
            </a:xfrm>
            <a:prstGeom prst="rect">
              <a:avLst/>
            </a:prstGeom>
            <a:noFill/>
          </p:spPr>
          <p:txBody>
            <a:bodyPr vert="horz"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cs typeface="阿里巴巴普惠体 B" panose="00020600040101010101" pitchFamily="18" charset="-122"/>
                </a:rPr>
                <a:t>CONTENTS</a:t>
              </a:r>
              <a:endParaRPr lang="en-US" altLang="zh-CN" dirty="0">
                <a:solidFill>
                  <a:schemeClr val="bg1"/>
                </a:solidFill>
                <a:latin typeface="微软雅黑" panose="020B0503020204020204" pitchFamily="34" charset="-122"/>
                <a:ea typeface="微软雅黑" panose="020B0503020204020204" pitchFamily="34" charset="-122"/>
                <a:cs typeface="阿里巴巴普惠体 B" panose="00020600040101010101" pitchFamily="18" charset="-122"/>
              </a:endParaRPr>
            </a:p>
          </p:txBody>
        </p:sp>
        <p:sp>
          <p:nvSpPr>
            <p:cNvPr id="27" name="矩形 26"/>
            <p:cNvSpPr/>
            <p:nvPr/>
          </p:nvSpPr>
          <p:spPr>
            <a:xfrm>
              <a:off x="2490" y="4219"/>
              <a:ext cx="978" cy="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rgbClr val="232323"/>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rot="10800000" flipV="1">
            <a:off x="0" y="2290653"/>
            <a:ext cx="9144000" cy="1197030"/>
          </a:xfrm>
          <a:prstGeom prst="rect">
            <a:avLst/>
          </a:prstGeom>
          <a:gradFill>
            <a:gsLst>
              <a:gs pos="42000">
                <a:srgbClr val="BAB4EF"/>
              </a:gs>
              <a:gs pos="0">
                <a:srgbClr val="CECBF4"/>
              </a:gs>
              <a:gs pos="100000">
                <a:srgbClr val="A59CEA"/>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10"/>
          <p:cNvSpPr txBox="1"/>
          <p:nvPr/>
        </p:nvSpPr>
        <p:spPr>
          <a:xfrm>
            <a:off x="1308297" y="2388387"/>
            <a:ext cx="6527406" cy="891540"/>
          </a:xfrm>
          <a:prstGeom prst="rect">
            <a:avLst/>
          </a:prstGeom>
          <a:noFill/>
        </p:spPr>
        <p:txBody>
          <a:bodyPr wrap="square" rtlCol="0">
            <a:spAutoFit/>
          </a:bodyPr>
          <a:lstStyle/>
          <a:p>
            <a:pPr algn="ctr"/>
            <a:r>
              <a:rPr lang="zh-CN" altLang="en-US" sz="3600" dirty="0" smtClean="0">
                <a:solidFill>
                  <a:srgbClr val="414954"/>
                </a:solidFill>
                <a:latin typeface="微软雅黑" panose="020B0503020204020204" pitchFamily="34" charset="-122"/>
                <a:ea typeface="微软雅黑" panose="020B0503020204020204" pitchFamily="34" charset="-122"/>
                <a:sym typeface="+mn-ea"/>
              </a:rPr>
              <a:t>输入标题内容</a:t>
            </a:r>
            <a:endParaRPr lang="en-US" altLang="zh-CN" sz="3600" dirty="0" smtClean="0">
              <a:solidFill>
                <a:srgbClr val="414954"/>
              </a:solidFill>
              <a:latin typeface="微软雅黑" panose="020B0503020204020204" pitchFamily="34" charset="-122"/>
              <a:ea typeface="微软雅黑" panose="020B0503020204020204" pitchFamily="34" charset="-122"/>
            </a:endParaRPr>
          </a:p>
          <a:p>
            <a:pPr algn="ctr"/>
            <a:r>
              <a:rPr lang="en-US" altLang="zh-CN" sz="16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45"/>
          <p:cNvSpPr txBox="1"/>
          <p:nvPr/>
        </p:nvSpPr>
        <p:spPr>
          <a:xfrm>
            <a:off x="2791328" y="4305686"/>
            <a:ext cx="3561345" cy="430887"/>
          </a:xfrm>
          <a:prstGeom prst="rect">
            <a:avLst/>
          </a:prstGeom>
          <a:noFill/>
        </p:spPr>
        <p:txBody>
          <a:bodyPr wrap="square" rtlCol="0">
            <a:spAutoFit/>
          </a:bodyPr>
          <a:lstStyle/>
          <a:p>
            <a:pPr algn="ctr"/>
            <a:r>
              <a:rPr lang="en-US" altLang="zh-CN" sz="1100" dirty="0">
                <a:solidFill>
                  <a:srgbClr val="414954"/>
                </a:solidFill>
                <a:latin typeface="方正细圆简体" pitchFamily="2" charset="-122"/>
                <a:ea typeface="方正细圆简体" pitchFamily="2" charset="-122"/>
              </a:rPr>
              <a:t>Talents come from </a:t>
            </a:r>
            <a:r>
              <a:rPr lang="en-US" altLang="zh-CN" sz="1100" dirty="0" smtClean="0">
                <a:solidFill>
                  <a:srgbClr val="414954"/>
                </a:solidFill>
                <a:latin typeface="方正细圆简体" pitchFamily="2" charset="-122"/>
                <a:ea typeface="方正细圆简体" pitchFamily="2" charset="-122"/>
              </a:rPr>
              <a:t>diligence</a:t>
            </a:r>
            <a:r>
              <a:rPr lang="en-US" altLang="zh-CN" sz="1100" dirty="0">
                <a:solidFill>
                  <a:srgbClr val="414954"/>
                </a:solidFill>
                <a:latin typeface="方正细圆简体" pitchFamily="2" charset="-122"/>
                <a:ea typeface="方正细圆简体" pitchFamily="2" charset="-122"/>
              </a:rPr>
              <a:t>, </a:t>
            </a:r>
            <a:r>
              <a:rPr lang="en-US" altLang="zh-CN" sz="1100" dirty="0" err="1">
                <a:solidFill>
                  <a:srgbClr val="414954"/>
                </a:solidFill>
                <a:latin typeface="方正细圆简体" pitchFamily="2" charset="-122"/>
                <a:ea typeface="方正细圆简体" pitchFamily="2" charset="-122"/>
              </a:rPr>
              <a:t>qzuserl</a:t>
            </a:r>
            <a:r>
              <a:rPr lang="en-US" altLang="zh-CN" sz="1100" dirty="0">
                <a:solidFill>
                  <a:srgbClr val="414954"/>
                </a:solidFill>
                <a:latin typeface="方正细圆简体" pitchFamily="2" charset="-122"/>
                <a:ea typeface="方正细圆简体" pitchFamily="2" charset="-122"/>
              </a:rPr>
              <a:t> </a:t>
            </a:r>
            <a:endParaRPr lang="en-US" altLang="zh-CN" sz="1100" dirty="0" smtClean="0">
              <a:solidFill>
                <a:srgbClr val="414954"/>
              </a:solidFill>
              <a:latin typeface="方正细圆简体" pitchFamily="2" charset="-122"/>
              <a:ea typeface="方正细圆简体" pitchFamily="2" charset="-122"/>
            </a:endParaRPr>
          </a:p>
          <a:p>
            <a:pPr algn="ctr"/>
            <a:r>
              <a:rPr lang="en-US" altLang="zh-CN" sz="1100" dirty="0" smtClean="0">
                <a:solidFill>
                  <a:srgbClr val="414954"/>
                </a:solidFill>
                <a:latin typeface="方正细圆简体" pitchFamily="2" charset="-122"/>
                <a:ea typeface="方正细圆简体" pitchFamily="2" charset="-122"/>
              </a:rPr>
              <a:t>and </a:t>
            </a:r>
            <a:r>
              <a:rPr lang="en-US" altLang="zh-CN" sz="1100" dirty="0">
                <a:solidFill>
                  <a:srgbClr val="414954"/>
                </a:solidFill>
                <a:latin typeface="方正细圆简体" pitchFamily="2" charset="-122"/>
                <a:ea typeface="方正细圆简体" pitchFamily="2" charset="-122"/>
              </a:rPr>
              <a:t>knowledge is gained by </a:t>
            </a:r>
            <a:r>
              <a:rPr lang="en-US" altLang="zh-CN" sz="1100" dirty="0" smtClean="0">
                <a:solidFill>
                  <a:srgbClr val="414954"/>
                </a:solidFill>
                <a:latin typeface="方正细圆简体" pitchFamily="2" charset="-122"/>
                <a:ea typeface="方正细圆简体" pitchFamily="2" charset="-122"/>
              </a:rPr>
              <a:t>accumulation.</a:t>
            </a:r>
            <a:endParaRPr lang="en-US" altLang="zh-CN" sz="1100" b="1" spc="600" dirty="0">
              <a:solidFill>
                <a:srgbClr val="414954"/>
              </a:solidFill>
              <a:latin typeface="方正细圆简体" pitchFamily="2" charset="-122"/>
              <a:ea typeface="方正细圆简体" pitchFamily="2" charset="-122"/>
              <a:cs typeface="+mn-ea"/>
              <a:sym typeface="Arial" panose="020B0604020202020204" pitchFamily="34" charset="0"/>
            </a:endParaRPr>
          </a:p>
        </p:txBody>
      </p:sp>
      <p:grpSp>
        <p:nvGrpSpPr>
          <p:cNvPr id="20" name="组合 19"/>
          <p:cNvGrpSpPr/>
          <p:nvPr/>
        </p:nvGrpSpPr>
        <p:grpSpPr>
          <a:xfrm>
            <a:off x="8574944" y="356240"/>
            <a:ext cx="193274" cy="101713"/>
            <a:chOff x="8574944" y="356240"/>
            <a:chExt cx="193274" cy="101713"/>
          </a:xfrm>
          <a:solidFill>
            <a:srgbClr val="414954"/>
          </a:solidFill>
        </p:grpSpPr>
        <p:sp>
          <p:nvSpPr>
            <p:cNvPr id="21" name="等腰三角形 20"/>
            <p:cNvSpPr/>
            <p:nvPr/>
          </p:nvSpPr>
          <p:spPr>
            <a:xfrm rot="5400000">
              <a:off x="8673521" y="363254"/>
              <a:ext cx="101712" cy="87683"/>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等腰三角形 21"/>
            <p:cNvSpPr/>
            <p:nvPr/>
          </p:nvSpPr>
          <p:spPr>
            <a:xfrm rot="5400000">
              <a:off x="8567930" y="363255"/>
              <a:ext cx="101712" cy="87683"/>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3" name="椭圆 22"/>
          <p:cNvSpPr/>
          <p:nvPr/>
        </p:nvSpPr>
        <p:spPr>
          <a:xfrm>
            <a:off x="3899343" y="771525"/>
            <a:ext cx="1345314" cy="1345314"/>
          </a:xfrm>
          <a:prstGeom prst="ellipse">
            <a:avLst/>
          </a:prstGeom>
          <a:gradFill>
            <a:gsLst>
              <a:gs pos="50000">
                <a:srgbClr val="F5BD7C"/>
              </a:gs>
              <a:gs pos="0">
                <a:srgbClr val="F6D1A7"/>
              </a:gs>
              <a:gs pos="100000">
                <a:srgbClr val="F4A850"/>
              </a:gs>
            </a:gsLst>
            <a:lin scaled="1"/>
          </a:gradFill>
          <a:ln w="76200">
            <a:solidFill>
              <a:srgbClr val="F6F6F6"/>
            </a:solidFill>
          </a:ln>
          <a:effectLst>
            <a:outerShdw blurRad="127000" dist="127000" dir="27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11"/>
          <p:cNvSpPr txBox="1"/>
          <p:nvPr/>
        </p:nvSpPr>
        <p:spPr>
          <a:xfrm>
            <a:off x="3711962" y="960335"/>
            <a:ext cx="1507738" cy="992579"/>
          </a:xfrm>
          <a:prstGeom prst="rect">
            <a:avLst/>
          </a:prstGeom>
          <a:noFill/>
        </p:spPr>
        <p:txBody>
          <a:bodyPr wrap="square" lIns="68580" tIns="34290" rIns="68580" bIns="34290" rtlCol="0">
            <a:spAutoFit/>
          </a:bodyPr>
          <a:lstStyle/>
          <a:p>
            <a:pPr algn="ctr"/>
            <a:r>
              <a:rPr lang="en-US" altLang="zh-CN" sz="6000" dirty="0" smtClean="0">
                <a:solidFill>
                  <a:schemeClr val="bg1"/>
                </a:solidFill>
                <a:latin typeface="微软雅黑" panose="020B0503020204020204" pitchFamily="34" charset="-122"/>
                <a:ea typeface="微软雅黑" panose="020B0503020204020204" pitchFamily="34" charset="-122"/>
                <a:sym typeface="+mn-ea"/>
              </a:rPr>
              <a:t> 01</a:t>
            </a:r>
            <a:endParaRPr lang="zh-CN" altLang="en-US" sz="6000" dirty="0">
              <a:solidFill>
                <a:schemeClr val="bg1"/>
              </a:solidFill>
              <a:latin typeface="微软雅黑" panose="020B0503020204020204" pitchFamily="34" charset="-122"/>
              <a:ea typeface="微软雅黑" panose="020B0503020204020204" pitchFamily="34" charset="-122"/>
              <a:sym typeface="+mn-ea"/>
            </a:endParaRPr>
          </a:p>
        </p:txBody>
      </p:sp>
      <p:pic>
        <p:nvPicPr>
          <p:cNvPr id="9" name="图片 8"/>
          <p:cNvPicPr>
            <a:picLocks noChangeAspect="1"/>
          </p:cNvPicPr>
          <p:nvPr/>
        </p:nvPicPr>
        <p:blipFill>
          <a:blip r:embed="rId1"/>
          <a:stretch>
            <a:fillRect/>
          </a:stretch>
        </p:blipFill>
        <p:spPr>
          <a:xfrm>
            <a:off x="0" y="0"/>
            <a:ext cx="5088255"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7"/>
          <p:cNvSpPr txBox="1"/>
          <p:nvPr/>
        </p:nvSpPr>
        <p:spPr>
          <a:xfrm>
            <a:off x="215657" y="365184"/>
            <a:ext cx="423114" cy="338554"/>
          </a:xfrm>
          <a:prstGeom prst="rect">
            <a:avLst/>
          </a:prstGeom>
          <a:noFill/>
        </p:spPr>
        <p:txBody>
          <a:bodyPr wrap="square" rtlCol="0">
            <a:spAutoFit/>
          </a:bodyPr>
          <a:lstStyle/>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01</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10" name="文本框 10"/>
          <p:cNvSpPr txBox="1"/>
          <p:nvPr/>
        </p:nvSpPr>
        <p:spPr>
          <a:xfrm>
            <a:off x="683845" y="370841"/>
            <a:ext cx="6169130" cy="337185"/>
          </a:xfrm>
          <a:prstGeom prst="rect">
            <a:avLst/>
          </a:prstGeom>
          <a:noFill/>
        </p:spPr>
        <p:txBody>
          <a:bodyPr wrap="square" rtlCol="0">
            <a:spAutoFit/>
          </a:bodyPr>
          <a:lstStyle/>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 name="组合 3"/>
          <p:cNvGrpSpPr/>
          <p:nvPr/>
        </p:nvGrpSpPr>
        <p:grpSpPr>
          <a:xfrm>
            <a:off x="1254760" y="1481591"/>
            <a:ext cx="6267849" cy="2690352"/>
            <a:chOff x="1751" y="2648"/>
            <a:chExt cx="15690" cy="6735"/>
          </a:xfrm>
        </p:grpSpPr>
        <p:sp>
          <p:nvSpPr>
            <p:cNvPr id="5" name="1"/>
            <p:cNvSpPr/>
            <p:nvPr/>
          </p:nvSpPr>
          <p:spPr bwMode="auto">
            <a:xfrm rot="16200000">
              <a:off x="5874" y="4595"/>
              <a:ext cx="3550" cy="2843"/>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solidFill>
              <a:srgbClr val="FFD966"/>
            </a:solidFill>
            <a:ln>
              <a:noFill/>
            </a:ln>
          </p:spPr>
          <p:txBody>
            <a:bodyPr vert="horz" wrap="square" lIns="91440" tIns="45720" rIns="91440" bIns="45720" numCol="1" anchor="t" anchorCtr="0" compatLnSpc="1"/>
            <a:p>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1"/>
            <p:cNvSpPr/>
            <p:nvPr/>
          </p:nvSpPr>
          <p:spPr bwMode="auto">
            <a:xfrm>
              <a:off x="7821" y="2648"/>
              <a:ext cx="3550" cy="2843"/>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solidFill>
              <a:srgbClr val="BBB5EF"/>
            </a:solidFill>
            <a:ln>
              <a:noFill/>
            </a:ln>
          </p:spPr>
          <p:txBody>
            <a:bodyPr vert="horz" wrap="square" lIns="91440" tIns="45720" rIns="91440" bIns="45720" numCol="1" anchor="t" anchorCtr="0" compatLnSpc="1"/>
            <a:p>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1"/>
            <p:cNvSpPr/>
            <p:nvPr/>
          </p:nvSpPr>
          <p:spPr bwMode="auto">
            <a:xfrm rot="5400000">
              <a:off x="9767" y="4595"/>
              <a:ext cx="3550" cy="2843"/>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solidFill>
              <a:srgbClr val="FFD966"/>
            </a:solidFill>
            <a:ln>
              <a:noFill/>
            </a:ln>
          </p:spPr>
          <p:txBody>
            <a:bodyPr vert="horz" wrap="square" lIns="91440" tIns="45720" rIns="91440" bIns="45720" numCol="1" anchor="t" anchorCtr="0" compatLnSpc="1"/>
            <a:p>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1"/>
            <p:cNvSpPr/>
            <p:nvPr/>
          </p:nvSpPr>
          <p:spPr bwMode="auto">
            <a:xfrm rot="10800000">
              <a:off x="7821" y="6540"/>
              <a:ext cx="3550" cy="2843"/>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solidFill>
              <a:srgbClr val="BBB5EF"/>
            </a:solidFill>
            <a:ln>
              <a:noFill/>
            </a:ln>
          </p:spPr>
          <p:txBody>
            <a:bodyPr vert="horz" wrap="square" lIns="91440" tIns="45720" rIns="91440" bIns="45720" numCol="1" anchor="t" anchorCtr="0" compatLnSpc="1"/>
            <a:p>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1"/>
            <p:cNvSpPr txBox="1"/>
            <p:nvPr/>
          </p:nvSpPr>
          <p:spPr>
            <a:xfrm>
              <a:off x="13002" y="3240"/>
              <a:ext cx="4439" cy="1615"/>
            </a:xfrm>
            <a:prstGeom prst="rect">
              <a:avLst/>
            </a:prstGeom>
            <a:noFill/>
          </p:spPr>
          <p:txBody>
            <a:bodyPr wrap="square" rtlCol="0">
              <a:spAutoFit/>
            </a:bodyPr>
            <a:p>
              <a:pPr algn="l">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2" name="1"/>
            <p:cNvSpPr txBox="1"/>
            <p:nvPr/>
          </p:nvSpPr>
          <p:spPr>
            <a:xfrm>
              <a:off x="13002" y="7655"/>
              <a:ext cx="4439" cy="1615"/>
            </a:xfrm>
            <a:prstGeom prst="rect">
              <a:avLst/>
            </a:prstGeom>
            <a:noFill/>
          </p:spPr>
          <p:txBody>
            <a:bodyPr wrap="square" rtlCol="0">
              <a:spAutoFit/>
            </a:bodyPr>
            <a:p>
              <a:pPr algn="l">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1" name="1"/>
            <p:cNvSpPr txBox="1"/>
            <p:nvPr/>
          </p:nvSpPr>
          <p:spPr>
            <a:xfrm>
              <a:off x="1751" y="3240"/>
              <a:ext cx="4439" cy="1615"/>
            </a:xfrm>
            <a:prstGeom prst="rect">
              <a:avLst/>
            </a:prstGeom>
            <a:noFill/>
          </p:spPr>
          <p:txBody>
            <a:bodyPr wrap="square" rtlCol="0">
              <a:spAutoFit/>
            </a:bodyPr>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2" name="1"/>
            <p:cNvSpPr txBox="1"/>
            <p:nvPr/>
          </p:nvSpPr>
          <p:spPr>
            <a:xfrm>
              <a:off x="1751" y="7655"/>
              <a:ext cx="4439" cy="1615"/>
            </a:xfrm>
            <a:prstGeom prst="rect">
              <a:avLst/>
            </a:prstGeom>
            <a:noFill/>
          </p:spPr>
          <p:txBody>
            <a:bodyPr wrap="square" rtlCol="0">
              <a:spAutoFit/>
            </a:bodyPr>
            <a:p>
              <a:pPr algn="r">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13" name="1"/>
            <p:cNvSpPr/>
            <p:nvPr/>
          </p:nvSpPr>
          <p:spPr>
            <a:xfrm>
              <a:off x="9257" y="3652"/>
              <a:ext cx="678" cy="836"/>
            </a:xfrm>
            <a:custGeom>
              <a:avLst/>
              <a:gdLst/>
              <a:ahLst/>
              <a:cxnLst>
                <a:cxn ang="0">
                  <a:pos x="wd2" y="hd2"/>
                </a:cxn>
                <a:cxn ang="5400000">
                  <a:pos x="wd2" y="hd2"/>
                </a:cxn>
                <a:cxn ang="10800000">
                  <a:pos x="wd2" y="hd2"/>
                </a:cxn>
                <a:cxn ang="16200000">
                  <a:pos x="wd2" y="hd2"/>
                </a:cxn>
              </a:cxnLst>
              <a:rect l="0" t="0" r="r" b="b"/>
              <a:pathLst>
                <a:path w="21600" h="21600" extrusionOk="0">
                  <a:moveTo>
                    <a:pt x="15785" y="16200"/>
                  </a:moveTo>
                  <a:cubicBezTo>
                    <a:pt x="5815" y="16200"/>
                    <a:pt x="5815" y="16200"/>
                    <a:pt x="5815" y="16200"/>
                  </a:cubicBezTo>
                  <a:cubicBezTo>
                    <a:pt x="5400" y="16200"/>
                    <a:pt x="4985" y="16538"/>
                    <a:pt x="4985" y="16875"/>
                  </a:cubicBezTo>
                  <a:cubicBezTo>
                    <a:pt x="4985" y="17213"/>
                    <a:pt x="5400" y="17550"/>
                    <a:pt x="5815" y="17550"/>
                  </a:cubicBezTo>
                  <a:cubicBezTo>
                    <a:pt x="15785" y="17550"/>
                    <a:pt x="15785" y="17550"/>
                    <a:pt x="15785" y="17550"/>
                  </a:cubicBezTo>
                  <a:cubicBezTo>
                    <a:pt x="16200" y="17550"/>
                    <a:pt x="16615" y="17213"/>
                    <a:pt x="16615" y="16875"/>
                  </a:cubicBezTo>
                  <a:cubicBezTo>
                    <a:pt x="16615" y="16538"/>
                    <a:pt x="16200" y="16200"/>
                    <a:pt x="15785" y="16200"/>
                  </a:cubicBezTo>
                  <a:close/>
                  <a:moveTo>
                    <a:pt x="19108" y="3375"/>
                  </a:moveTo>
                  <a:cubicBezTo>
                    <a:pt x="17446" y="3375"/>
                    <a:pt x="17446" y="3375"/>
                    <a:pt x="17446" y="3375"/>
                  </a:cubicBezTo>
                  <a:cubicBezTo>
                    <a:pt x="17446" y="2700"/>
                    <a:pt x="16615" y="2025"/>
                    <a:pt x="15785" y="2025"/>
                  </a:cubicBezTo>
                  <a:cubicBezTo>
                    <a:pt x="14954" y="2025"/>
                    <a:pt x="14954" y="2025"/>
                    <a:pt x="14954" y="2025"/>
                  </a:cubicBezTo>
                  <a:cubicBezTo>
                    <a:pt x="14954" y="1350"/>
                    <a:pt x="14954" y="1350"/>
                    <a:pt x="14954" y="1350"/>
                  </a:cubicBezTo>
                  <a:cubicBezTo>
                    <a:pt x="14954" y="675"/>
                    <a:pt x="14123" y="0"/>
                    <a:pt x="13292" y="0"/>
                  </a:cubicBezTo>
                  <a:cubicBezTo>
                    <a:pt x="8308" y="0"/>
                    <a:pt x="8308" y="0"/>
                    <a:pt x="8308" y="0"/>
                  </a:cubicBezTo>
                  <a:cubicBezTo>
                    <a:pt x="7477" y="0"/>
                    <a:pt x="6646" y="675"/>
                    <a:pt x="6646" y="1350"/>
                  </a:cubicBezTo>
                  <a:cubicBezTo>
                    <a:pt x="6646" y="2025"/>
                    <a:pt x="6646" y="2025"/>
                    <a:pt x="6646" y="2025"/>
                  </a:cubicBezTo>
                  <a:cubicBezTo>
                    <a:pt x="5815" y="2025"/>
                    <a:pt x="5815" y="2025"/>
                    <a:pt x="5815" y="2025"/>
                  </a:cubicBezTo>
                  <a:cubicBezTo>
                    <a:pt x="4985" y="2025"/>
                    <a:pt x="4154" y="2700"/>
                    <a:pt x="4154" y="3375"/>
                  </a:cubicBezTo>
                  <a:cubicBezTo>
                    <a:pt x="2492" y="3375"/>
                    <a:pt x="2492" y="3375"/>
                    <a:pt x="2492" y="3375"/>
                  </a:cubicBezTo>
                  <a:cubicBezTo>
                    <a:pt x="1038" y="3375"/>
                    <a:pt x="0" y="4219"/>
                    <a:pt x="0" y="5400"/>
                  </a:cubicBezTo>
                  <a:cubicBezTo>
                    <a:pt x="0" y="19575"/>
                    <a:pt x="0" y="19575"/>
                    <a:pt x="0" y="19575"/>
                  </a:cubicBezTo>
                  <a:cubicBezTo>
                    <a:pt x="0" y="20756"/>
                    <a:pt x="1038" y="21600"/>
                    <a:pt x="2492" y="21600"/>
                  </a:cubicBezTo>
                  <a:cubicBezTo>
                    <a:pt x="19108" y="21600"/>
                    <a:pt x="19108" y="21600"/>
                    <a:pt x="19108" y="21600"/>
                  </a:cubicBezTo>
                  <a:cubicBezTo>
                    <a:pt x="20562" y="21600"/>
                    <a:pt x="21600" y="20756"/>
                    <a:pt x="21600" y="19575"/>
                  </a:cubicBezTo>
                  <a:cubicBezTo>
                    <a:pt x="21600" y="5400"/>
                    <a:pt x="21600" y="5400"/>
                    <a:pt x="21600" y="5400"/>
                  </a:cubicBezTo>
                  <a:cubicBezTo>
                    <a:pt x="21600" y="4219"/>
                    <a:pt x="20562" y="3375"/>
                    <a:pt x="19108" y="3375"/>
                  </a:cubicBezTo>
                  <a:close/>
                  <a:moveTo>
                    <a:pt x="7062" y="3375"/>
                  </a:moveTo>
                  <a:cubicBezTo>
                    <a:pt x="8308" y="3375"/>
                    <a:pt x="8308" y="3375"/>
                    <a:pt x="8308" y="3375"/>
                  </a:cubicBezTo>
                  <a:cubicBezTo>
                    <a:pt x="8308" y="2700"/>
                    <a:pt x="8308" y="2700"/>
                    <a:pt x="8308" y="2700"/>
                  </a:cubicBezTo>
                  <a:cubicBezTo>
                    <a:pt x="8308" y="2025"/>
                    <a:pt x="9138" y="1350"/>
                    <a:pt x="9969" y="1350"/>
                  </a:cubicBezTo>
                  <a:cubicBezTo>
                    <a:pt x="11631" y="1350"/>
                    <a:pt x="11631" y="1350"/>
                    <a:pt x="11631" y="1350"/>
                  </a:cubicBezTo>
                  <a:cubicBezTo>
                    <a:pt x="12462" y="1350"/>
                    <a:pt x="13292" y="2025"/>
                    <a:pt x="13292" y="2700"/>
                  </a:cubicBezTo>
                  <a:cubicBezTo>
                    <a:pt x="13292" y="3375"/>
                    <a:pt x="13292" y="3375"/>
                    <a:pt x="13292" y="3375"/>
                  </a:cubicBezTo>
                  <a:cubicBezTo>
                    <a:pt x="14538" y="3375"/>
                    <a:pt x="14538" y="3375"/>
                    <a:pt x="14538" y="3375"/>
                  </a:cubicBezTo>
                  <a:cubicBezTo>
                    <a:pt x="15162" y="3375"/>
                    <a:pt x="15785" y="3881"/>
                    <a:pt x="15785" y="4388"/>
                  </a:cubicBezTo>
                  <a:cubicBezTo>
                    <a:pt x="15785" y="4894"/>
                    <a:pt x="15162" y="5400"/>
                    <a:pt x="14538" y="5400"/>
                  </a:cubicBezTo>
                  <a:cubicBezTo>
                    <a:pt x="7062" y="5400"/>
                    <a:pt x="7062" y="5400"/>
                    <a:pt x="7062" y="5400"/>
                  </a:cubicBezTo>
                  <a:cubicBezTo>
                    <a:pt x="6438" y="5400"/>
                    <a:pt x="5815" y="4894"/>
                    <a:pt x="5815" y="4388"/>
                  </a:cubicBezTo>
                  <a:cubicBezTo>
                    <a:pt x="5815" y="3881"/>
                    <a:pt x="6438" y="3375"/>
                    <a:pt x="7062" y="3375"/>
                  </a:cubicBezTo>
                  <a:close/>
                  <a:moveTo>
                    <a:pt x="19938" y="18900"/>
                  </a:moveTo>
                  <a:cubicBezTo>
                    <a:pt x="19938" y="19744"/>
                    <a:pt x="19108" y="20250"/>
                    <a:pt x="18277" y="20250"/>
                  </a:cubicBezTo>
                  <a:cubicBezTo>
                    <a:pt x="3323" y="20250"/>
                    <a:pt x="3323" y="20250"/>
                    <a:pt x="3323" y="20250"/>
                  </a:cubicBezTo>
                  <a:cubicBezTo>
                    <a:pt x="2492" y="20250"/>
                    <a:pt x="1662" y="19744"/>
                    <a:pt x="1662" y="18900"/>
                  </a:cubicBezTo>
                  <a:cubicBezTo>
                    <a:pt x="1662" y="6075"/>
                    <a:pt x="1662" y="6075"/>
                    <a:pt x="1662" y="6075"/>
                  </a:cubicBezTo>
                  <a:cubicBezTo>
                    <a:pt x="1662" y="5400"/>
                    <a:pt x="2492" y="4725"/>
                    <a:pt x="3323" y="4725"/>
                  </a:cubicBezTo>
                  <a:cubicBezTo>
                    <a:pt x="4154" y="4725"/>
                    <a:pt x="4154" y="4725"/>
                    <a:pt x="4154" y="4725"/>
                  </a:cubicBezTo>
                  <a:cubicBezTo>
                    <a:pt x="4154" y="5400"/>
                    <a:pt x="4154" y="5400"/>
                    <a:pt x="4154" y="5400"/>
                  </a:cubicBezTo>
                  <a:cubicBezTo>
                    <a:pt x="4154" y="6244"/>
                    <a:pt x="4985" y="6750"/>
                    <a:pt x="5815" y="6750"/>
                  </a:cubicBezTo>
                  <a:cubicBezTo>
                    <a:pt x="15785" y="6750"/>
                    <a:pt x="15785" y="6750"/>
                    <a:pt x="15785" y="6750"/>
                  </a:cubicBezTo>
                  <a:cubicBezTo>
                    <a:pt x="16823" y="6750"/>
                    <a:pt x="17238" y="6075"/>
                    <a:pt x="17446" y="5400"/>
                  </a:cubicBezTo>
                  <a:cubicBezTo>
                    <a:pt x="17446" y="5231"/>
                    <a:pt x="17446" y="4894"/>
                    <a:pt x="17446" y="4725"/>
                  </a:cubicBezTo>
                  <a:cubicBezTo>
                    <a:pt x="18277" y="4725"/>
                    <a:pt x="18277" y="4725"/>
                    <a:pt x="18277" y="4725"/>
                  </a:cubicBezTo>
                  <a:cubicBezTo>
                    <a:pt x="19108" y="4725"/>
                    <a:pt x="19938" y="5400"/>
                    <a:pt x="19938" y="6075"/>
                  </a:cubicBezTo>
                  <a:cubicBezTo>
                    <a:pt x="19938" y="18900"/>
                    <a:pt x="19938" y="18900"/>
                    <a:pt x="19938" y="18900"/>
                  </a:cubicBezTo>
                  <a:close/>
                  <a:moveTo>
                    <a:pt x="15785" y="12825"/>
                  </a:moveTo>
                  <a:cubicBezTo>
                    <a:pt x="5815" y="12825"/>
                    <a:pt x="5815" y="12825"/>
                    <a:pt x="5815" y="12825"/>
                  </a:cubicBezTo>
                  <a:cubicBezTo>
                    <a:pt x="5400" y="12825"/>
                    <a:pt x="4985" y="13162"/>
                    <a:pt x="4985" y="13500"/>
                  </a:cubicBezTo>
                  <a:cubicBezTo>
                    <a:pt x="4985" y="13838"/>
                    <a:pt x="5400" y="14175"/>
                    <a:pt x="5815" y="14175"/>
                  </a:cubicBezTo>
                  <a:cubicBezTo>
                    <a:pt x="15785" y="14175"/>
                    <a:pt x="15785" y="14175"/>
                    <a:pt x="15785" y="14175"/>
                  </a:cubicBezTo>
                  <a:cubicBezTo>
                    <a:pt x="16200" y="14175"/>
                    <a:pt x="16615" y="13838"/>
                    <a:pt x="16615" y="13500"/>
                  </a:cubicBezTo>
                  <a:cubicBezTo>
                    <a:pt x="16615" y="13162"/>
                    <a:pt x="16200" y="12825"/>
                    <a:pt x="15785" y="12825"/>
                  </a:cubicBezTo>
                  <a:close/>
                  <a:moveTo>
                    <a:pt x="15785" y="9450"/>
                  </a:moveTo>
                  <a:cubicBezTo>
                    <a:pt x="5815" y="9450"/>
                    <a:pt x="5815" y="9450"/>
                    <a:pt x="5815" y="9450"/>
                  </a:cubicBezTo>
                  <a:cubicBezTo>
                    <a:pt x="5400" y="9450"/>
                    <a:pt x="4985" y="9788"/>
                    <a:pt x="4985" y="10125"/>
                  </a:cubicBezTo>
                  <a:cubicBezTo>
                    <a:pt x="4985" y="10462"/>
                    <a:pt x="5400" y="10800"/>
                    <a:pt x="5815" y="10800"/>
                  </a:cubicBezTo>
                  <a:cubicBezTo>
                    <a:pt x="15785" y="10800"/>
                    <a:pt x="15785" y="10800"/>
                    <a:pt x="15785" y="10800"/>
                  </a:cubicBezTo>
                  <a:cubicBezTo>
                    <a:pt x="16200" y="10800"/>
                    <a:pt x="16615" y="10462"/>
                    <a:pt x="16615" y="10125"/>
                  </a:cubicBezTo>
                  <a:cubicBezTo>
                    <a:pt x="16615" y="9788"/>
                    <a:pt x="16200" y="9450"/>
                    <a:pt x="15785" y="9450"/>
                  </a:cubicBezTo>
                  <a:close/>
                </a:path>
              </a:pathLst>
            </a:custGeom>
            <a:solidFill>
              <a:schemeClr val="bg1"/>
            </a:solidFill>
            <a:ln w="12700">
              <a:miter lim="400000"/>
            </a:ln>
          </p:spPr>
          <p:txBody>
            <a:bodyPr lIns="22860" rIns="22860"/>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1"/>
            <p:cNvSpPr/>
            <p:nvPr/>
          </p:nvSpPr>
          <p:spPr>
            <a:xfrm>
              <a:off x="9178" y="7583"/>
              <a:ext cx="836" cy="760"/>
            </a:xfrm>
            <a:custGeom>
              <a:avLst/>
              <a:gdLst/>
              <a:ahLst/>
              <a:cxnLst>
                <a:cxn ang="0">
                  <a:pos x="wd2" y="hd2"/>
                </a:cxn>
                <a:cxn ang="5400000">
                  <a:pos x="wd2" y="hd2"/>
                </a:cxn>
                <a:cxn ang="10800000">
                  <a:pos x="wd2" y="hd2"/>
                </a:cxn>
                <a:cxn ang="16200000">
                  <a:pos x="wd2" y="hd2"/>
                </a:cxn>
              </a:cxnLst>
              <a:rect l="0" t="0" r="r" b="b"/>
              <a:pathLst>
                <a:path w="21600" h="20972" extrusionOk="0">
                  <a:moveTo>
                    <a:pt x="14850" y="5040"/>
                  </a:moveTo>
                  <a:cubicBezTo>
                    <a:pt x="2025" y="5040"/>
                    <a:pt x="2025" y="5040"/>
                    <a:pt x="2025" y="5040"/>
                  </a:cubicBezTo>
                  <a:cubicBezTo>
                    <a:pt x="844" y="5040"/>
                    <a:pt x="0" y="6120"/>
                    <a:pt x="0" y="7200"/>
                  </a:cubicBezTo>
                  <a:cubicBezTo>
                    <a:pt x="0" y="15840"/>
                    <a:pt x="0" y="15840"/>
                    <a:pt x="0" y="15840"/>
                  </a:cubicBezTo>
                  <a:cubicBezTo>
                    <a:pt x="0" y="17100"/>
                    <a:pt x="844" y="18000"/>
                    <a:pt x="2025" y="18000"/>
                  </a:cubicBezTo>
                  <a:cubicBezTo>
                    <a:pt x="3375" y="18000"/>
                    <a:pt x="3375" y="18000"/>
                    <a:pt x="3375" y="18000"/>
                  </a:cubicBezTo>
                  <a:cubicBezTo>
                    <a:pt x="3375" y="19620"/>
                    <a:pt x="3375" y="19620"/>
                    <a:pt x="3375" y="19620"/>
                  </a:cubicBezTo>
                  <a:cubicBezTo>
                    <a:pt x="3544" y="20520"/>
                    <a:pt x="4556" y="21600"/>
                    <a:pt x="6075" y="20520"/>
                  </a:cubicBezTo>
                  <a:cubicBezTo>
                    <a:pt x="8606" y="18000"/>
                    <a:pt x="8606" y="18000"/>
                    <a:pt x="8606" y="18000"/>
                  </a:cubicBezTo>
                  <a:cubicBezTo>
                    <a:pt x="14850" y="18000"/>
                    <a:pt x="14850" y="18000"/>
                    <a:pt x="14850" y="18000"/>
                  </a:cubicBezTo>
                  <a:cubicBezTo>
                    <a:pt x="16031" y="18000"/>
                    <a:pt x="16875" y="17100"/>
                    <a:pt x="16875" y="15840"/>
                  </a:cubicBezTo>
                  <a:cubicBezTo>
                    <a:pt x="16875" y="7200"/>
                    <a:pt x="16875" y="7200"/>
                    <a:pt x="16875" y="7200"/>
                  </a:cubicBezTo>
                  <a:cubicBezTo>
                    <a:pt x="16875" y="6120"/>
                    <a:pt x="16031" y="5040"/>
                    <a:pt x="14850" y="5040"/>
                  </a:cubicBezTo>
                  <a:close/>
                  <a:moveTo>
                    <a:pt x="15525" y="15120"/>
                  </a:moveTo>
                  <a:cubicBezTo>
                    <a:pt x="15525" y="16020"/>
                    <a:pt x="14850" y="16560"/>
                    <a:pt x="14175" y="16560"/>
                  </a:cubicBezTo>
                  <a:cubicBezTo>
                    <a:pt x="9788" y="16560"/>
                    <a:pt x="9788" y="16560"/>
                    <a:pt x="9788" y="16560"/>
                  </a:cubicBezTo>
                  <a:cubicBezTo>
                    <a:pt x="8269" y="16560"/>
                    <a:pt x="8269" y="16560"/>
                    <a:pt x="8269" y="16560"/>
                  </a:cubicBezTo>
                  <a:cubicBezTo>
                    <a:pt x="5231" y="19440"/>
                    <a:pt x="5231" y="19440"/>
                    <a:pt x="5231" y="19440"/>
                  </a:cubicBezTo>
                  <a:cubicBezTo>
                    <a:pt x="4725" y="19800"/>
                    <a:pt x="4725" y="18720"/>
                    <a:pt x="4725" y="18720"/>
                  </a:cubicBezTo>
                  <a:cubicBezTo>
                    <a:pt x="4725" y="17640"/>
                    <a:pt x="4725" y="17640"/>
                    <a:pt x="4725" y="17640"/>
                  </a:cubicBezTo>
                  <a:cubicBezTo>
                    <a:pt x="4725" y="17280"/>
                    <a:pt x="4725" y="16560"/>
                    <a:pt x="4725" y="16560"/>
                  </a:cubicBezTo>
                  <a:cubicBezTo>
                    <a:pt x="4725" y="16560"/>
                    <a:pt x="4388" y="16560"/>
                    <a:pt x="4050" y="16560"/>
                  </a:cubicBezTo>
                  <a:cubicBezTo>
                    <a:pt x="2700" y="16560"/>
                    <a:pt x="2700" y="16560"/>
                    <a:pt x="2700" y="16560"/>
                  </a:cubicBezTo>
                  <a:cubicBezTo>
                    <a:pt x="2025" y="16560"/>
                    <a:pt x="1350" y="16020"/>
                    <a:pt x="1350" y="15120"/>
                  </a:cubicBezTo>
                  <a:cubicBezTo>
                    <a:pt x="1350" y="7920"/>
                    <a:pt x="1350" y="7920"/>
                    <a:pt x="1350" y="7920"/>
                  </a:cubicBezTo>
                  <a:cubicBezTo>
                    <a:pt x="1350" y="7200"/>
                    <a:pt x="2025" y="6480"/>
                    <a:pt x="2700" y="6480"/>
                  </a:cubicBezTo>
                  <a:cubicBezTo>
                    <a:pt x="14175" y="6480"/>
                    <a:pt x="14175" y="6480"/>
                    <a:pt x="14175" y="6480"/>
                  </a:cubicBezTo>
                  <a:cubicBezTo>
                    <a:pt x="14850" y="6480"/>
                    <a:pt x="15525" y="7200"/>
                    <a:pt x="15525" y="7920"/>
                  </a:cubicBezTo>
                  <a:cubicBezTo>
                    <a:pt x="15525" y="15120"/>
                    <a:pt x="15525" y="15120"/>
                    <a:pt x="15525" y="15120"/>
                  </a:cubicBezTo>
                  <a:close/>
                  <a:moveTo>
                    <a:pt x="19575" y="0"/>
                  </a:moveTo>
                  <a:cubicBezTo>
                    <a:pt x="7425" y="0"/>
                    <a:pt x="7425" y="0"/>
                    <a:pt x="7425" y="0"/>
                  </a:cubicBezTo>
                  <a:cubicBezTo>
                    <a:pt x="6244" y="0"/>
                    <a:pt x="5400" y="900"/>
                    <a:pt x="5400" y="2160"/>
                  </a:cubicBezTo>
                  <a:cubicBezTo>
                    <a:pt x="5400" y="3600"/>
                    <a:pt x="5400" y="3600"/>
                    <a:pt x="5400" y="3600"/>
                  </a:cubicBezTo>
                  <a:cubicBezTo>
                    <a:pt x="6750" y="3600"/>
                    <a:pt x="6750" y="3600"/>
                    <a:pt x="6750" y="3600"/>
                  </a:cubicBezTo>
                  <a:cubicBezTo>
                    <a:pt x="6750" y="2880"/>
                    <a:pt x="6750" y="2880"/>
                    <a:pt x="6750" y="2880"/>
                  </a:cubicBezTo>
                  <a:cubicBezTo>
                    <a:pt x="6750" y="2160"/>
                    <a:pt x="7425" y="1440"/>
                    <a:pt x="8100" y="1440"/>
                  </a:cubicBezTo>
                  <a:cubicBezTo>
                    <a:pt x="18900" y="1440"/>
                    <a:pt x="18900" y="1440"/>
                    <a:pt x="18900" y="1440"/>
                  </a:cubicBezTo>
                  <a:cubicBezTo>
                    <a:pt x="19575" y="1440"/>
                    <a:pt x="20250" y="2160"/>
                    <a:pt x="20250" y="2880"/>
                  </a:cubicBezTo>
                  <a:cubicBezTo>
                    <a:pt x="20250" y="10080"/>
                    <a:pt x="20250" y="10080"/>
                    <a:pt x="20250" y="10080"/>
                  </a:cubicBezTo>
                  <a:cubicBezTo>
                    <a:pt x="20250" y="10800"/>
                    <a:pt x="19575" y="11520"/>
                    <a:pt x="18900" y="11520"/>
                  </a:cubicBezTo>
                  <a:cubicBezTo>
                    <a:pt x="18225" y="11520"/>
                    <a:pt x="18225" y="11520"/>
                    <a:pt x="18225" y="11520"/>
                  </a:cubicBezTo>
                  <a:cubicBezTo>
                    <a:pt x="18225" y="12960"/>
                    <a:pt x="18225" y="12960"/>
                    <a:pt x="18225" y="12960"/>
                  </a:cubicBezTo>
                  <a:cubicBezTo>
                    <a:pt x="19575" y="12960"/>
                    <a:pt x="19575" y="12960"/>
                    <a:pt x="19575" y="12960"/>
                  </a:cubicBezTo>
                  <a:cubicBezTo>
                    <a:pt x="20756" y="12960"/>
                    <a:pt x="21600" y="12060"/>
                    <a:pt x="21600" y="10800"/>
                  </a:cubicBezTo>
                  <a:cubicBezTo>
                    <a:pt x="21600" y="2160"/>
                    <a:pt x="21600" y="2160"/>
                    <a:pt x="21600" y="2160"/>
                  </a:cubicBezTo>
                  <a:cubicBezTo>
                    <a:pt x="21600" y="900"/>
                    <a:pt x="20756" y="0"/>
                    <a:pt x="19575" y="0"/>
                  </a:cubicBezTo>
                  <a:close/>
                  <a:moveTo>
                    <a:pt x="12150" y="9360"/>
                  </a:moveTo>
                  <a:cubicBezTo>
                    <a:pt x="4725" y="9360"/>
                    <a:pt x="4725" y="9360"/>
                    <a:pt x="4725" y="9360"/>
                  </a:cubicBezTo>
                  <a:cubicBezTo>
                    <a:pt x="4388" y="9360"/>
                    <a:pt x="4050" y="9720"/>
                    <a:pt x="4050" y="10080"/>
                  </a:cubicBezTo>
                  <a:cubicBezTo>
                    <a:pt x="4050" y="10440"/>
                    <a:pt x="4388" y="10800"/>
                    <a:pt x="4725" y="10800"/>
                  </a:cubicBezTo>
                  <a:cubicBezTo>
                    <a:pt x="12150" y="10800"/>
                    <a:pt x="12150" y="10800"/>
                    <a:pt x="12150" y="10800"/>
                  </a:cubicBezTo>
                  <a:cubicBezTo>
                    <a:pt x="12488" y="10800"/>
                    <a:pt x="12825" y="10440"/>
                    <a:pt x="12825" y="10080"/>
                  </a:cubicBezTo>
                  <a:cubicBezTo>
                    <a:pt x="12825" y="9720"/>
                    <a:pt x="12488" y="9360"/>
                    <a:pt x="12150" y="9360"/>
                  </a:cubicBezTo>
                  <a:close/>
                  <a:moveTo>
                    <a:pt x="10800" y="12240"/>
                  </a:moveTo>
                  <a:cubicBezTo>
                    <a:pt x="4725" y="12240"/>
                    <a:pt x="4725" y="12240"/>
                    <a:pt x="4725" y="12240"/>
                  </a:cubicBezTo>
                  <a:cubicBezTo>
                    <a:pt x="4388" y="12240"/>
                    <a:pt x="4050" y="12600"/>
                    <a:pt x="4050" y="12960"/>
                  </a:cubicBezTo>
                  <a:cubicBezTo>
                    <a:pt x="4050" y="13500"/>
                    <a:pt x="4388" y="13680"/>
                    <a:pt x="4725" y="13680"/>
                  </a:cubicBezTo>
                  <a:cubicBezTo>
                    <a:pt x="10800" y="13680"/>
                    <a:pt x="10800" y="13680"/>
                    <a:pt x="10800" y="13680"/>
                  </a:cubicBezTo>
                  <a:cubicBezTo>
                    <a:pt x="11138" y="13680"/>
                    <a:pt x="11475" y="13500"/>
                    <a:pt x="11475" y="12960"/>
                  </a:cubicBezTo>
                  <a:cubicBezTo>
                    <a:pt x="11475" y="12600"/>
                    <a:pt x="11138" y="12240"/>
                    <a:pt x="10800" y="12240"/>
                  </a:cubicBezTo>
                  <a:close/>
                </a:path>
              </a:pathLst>
            </a:custGeom>
            <a:solidFill>
              <a:schemeClr val="bg1"/>
            </a:solidFill>
            <a:ln w="12700">
              <a:miter lim="400000"/>
            </a:ln>
          </p:spPr>
          <p:txBody>
            <a:bodyPr lIns="22860" rIns="22860"/>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1"/>
            <p:cNvSpPr/>
            <p:nvPr/>
          </p:nvSpPr>
          <p:spPr>
            <a:xfrm>
              <a:off x="11124" y="5636"/>
              <a:ext cx="836" cy="760"/>
            </a:xfrm>
            <a:custGeom>
              <a:avLst/>
              <a:gdLst/>
              <a:ahLst/>
              <a:cxnLst>
                <a:cxn ang="0">
                  <a:pos x="wd2" y="hd2"/>
                </a:cxn>
                <a:cxn ang="5400000">
                  <a:pos x="wd2" y="hd2"/>
                </a:cxn>
                <a:cxn ang="10800000">
                  <a:pos x="wd2" y="hd2"/>
                </a:cxn>
                <a:cxn ang="16200000">
                  <a:pos x="wd2" y="hd2"/>
                </a:cxn>
              </a:cxnLst>
              <a:rect l="0" t="0" r="r" b="b"/>
              <a:pathLst>
                <a:path w="21600" h="20972" extrusionOk="0">
                  <a:moveTo>
                    <a:pt x="16875" y="7200"/>
                  </a:moveTo>
                  <a:cubicBezTo>
                    <a:pt x="4725" y="7200"/>
                    <a:pt x="4725" y="7200"/>
                    <a:pt x="4725" y="7200"/>
                  </a:cubicBezTo>
                  <a:cubicBezTo>
                    <a:pt x="4388" y="7200"/>
                    <a:pt x="4050" y="7560"/>
                    <a:pt x="4050" y="7920"/>
                  </a:cubicBezTo>
                  <a:cubicBezTo>
                    <a:pt x="4050" y="8280"/>
                    <a:pt x="4388" y="8640"/>
                    <a:pt x="4725" y="8640"/>
                  </a:cubicBezTo>
                  <a:cubicBezTo>
                    <a:pt x="16875" y="8640"/>
                    <a:pt x="16875" y="8640"/>
                    <a:pt x="16875" y="8640"/>
                  </a:cubicBezTo>
                  <a:cubicBezTo>
                    <a:pt x="17213" y="8640"/>
                    <a:pt x="17550" y="8280"/>
                    <a:pt x="17550" y="7920"/>
                  </a:cubicBezTo>
                  <a:cubicBezTo>
                    <a:pt x="17550" y="7560"/>
                    <a:pt x="17213" y="7200"/>
                    <a:pt x="16875" y="7200"/>
                  </a:cubicBezTo>
                  <a:close/>
                  <a:moveTo>
                    <a:pt x="19575" y="0"/>
                  </a:moveTo>
                  <a:cubicBezTo>
                    <a:pt x="2025" y="0"/>
                    <a:pt x="2025" y="0"/>
                    <a:pt x="2025" y="0"/>
                  </a:cubicBezTo>
                  <a:cubicBezTo>
                    <a:pt x="844" y="0"/>
                    <a:pt x="0" y="900"/>
                    <a:pt x="0" y="2160"/>
                  </a:cubicBezTo>
                  <a:cubicBezTo>
                    <a:pt x="0" y="14400"/>
                    <a:pt x="0" y="14400"/>
                    <a:pt x="0" y="14400"/>
                  </a:cubicBezTo>
                  <a:cubicBezTo>
                    <a:pt x="0" y="15660"/>
                    <a:pt x="844" y="16560"/>
                    <a:pt x="2025" y="16560"/>
                  </a:cubicBezTo>
                  <a:cubicBezTo>
                    <a:pt x="4725" y="16560"/>
                    <a:pt x="4725" y="16560"/>
                    <a:pt x="4725" y="16560"/>
                  </a:cubicBezTo>
                  <a:cubicBezTo>
                    <a:pt x="4725" y="19620"/>
                    <a:pt x="4725" y="19620"/>
                    <a:pt x="4725" y="19620"/>
                  </a:cubicBezTo>
                  <a:cubicBezTo>
                    <a:pt x="4894" y="20520"/>
                    <a:pt x="5906" y="21600"/>
                    <a:pt x="7425" y="20520"/>
                  </a:cubicBezTo>
                  <a:cubicBezTo>
                    <a:pt x="11475" y="16560"/>
                    <a:pt x="11475" y="16560"/>
                    <a:pt x="11475" y="16560"/>
                  </a:cubicBezTo>
                  <a:cubicBezTo>
                    <a:pt x="19575" y="16560"/>
                    <a:pt x="19575" y="16560"/>
                    <a:pt x="19575" y="16560"/>
                  </a:cubicBezTo>
                  <a:cubicBezTo>
                    <a:pt x="20756" y="16560"/>
                    <a:pt x="21600" y="15660"/>
                    <a:pt x="21600" y="14400"/>
                  </a:cubicBezTo>
                  <a:cubicBezTo>
                    <a:pt x="21600" y="2160"/>
                    <a:pt x="21600" y="2160"/>
                    <a:pt x="21600" y="2160"/>
                  </a:cubicBezTo>
                  <a:cubicBezTo>
                    <a:pt x="21600" y="900"/>
                    <a:pt x="20756" y="0"/>
                    <a:pt x="19575" y="0"/>
                  </a:cubicBezTo>
                  <a:close/>
                  <a:moveTo>
                    <a:pt x="20250" y="13680"/>
                  </a:moveTo>
                  <a:cubicBezTo>
                    <a:pt x="20250" y="14580"/>
                    <a:pt x="19575" y="15120"/>
                    <a:pt x="18900" y="15120"/>
                  </a:cubicBezTo>
                  <a:cubicBezTo>
                    <a:pt x="11138" y="15120"/>
                    <a:pt x="11138" y="15120"/>
                    <a:pt x="11138" y="15120"/>
                  </a:cubicBezTo>
                  <a:cubicBezTo>
                    <a:pt x="6581" y="19440"/>
                    <a:pt x="6581" y="19440"/>
                    <a:pt x="6581" y="19440"/>
                  </a:cubicBezTo>
                  <a:cubicBezTo>
                    <a:pt x="5906" y="20340"/>
                    <a:pt x="6075" y="17820"/>
                    <a:pt x="6075" y="16560"/>
                  </a:cubicBezTo>
                  <a:cubicBezTo>
                    <a:pt x="6075" y="16560"/>
                    <a:pt x="6075" y="16560"/>
                    <a:pt x="6075" y="16560"/>
                  </a:cubicBezTo>
                  <a:cubicBezTo>
                    <a:pt x="6075" y="15120"/>
                    <a:pt x="6075" y="15120"/>
                    <a:pt x="6075" y="15120"/>
                  </a:cubicBezTo>
                  <a:cubicBezTo>
                    <a:pt x="2700" y="15120"/>
                    <a:pt x="2700" y="15120"/>
                    <a:pt x="2700" y="15120"/>
                  </a:cubicBezTo>
                  <a:cubicBezTo>
                    <a:pt x="2025" y="15120"/>
                    <a:pt x="1350" y="14580"/>
                    <a:pt x="1350" y="13680"/>
                  </a:cubicBezTo>
                  <a:cubicBezTo>
                    <a:pt x="1350" y="2880"/>
                    <a:pt x="1350" y="2880"/>
                    <a:pt x="1350" y="2880"/>
                  </a:cubicBezTo>
                  <a:cubicBezTo>
                    <a:pt x="1350" y="2160"/>
                    <a:pt x="2025" y="1440"/>
                    <a:pt x="2700" y="1440"/>
                  </a:cubicBezTo>
                  <a:cubicBezTo>
                    <a:pt x="18900" y="1440"/>
                    <a:pt x="18900" y="1440"/>
                    <a:pt x="18900" y="1440"/>
                  </a:cubicBezTo>
                  <a:cubicBezTo>
                    <a:pt x="19575" y="1440"/>
                    <a:pt x="20250" y="2160"/>
                    <a:pt x="20250" y="2880"/>
                  </a:cubicBezTo>
                  <a:cubicBezTo>
                    <a:pt x="20250" y="13680"/>
                    <a:pt x="20250" y="13680"/>
                    <a:pt x="20250" y="13680"/>
                  </a:cubicBezTo>
                  <a:close/>
                  <a:moveTo>
                    <a:pt x="16875" y="4320"/>
                  </a:moveTo>
                  <a:cubicBezTo>
                    <a:pt x="4725" y="4320"/>
                    <a:pt x="4725" y="4320"/>
                    <a:pt x="4725" y="4320"/>
                  </a:cubicBezTo>
                  <a:cubicBezTo>
                    <a:pt x="4388" y="4320"/>
                    <a:pt x="4050" y="4680"/>
                    <a:pt x="4050" y="5040"/>
                  </a:cubicBezTo>
                  <a:cubicBezTo>
                    <a:pt x="4050" y="5400"/>
                    <a:pt x="4388" y="5760"/>
                    <a:pt x="4725" y="5760"/>
                  </a:cubicBezTo>
                  <a:cubicBezTo>
                    <a:pt x="16875" y="5760"/>
                    <a:pt x="16875" y="5760"/>
                    <a:pt x="16875" y="5760"/>
                  </a:cubicBezTo>
                  <a:cubicBezTo>
                    <a:pt x="17213" y="5760"/>
                    <a:pt x="17550" y="5400"/>
                    <a:pt x="17550" y="5040"/>
                  </a:cubicBezTo>
                  <a:cubicBezTo>
                    <a:pt x="17550" y="4680"/>
                    <a:pt x="17213" y="4320"/>
                    <a:pt x="16875" y="4320"/>
                  </a:cubicBezTo>
                  <a:close/>
                  <a:moveTo>
                    <a:pt x="12150" y="10080"/>
                  </a:moveTo>
                  <a:cubicBezTo>
                    <a:pt x="4725" y="10080"/>
                    <a:pt x="4725" y="10080"/>
                    <a:pt x="4725" y="10080"/>
                  </a:cubicBezTo>
                  <a:cubicBezTo>
                    <a:pt x="4388" y="10080"/>
                    <a:pt x="4050" y="10440"/>
                    <a:pt x="4050" y="10800"/>
                  </a:cubicBezTo>
                  <a:cubicBezTo>
                    <a:pt x="4050" y="11340"/>
                    <a:pt x="4388" y="11520"/>
                    <a:pt x="4725" y="11520"/>
                  </a:cubicBezTo>
                  <a:cubicBezTo>
                    <a:pt x="12150" y="11520"/>
                    <a:pt x="12150" y="11520"/>
                    <a:pt x="12150" y="11520"/>
                  </a:cubicBezTo>
                  <a:cubicBezTo>
                    <a:pt x="12488" y="11520"/>
                    <a:pt x="12825" y="11340"/>
                    <a:pt x="12825" y="10800"/>
                  </a:cubicBezTo>
                  <a:cubicBezTo>
                    <a:pt x="12825" y="10440"/>
                    <a:pt x="12488" y="10080"/>
                    <a:pt x="12150" y="10080"/>
                  </a:cubicBezTo>
                  <a:close/>
                </a:path>
              </a:pathLst>
            </a:custGeom>
            <a:solidFill>
              <a:schemeClr val="bg1"/>
            </a:solidFill>
            <a:ln w="12700">
              <a:miter lim="400000"/>
            </a:ln>
          </p:spPr>
          <p:txBody>
            <a:bodyPr lIns="22860" rIns="22860"/>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1"/>
            <p:cNvSpPr/>
            <p:nvPr/>
          </p:nvSpPr>
          <p:spPr>
            <a:xfrm>
              <a:off x="7284" y="5598"/>
              <a:ext cx="731" cy="836"/>
            </a:xfrm>
            <a:custGeom>
              <a:avLst/>
              <a:gdLst/>
              <a:ahLst/>
              <a:cxnLst>
                <a:cxn ang="0">
                  <a:pos x="wd2" y="hd2"/>
                </a:cxn>
                <a:cxn ang="5400000">
                  <a:pos x="wd2" y="hd2"/>
                </a:cxn>
                <a:cxn ang="10800000">
                  <a:pos x="wd2" y="hd2"/>
                </a:cxn>
                <a:cxn ang="16200000">
                  <a:pos x="wd2" y="hd2"/>
                </a:cxn>
              </a:cxnLst>
              <a:rect l="0" t="0" r="r" b="b"/>
              <a:pathLst>
                <a:path w="21600" h="21600" extrusionOk="0">
                  <a:moveTo>
                    <a:pt x="19286" y="21600"/>
                  </a:moveTo>
                  <a:cubicBezTo>
                    <a:pt x="2314" y="21600"/>
                    <a:pt x="2314" y="21600"/>
                    <a:pt x="2314" y="21600"/>
                  </a:cubicBezTo>
                  <a:cubicBezTo>
                    <a:pt x="964" y="21600"/>
                    <a:pt x="0" y="20756"/>
                    <a:pt x="0" y="19575"/>
                  </a:cubicBezTo>
                  <a:cubicBezTo>
                    <a:pt x="0" y="7425"/>
                    <a:pt x="0" y="7425"/>
                    <a:pt x="0" y="7425"/>
                  </a:cubicBezTo>
                  <a:cubicBezTo>
                    <a:pt x="0" y="6244"/>
                    <a:pt x="964" y="5400"/>
                    <a:pt x="2314" y="5400"/>
                  </a:cubicBezTo>
                  <a:cubicBezTo>
                    <a:pt x="5400" y="5400"/>
                    <a:pt x="5400" y="5400"/>
                    <a:pt x="5400" y="5400"/>
                  </a:cubicBezTo>
                  <a:cubicBezTo>
                    <a:pt x="5400" y="4894"/>
                    <a:pt x="5400" y="4894"/>
                    <a:pt x="5400" y="4894"/>
                  </a:cubicBezTo>
                  <a:cubicBezTo>
                    <a:pt x="5400" y="2194"/>
                    <a:pt x="7714" y="0"/>
                    <a:pt x="10800" y="0"/>
                  </a:cubicBezTo>
                  <a:cubicBezTo>
                    <a:pt x="13886" y="0"/>
                    <a:pt x="16200" y="2194"/>
                    <a:pt x="16200" y="4894"/>
                  </a:cubicBezTo>
                  <a:cubicBezTo>
                    <a:pt x="16200" y="5400"/>
                    <a:pt x="16200" y="5400"/>
                    <a:pt x="16200" y="5400"/>
                  </a:cubicBezTo>
                  <a:cubicBezTo>
                    <a:pt x="19286" y="5400"/>
                    <a:pt x="19286" y="5400"/>
                    <a:pt x="19286" y="5400"/>
                  </a:cubicBezTo>
                  <a:cubicBezTo>
                    <a:pt x="20636" y="5400"/>
                    <a:pt x="21600" y="6244"/>
                    <a:pt x="21600" y="7425"/>
                  </a:cubicBezTo>
                  <a:cubicBezTo>
                    <a:pt x="21600" y="19575"/>
                    <a:pt x="21600" y="19575"/>
                    <a:pt x="21600" y="19575"/>
                  </a:cubicBezTo>
                  <a:cubicBezTo>
                    <a:pt x="21600" y="20756"/>
                    <a:pt x="20636" y="21600"/>
                    <a:pt x="19286" y="21600"/>
                  </a:cubicBezTo>
                  <a:close/>
                  <a:moveTo>
                    <a:pt x="14657" y="4894"/>
                  </a:moveTo>
                  <a:cubicBezTo>
                    <a:pt x="14657" y="3038"/>
                    <a:pt x="13114" y="1350"/>
                    <a:pt x="10800" y="1350"/>
                  </a:cubicBezTo>
                  <a:cubicBezTo>
                    <a:pt x="8486" y="1350"/>
                    <a:pt x="6943" y="3038"/>
                    <a:pt x="6943" y="4894"/>
                  </a:cubicBezTo>
                  <a:cubicBezTo>
                    <a:pt x="6943" y="5400"/>
                    <a:pt x="6943" y="5400"/>
                    <a:pt x="6943" y="5400"/>
                  </a:cubicBezTo>
                  <a:cubicBezTo>
                    <a:pt x="14657" y="5400"/>
                    <a:pt x="14657" y="5400"/>
                    <a:pt x="14657" y="5400"/>
                  </a:cubicBezTo>
                  <a:cubicBezTo>
                    <a:pt x="14657" y="4894"/>
                    <a:pt x="14657" y="4894"/>
                    <a:pt x="14657" y="4894"/>
                  </a:cubicBezTo>
                  <a:close/>
                  <a:moveTo>
                    <a:pt x="20057" y="8100"/>
                  </a:moveTo>
                  <a:cubicBezTo>
                    <a:pt x="20057" y="7425"/>
                    <a:pt x="19286" y="6750"/>
                    <a:pt x="18514" y="6750"/>
                  </a:cubicBezTo>
                  <a:cubicBezTo>
                    <a:pt x="16200" y="6750"/>
                    <a:pt x="16200" y="6750"/>
                    <a:pt x="16200" y="6750"/>
                  </a:cubicBezTo>
                  <a:cubicBezTo>
                    <a:pt x="16200" y="8944"/>
                    <a:pt x="16200" y="8944"/>
                    <a:pt x="16200" y="8944"/>
                  </a:cubicBezTo>
                  <a:cubicBezTo>
                    <a:pt x="16586" y="9281"/>
                    <a:pt x="16971" y="9619"/>
                    <a:pt x="16971" y="10125"/>
                  </a:cubicBezTo>
                  <a:cubicBezTo>
                    <a:pt x="16971" y="10969"/>
                    <a:pt x="16200" y="11475"/>
                    <a:pt x="15429" y="11475"/>
                  </a:cubicBezTo>
                  <a:cubicBezTo>
                    <a:pt x="14657" y="11475"/>
                    <a:pt x="13886" y="10969"/>
                    <a:pt x="13886" y="10125"/>
                  </a:cubicBezTo>
                  <a:cubicBezTo>
                    <a:pt x="13886" y="9619"/>
                    <a:pt x="14271" y="9281"/>
                    <a:pt x="14657" y="8944"/>
                  </a:cubicBezTo>
                  <a:cubicBezTo>
                    <a:pt x="14657" y="6750"/>
                    <a:pt x="14657" y="6750"/>
                    <a:pt x="14657" y="6750"/>
                  </a:cubicBezTo>
                  <a:cubicBezTo>
                    <a:pt x="6943" y="6750"/>
                    <a:pt x="6943" y="6750"/>
                    <a:pt x="6943" y="6750"/>
                  </a:cubicBezTo>
                  <a:cubicBezTo>
                    <a:pt x="6943" y="8944"/>
                    <a:pt x="6943" y="8944"/>
                    <a:pt x="6943" y="8944"/>
                  </a:cubicBezTo>
                  <a:cubicBezTo>
                    <a:pt x="7329" y="9281"/>
                    <a:pt x="7714" y="9619"/>
                    <a:pt x="7714" y="10125"/>
                  </a:cubicBezTo>
                  <a:cubicBezTo>
                    <a:pt x="7714" y="10969"/>
                    <a:pt x="6943" y="11475"/>
                    <a:pt x="6171" y="11475"/>
                  </a:cubicBezTo>
                  <a:cubicBezTo>
                    <a:pt x="5400" y="11475"/>
                    <a:pt x="4629" y="10969"/>
                    <a:pt x="4629" y="10125"/>
                  </a:cubicBezTo>
                  <a:cubicBezTo>
                    <a:pt x="4629" y="9619"/>
                    <a:pt x="5014" y="9281"/>
                    <a:pt x="5400" y="8944"/>
                  </a:cubicBezTo>
                  <a:cubicBezTo>
                    <a:pt x="5400" y="6750"/>
                    <a:pt x="5400" y="6750"/>
                    <a:pt x="5400" y="6750"/>
                  </a:cubicBezTo>
                  <a:cubicBezTo>
                    <a:pt x="3086" y="6750"/>
                    <a:pt x="3086" y="6750"/>
                    <a:pt x="3086" y="6750"/>
                  </a:cubicBezTo>
                  <a:cubicBezTo>
                    <a:pt x="2314" y="6750"/>
                    <a:pt x="1543" y="7425"/>
                    <a:pt x="1543" y="8100"/>
                  </a:cubicBezTo>
                  <a:cubicBezTo>
                    <a:pt x="1543" y="18900"/>
                    <a:pt x="1543" y="18900"/>
                    <a:pt x="1543" y="18900"/>
                  </a:cubicBezTo>
                  <a:cubicBezTo>
                    <a:pt x="1543" y="19744"/>
                    <a:pt x="2314" y="20250"/>
                    <a:pt x="3086" y="20250"/>
                  </a:cubicBezTo>
                  <a:cubicBezTo>
                    <a:pt x="18514" y="20250"/>
                    <a:pt x="18514" y="20250"/>
                    <a:pt x="18514" y="20250"/>
                  </a:cubicBezTo>
                  <a:cubicBezTo>
                    <a:pt x="19286" y="20250"/>
                    <a:pt x="20057" y="19744"/>
                    <a:pt x="20057" y="18900"/>
                  </a:cubicBezTo>
                  <a:cubicBezTo>
                    <a:pt x="20057" y="8100"/>
                    <a:pt x="20057" y="8100"/>
                    <a:pt x="20057" y="8100"/>
                  </a:cubicBezTo>
                  <a:close/>
                </a:path>
              </a:pathLst>
            </a:custGeom>
            <a:solidFill>
              <a:schemeClr val="bg1"/>
            </a:solidFill>
            <a:ln w="12700">
              <a:miter lim="400000"/>
            </a:ln>
          </p:spPr>
          <p:txBody>
            <a:bodyPr lIns="22860" rIns="22860"/>
            <a:p>
              <a:pPr defTabSz="1218565">
                <a:defRPr sz="4800">
                  <a:solidFill>
                    <a:srgbClr val="27282D"/>
                  </a:solidFill>
                  <a:latin typeface="Calibri" panose="020F0502020204030204"/>
                  <a:ea typeface="Calibri" panose="020F0502020204030204"/>
                  <a:cs typeface="Calibri" panose="020F0502020204030204"/>
                  <a:sym typeface="Calibri" panose="020F0502020204030204"/>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4940" y="1401116"/>
            <a:ext cx="6737469" cy="1009836"/>
          </a:xfrm>
          <a:prstGeom prst="rect">
            <a:avLst/>
          </a:prstGeom>
          <a:noFill/>
          <a:ln w="12700">
            <a:solidFill>
              <a:srgbClr val="BBB5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929198" y="1360449"/>
            <a:ext cx="1092976" cy="1091170"/>
          </a:xfrm>
          <a:prstGeom prst="ellipse">
            <a:avLst/>
          </a:prstGeom>
          <a:solidFill>
            <a:srgbClr val="BBB5EF"/>
          </a:solidFill>
          <a:ln>
            <a:solidFill>
              <a:srgbClr val="BBB5E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2116268" y="1564206"/>
            <a:ext cx="5966811" cy="783590"/>
          </a:xfrm>
          <a:prstGeom prst="rect">
            <a:avLst/>
          </a:prstGeom>
        </p:spPr>
        <p:txBody>
          <a:bodyPr wrap="square">
            <a:spAutoFit/>
          </a:bodyPr>
          <a:lstStyle/>
          <a:p>
            <a:pPr algn="l">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gn="l">
              <a:lnSpc>
                <a:spcPct val="150000"/>
              </a:lnSpc>
            </a:pP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00" name="TextBox 1210"/>
          <p:cNvSpPr/>
          <p:nvPr/>
        </p:nvSpPr>
        <p:spPr>
          <a:xfrm>
            <a:off x="1008126" y="1563633"/>
            <a:ext cx="935121" cy="684803"/>
          </a:xfrm>
          <a:prstGeom prst="rect">
            <a:avLst/>
          </a:prstGeom>
          <a:noFill/>
          <a:ln w="9525">
            <a:noFill/>
            <a:miter/>
          </a:ln>
          <a:extLst>
            <a:ext uri="{909E8E84-426E-40DD-AFC4-6F175D3DCCD1}">
              <a14:hiddenFill xmlns:a14="http://schemas.microsoft.com/office/drawing/2010/main">
                <a:solidFill>
                  <a:srgbClr val="5CA0B4"/>
                </a:solidFill>
              </a14:hiddenFill>
            </a:ext>
          </a:extLst>
        </p:spPr>
        <p:txBody>
          <a:bodyPr wrap="square" lIns="68580" tIns="34290" rIns="68580" bIns="34290">
            <a:spAutoFit/>
          </a:bodyPr>
          <a:lstStyle/>
          <a:p>
            <a:pPr lvl="0"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a:p>
            <a:pPr lvl="0"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矩形 24"/>
          <p:cNvSpPr/>
          <p:nvPr/>
        </p:nvSpPr>
        <p:spPr>
          <a:xfrm>
            <a:off x="1014941" y="2895380"/>
            <a:ext cx="6737469" cy="1009836"/>
          </a:xfrm>
          <a:prstGeom prst="rect">
            <a:avLst/>
          </a:prstGeom>
          <a:noFill/>
          <a:ln w="12700">
            <a:solidFill>
              <a:srgbClr val="FFD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121827" y="2854713"/>
            <a:ext cx="1092976" cy="1091170"/>
          </a:xfrm>
          <a:prstGeom prst="ellipse">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154577" y="3058470"/>
            <a:ext cx="5966811" cy="783590"/>
          </a:xfrm>
          <a:prstGeom prst="rect">
            <a:avLst/>
          </a:prstGeom>
        </p:spPr>
        <p:txBody>
          <a:bodyPr wrap="square">
            <a:spAutoFit/>
          </a:bodyPr>
          <a:lstStyle/>
          <a:p>
            <a:pPr algn="l">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gn="l">
              <a:lnSpc>
                <a:spcPct val="150000"/>
              </a:lnSpc>
            </a:pPr>
            <a:endParaRPr lang="en-US" altLang="zh-CN" sz="1000" dirty="0">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8" name="TextBox 1210"/>
          <p:cNvSpPr/>
          <p:nvPr/>
        </p:nvSpPr>
        <p:spPr>
          <a:xfrm>
            <a:off x="7200755" y="3057897"/>
            <a:ext cx="935121" cy="684803"/>
          </a:xfrm>
          <a:prstGeom prst="rect">
            <a:avLst/>
          </a:prstGeom>
          <a:noFill/>
          <a:ln w="9525">
            <a:noFill/>
            <a:miter/>
          </a:ln>
          <a:extLst>
            <a:ext uri="{909E8E84-426E-40DD-AFC4-6F175D3DCCD1}">
              <a14:hiddenFill xmlns:a14="http://schemas.microsoft.com/office/drawing/2010/main">
                <a:solidFill>
                  <a:srgbClr val="5CA0B4"/>
                </a:solidFill>
              </a14:hiddenFill>
            </a:ext>
          </a:extLst>
        </p:spPr>
        <p:txBody>
          <a:bodyPr wrap="square" lIns="68580" tIns="34290" rIns="68580" bIns="34290">
            <a:spAutoFit/>
          </a:bodyPr>
          <a:lstStyle/>
          <a:p>
            <a:pPr lvl="0"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a:t>
            </a:r>
            <a:endPar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a:p>
            <a:pPr lvl="0" algn="ct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4" name="组合 3"/>
          <p:cNvGrpSpPr/>
          <p:nvPr/>
        </p:nvGrpSpPr>
        <p:grpSpPr>
          <a:xfrm>
            <a:off x="215900" y="365125"/>
            <a:ext cx="6636385" cy="342265"/>
            <a:chOff x="340" y="575"/>
            <a:chExt cx="10451" cy="539"/>
          </a:xfrm>
        </p:grpSpPr>
        <p:sp>
          <p:nvSpPr>
            <p:cNvPr id="2" name="文本框 17"/>
            <p:cNvSpPr txBox="1"/>
            <p:nvPr/>
          </p:nvSpPr>
          <p:spPr>
            <a:xfrm>
              <a:off x="340" y="575"/>
              <a:ext cx="666" cy="533"/>
            </a:xfrm>
            <a:prstGeom prst="rect">
              <a:avLst/>
            </a:prstGeom>
            <a:noFill/>
          </p:spPr>
          <p:txBody>
            <a:bodyPr wrap="square" rtlCol="0">
              <a:spAutoFit/>
            </a:bodyPr>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01</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10" name="文本框 10"/>
            <p:cNvSpPr txBox="1"/>
            <p:nvPr/>
          </p:nvSpPr>
          <p:spPr>
            <a:xfrm>
              <a:off x="1077" y="584"/>
              <a:ext cx="9715" cy="531"/>
            </a:xfrm>
            <a:prstGeom prst="rect">
              <a:avLst/>
            </a:prstGeom>
            <a:noFill/>
          </p:spPr>
          <p:txBody>
            <a:bodyPr wrap="square" rtlCol="0">
              <a:spAutoFit/>
            </a:bodyPr>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72354" y="1270525"/>
            <a:ext cx="4935070" cy="1877838"/>
          </a:xfrm>
          <a:prstGeom prst="rect">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688107" y="1270525"/>
            <a:ext cx="2971799" cy="187783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64548" y="1834993"/>
            <a:ext cx="4622467" cy="783590"/>
          </a:xfrm>
          <a:prstGeom prst="rect">
            <a:avLst/>
          </a:prstGeom>
        </p:spPr>
        <p:txBody>
          <a:bodyPr wrap="square">
            <a:spAutoFit/>
          </a:bodyPr>
          <a:lstStyle/>
          <a:p>
            <a:pPr algn="l">
              <a:lnSpc>
                <a:spcPct val="150000"/>
              </a:lnSpc>
            </a:pPr>
            <a:r>
              <a:rPr lang="zh-CN" altLang="en-US" sz="1000" dirty="0">
                <a:solidFill>
                  <a:schemeClr val="bg1"/>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单击输入标题内容单击输入标题内容单击输入标题内容单击输入标题内容单击输入标题内容单击输入标题内容单击输入标题内容单击输入标题内容单击输入标题内容单击输入标题内容</a:t>
            </a:r>
            <a:endParaRPr lang="zh-CN" altLang="en-US" sz="1000" dirty="0">
              <a:solidFill>
                <a:schemeClr val="bg1"/>
              </a:solidFill>
              <a:latin typeface="微软雅黑" panose="020B0503020204020204" pitchFamily="34" charset="-122"/>
              <a:ea typeface="微软雅黑" panose="020B0503020204020204" pitchFamily="34" charset="-122"/>
              <a:sym typeface="+mn-ea"/>
            </a:endParaRPr>
          </a:p>
        </p:txBody>
      </p:sp>
      <p:sp>
        <p:nvSpPr>
          <p:cNvPr id="22" name="TextBox 1210"/>
          <p:cNvSpPr/>
          <p:nvPr/>
        </p:nvSpPr>
        <p:spPr>
          <a:xfrm>
            <a:off x="877996" y="1474822"/>
            <a:ext cx="1454414" cy="377026"/>
          </a:xfrm>
          <a:prstGeom prst="rect">
            <a:avLst/>
          </a:prstGeom>
          <a:noFill/>
          <a:ln w="9525">
            <a:noFill/>
            <a:miter/>
          </a:ln>
          <a:extLst>
            <a:ext uri="{909E8E84-426E-40DD-AFC4-6F175D3DCCD1}">
              <a14:hiddenFill xmlns:a14="http://schemas.microsoft.com/office/drawing/2010/main">
                <a:solidFill>
                  <a:srgbClr val="5CA0B4"/>
                </a:solidFill>
              </a14:hiddenFill>
            </a:ext>
          </a:extLst>
        </p:spPr>
        <p:txBody>
          <a:bodyPr wrap="square" lIns="68580" tIns="34290" rIns="68580" bIns="34290">
            <a:spAutoFit/>
          </a:bodyPr>
          <a:lstStyle/>
          <a:p>
            <a:pPr lvl="0"/>
            <a:r>
              <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矩形 22"/>
          <p:cNvSpPr/>
          <p:nvPr/>
        </p:nvSpPr>
        <p:spPr>
          <a:xfrm>
            <a:off x="864548" y="3690687"/>
            <a:ext cx="7795358" cy="645160"/>
          </a:xfrm>
          <a:prstGeom prst="rect">
            <a:avLst/>
          </a:prstGeom>
        </p:spPr>
        <p:txBody>
          <a:bodyPr wrap="square">
            <a:spAutoFit/>
          </a:bodyPr>
          <a:lstStyle/>
          <a:p>
            <a:pPr algn="l">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单击输入标题内容单击输入标题内容单击输入标题内容单击输入标题内容单击输入标题内容单击输入标题内容单击输入标题内容单击输入标题内容单击输入标题内容单击输入标题内容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24" name="TextBox 1210"/>
          <p:cNvSpPr/>
          <p:nvPr/>
        </p:nvSpPr>
        <p:spPr>
          <a:xfrm>
            <a:off x="877996" y="3357410"/>
            <a:ext cx="1454414" cy="377026"/>
          </a:xfrm>
          <a:prstGeom prst="rect">
            <a:avLst/>
          </a:prstGeom>
          <a:noFill/>
          <a:ln w="9525">
            <a:noFill/>
            <a:miter/>
          </a:ln>
          <a:extLst>
            <a:ext uri="{909E8E84-426E-40DD-AFC4-6F175D3DCCD1}">
              <a14:hiddenFill xmlns:a14="http://schemas.microsoft.com/office/drawing/2010/main">
                <a:solidFill>
                  <a:srgbClr val="5CA0B4"/>
                </a:solidFill>
              </a14:hiddenFill>
            </a:ext>
          </a:extLst>
        </p:spPr>
        <p:txBody>
          <a:bodyPr wrap="square" lIns="68580" tIns="34290" rIns="68580" bIns="34290">
            <a:spAutoFit/>
          </a:bodyPr>
          <a:lstStyle/>
          <a:p>
            <a:pPr lvl="0"/>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文本框 17"/>
          <p:cNvSpPr txBox="1"/>
          <p:nvPr/>
        </p:nvSpPr>
        <p:spPr>
          <a:xfrm>
            <a:off x="215657" y="365184"/>
            <a:ext cx="423114" cy="338554"/>
          </a:xfrm>
          <a:prstGeom prst="rect">
            <a:avLst/>
          </a:prstGeom>
          <a:noFill/>
        </p:spPr>
        <p:txBody>
          <a:bodyPr wrap="square" rtlCol="0">
            <a:spAutoFit/>
          </a:bodyPr>
          <a:lstStyle/>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01</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3" name="文本框 10"/>
          <p:cNvSpPr txBox="1"/>
          <p:nvPr/>
        </p:nvSpPr>
        <p:spPr>
          <a:xfrm>
            <a:off x="683845" y="370841"/>
            <a:ext cx="6169130" cy="337185"/>
          </a:xfrm>
          <a:prstGeom prst="rect">
            <a:avLst/>
          </a:prstGeom>
          <a:noFill/>
        </p:spPr>
        <p:txBody>
          <a:bodyPr wrap="square" rtlCol="0">
            <a:spAutoFit/>
          </a:bodyPr>
          <a:lstStyle/>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rot="10800000" flipV="1">
            <a:off x="0" y="2290653"/>
            <a:ext cx="9144000" cy="1197030"/>
          </a:xfrm>
          <a:prstGeom prst="rect">
            <a:avLst/>
          </a:prstGeom>
          <a:gradFill>
            <a:gsLst>
              <a:gs pos="42000">
                <a:srgbClr val="BAB4EF"/>
              </a:gs>
              <a:gs pos="0">
                <a:srgbClr val="CECBF4"/>
              </a:gs>
              <a:gs pos="100000">
                <a:srgbClr val="A59CEA"/>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a:stretch>
            <a:fillRect/>
          </a:stretch>
        </p:blipFill>
        <p:spPr>
          <a:xfrm>
            <a:off x="0" y="0"/>
            <a:ext cx="5088255" cy="5143500"/>
          </a:xfrm>
          <a:prstGeom prst="rect">
            <a:avLst/>
          </a:prstGeom>
        </p:spPr>
      </p:pic>
      <p:sp>
        <p:nvSpPr>
          <p:cNvPr id="8" name="文本框 10"/>
          <p:cNvSpPr txBox="1"/>
          <p:nvPr/>
        </p:nvSpPr>
        <p:spPr>
          <a:xfrm>
            <a:off x="1308297" y="2388387"/>
            <a:ext cx="6527406" cy="891540"/>
          </a:xfrm>
          <a:prstGeom prst="rect">
            <a:avLst/>
          </a:prstGeom>
          <a:noFill/>
        </p:spPr>
        <p:txBody>
          <a:bodyPr wrap="square" rtlCol="0">
            <a:spAutoFit/>
          </a:bodyPr>
          <a:lstStyle/>
          <a:p>
            <a:pPr algn="ctr"/>
            <a:r>
              <a:rPr lang="zh-CN" altLang="en-US" sz="3600" dirty="0" smtClean="0">
                <a:solidFill>
                  <a:srgbClr val="414954"/>
                </a:solidFill>
                <a:latin typeface="微软雅黑" panose="020B0503020204020204" pitchFamily="34" charset="-122"/>
                <a:ea typeface="微软雅黑" panose="020B0503020204020204" pitchFamily="34" charset="-122"/>
                <a:sym typeface="+mn-ea"/>
              </a:rPr>
              <a:t>输入标题内容</a:t>
            </a:r>
            <a:endParaRPr lang="en-US" altLang="zh-CN" sz="3600" dirty="0" smtClean="0">
              <a:solidFill>
                <a:srgbClr val="414954"/>
              </a:solidFill>
              <a:latin typeface="微软雅黑" panose="020B0503020204020204" pitchFamily="34" charset="-122"/>
              <a:ea typeface="微软雅黑" panose="020B0503020204020204" pitchFamily="34" charset="-122"/>
            </a:endParaRPr>
          </a:p>
          <a:p>
            <a:pPr algn="ctr"/>
            <a:r>
              <a:rPr lang="en-US" altLang="zh-CN" sz="16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45"/>
          <p:cNvSpPr txBox="1"/>
          <p:nvPr/>
        </p:nvSpPr>
        <p:spPr>
          <a:xfrm>
            <a:off x="2791328" y="4305686"/>
            <a:ext cx="3561345" cy="430887"/>
          </a:xfrm>
          <a:prstGeom prst="rect">
            <a:avLst/>
          </a:prstGeom>
          <a:noFill/>
        </p:spPr>
        <p:txBody>
          <a:bodyPr wrap="square" rtlCol="0">
            <a:spAutoFit/>
          </a:bodyPr>
          <a:lstStyle/>
          <a:p>
            <a:pPr algn="ctr"/>
            <a:r>
              <a:rPr lang="en-US" altLang="zh-CN" sz="1100" dirty="0">
                <a:solidFill>
                  <a:srgbClr val="414954"/>
                </a:solidFill>
                <a:latin typeface="方正细圆简体" pitchFamily="2" charset="-122"/>
                <a:ea typeface="方正细圆简体" pitchFamily="2" charset="-122"/>
              </a:rPr>
              <a:t>Talents come from </a:t>
            </a:r>
            <a:r>
              <a:rPr lang="en-US" altLang="zh-CN" sz="1100" dirty="0" smtClean="0">
                <a:solidFill>
                  <a:srgbClr val="414954"/>
                </a:solidFill>
                <a:latin typeface="方正细圆简体" pitchFamily="2" charset="-122"/>
                <a:ea typeface="方正细圆简体" pitchFamily="2" charset="-122"/>
              </a:rPr>
              <a:t>diligence</a:t>
            </a:r>
            <a:r>
              <a:rPr lang="en-US" altLang="zh-CN" sz="1100" dirty="0">
                <a:solidFill>
                  <a:srgbClr val="414954"/>
                </a:solidFill>
                <a:latin typeface="方正细圆简体" pitchFamily="2" charset="-122"/>
                <a:ea typeface="方正细圆简体" pitchFamily="2" charset="-122"/>
              </a:rPr>
              <a:t>, </a:t>
            </a:r>
            <a:r>
              <a:rPr lang="en-US" altLang="zh-CN" sz="1100" dirty="0" err="1">
                <a:solidFill>
                  <a:srgbClr val="414954"/>
                </a:solidFill>
                <a:latin typeface="方正细圆简体" pitchFamily="2" charset="-122"/>
                <a:ea typeface="方正细圆简体" pitchFamily="2" charset="-122"/>
              </a:rPr>
              <a:t>qzuserl</a:t>
            </a:r>
            <a:r>
              <a:rPr lang="en-US" altLang="zh-CN" sz="1100" dirty="0">
                <a:solidFill>
                  <a:srgbClr val="414954"/>
                </a:solidFill>
                <a:latin typeface="方正细圆简体" pitchFamily="2" charset="-122"/>
                <a:ea typeface="方正细圆简体" pitchFamily="2" charset="-122"/>
              </a:rPr>
              <a:t> </a:t>
            </a:r>
            <a:endParaRPr lang="en-US" altLang="zh-CN" sz="1100" dirty="0" smtClean="0">
              <a:solidFill>
                <a:srgbClr val="414954"/>
              </a:solidFill>
              <a:latin typeface="方正细圆简体" pitchFamily="2" charset="-122"/>
              <a:ea typeface="方正细圆简体" pitchFamily="2" charset="-122"/>
            </a:endParaRPr>
          </a:p>
          <a:p>
            <a:pPr algn="ctr"/>
            <a:r>
              <a:rPr lang="en-US" altLang="zh-CN" sz="1100" dirty="0" smtClean="0">
                <a:solidFill>
                  <a:srgbClr val="414954"/>
                </a:solidFill>
                <a:latin typeface="方正细圆简体" pitchFamily="2" charset="-122"/>
                <a:ea typeface="方正细圆简体" pitchFamily="2" charset="-122"/>
              </a:rPr>
              <a:t>and </a:t>
            </a:r>
            <a:r>
              <a:rPr lang="en-US" altLang="zh-CN" sz="1100" dirty="0">
                <a:solidFill>
                  <a:srgbClr val="414954"/>
                </a:solidFill>
                <a:latin typeface="方正细圆简体" pitchFamily="2" charset="-122"/>
                <a:ea typeface="方正细圆简体" pitchFamily="2" charset="-122"/>
              </a:rPr>
              <a:t>knowledge is gained by </a:t>
            </a:r>
            <a:r>
              <a:rPr lang="en-US" altLang="zh-CN" sz="1100" dirty="0" smtClean="0">
                <a:solidFill>
                  <a:srgbClr val="414954"/>
                </a:solidFill>
                <a:latin typeface="方正细圆简体" pitchFamily="2" charset="-122"/>
                <a:ea typeface="方正细圆简体" pitchFamily="2" charset="-122"/>
              </a:rPr>
              <a:t>accumulation.</a:t>
            </a:r>
            <a:endParaRPr lang="en-US" altLang="zh-CN" sz="1100" b="1" spc="600" dirty="0">
              <a:solidFill>
                <a:srgbClr val="414954"/>
              </a:solidFill>
              <a:latin typeface="方正细圆简体" pitchFamily="2" charset="-122"/>
              <a:ea typeface="方正细圆简体" pitchFamily="2" charset="-122"/>
              <a:cs typeface="+mn-ea"/>
              <a:sym typeface="Arial" panose="020B0604020202020204" pitchFamily="34" charset="0"/>
            </a:endParaRPr>
          </a:p>
        </p:txBody>
      </p:sp>
      <p:grpSp>
        <p:nvGrpSpPr>
          <p:cNvPr id="20" name="组合 19"/>
          <p:cNvGrpSpPr/>
          <p:nvPr/>
        </p:nvGrpSpPr>
        <p:grpSpPr>
          <a:xfrm>
            <a:off x="8574944" y="356240"/>
            <a:ext cx="193274" cy="101713"/>
            <a:chOff x="8574944" y="356240"/>
            <a:chExt cx="193274" cy="101713"/>
          </a:xfrm>
          <a:solidFill>
            <a:srgbClr val="414954"/>
          </a:solidFill>
        </p:grpSpPr>
        <p:sp>
          <p:nvSpPr>
            <p:cNvPr id="21" name="等腰三角形 20"/>
            <p:cNvSpPr/>
            <p:nvPr/>
          </p:nvSpPr>
          <p:spPr>
            <a:xfrm rot="5400000">
              <a:off x="8673521" y="363254"/>
              <a:ext cx="101712" cy="87683"/>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等腰三角形 21"/>
            <p:cNvSpPr/>
            <p:nvPr/>
          </p:nvSpPr>
          <p:spPr>
            <a:xfrm rot="5400000">
              <a:off x="8567930" y="363255"/>
              <a:ext cx="101712" cy="87683"/>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3" name="椭圆 22"/>
          <p:cNvSpPr/>
          <p:nvPr/>
        </p:nvSpPr>
        <p:spPr>
          <a:xfrm>
            <a:off x="3899343" y="771525"/>
            <a:ext cx="1345314" cy="1345314"/>
          </a:xfrm>
          <a:prstGeom prst="ellipse">
            <a:avLst/>
          </a:prstGeom>
          <a:gradFill>
            <a:gsLst>
              <a:gs pos="50000">
                <a:srgbClr val="F5BD7C"/>
              </a:gs>
              <a:gs pos="0">
                <a:srgbClr val="F6D1A7"/>
              </a:gs>
              <a:gs pos="100000">
                <a:srgbClr val="F4A850"/>
              </a:gs>
            </a:gsLst>
            <a:lin scaled="1"/>
          </a:gradFill>
          <a:ln w="76200">
            <a:solidFill>
              <a:srgbClr val="F6F6F6"/>
            </a:solidFill>
          </a:ln>
          <a:effectLst>
            <a:outerShdw blurRad="127000" dist="127000" dir="27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11"/>
          <p:cNvSpPr txBox="1"/>
          <p:nvPr/>
        </p:nvSpPr>
        <p:spPr>
          <a:xfrm>
            <a:off x="3711962" y="960335"/>
            <a:ext cx="1507738" cy="991870"/>
          </a:xfrm>
          <a:prstGeom prst="rect">
            <a:avLst/>
          </a:prstGeom>
          <a:noFill/>
        </p:spPr>
        <p:txBody>
          <a:bodyPr wrap="square" lIns="68580" tIns="34290" rIns="68580" bIns="34290" rtlCol="0">
            <a:spAutoFit/>
          </a:bodyPr>
          <a:lstStyle/>
          <a:p>
            <a:pPr algn="ctr"/>
            <a:r>
              <a:rPr lang="en-US" altLang="zh-CN" sz="6000" dirty="0" smtClean="0">
                <a:solidFill>
                  <a:schemeClr val="bg1"/>
                </a:solidFill>
                <a:latin typeface="微软雅黑" panose="020B0503020204020204" pitchFamily="34" charset="-122"/>
                <a:ea typeface="微软雅黑" panose="020B0503020204020204" pitchFamily="34" charset="-122"/>
                <a:sym typeface="+mn-ea"/>
              </a:rPr>
              <a:t> 02</a:t>
            </a:r>
            <a:endParaRPr lang="zh-CN" altLang="en-US" sz="6000"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椭圆 94"/>
          <p:cNvSpPr/>
          <p:nvPr/>
        </p:nvSpPr>
        <p:spPr>
          <a:xfrm flipH="1">
            <a:off x="1392666" y="1410266"/>
            <a:ext cx="1260000" cy="1260000"/>
          </a:xfrm>
          <a:prstGeom prst="ellipse">
            <a:avLst/>
          </a:prstGeom>
          <a:solidFill>
            <a:srgbClr val="BBB5E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7"/>
          <p:cNvSpPr/>
          <p:nvPr/>
        </p:nvSpPr>
        <p:spPr>
          <a:xfrm flipH="1">
            <a:off x="3888440" y="1410266"/>
            <a:ext cx="1260000" cy="1260000"/>
          </a:xfrm>
          <a:prstGeom prst="ellipse">
            <a:avLst/>
          </a:prstGeom>
          <a:solidFill>
            <a:srgbClr val="FFD96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8"/>
          <p:cNvSpPr/>
          <p:nvPr/>
        </p:nvSpPr>
        <p:spPr>
          <a:xfrm flipH="1">
            <a:off x="6424554" y="1410266"/>
            <a:ext cx="1260000" cy="1260000"/>
          </a:xfrm>
          <a:prstGeom prst="ellipse">
            <a:avLst/>
          </a:prstGeom>
          <a:solidFill>
            <a:srgbClr val="BBB5EF"/>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97" name="Group 32"/>
          <p:cNvGrpSpPr>
            <a:grpSpLocks noChangeAspect="1"/>
          </p:cNvGrpSpPr>
          <p:nvPr/>
        </p:nvGrpSpPr>
        <p:grpSpPr bwMode="auto">
          <a:xfrm>
            <a:off x="1664793" y="1789367"/>
            <a:ext cx="720512" cy="511564"/>
            <a:chOff x="4354" y="1098"/>
            <a:chExt cx="800" cy="568"/>
          </a:xfrm>
          <a:solidFill>
            <a:schemeClr val="bg1"/>
          </a:solidFill>
        </p:grpSpPr>
        <p:sp>
          <p:nvSpPr>
            <p:cNvPr id="109" name="Freeform 33"/>
            <p:cNvSpPr>
              <a:spLocks noEditPoints="1"/>
            </p:cNvSpPr>
            <p:nvPr/>
          </p:nvSpPr>
          <p:spPr bwMode="auto">
            <a:xfrm>
              <a:off x="4441" y="1098"/>
              <a:ext cx="626" cy="423"/>
            </a:xfrm>
            <a:custGeom>
              <a:avLst/>
              <a:gdLst>
                <a:gd name="T0" fmla="*/ 621 w 628"/>
                <a:gd name="T1" fmla="*/ 7 h 423"/>
                <a:gd name="T2" fmla="*/ 605 w 628"/>
                <a:gd name="T3" fmla="*/ 0 h 423"/>
                <a:gd name="T4" fmla="*/ 24 w 628"/>
                <a:gd name="T5" fmla="*/ 0 h 423"/>
                <a:gd name="T6" fmla="*/ 7 w 628"/>
                <a:gd name="T7" fmla="*/ 7 h 423"/>
                <a:gd name="T8" fmla="*/ 0 w 628"/>
                <a:gd name="T9" fmla="*/ 23 h 423"/>
                <a:gd name="T10" fmla="*/ 0 w 628"/>
                <a:gd name="T11" fmla="*/ 423 h 423"/>
                <a:gd name="T12" fmla="*/ 628 w 628"/>
                <a:gd name="T13" fmla="*/ 423 h 423"/>
                <a:gd name="T14" fmla="*/ 628 w 628"/>
                <a:gd name="T15" fmla="*/ 23 h 423"/>
                <a:gd name="T16" fmla="*/ 621 w 628"/>
                <a:gd name="T17" fmla="*/ 7 h 423"/>
                <a:gd name="T18" fmla="*/ 314 w 628"/>
                <a:gd name="T19" fmla="*/ 13 h 423"/>
                <a:gd name="T20" fmla="*/ 321 w 628"/>
                <a:gd name="T21" fmla="*/ 20 h 423"/>
                <a:gd name="T22" fmla="*/ 314 w 628"/>
                <a:gd name="T23" fmla="*/ 27 h 423"/>
                <a:gd name="T24" fmla="*/ 307 w 628"/>
                <a:gd name="T25" fmla="*/ 20 h 423"/>
                <a:gd name="T26" fmla="*/ 314 w 628"/>
                <a:gd name="T27" fmla="*/ 13 h 423"/>
                <a:gd name="T28" fmla="*/ 587 w 628"/>
                <a:gd name="T29" fmla="*/ 382 h 423"/>
                <a:gd name="T30" fmla="*/ 41 w 628"/>
                <a:gd name="T31" fmla="*/ 382 h 423"/>
                <a:gd name="T32" fmla="*/ 41 w 628"/>
                <a:gd name="T33" fmla="*/ 41 h 423"/>
                <a:gd name="T34" fmla="*/ 587 w 628"/>
                <a:gd name="T35" fmla="*/ 41 h 423"/>
                <a:gd name="T36" fmla="*/ 587 w 628"/>
                <a:gd name="T37" fmla="*/ 38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8" h="423">
                  <a:moveTo>
                    <a:pt x="621" y="7"/>
                  </a:moveTo>
                  <a:cubicBezTo>
                    <a:pt x="617" y="2"/>
                    <a:pt x="611" y="0"/>
                    <a:pt x="605" y="0"/>
                  </a:cubicBezTo>
                  <a:cubicBezTo>
                    <a:pt x="24" y="0"/>
                    <a:pt x="24" y="0"/>
                    <a:pt x="24" y="0"/>
                  </a:cubicBezTo>
                  <a:cubicBezTo>
                    <a:pt x="17" y="0"/>
                    <a:pt x="11" y="2"/>
                    <a:pt x="7" y="7"/>
                  </a:cubicBezTo>
                  <a:cubicBezTo>
                    <a:pt x="2" y="11"/>
                    <a:pt x="0" y="17"/>
                    <a:pt x="0" y="23"/>
                  </a:cubicBezTo>
                  <a:cubicBezTo>
                    <a:pt x="0" y="423"/>
                    <a:pt x="0" y="423"/>
                    <a:pt x="0" y="423"/>
                  </a:cubicBezTo>
                  <a:cubicBezTo>
                    <a:pt x="628" y="423"/>
                    <a:pt x="628" y="423"/>
                    <a:pt x="628" y="423"/>
                  </a:cubicBezTo>
                  <a:cubicBezTo>
                    <a:pt x="628" y="23"/>
                    <a:pt x="628" y="23"/>
                    <a:pt x="628" y="23"/>
                  </a:cubicBezTo>
                  <a:cubicBezTo>
                    <a:pt x="628" y="17"/>
                    <a:pt x="626" y="11"/>
                    <a:pt x="621" y="7"/>
                  </a:cubicBezTo>
                  <a:close/>
                  <a:moveTo>
                    <a:pt x="314" y="13"/>
                  </a:moveTo>
                  <a:cubicBezTo>
                    <a:pt x="318" y="13"/>
                    <a:pt x="321" y="16"/>
                    <a:pt x="321" y="20"/>
                  </a:cubicBezTo>
                  <a:cubicBezTo>
                    <a:pt x="321" y="24"/>
                    <a:pt x="318" y="27"/>
                    <a:pt x="314" y="27"/>
                  </a:cubicBezTo>
                  <a:cubicBezTo>
                    <a:pt x="310" y="27"/>
                    <a:pt x="307" y="24"/>
                    <a:pt x="307" y="20"/>
                  </a:cubicBezTo>
                  <a:cubicBezTo>
                    <a:pt x="307" y="16"/>
                    <a:pt x="310" y="13"/>
                    <a:pt x="314" y="13"/>
                  </a:cubicBezTo>
                  <a:close/>
                  <a:moveTo>
                    <a:pt x="587" y="382"/>
                  </a:moveTo>
                  <a:cubicBezTo>
                    <a:pt x="41" y="382"/>
                    <a:pt x="41" y="382"/>
                    <a:pt x="41" y="382"/>
                  </a:cubicBezTo>
                  <a:cubicBezTo>
                    <a:pt x="41" y="41"/>
                    <a:pt x="41" y="41"/>
                    <a:pt x="41" y="41"/>
                  </a:cubicBezTo>
                  <a:cubicBezTo>
                    <a:pt x="587" y="41"/>
                    <a:pt x="587" y="41"/>
                    <a:pt x="587" y="41"/>
                  </a:cubicBezTo>
                  <a:lnTo>
                    <a:pt x="587"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10" name="Freeform 34"/>
            <p:cNvSpPr>
              <a:spLocks noEditPoints="1"/>
            </p:cNvSpPr>
            <p:nvPr/>
          </p:nvSpPr>
          <p:spPr bwMode="auto">
            <a:xfrm>
              <a:off x="4354" y="1538"/>
              <a:ext cx="800" cy="97"/>
            </a:xfrm>
            <a:custGeom>
              <a:avLst/>
              <a:gdLst>
                <a:gd name="T0" fmla="*/ 87 w 802"/>
                <a:gd name="T1" fmla="*/ 0 h 97"/>
                <a:gd name="T2" fmla="*/ 4 w 802"/>
                <a:gd name="T3" fmla="*/ 83 h 97"/>
                <a:gd name="T4" fmla="*/ 2 w 802"/>
                <a:gd name="T5" fmla="*/ 92 h 97"/>
                <a:gd name="T6" fmla="*/ 10 w 802"/>
                <a:gd name="T7" fmla="*/ 97 h 97"/>
                <a:gd name="T8" fmla="*/ 792 w 802"/>
                <a:gd name="T9" fmla="*/ 97 h 97"/>
                <a:gd name="T10" fmla="*/ 800 w 802"/>
                <a:gd name="T11" fmla="*/ 92 h 97"/>
                <a:gd name="T12" fmla="*/ 798 w 802"/>
                <a:gd name="T13" fmla="*/ 83 h 97"/>
                <a:gd name="T14" fmla="*/ 715 w 802"/>
                <a:gd name="T15" fmla="*/ 0 h 97"/>
                <a:gd name="T16" fmla="*/ 87 w 802"/>
                <a:gd name="T17" fmla="*/ 0 h 97"/>
                <a:gd name="T18" fmla="*/ 711 w 802"/>
                <a:gd name="T19" fmla="*/ 47 h 97"/>
                <a:gd name="T20" fmla="*/ 712 w 802"/>
                <a:gd name="T21" fmla="*/ 54 h 97"/>
                <a:gd name="T22" fmla="*/ 706 w 802"/>
                <a:gd name="T23" fmla="*/ 58 h 97"/>
                <a:gd name="T24" fmla="*/ 484 w 802"/>
                <a:gd name="T25" fmla="*/ 58 h 97"/>
                <a:gd name="T26" fmla="*/ 485 w 802"/>
                <a:gd name="T27" fmla="*/ 64 h 97"/>
                <a:gd name="T28" fmla="*/ 484 w 802"/>
                <a:gd name="T29" fmla="*/ 67 h 97"/>
                <a:gd name="T30" fmla="*/ 481 w 802"/>
                <a:gd name="T31" fmla="*/ 69 h 97"/>
                <a:gd name="T32" fmla="*/ 321 w 802"/>
                <a:gd name="T33" fmla="*/ 69 h 97"/>
                <a:gd name="T34" fmla="*/ 318 w 802"/>
                <a:gd name="T35" fmla="*/ 67 h 97"/>
                <a:gd name="T36" fmla="*/ 317 w 802"/>
                <a:gd name="T37" fmla="*/ 64 h 97"/>
                <a:gd name="T38" fmla="*/ 318 w 802"/>
                <a:gd name="T39" fmla="*/ 58 h 97"/>
                <a:gd name="T40" fmla="*/ 96 w 802"/>
                <a:gd name="T41" fmla="*/ 58 h 97"/>
                <a:gd name="T42" fmla="*/ 90 w 802"/>
                <a:gd name="T43" fmla="*/ 54 h 97"/>
                <a:gd name="T44" fmla="*/ 91 w 802"/>
                <a:gd name="T45" fmla="*/ 47 h 97"/>
                <a:gd name="T46" fmla="*/ 113 w 802"/>
                <a:gd name="T47" fmla="*/ 20 h 97"/>
                <a:gd name="T48" fmla="*/ 689 w 802"/>
                <a:gd name="T49" fmla="*/ 20 h 97"/>
                <a:gd name="T50" fmla="*/ 711 w 802"/>
                <a:gd name="T51" fmla="*/ 4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2" h="97">
                  <a:moveTo>
                    <a:pt x="87" y="0"/>
                  </a:moveTo>
                  <a:cubicBezTo>
                    <a:pt x="4" y="83"/>
                    <a:pt x="4" y="83"/>
                    <a:pt x="4" y="83"/>
                  </a:cubicBezTo>
                  <a:cubicBezTo>
                    <a:pt x="1" y="85"/>
                    <a:pt x="0" y="89"/>
                    <a:pt x="2" y="92"/>
                  </a:cubicBezTo>
                  <a:cubicBezTo>
                    <a:pt x="3" y="95"/>
                    <a:pt x="6" y="97"/>
                    <a:pt x="10" y="97"/>
                  </a:cubicBezTo>
                  <a:cubicBezTo>
                    <a:pt x="792" y="97"/>
                    <a:pt x="792" y="97"/>
                    <a:pt x="792" y="97"/>
                  </a:cubicBezTo>
                  <a:cubicBezTo>
                    <a:pt x="796" y="97"/>
                    <a:pt x="799" y="95"/>
                    <a:pt x="800" y="92"/>
                  </a:cubicBezTo>
                  <a:cubicBezTo>
                    <a:pt x="802" y="89"/>
                    <a:pt x="801" y="85"/>
                    <a:pt x="798" y="83"/>
                  </a:cubicBezTo>
                  <a:cubicBezTo>
                    <a:pt x="715" y="0"/>
                    <a:pt x="715" y="0"/>
                    <a:pt x="715" y="0"/>
                  </a:cubicBezTo>
                  <a:lnTo>
                    <a:pt x="87" y="0"/>
                  </a:lnTo>
                  <a:close/>
                  <a:moveTo>
                    <a:pt x="711" y="47"/>
                  </a:moveTo>
                  <a:cubicBezTo>
                    <a:pt x="713" y="49"/>
                    <a:pt x="713" y="51"/>
                    <a:pt x="712" y="54"/>
                  </a:cubicBezTo>
                  <a:cubicBezTo>
                    <a:pt x="711" y="56"/>
                    <a:pt x="709" y="58"/>
                    <a:pt x="706" y="58"/>
                  </a:cubicBezTo>
                  <a:cubicBezTo>
                    <a:pt x="484" y="58"/>
                    <a:pt x="484" y="58"/>
                    <a:pt x="484" y="58"/>
                  </a:cubicBezTo>
                  <a:cubicBezTo>
                    <a:pt x="485" y="64"/>
                    <a:pt x="485" y="64"/>
                    <a:pt x="485" y="64"/>
                  </a:cubicBezTo>
                  <a:cubicBezTo>
                    <a:pt x="485" y="65"/>
                    <a:pt x="485" y="66"/>
                    <a:pt x="484" y="67"/>
                  </a:cubicBezTo>
                  <a:cubicBezTo>
                    <a:pt x="483" y="68"/>
                    <a:pt x="482" y="69"/>
                    <a:pt x="481" y="69"/>
                  </a:cubicBezTo>
                  <a:cubicBezTo>
                    <a:pt x="321" y="69"/>
                    <a:pt x="321" y="69"/>
                    <a:pt x="321" y="69"/>
                  </a:cubicBezTo>
                  <a:cubicBezTo>
                    <a:pt x="320" y="69"/>
                    <a:pt x="319" y="68"/>
                    <a:pt x="318" y="67"/>
                  </a:cubicBezTo>
                  <a:cubicBezTo>
                    <a:pt x="317" y="66"/>
                    <a:pt x="317" y="65"/>
                    <a:pt x="317" y="64"/>
                  </a:cubicBezTo>
                  <a:cubicBezTo>
                    <a:pt x="318" y="58"/>
                    <a:pt x="318" y="58"/>
                    <a:pt x="318" y="58"/>
                  </a:cubicBezTo>
                  <a:cubicBezTo>
                    <a:pt x="96" y="58"/>
                    <a:pt x="96" y="58"/>
                    <a:pt x="96" y="58"/>
                  </a:cubicBezTo>
                  <a:cubicBezTo>
                    <a:pt x="93" y="58"/>
                    <a:pt x="91" y="56"/>
                    <a:pt x="90" y="54"/>
                  </a:cubicBezTo>
                  <a:cubicBezTo>
                    <a:pt x="89" y="51"/>
                    <a:pt x="89" y="49"/>
                    <a:pt x="91" y="47"/>
                  </a:cubicBezTo>
                  <a:cubicBezTo>
                    <a:pt x="113" y="20"/>
                    <a:pt x="113" y="20"/>
                    <a:pt x="113" y="20"/>
                  </a:cubicBezTo>
                  <a:cubicBezTo>
                    <a:pt x="689" y="20"/>
                    <a:pt x="689" y="20"/>
                    <a:pt x="689" y="20"/>
                  </a:cubicBezTo>
                  <a:lnTo>
                    <a:pt x="711"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11" name="Freeform 35"/>
            <p:cNvSpPr>
              <a:spLocks noEditPoints="1"/>
            </p:cNvSpPr>
            <p:nvPr/>
          </p:nvSpPr>
          <p:spPr bwMode="auto">
            <a:xfrm>
              <a:off x="4355" y="1637"/>
              <a:ext cx="798" cy="29"/>
            </a:xfrm>
            <a:custGeom>
              <a:avLst/>
              <a:gdLst>
                <a:gd name="T0" fmla="*/ 791 w 800"/>
                <a:gd name="T1" fmla="*/ 3 h 29"/>
                <a:gd name="T2" fmla="*/ 469 w 800"/>
                <a:gd name="T3" fmla="*/ 3 h 29"/>
                <a:gd name="T4" fmla="*/ 468 w 800"/>
                <a:gd name="T5" fmla="*/ 6 h 29"/>
                <a:gd name="T6" fmla="*/ 461 w 800"/>
                <a:gd name="T7" fmla="*/ 9 h 29"/>
                <a:gd name="T8" fmla="*/ 339 w 800"/>
                <a:gd name="T9" fmla="*/ 9 h 29"/>
                <a:gd name="T10" fmla="*/ 332 w 800"/>
                <a:gd name="T11" fmla="*/ 6 h 29"/>
                <a:gd name="T12" fmla="*/ 331 w 800"/>
                <a:gd name="T13" fmla="*/ 3 h 29"/>
                <a:gd name="T14" fmla="*/ 9 w 800"/>
                <a:gd name="T15" fmla="*/ 3 h 29"/>
                <a:gd name="T16" fmla="*/ 0 w 800"/>
                <a:gd name="T17" fmla="*/ 0 h 29"/>
                <a:gd name="T18" fmla="*/ 0 w 800"/>
                <a:gd name="T19" fmla="*/ 9 h 29"/>
                <a:gd name="T20" fmla="*/ 6 w 800"/>
                <a:gd name="T21" fmla="*/ 23 h 29"/>
                <a:gd name="T22" fmla="*/ 21 w 800"/>
                <a:gd name="T23" fmla="*/ 29 h 29"/>
                <a:gd name="T24" fmla="*/ 779 w 800"/>
                <a:gd name="T25" fmla="*/ 29 h 29"/>
                <a:gd name="T26" fmla="*/ 794 w 800"/>
                <a:gd name="T27" fmla="*/ 23 h 29"/>
                <a:gd name="T28" fmla="*/ 800 w 800"/>
                <a:gd name="T29" fmla="*/ 9 h 29"/>
                <a:gd name="T30" fmla="*/ 800 w 800"/>
                <a:gd name="T31" fmla="*/ 0 h 29"/>
                <a:gd name="T32" fmla="*/ 791 w 800"/>
                <a:gd name="T33" fmla="*/ 3 h 29"/>
                <a:gd name="T34" fmla="*/ 72 w 800"/>
                <a:gd name="T35" fmla="*/ 21 h 29"/>
                <a:gd name="T36" fmla="*/ 68 w 800"/>
                <a:gd name="T37" fmla="*/ 16 h 29"/>
                <a:gd name="T38" fmla="*/ 72 w 800"/>
                <a:gd name="T39" fmla="*/ 12 h 29"/>
                <a:gd name="T40" fmla="*/ 77 w 800"/>
                <a:gd name="T41" fmla="*/ 16 h 29"/>
                <a:gd name="T42" fmla="*/ 72 w 800"/>
                <a:gd name="T43" fmla="*/ 21 h 29"/>
                <a:gd name="T44" fmla="*/ 94 w 800"/>
                <a:gd name="T45" fmla="*/ 21 h 29"/>
                <a:gd name="T46" fmla="*/ 89 w 800"/>
                <a:gd name="T47" fmla="*/ 16 h 29"/>
                <a:gd name="T48" fmla="*/ 94 w 800"/>
                <a:gd name="T49" fmla="*/ 12 h 29"/>
                <a:gd name="T50" fmla="*/ 98 w 800"/>
                <a:gd name="T51" fmla="*/ 16 h 29"/>
                <a:gd name="T52" fmla="*/ 94 w 800"/>
                <a:gd name="T53" fmla="*/ 21 h 29"/>
                <a:gd name="T54" fmla="*/ 115 w 800"/>
                <a:gd name="T55" fmla="*/ 21 h 29"/>
                <a:gd name="T56" fmla="*/ 111 w 800"/>
                <a:gd name="T57" fmla="*/ 16 h 29"/>
                <a:gd name="T58" fmla="*/ 115 w 800"/>
                <a:gd name="T59" fmla="*/ 12 h 29"/>
                <a:gd name="T60" fmla="*/ 120 w 800"/>
                <a:gd name="T61" fmla="*/ 16 h 29"/>
                <a:gd name="T62" fmla="*/ 115 w 800"/>
                <a:gd name="T63" fmla="*/ 2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0" h="29">
                  <a:moveTo>
                    <a:pt x="791" y="3"/>
                  </a:moveTo>
                  <a:cubicBezTo>
                    <a:pt x="469" y="3"/>
                    <a:pt x="469" y="3"/>
                    <a:pt x="469" y="3"/>
                  </a:cubicBezTo>
                  <a:cubicBezTo>
                    <a:pt x="469" y="4"/>
                    <a:pt x="468" y="5"/>
                    <a:pt x="468" y="6"/>
                  </a:cubicBezTo>
                  <a:cubicBezTo>
                    <a:pt x="466" y="8"/>
                    <a:pt x="463" y="9"/>
                    <a:pt x="461" y="9"/>
                  </a:cubicBezTo>
                  <a:cubicBezTo>
                    <a:pt x="339" y="9"/>
                    <a:pt x="339" y="9"/>
                    <a:pt x="339" y="9"/>
                  </a:cubicBezTo>
                  <a:cubicBezTo>
                    <a:pt x="337" y="9"/>
                    <a:pt x="334" y="8"/>
                    <a:pt x="332" y="6"/>
                  </a:cubicBezTo>
                  <a:cubicBezTo>
                    <a:pt x="332" y="5"/>
                    <a:pt x="331" y="4"/>
                    <a:pt x="331" y="3"/>
                  </a:cubicBezTo>
                  <a:cubicBezTo>
                    <a:pt x="9" y="3"/>
                    <a:pt x="9" y="3"/>
                    <a:pt x="9" y="3"/>
                  </a:cubicBezTo>
                  <a:cubicBezTo>
                    <a:pt x="5" y="3"/>
                    <a:pt x="2" y="2"/>
                    <a:pt x="0" y="0"/>
                  </a:cubicBezTo>
                  <a:cubicBezTo>
                    <a:pt x="0" y="9"/>
                    <a:pt x="0" y="9"/>
                    <a:pt x="0" y="9"/>
                  </a:cubicBezTo>
                  <a:cubicBezTo>
                    <a:pt x="0" y="14"/>
                    <a:pt x="2" y="19"/>
                    <a:pt x="6" y="23"/>
                  </a:cubicBezTo>
                  <a:cubicBezTo>
                    <a:pt x="10" y="27"/>
                    <a:pt x="15" y="29"/>
                    <a:pt x="21" y="29"/>
                  </a:cubicBezTo>
                  <a:cubicBezTo>
                    <a:pt x="779" y="29"/>
                    <a:pt x="779" y="29"/>
                    <a:pt x="779" y="29"/>
                  </a:cubicBezTo>
                  <a:cubicBezTo>
                    <a:pt x="785" y="29"/>
                    <a:pt x="790" y="27"/>
                    <a:pt x="794" y="23"/>
                  </a:cubicBezTo>
                  <a:cubicBezTo>
                    <a:pt x="798" y="19"/>
                    <a:pt x="800" y="14"/>
                    <a:pt x="800" y="9"/>
                  </a:cubicBezTo>
                  <a:cubicBezTo>
                    <a:pt x="800" y="0"/>
                    <a:pt x="800" y="0"/>
                    <a:pt x="800" y="0"/>
                  </a:cubicBezTo>
                  <a:cubicBezTo>
                    <a:pt x="798" y="2"/>
                    <a:pt x="795" y="3"/>
                    <a:pt x="791" y="3"/>
                  </a:cubicBezTo>
                  <a:close/>
                  <a:moveTo>
                    <a:pt x="72" y="21"/>
                  </a:moveTo>
                  <a:cubicBezTo>
                    <a:pt x="70" y="21"/>
                    <a:pt x="68" y="19"/>
                    <a:pt x="68" y="16"/>
                  </a:cubicBezTo>
                  <a:cubicBezTo>
                    <a:pt x="68" y="14"/>
                    <a:pt x="70" y="12"/>
                    <a:pt x="72" y="12"/>
                  </a:cubicBezTo>
                  <a:cubicBezTo>
                    <a:pt x="75" y="12"/>
                    <a:pt x="77" y="14"/>
                    <a:pt x="77" y="16"/>
                  </a:cubicBezTo>
                  <a:cubicBezTo>
                    <a:pt x="77" y="19"/>
                    <a:pt x="75" y="21"/>
                    <a:pt x="72" y="21"/>
                  </a:cubicBezTo>
                  <a:close/>
                  <a:moveTo>
                    <a:pt x="94" y="21"/>
                  </a:moveTo>
                  <a:cubicBezTo>
                    <a:pt x="91" y="21"/>
                    <a:pt x="89" y="19"/>
                    <a:pt x="89" y="16"/>
                  </a:cubicBezTo>
                  <a:cubicBezTo>
                    <a:pt x="89" y="14"/>
                    <a:pt x="91" y="12"/>
                    <a:pt x="94" y="12"/>
                  </a:cubicBezTo>
                  <a:cubicBezTo>
                    <a:pt x="96" y="12"/>
                    <a:pt x="98" y="14"/>
                    <a:pt x="98" y="16"/>
                  </a:cubicBezTo>
                  <a:cubicBezTo>
                    <a:pt x="98" y="19"/>
                    <a:pt x="96" y="21"/>
                    <a:pt x="94" y="21"/>
                  </a:cubicBezTo>
                  <a:close/>
                  <a:moveTo>
                    <a:pt x="115" y="21"/>
                  </a:moveTo>
                  <a:cubicBezTo>
                    <a:pt x="113" y="21"/>
                    <a:pt x="111" y="19"/>
                    <a:pt x="111" y="16"/>
                  </a:cubicBezTo>
                  <a:cubicBezTo>
                    <a:pt x="111" y="14"/>
                    <a:pt x="113" y="12"/>
                    <a:pt x="115" y="12"/>
                  </a:cubicBezTo>
                  <a:cubicBezTo>
                    <a:pt x="118" y="12"/>
                    <a:pt x="120" y="14"/>
                    <a:pt x="120" y="16"/>
                  </a:cubicBezTo>
                  <a:cubicBezTo>
                    <a:pt x="120" y="19"/>
                    <a:pt x="118" y="21"/>
                    <a:pt x="115"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12" name="Freeform 36"/>
            <p:cNvSpPr/>
            <p:nvPr/>
          </p:nvSpPr>
          <p:spPr bwMode="auto">
            <a:xfrm>
              <a:off x="4702" y="1225"/>
              <a:ext cx="50" cy="48"/>
            </a:xfrm>
            <a:custGeom>
              <a:avLst/>
              <a:gdLst>
                <a:gd name="T0" fmla="*/ 50 w 50"/>
                <a:gd name="T1" fmla="*/ 24 h 48"/>
                <a:gd name="T2" fmla="*/ 47 w 50"/>
                <a:gd name="T3" fmla="*/ 36 h 48"/>
                <a:gd name="T4" fmla="*/ 40 w 50"/>
                <a:gd name="T5" fmla="*/ 30 h 48"/>
                <a:gd name="T6" fmla="*/ 41 w 50"/>
                <a:gd name="T7" fmla="*/ 24 h 48"/>
                <a:gd name="T8" fmla="*/ 25 w 50"/>
                <a:gd name="T9" fmla="*/ 8 h 48"/>
                <a:gd name="T10" fmla="*/ 9 w 50"/>
                <a:gd name="T11" fmla="*/ 24 h 48"/>
                <a:gd name="T12" fmla="*/ 19 w 50"/>
                <a:gd name="T13" fmla="*/ 40 h 48"/>
                <a:gd name="T14" fmla="*/ 19 w 50"/>
                <a:gd name="T15" fmla="*/ 48 h 48"/>
                <a:gd name="T16" fmla="*/ 0 w 50"/>
                <a:gd name="T17" fmla="*/ 24 h 48"/>
                <a:gd name="T18" fmla="*/ 25 w 50"/>
                <a:gd name="T19" fmla="*/ 0 h 48"/>
                <a:gd name="T20" fmla="*/ 50 w 50"/>
                <a:gd name="T21"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48">
                  <a:moveTo>
                    <a:pt x="50" y="24"/>
                  </a:moveTo>
                  <a:cubicBezTo>
                    <a:pt x="50" y="29"/>
                    <a:pt x="48" y="33"/>
                    <a:pt x="47" y="36"/>
                  </a:cubicBezTo>
                  <a:cubicBezTo>
                    <a:pt x="40" y="30"/>
                    <a:pt x="40" y="30"/>
                    <a:pt x="40" y="30"/>
                  </a:cubicBezTo>
                  <a:cubicBezTo>
                    <a:pt x="41" y="28"/>
                    <a:pt x="41" y="26"/>
                    <a:pt x="41" y="24"/>
                  </a:cubicBezTo>
                  <a:cubicBezTo>
                    <a:pt x="41" y="15"/>
                    <a:pt x="34" y="8"/>
                    <a:pt x="25" y="8"/>
                  </a:cubicBezTo>
                  <a:cubicBezTo>
                    <a:pt x="16" y="8"/>
                    <a:pt x="9" y="15"/>
                    <a:pt x="9" y="24"/>
                  </a:cubicBezTo>
                  <a:cubicBezTo>
                    <a:pt x="9" y="31"/>
                    <a:pt x="13" y="37"/>
                    <a:pt x="19" y="40"/>
                  </a:cubicBezTo>
                  <a:cubicBezTo>
                    <a:pt x="19" y="48"/>
                    <a:pt x="19" y="48"/>
                    <a:pt x="19" y="48"/>
                  </a:cubicBezTo>
                  <a:cubicBezTo>
                    <a:pt x="8" y="45"/>
                    <a:pt x="0" y="36"/>
                    <a:pt x="0" y="24"/>
                  </a:cubicBezTo>
                  <a:cubicBezTo>
                    <a:pt x="0" y="11"/>
                    <a:pt x="11" y="0"/>
                    <a:pt x="25" y="0"/>
                  </a:cubicBezTo>
                  <a:cubicBezTo>
                    <a:pt x="39" y="0"/>
                    <a:pt x="50" y="11"/>
                    <a:pt x="5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13" name="Freeform 37"/>
            <p:cNvSpPr/>
            <p:nvPr/>
          </p:nvSpPr>
          <p:spPr bwMode="auto">
            <a:xfrm>
              <a:off x="4682" y="1204"/>
              <a:ext cx="90" cy="90"/>
            </a:xfrm>
            <a:custGeom>
              <a:avLst/>
              <a:gdLst>
                <a:gd name="T0" fmla="*/ 45 w 90"/>
                <a:gd name="T1" fmla="*/ 0 h 90"/>
                <a:gd name="T2" fmla="*/ 0 w 90"/>
                <a:gd name="T3" fmla="*/ 45 h 90"/>
                <a:gd name="T4" fmla="*/ 39 w 90"/>
                <a:gd name="T5" fmla="*/ 90 h 90"/>
                <a:gd name="T6" fmla="*/ 39 w 90"/>
                <a:gd name="T7" fmla="*/ 82 h 90"/>
                <a:gd name="T8" fmla="*/ 8 w 90"/>
                <a:gd name="T9" fmla="*/ 45 h 90"/>
                <a:gd name="T10" fmla="*/ 45 w 90"/>
                <a:gd name="T11" fmla="*/ 9 h 90"/>
                <a:gd name="T12" fmla="*/ 82 w 90"/>
                <a:gd name="T13" fmla="*/ 45 h 90"/>
                <a:gd name="T14" fmla="*/ 75 w 90"/>
                <a:gd name="T15" fmla="*/ 66 h 90"/>
                <a:gd name="T16" fmla="*/ 81 w 90"/>
                <a:gd name="T17" fmla="*/ 72 h 90"/>
                <a:gd name="T18" fmla="*/ 90 w 90"/>
                <a:gd name="T19" fmla="*/ 45 h 90"/>
                <a:gd name="T20" fmla="*/ 45 w 90"/>
                <a:gd name="T21"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90">
                  <a:moveTo>
                    <a:pt x="45" y="0"/>
                  </a:moveTo>
                  <a:cubicBezTo>
                    <a:pt x="20" y="0"/>
                    <a:pt x="0" y="21"/>
                    <a:pt x="0" y="45"/>
                  </a:cubicBezTo>
                  <a:cubicBezTo>
                    <a:pt x="0" y="68"/>
                    <a:pt x="17" y="87"/>
                    <a:pt x="39" y="90"/>
                  </a:cubicBezTo>
                  <a:cubicBezTo>
                    <a:pt x="39" y="82"/>
                    <a:pt x="39" y="82"/>
                    <a:pt x="39" y="82"/>
                  </a:cubicBezTo>
                  <a:cubicBezTo>
                    <a:pt x="21" y="79"/>
                    <a:pt x="8" y="64"/>
                    <a:pt x="8" y="45"/>
                  </a:cubicBezTo>
                  <a:cubicBezTo>
                    <a:pt x="8" y="25"/>
                    <a:pt x="25" y="9"/>
                    <a:pt x="45" y="9"/>
                  </a:cubicBezTo>
                  <a:cubicBezTo>
                    <a:pt x="65" y="9"/>
                    <a:pt x="82" y="25"/>
                    <a:pt x="82" y="45"/>
                  </a:cubicBezTo>
                  <a:cubicBezTo>
                    <a:pt x="82" y="53"/>
                    <a:pt x="79" y="60"/>
                    <a:pt x="75" y="66"/>
                  </a:cubicBezTo>
                  <a:cubicBezTo>
                    <a:pt x="81" y="72"/>
                    <a:pt x="81" y="72"/>
                    <a:pt x="81" y="72"/>
                  </a:cubicBezTo>
                  <a:cubicBezTo>
                    <a:pt x="87" y="65"/>
                    <a:pt x="90" y="55"/>
                    <a:pt x="90" y="45"/>
                  </a:cubicBezTo>
                  <a:cubicBezTo>
                    <a:pt x="90" y="21"/>
                    <a:pt x="70" y="0"/>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14" name="Freeform 38"/>
            <p:cNvSpPr/>
            <p:nvPr/>
          </p:nvSpPr>
          <p:spPr bwMode="auto">
            <a:xfrm>
              <a:off x="4727" y="1248"/>
              <a:ext cx="99" cy="167"/>
            </a:xfrm>
            <a:custGeom>
              <a:avLst/>
              <a:gdLst>
                <a:gd name="T0" fmla="*/ 0 w 99"/>
                <a:gd name="T1" fmla="*/ 1 h 167"/>
                <a:gd name="T2" fmla="*/ 0 w 99"/>
                <a:gd name="T3" fmla="*/ 1 h 167"/>
                <a:gd name="T4" fmla="*/ 0 w 99"/>
                <a:gd name="T5" fmla="*/ 143 h 167"/>
                <a:gd name="T6" fmla="*/ 0 w 99"/>
                <a:gd name="T7" fmla="*/ 143 h 167"/>
                <a:gd name="T8" fmla="*/ 1 w 99"/>
                <a:gd name="T9" fmla="*/ 143 h 167"/>
                <a:gd name="T10" fmla="*/ 1 w 99"/>
                <a:gd name="T11" fmla="*/ 143 h 167"/>
                <a:gd name="T12" fmla="*/ 29 w 99"/>
                <a:gd name="T13" fmla="*/ 119 h 167"/>
                <a:gd name="T14" fmla="*/ 29 w 99"/>
                <a:gd name="T15" fmla="*/ 119 h 167"/>
                <a:gd name="T16" fmla="*/ 29 w 99"/>
                <a:gd name="T17" fmla="*/ 119 h 167"/>
                <a:gd name="T18" fmla="*/ 30 w 99"/>
                <a:gd name="T19" fmla="*/ 119 h 167"/>
                <a:gd name="T20" fmla="*/ 47 w 99"/>
                <a:gd name="T21" fmla="*/ 163 h 167"/>
                <a:gd name="T22" fmla="*/ 50 w 99"/>
                <a:gd name="T23" fmla="*/ 166 h 167"/>
                <a:gd name="T24" fmla="*/ 54 w 99"/>
                <a:gd name="T25" fmla="*/ 166 h 167"/>
                <a:gd name="T26" fmla="*/ 76 w 99"/>
                <a:gd name="T27" fmla="*/ 157 h 167"/>
                <a:gd name="T28" fmla="*/ 79 w 99"/>
                <a:gd name="T29" fmla="*/ 155 h 167"/>
                <a:gd name="T30" fmla="*/ 79 w 99"/>
                <a:gd name="T31" fmla="*/ 151 h 167"/>
                <a:gd name="T32" fmla="*/ 61 w 99"/>
                <a:gd name="T33" fmla="*/ 107 h 167"/>
                <a:gd name="T34" fmla="*/ 61 w 99"/>
                <a:gd name="T35" fmla="*/ 106 h 167"/>
                <a:gd name="T36" fmla="*/ 61 w 99"/>
                <a:gd name="T37" fmla="*/ 106 h 167"/>
                <a:gd name="T38" fmla="*/ 62 w 99"/>
                <a:gd name="T39" fmla="*/ 106 h 167"/>
                <a:gd name="T40" fmla="*/ 98 w 99"/>
                <a:gd name="T41" fmla="*/ 104 h 167"/>
                <a:gd name="T42" fmla="*/ 99 w 99"/>
                <a:gd name="T43" fmla="*/ 104 h 167"/>
                <a:gd name="T44" fmla="*/ 99 w 99"/>
                <a:gd name="T45" fmla="*/ 104 h 167"/>
                <a:gd name="T46" fmla="*/ 99 w 99"/>
                <a:gd name="T47" fmla="*/ 103 h 167"/>
                <a:gd name="T48" fmla="*/ 1 w 99"/>
                <a:gd name="T49" fmla="*/ 1 h 167"/>
                <a:gd name="T50" fmla="*/ 0 w 99"/>
                <a:gd name="T51" fmla="*/ 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9" h="167">
                  <a:moveTo>
                    <a:pt x="0" y="1"/>
                  </a:moveTo>
                  <a:cubicBezTo>
                    <a:pt x="0" y="1"/>
                    <a:pt x="0" y="1"/>
                    <a:pt x="0" y="1"/>
                  </a:cubicBezTo>
                  <a:cubicBezTo>
                    <a:pt x="0" y="143"/>
                    <a:pt x="0" y="143"/>
                    <a:pt x="0" y="143"/>
                  </a:cubicBezTo>
                  <a:cubicBezTo>
                    <a:pt x="0" y="143"/>
                    <a:pt x="0" y="143"/>
                    <a:pt x="0" y="143"/>
                  </a:cubicBezTo>
                  <a:cubicBezTo>
                    <a:pt x="1" y="143"/>
                    <a:pt x="1" y="143"/>
                    <a:pt x="1" y="143"/>
                  </a:cubicBezTo>
                  <a:cubicBezTo>
                    <a:pt x="1" y="143"/>
                    <a:pt x="1" y="143"/>
                    <a:pt x="1" y="143"/>
                  </a:cubicBezTo>
                  <a:cubicBezTo>
                    <a:pt x="29" y="119"/>
                    <a:pt x="29" y="119"/>
                    <a:pt x="29" y="119"/>
                  </a:cubicBezTo>
                  <a:cubicBezTo>
                    <a:pt x="29" y="119"/>
                    <a:pt x="29" y="119"/>
                    <a:pt x="29" y="119"/>
                  </a:cubicBezTo>
                  <a:cubicBezTo>
                    <a:pt x="29" y="119"/>
                    <a:pt x="29" y="119"/>
                    <a:pt x="29" y="119"/>
                  </a:cubicBezTo>
                  <a:cubicBezTo>
                    <a:pt x="29" y="119"/>
                    <a:pt x="30" y="119"/>
                    <a:pt x="30" y="119"/>
                  </a:cubicBezTo>
                  <a:cubicBezTo>
                    <a:pt x="47" y="163"/>
                    <a:pt x="47" y="163"/>
                    <a:pt x="47" y="163"/>
                  </a:cubicBezTo>
                  <a:cubicBezTo>
                    <a:pt x="48" y="164"/>
                    <a:pt x="49" y="165"/>
                    <a:pt x="50" y="166"/>
                  </a:cubicBezTo>
                  <a:cubicBezTo>
                    <a:pt x="52" y="167"/>
                    <a:pt x="53" y="167"/>
                    <a:pt x="54" y="166"/>
                  </a:cubicBezTo>
                  <a:cubicBezTo>
                    <a:pt x="76" y="157"/>
                    <a:pt x="76" y="157"/>
                    <a:pt x="76" y="157"/>
                  </a:cubicBezTo>
                  <a:cubicBezTo>
                    <a:pt x="77" y="157"/>
                    <a:pt x="78" y="156"/>
                    <a:pt x="79" y="155"/>
                  </a:cubicBezTo>
                  <a:cubicBezTo>
                    <a:pt x="79" y="153"/>
                    <a:pt x="79" y="152"/>
                    <a:pt x="79" y="151"/>
                  </a:cubicBezTo>
                  <a:cubicBezTo>
                    <a:pt x="61" y="107"/>
                    <a:pt x="61" y="107"/>
                    <a:pt x="61" y="107"/>
                  </a:cubicBezTo>
                  <a:cubicBezTo>
                    <a:pt x="61" y="106"/>
                    <a:pt x="61" y="106"/>
                    <a:pt x="61" y="106"/>
                  </a:cubicBezTo>
                  <a:cubicBezTo>
                    <a:pt x="61" y="106"/>
                    <a:pt x="61" y="106"/>
                    <a:pt x="61" y="106"/>
                  </a:cubicBezTo>
                  <a:cubicBezTo>
                    <a:pt x="61" y="106"/>
                    <a:pt x="62" y="106"/>
                    <a:pt x="62" y="106"/>
                  </a:cubicBezTo>
                  <a:cubicBezTo>
                    <a:pt x="98" y="104"/>
                    <a:pt x="98" y="104"/>
                    <a:pt x="98" y="104"/>
                  </a:cubicBezTo>
                  <a:cubicBezTo>
                    <a:pt x="98" y="104"/>
                    <a:pt x="98" y="104"/>
                    <a:pt x="99" y="104"/>
                  </a:cubicBezTo>
                  <a:cubicBezTo>
                    <a:pt x="99" y="104"/>
                    <a:pt x="99" y="104"/>
                    <a:pt x="99" y="104"/>
                  </a:cubicBezTo>
                  <a:cubicBezTo>
                    <a:pt x="99" y="104"/>
                    <a:pt x="99" y="103"/>
                    <a:pt x="99" y="103"/>
                  </a:cubicBezTo>
                  <a:cubicBezTo>
                    <a:pt x="1" y="1"/>
                    <a:pt x="1" y="1"/>
                    <a:pt x="1" y="1"/>
                  </a:cubicBezTo>
                  <a:cubicBezTo>
                    <a:pt x="1"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grpSp>
      <p:grpSp>
        <p:nvGrpSpPr>
          <p:cNvPr id="98" name="Group 41"/>
          <p:cNvGrpSpPr>
            <a:grpSpLocks noChangeAspect="1"/>
          </p:cNvGrpSpPr>
          <p:nvPr/>
        </p:nvGrpSpPr>
        <p:grpSpPr bwMode="auto">
          <a:xfrm>
            <a:off x="6662084" y="1789226"/>
            <a:ext cx="685388" cy="510666"/>
            <a:chOff x="5314" y="1097"/>
            <a:chExt cx="761" cy="567"/>
          </a:xfrm>
          <a:solidFill>
            <a:schemeClr val="bg1"/>
          </a:solidFill>
        </p:grpSpPr>
        <p:sp>
          <p:nvSpPr>
            <p:cNvPr id="103" name="Freeform 42"/>
            <p:cNvSpPr/>
            <p:nvPr/>
          </p:nvSpPr>
          <p:spPr bwMode="auto">
            <a:xfrm>
              <a:off x="5481" y="1573"/>
              <a:ext cx="244" cy="91"/>
            </a:xfrm>
            <a:custGeom>
              <a:avLst/>
              <a:gdLst>
                <a:gd name="T0" fmla="*/ 204 w 257"/>
                <a:gd name="T1" fmla="*/ 54 h 95"/>
                <a:gd name="T2" fmla="*/ 204 w 257"/>
                <a:gd name="T3" fmla="*/ 10 h 95"/>
                <a:gd name="T4" fmla="*/ 201 w 257"/>
                <a:gd name="T5" fmla="*/ 3 h 95"/>
                <a:gd name="T6" fmla="*/ 194 w 257"/>
                <a:gd name="T7" fmla="*/ 0 h 95"/>
                <a:gd name="T8" fmla="*/ 63 w 257"/>
                <a:gd name="T9" fmla="*/ 0 h 95"/>
                <a:gd name="T10" fmla="*/ 56 w 257"/>
                <a:gd name="T11" fmla="*/ 3 h 95"/>
                <a:gd name="T12" fmla="*/ 53 w 257"/>
                <a:gd name="T13" fmla="*/ 10 h 95"/>
                <a:gd name="T14" fmla="*/ 53 w 257"/>
                <a:gd name="T15" fmla="*/ 54 h 95"/>
                <a:gd name="T16" fmla="*/ 1 w 257"/>
                <a:gd name="T17" fmla="*/ 82 h 95"/>
                <a:gd name="T18" fmla="*/ 0 w 257"/>
                <a:gd name="T19" fmla="*/ 84 h 95"/>
                <a:gd name="T20" fmla="*/ 0 w 257"/>
                <a:gd name="T21" fmla="*/ 85 h 95"/>
                <a:gd name="T22" fmla="*/ 0 w 257"/>
                <a:gd name="T23" fmla="*/ 92 h 95"/>
                <a:gd name="T24" fmla="*/ 1 w 257"/>
                <a:gd name="T25" fmla="*/ 94 h 95"/>
                <a:gd name="T26" fmla="*/ 3 w 257"/>
                <a:gd name="T27" fmla="*/ 95 h 95"/>
                <a:gd name="T28" fmla="*/ 254 w 257"/>
                <a:gd name="T29" fmla="*/ 95 h 95"/>
                <a:gd name="T30" fmla="*/ 256 w 257"/>
                <a:gd name="T31" fmla="*/ 94 h 95"/>
                <a:gd name="T32" fmla="*/ 257 w 257"/>
                <a:gd name="T33" fmla="*/ 92 h 95"/>
                <a:gd name="T34" fmla="*/ 257 w 257"/>
                <a:gd name="T35" fmla="*/ 85 h 95"/>
                <a:gd name="T36" fmla="*/ 257 w 257"/>
                <a:gd name="T37" fmla="*/ 84 h 95"/>
                <a:gd name="T38" fmla="*/ 256 w 257"/>
                <a:gd name="T39" fmla="*/ 82 h 95"/>
                <a:gd name="T40" fmla="*/ 204 w 257"/>
                <a:gd name="T41" fmla="*/ 5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7" h="95">
                  <a:moveTo>
                    <a:pt x="204" y="54"/>
                  </a:moveTo>
                  <a:cubicBezTo>
                    <a:pt x="204" y="10"/>
                    <a:pt x="204" y="10"/>
                    <a:pt x="204" y="10"/>
                  </a:cubicBezTo>
                  <a:cubicBezTo>
                    <a:pt x="204" y="7"/>
                    <a:pt x="203" y="5"/>
                    <a:pt x="201" y="3"/>
                  </a:cubicBezTo>
                  <a:cubicBezTo>
                    <a:pt x="199" y="1"/>
                    <a:pt x="197" y="0"/>
                    <a:pt x="194" y="0"/>
                  </a:cubicBezTo>
                  <a:cubicBezTo>
                    <a:pt x="63" y="0"/>
                    <a:pt x="63" y="0"/>
                    <a:pt x="63" y="0"/>
                  </a:cubicBezTo>
                  <a:cubicBezTo>
                    <a:pt x="60" y="0"/>
                    <a:pt x="58" y="1"/>
                    <a:pt x="56" y="3"/>
                  </a:cubicBezTo>
                  <a:cubicBezTo>
                    <a:pt x="54" y="5"/>
                    <a:pt x="53" y="7"/>
                    <a:pt x="53" y="10"/>
                  </a:cubicBezTo>
                  <a:cubicBezTo>
                    <a:pt x="53" y="54"/>
                    <a:pt x="53" y="54"/>
                    <a:pt x="53" y="54"/>
                  </a:cubicBezTo>
                  <a:cubicBezTo>
                    <a:pt x="1" y="82"/>
                    <a:pt x="1" y="82"/>
                    <a:pt x="1" y="82"/>
                  </a:cubicBezTo>
                  <a:cubicBezTo>
                    <a:pt x="1" y="83"/>
                    <a:pt x="0" y="83"/>
                    <a:pt x="0" y="84"/>
                  </a:cubicBezTo>
                  <a:cubicBezTo>
                    <a:pt x="0" y="84"/>
                    <a:pt x="0" y="85"/>
                    <a:pt x="0" y="85"/>
                  </a:cubicBezTo>
                  <a:cubicBezTo>
                    <a:pt x="0" y="92"/>
                    <a:pt x="0" y="92"/>
                    <a:pt x="0" y="92"/>
                  </a:cubicBezTo>
                  <a:cubicBezTo>
                    <a:pt x="0" y="93"/>
                    <a:pt x="0" y="93"/>
                    <a:pt x="1" y="94"/>
                  </a:cubicBezTo>
                  <a:cubicBezTo>
                    <a:pt x="1" y="95"/>
                    <a:pt x="2" y="95"/>
                    <a:pt x="3" y="95"/>
                  </a:cubicBezTo>
                  <a:cubicBezTo>
                    <a:pt x="254" y="95"/>
                    <a:pt x="254" y="95"/>
                    <a:pt x="254" y="95"/>
                  </a:cubicBezTo>
                  <a:cubicBezTo>
                    <a:pt x="255" y="95"/>
                    <a:pt x="256" y="95"/>
                    <a:pt x="256" y="94"/>
                  </a:cubicBezTo>
                  <a:cubicBezTo>
                    <a:pt x="257" y="93"/>
                    <a:pt x="257" y="93"/>
                    <a:pt x="257" y="92"/>
                  </a:cubicBezTo>
                  <a:cubicBezTo>
                    <a:pt x="257" y="85"/>
                    <a:pt x="257" y="85"/>
                    <a:pt x="257" y="85"/>
                  </a:cubicBezTo>
                  <a:cubicBezTo>
                    <a:pt x="257" y="85"/>
                    <a:pt x="257" y="84"/>
                    <a:pt x="257" y="84"/>
                  </a:cubicBezTo>
                  <a:cubicBezTo>
                    <a:pt x="257" y="83"/>
                    <a:pt x="256" y="83"/>
                    <a:pt x="256" y="82"/>
                  </a:cubicBezTo>
                  <a:lnTo>
                    <a:pt x="204"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04" name="Freeform 43"/>
            <p:cNvSpPr>
              <a:spLocks noEditPoints="1"/>
            </p:cNvSpPr>
            <p:nvPr/>
          </p:nvSpPr>
          <p:spPr bwMode="auto">
            <a:xfrm>
              <a:off x="5314" y="1172"/>
              <a:ext cx="577" cy="390"/>
            </a:xfrm>
            <a:custGeom>
              <a:avLst/>
              <a:gdLst>
                <a:gd name="T0" fmla="*/ 600 w 607"/>
                <a:gd name="T1" fmla="*/ 7 h 409"/>
                <a:gd name="T2" fmla="*/ 584 w 607"/>
                <a:gd name="T3" fmla="*/ 0 h 409"/>
                <a:gd name="T4" fmla="*/ 23 w 607"/>
                <a:gd name="T5" fmla="*/ 0 h 409"/>
                <a:gd name="T6" fmla="*/ 7 w 607"/>
                <a:gd name="T7" fmla="*/ 7 h 409"/>
                <a:gd name="T8" fmla="*/ 0 w 607"/>
                <a:gd name="T9" fmla="*/ 23 h 409"/>
                <a:gd name="T10" fmla="*/ 0 w 607"/>
                <a:gd name="T11" fmla="*/ 386 h 409"/>
                <a:gd name="T12" fmla="*/ 7 w 607"/>
                <a:gd name="T13" fmla="*/ 403 h 409"/>
                <a:gd name="T14" fmla="*/ 23 w 607"/>
                <a:gd name="T15" fmla="*/ 409 h 409"/>
                <a:gd name="T16" fmla="*/ 584 w 607"/>
                <a:gd name="T17" fmla="*/ 409 h 409"/>
                <a:gd name="T18" fmla="*/ 600 w 607"/>
                <a:gd name="T19" fmla="*/ 403 h 409"/>
                <a:gd name="T20" fmla="*/ 607 w 607"/>
                <a:gd name="T21" fmla="*/ 386 h 409"/>
                <a:gd name="T22" fmla="*/ 607 w 607"/>
                <a:gd name="T23" fmla="*/ 23 h 409"/>
                <a:gd name="T24" fmla="*/ 600 w 607"/>
                <a:gd name="T25" fmla="*/ 7 h 409"/>
                <a:gd name="T26" fmla="*/ 304 w 607"/>
                <a:gd name="T27" fmla="*/ 400 h 409"/>
                <a:gd name="T28" fmla="*/ 293 w 607"/>
                <a:gd name="T29" fmla="*/ 390 h 409"/>
                <a:gd name="T30" fmla="*/ 304 w 607"/>
                <a:gd name="T31" fmla="*/ 379 h 409"/>
                <a:gd name="T32" fmla="*/ 314 w 607"/>
                <a:gd name="T33" fmla="*/ 390 h 409"/>
                <a:gd name="T34" fmla="*/ 304 w 607"/>
                <a:gd name="T35" fmla="*/ 400 h 409"/>
                <a:gd name="T36" fmla="*/ 567 w 607"/>
                <a:gd name="T37" fmla="*/ 370 h 409"/>
                <a:gd name="T38" fmla="*/ 40 w 607"/>
                <a:gd name="T39" fmla="*/ 370 h 409"/>
                <a:gd name="T40" fmla="*/ 40 w 607"/>
                <a:gd name="T41" fmla="*/ 40 h 409"/>
                <a:gd name="T42" fmla="*/ 567 w 607"/>
                <a:gd name="T43" fmla="*/ 40 h 409"/>
                <a:gd name="T44" fmla="*/ 567 w 607"/>
                <a:gd name="T45" fmla="*/ 37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7" h="409">
                  <a:moveTo>
                    <a:pt x="600" y="7"/>
                  </a:moveTo>
                  <a:cubicBezTo>
                    <a:pt x="596" y="2"/>
                    <a:pt x="590" y="0"/>
                    <a:pt x="584" y="0"/>
                  </a:cubicBezTo>
                  <a:cubicBezTo>
                    <a:pt x="23" y="0"/>
                    <a:pt x="23" y="0"/>
                    <a:pt x="23" y="0"/>
                  </a:cubicBezTo>
                  <a:cubicBezTo>
                    <a:pt x="17" y="0"/>
                    <a:pt x="11" y="2"/>
                    <a:pt x="7" y="7"/>
                  </a:cubicBezTo>
                  <a:cubicBezTo>
                    <a:pt x="2" y="11"/>
                    <a:pt x="0" y="17"/>
                    <a:pt x="0" y="23"/>
                  </a:cubicBezTo>
                  <a:cubicBezTo>
                    <a:pt x="0" y="386"/>
                    <a:pt x="0" y="386"/>
                    <a:pt x="0" y="386"/>
                  </a:cubicBezTo>
                  <a:cubicBezTo>
                    <a:pt x="0" y="392"/>
                    <a:pt x="2" y="398"/>
                    <a:pt x="7" y="403"/>
                  </a:cubicBezTo>
                  <a:cubicBezTo>
                    <a:pt x="11" y="407"/>
                    <a:pt x="17" y="409"/>
                    <a:pt x="23" y="409"/>
                  </a:cubicBezTo>
                  <a:cubicBezTo>
                    <a:pt x="584" y="409"/>
                    <a:pt x="584" y="409"/>
                    <a:pt x="584" y="409"/>
                  </a:cubicBezTo>
                  <a:cubicBezTo>
                    <a:pt x="590" y="409"/>
                    <a:pt x="596" y="407"/>
                    <a:pt x="600" y="403"/>
                  </a:cubicBezTo>
                  <a:cubicBezTo>
                    <a:pt x="605" y="398"/>
                    <a:pt x="607" y="392"/>
                    <a:pt x="607" y="386"/>
                  </a:cubicBezTo>
                  <a:cubicBezTo>
                    <a:pt x="607" y="23"/>
                    <a:pt x="607" y="23"/>
                    <a:pt x="607" y="23"/>
                  </a:cubicBezTo>
                  <a:cubicBezTo>
                    <a:pt x="607" y="17"/>
                    <a:pt x="605" y="11"/>
                    <a:pt x="600" y="7"/>
                  </a:cubicBezTo>
                  <a:close/>
                  <a:moveTo>
                    <a:pt x="304" y="400"/>
                  </a:moveTo>
                  <a:cubicBezTo>
                    <a:pt x="298" y="400"/>
                    <a:pt x="293" y="395"/>
                    <a:pt x="293" y="390"/>
                  </a:cubicBezTo>
                  <a:cubicBezTo>
                    <a:pt x="293" y="384"/>
                    <a:pt x="298" y="379"/>
                    <a:pt x="304" y="379"/>
                  </a:cubicBezTo>
                  <a:cubicBezTo>
                    <a:pt x="309" y="379"/>
                    <a:pt x="314" y="384"/>
                    <a:pt x="314" y="390"/>
                  </a:cubicBezTo>
                  <a:cubicBezTo>
                    <a:pt x="314" y="395"/>
                    <a:pt x="309" y="400"/>
                    <a:pt x="304" y="400"/>
                  </a:cubicBezTo>
                  <a:close/>
                  <a:moveTo>
                    <a:pt x="567" y="370"/>
                  </a:moveTo>
                  <a:cubicBezTo>
                    <a:pt x="40" y="370"/>
                    <a:pt x="40" y="370"/>
                    <a:pt x="40" y="370"/>
                  </a:cubicBezTo>
                  <a:cubicBezTo>
                    <a:pt x="40" y="40"/>
                    <a:pt x="40" y="40"/>
                    <a:pt x="40" y="40"/>
                  </a:cubicBezTo>
                  <a:cubicBezTo>
                    <a:pt x="567" y="40"/>
                    <a:pt x="567" y="40"/>
                    <a:pt x="567" y="40"/>
                  </a:cubicBezTo>
                  <a:lnTo>
                    <a:pt x="567" y="3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05" name="Freeform 44"/>
            <p:cNvSpPr>
              <a:spLocks noEditPoints="1"/>
            </p:cNvSpPr>
            <p:nvPr/>
          </p:nvSpPr>
          <p:spPr bwMode="auto">
            <a:xfrm>
              <a:off x="5827" y="1118"/>
              <a:ext cx="227" cy="509"/>
            </a:xfrm>
            <a:custGeom>
              <a:avLst/>
              <a:gdLst>
                <a:gd name="T0" fmla="*/ 200 w 239"/>
                <a:gd name="T1" fmla="*/ 150 h 533"/>
                <a:gd name="T2" fmla="*/ 85 w 239"/>
                <a:gd name="T3" fmla="*/ 150 h 533"/>
                <a:gd name="T4" fmla="*/ 85 w 239"/>
                <a:gd name="T5" fmla="*/ 442 h 533"/>
                <a:gd name="T6" fmla="*/ 73 w 239"/>
                <a:gd name="T7" fmla="*/ 471 h 533"/>
                <a:gd name="T8" fmla="*/ 45 w 239"/>
                <a:gd name="T9" fmla="*/ 482 h 533"/>
                <a:gd name="T10" fmla="*/ 0 w 239"/>
                <a:gd name="T11" fmla="*/ 482 h 533"/>
                <a:gd name="T12" fmla="*/ 0 w 239"/>
                <a:gd name="T13" fmla="*/ 517 h 533"/>
                <a:gd name="T14" fmla="*/ 16 w 239"/>
                <a:gd name="T15" fmla="*/ 533 h 533"/>
                <a:gd name="T16" fmla="*/ 222 w 239"/>
                <a:gd name="T17" fmla="*/ 533 h 533"/>
                <a:gd name="T18" fmla="*/ 239 w 239"/>
                <a:gd name="T19" fmla="*/ 517 h 533"/>
                <a:gd name="T20" fmla="*/ 239 w 239"/>
                <a:gd name="T21" fmla="*/ 16 h 533"/>
                <a:gd name="T22" fmla="*/ 222 w 239"/>
                <a:gd name="T23" fmla="*/ 0 h 533"/>
                <a:gd name="T24" fmla="*/ 16 w 239"/>
                <a:gd name="T25" fmla="*/ 0 h 533"/>
                <a:gd name="T26" fmla="*/ 0 w 239"/>
                <a:gd name="T27" fmla="*/ 16 h 533"/>
                <a:gd name="T28" fmla="*/ 0 w 239"/>
                <a:gd name="T29" fmla="*/ 39 h 533"/>
                <a:gd name="T30" fmla="*/ 26 w 239"/>
                <a:gd name="T31" fmla="*/ 39 h 533"/>
                <a:gd name="T32" fmla="*/ 26 w 239"/>
                <a:gd name="T33" fmla="*/ 39 h 533"/>
                <a:gd name="T34" fmla="*/ 39 w 239"/>
                <a:gd name="T35" fmla="*/ 26 h 533"/>
                <a:gd name="T36" fmla="*/ 200 w 239"/>
                <a:gd name="T37" fmla="*/ 26 h 533"/>
                <a:gd name="T38" fmla="*/ 213 w 239"/>
                <a:gd name="T39" fmla="*/ 39 h 533"/>
                <a:gd name="T40" fmla="*/ 200 w 239"/>
                <a:gd name="T41" fmla="*/ 52 h 533"/>
                <a:gd name="T42" fmla="*/ 74 w 239"/>
                <a:gd name="T43" fmla="*/ 52 h 533"/>
                <a:gd name="T44" fmla="*/ 85 w 239"/>
                <a:gd name="T45" fmla="*/ 75 h 533"/>
                <a:gd name="T46" fmla="*/ 200 w 239"/>
                <a:gd name="T47" fmla="*/ 75 h 533"/>
                <a:gd name="T48" fmla="*/ 213 w 239"/>
                <a:gd name="T49" fmla="*/ 88 h 533"/>
                <a:gd name="T50" fmla="*/ 200 w 239"/>
                <a:gd name="T51" fmla="*/ 101 h 533"/>
                <a:gd name="T52" fmla="*/ 85 w 239"/>
                <a:gd name="T53" fmla="*/ 101 h 533"/>
                <a:gd name="T54" fmla="*/ 85 w 239"/>
                <a:gd name="T55" fmla="*/ 125 h 533"/>
                <a:gd name="T56" fmla="*/ 200 w 239"/>
                <a:gd name="T57" fmla="*/ 125 h 533"/>
                <a:gd name="T58" fmla="*/ 213 w 239"/>
                <a:gd name="T59" fmla="*/ 138 h 533"/>
                <a:gd name="T60" fmla="*/ 200 w 239"/>
                <a:gd name="T61" fmla="*/ 150 h 533"/>
                <a:gd name="T62" fmla="*/ 126 w 239"/>
                <a:gd name="T63" fmla="*/ 448 h 533"/>
                <a:gd name="T64" fmla="*/ 119 w 239"/>
                <a:gd name="T65" fmla="*/ 454 h 533"/>
                <a:gd name="T66" fmla="*/ 113 w 239"/>
                <a:gd name="T67" fmla="*/ 448 h 533"/>
                <a:gd name="T68" fmla="*/ 113 w 239"/>
                <a:gd name="T69" fmla="*/ 428 h 533"/>
                <a:gd name="T70" fmla="*/ 119 w 239"/>
                <a:gd name="T71" fmla="*/ 422 h 533"/>
                <a:gd name="T72" fmla="*/ 126 w 239"/>
                <a:gd name="T73" fmla="*/ 428 h 533"/>
                <a:gd name="T74" fmla="*/ 126 w 239"/>
                <a:gd name="T75" fmla="*/ 448 h 533"/>
                <a:gd name="T76" fmla="*/ 119 w 239"/>
                <a:gd name="T77" fmla="*/ 399 h 533"/>
                <a:gd name="T78" fmla="*/ 100 w 239"/>
                <a:gd name="T79" fmla="*/ 380 h 533"/>
                <a:gd name="T80" fmla="*/ 119 w 239"/>
                <a:gd name="T81" fmla="*/ 361 h 533"/>
                <a:gd name="T82" fmla="*/ 139 w 239"/>
                <a:gd name="T83" fmla="*/ 380 h 533"/>
                <a:gd name="T84" fmla="*/ 119 w 239"/>
                <a:gd name="T85" fmla="*/ 399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9" h="533">
                  <a:moveTo>
                    <a:pt x="200" y="150"/>
                  </a:moveTo>
                  <a:cubicBezTo>
                    <a:pt x="85" y="150"/>
                    <a:pt x="85" y="150"/>
                    <a:pt x="85" y="150"/>
                  </a:cubicBezTo>
                  <a:cubicBezTo>
                    <a:pt x="85" y="442"/>
                    <a:pt x="85" y="442"/>
                    <a:pt x="85" y="442"/>
                  </a:cubicBezTo>
                  <a:cubicBezTo>
                    <a:pt x="85" y="453"/>
                    <a:pt x="81" y="463"/>
                    <a:pt x="73" y="471"/>
                  </a:cubicBezTo>
                  <a:cubicBezTo>
                    <a:pt x="66" y="478"/>
                    <a:pt x="56" y="482"/>
                    <a:pt x="45" y="482"/>
                  </a:cubicBezTo>
                  <a:cubicBezTo>
                    <a:pt x="0" y="482"/>
                    <a:pt x="0" y="482"/>
                    <a:pt x="0" y="482"/>
                  </a:cubicBezTo>
                  <a:cubicBezTo>
                    <a:pt x="0" y="517"/>
                    <a:pt x="0" y="517"/>
                    <a:pt x="0" y="517"/>
                  </a:cubicBezTo>
                  <a:cubicBezTo>
                    <a:pt x="0" y="526"/>
                    <a:pt x="7" y="533"/>
                    <a:pt x="16" y="533"/>
                  </a:cubicBezTo>
                  <a:cubicBezTo>
                    <a:pt x="222" y="533"/>
                    <a:pt x="222" y="533"/>
                    <a:pt x="222" y="533"/>
                  </a:cubicBezTo>
                  <a:cubicBezTo>
                    <a:pt x="231" y="533"/>
                    <a:pt x="239" y="526"/>
                    <a:pt x="239" y="517"/>
                  </a:cubicBezTo>
                  <a:cubicBezTo>
                    <a:pt x="239" y="16"/>
                    <a:pt x="239" y="16"/>
                    <a:pt x="239" y="16"/>
                  </a:cubicBezTo>
                  <a:cubicBezTo>
                    <a:pt x="239" y="8"/>
                    <a:pt x="231" y="0"/>
                    <a:pt x="222" y="0"/>
                  </a:cubicBezTo>
                  <a:cubicBezTo>
                    <a:pt x="16" y="0"/>
                    <a:pt x="16" y="0"/>
                    <a:pt x="16" y="0"/>
                  </a:cubicBezTo>
                  <a:cubicBezTo>
                    <a:pt x="7" y="0"/>
                    <a:pt x="0" y="8"/>
                    <a:pt x="0" y="16"/>
                  </a:cubicBezTo>
                  <a:cubicBezTo>
                    <a:pt x="0" y="39"/>
                    <a:pt x="0" y="39"/>
                    <a:pt x="0" y="39"/>
                  </a:cubicBezTo>
                  <a:cubicBezTo>
                    <a:pt x="26" y="39"/>
                    <a:pt x="26" y="39"/>
                    <a:pt x="26" y="39"/>
                  </a:cubicBezTo>
                  <a:cubicBezTo>
                    <a:pt x="26" y="39"/>
                    <a:pt x="26" y="39"/>
                    <a:pt x="26" y="39"/>
                  </a:cubicBezTo>
                  <a:cubicBezTo>
                    <a:pt x="26" y="32"/>
                    <a:pt x="32" y="26"/>
                    <a:pt x="39" y="26"/>
                  </a:cubicBezTo>
                  <a:cubicBezTo>
                    <a:pt x="200" y="26"/>
                    <a:pt x="200" y="26"/>
                    <a:pt x="200" y="26"/>
                  </a:cubicBezTo>
                  <a:cubicBezTo>
                    <a:pt x="207" y="26"/>
                    <a:pt x="213" y="32"/>
                    <a:pt x="213" y="39"/>
                  </a:cubicBezTo>
                  <a:cubicBezTo>
                    <a:pt x="213" y="46"/>
                    <a:pt x="207" y="52"/>
                    <a:pt x="200" y="52"/>
                  </a:cubicBezTo>
                  <a:cubicBezTo>
                    <a:pt x="74" y="52"/>
                    <a:pt x="74" y="52"/>
                    <a:pt x="74" y="52"/>
                  </a:cubicBezTo>
                  <a:cubicBezTo>
                    <a:pt x="80" y="58"/>
                    <a:pt x="84" y="67"/>
                    <a:pt x="85" y="75"/>
                  </a:cubicBezTo>
                  <a:cubicBezTo>
                    <a:pt x="200" y="75"/>
                    <a:pt x="200" y="75"/>
                    <a:pt x="200" y="75"/>
                  </a:cubicBezTo>
                  <a:cubicBezTo>
                    <a:pt x="207" y="75"/>
                    <a:pt x="213" y="81"/>
                    <a:pt x="213" y="88"/>
                  </a:cubicBezTo>
                  <a:cubicBezTo>
                    <a:pt x="213" y="95"/>
                    <a:pt x="207" y="101"/>
                    <a:pt x="200" y="101"/>
                  </a:cubicBezTo>
                  <a:cubicBezTo>
                    <a:pt x="85" y="101"/>
                    <a:pt x="85" y="101"/>
                    <a:pt x="85" y="101"/>
                  </a:cubicBezTo>
                  <a:cubicBezTo>
                    <a:pt x="85" y="125"/>
                    <a:pt x="85" y="125"/>
                    <a:pt x="85" y="125"/>
                  </a:cubicBezTo>
                  <a:cubicBezTo>
                    <a:pt x="200" y="125"/>
                    <a:pt x="200" y="125"/>
                    <a:pt x="200" y="125"/>
                  </a:cubicBezTo>
                  <a:cubicBezTo>
                    <a:pt x="207" y="125"/>
                    <a:pt x="213" y="131"/>
                    <a:pt x="213" y="138"/>
                  </a:cubicBezTo>
                  <a:cubicBezTo>
                    <a:pt x="213" y="145"/>
                    <a:pt x="207" y="150"/>
                    <a:pt x="200" y="150"/>
                  </a:cubicBezTo>
                  <a:close/>
                  <a:moveTo>
                    <a:pt x="126" y="448"/>
                  </a:moveTo>
                  <a:cubicBezTo>
                    <a:pt x="126" y="451"/>
                    <a:pt x="123" y="454"/>
                    <a:pt x="119" y="454"/>
                  </a:cubicBezTo>
                  <a:cubicBezTo>
                    <a:pt x="116" y="454"/>
                    <a:pt x="113" y="451"/>
                    <a:pt x="113" y="448"/>
                  </a:cubicBezTo>
                  <a:cubicBezTo>
                    <a:pt x="113" y="428"/>
                    <a:pt x="113" y="428"/>
                    <a:pt x="113" y="428"/>
                  </a:cubicBezTo>
                  <a:cubicBezTo>
                    <a:pt x="113" y="425"/>
                    <a:pt x="116" y="422"/>
                    <a:pt x="119" y="422"/>
                  </a:cubicBezTo>
                  <a:cubicBezTo>
                    <a:pt x="123" y="422"/>
                    <a:pt x="126" y="425"/>
                    <a:pt x="126" y="428"/>
                  </a:cubicBezTo>
                  <a:lnTo>
                    <a:pt x="126" y="448"/>
                  </a:lnTo>
                  <a:close/>
                  <a:moveTo>
                    <a:pt x="119" y="399"/>
                  </a:moveTo>
                  <a:cubicBezTo>
                    <a:pt x="109" y="399"/>
                    <a:pt x="100" y="391"/>
                    <a:pt x="100" y="380"/>
                  </a:cubicBezTo>
                  <a:cubicBezTo>
                    <a:pt x="100" y="370"/>
                    <a:pt x="109" y="361"/>
                    <a:pt x="119" y="361"/>
                  </a:cubicBezTo>
                  <a:cubicBezTo>
                    <a:pt x="130" y="361"/>
                    <a:pt x="139" y="370"/>
                    <a:pt x="139" y="380"/>
                  </a:cubicBezTo>
                  <a:cubicBezTo>
                    <a:pt x="139" y="391"/>
                    <a:pt x="130" y="399"/>
                    <a:pt x="119" y="3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06" name="Freeform 45"/>
            <p:cNvSpPr/>
            <p:nvPr/>
          </p:nvSpPr>
          <p:spPr bwMode="auto">
            <a:xfrm>
              <a:off x="5806" y="1097"/>
              <a:ext cx="269" cy="567"/>
            </a:xfrm>
            <a:custGeom>
              <a:avLst/>
              <a:gdLst>
                <a:gd name="T0" fmla="*/ 244 w 283"/>
                <a:gd name="T1" fmla="*/ 0 h 594"/>
                <a:gd name="T2" fmla="*/ 38 w 283"/>
                <a:gd name="T3" fmla="*/ 0 h 594"/>
                <a:gd name="T4" fmla="*/ 0 w 283"/>
                <a:gd name="T5" fmla="*/ 38 h 594"/>
                <a:gd name="T6" fmla="*/ 0 w 283"/>
                <a:gd name="T7" fmla="*/ 61 h 594"/>
                <a:gd name="T8" fmla="*/ 16 w 283"/>
                <a:gd name="T9" fmla="*/ 61 h 594"/>
                <a:gd name="T10" fmla="*/ 16 w 283"/>
                <a:gd name="T11" fmla="*/ 38 h 594"/>
                <a:gd name="T12" fmla="*/ 38 w 283"/>
                <a:gd name="T13" fmla="*/ 16 h 594"/>
                <a:gd name="T14" fmla="*/ 244 w 283"/>
                <a:gd name="T15" fmla="*/ 16 h 594"/>
                <a:gd name="T16" fmla="*/ 267 w 283"/>
                <a:gd name="T17" fmla="*/ 38 h 594"/>
                <a:gd name="T18" fmla="*/ 267 w 283"/>
                <a:gd name="T19" fmla="*/ 539 h 594"/>
                <a:gd name="T20" fmla="*/ 244 w 283"/>
                <a:gd name="T21" fmla="*/ 562 h 594"/>
                <a:gd name="T22" fmla="*/ 38 w 283"/>
                <a:gd name="T23" fmla="*/ 562 h 594"/>
                <a:gd name="T24" fmla="*/ 16 w 283"/>
                <a:gd name="T25" fmla="*/ 539 h 594"/>
                <a:gd name="T26" fmla="*/ 16 w 283"/>
                <a:gd name="T27" fmla="*/ 504 h 594"/>
                <a:gd name="T28" fmla="*/ 0 w 283"/>
                <a:gd name="T29" fmla="*/ 504 h 594"/>
                <a:gd name="T30" fmla="*/ 0 w 283"/>
                <a:gd name="T31" fmla="*/ 539 h 594"/>
                <a:gd name="T32" fmla="*/ 38 w 283"/>
                <a:gd name="T33" fmla="*/ 578 h 594"/>
                <a:gd name="T34" fmla="*/ 51 w 283"/>
                <a:gd name="T35" fmla="*/ 578 h 594"/>
                <a:gd name="T36" fmla="*/ 51 w 283"/>
                <a:gd name="T37" fmla="*/ 581 h 594"/>
                <a:gd name="T38" fmla="*/ 55 w 283"/>
                <a:gd name="T39" fmla="*/ 590 h 594"/>
                <a:gd name="T40" fmla="*/ 64 w 283"/>
                <a:gd name="T41" fmla="*/ 594 h 594"/>
                <a:gd name="T42" fmla="*/ 71 w 283"/>
                <a:gd name="T43" fmla="*/ 594 h 594"/>
                <a:gd name="T44" fmla="*/ 80 w 283"/>
                <a:gd name="T45" fmla="*/ 590 h 594"/>
                <a:gd name="T46" fmla="*/ 83 w 283"/>
                <a:gd name="T47" fmla="*/ 581 h 594"/>
                <a:gd name="T48" fmla="*/ 83 w 283"/>
                <a:gd name="T49" fmla="*/ 578 h 594"/>
                <a:gd name="T50" fmla="*/ 199 w 283"/>
                <a:gd name="T51" fmla="*/ 578 h 594"/>
                <a:gd name="T52" fmla="*/ 199 w 283"/>
                <a:gd name="T53" fmla="*/ 581 h 594"/>
                <a:gd name="T54" fmla="*/ 203 w 283"/>
                <a:gd name="T55" fmla="*/ 590 h 594"/>
                <a:gd name="T56" fmla="*/ 212 w 283"/>
                <a:gd name="T57" fmla="*/ 594 h 594"/>
                <a:gd name="T58" fmla="*/ 218 w 283"/>
                <a:gd name="T59" fmla="*/ 594 h 594"/>
                <a:gd name="T60" fmla="*/ 227 w 283"/>
                <a:gd name="T61" fmla="*/ 590 h 594"/>
                <a:gd name="T62" fmla="*/ 231 w 283"/>
                <a:gd name="T63" fmla="*/ 581 h 594"/>
                <a:gd name="T64" fmla="*/ 231 w 283"/>
                <a:gd name="T65" fmla="*/ 578 h 594"/>
                <a:gd name="T66" fmla="*/ 244 w 283"/>
                <a:gd name="T67" fmla="*/ 578 h 594"/>
                <a:gd name="T68" fmla="*/ 283 w 283"/>
                <a:gd name="T69" fmla="*/ 539 h 594"/>
                <a:gd name="T70" fmla="*/ 283 w 283"/>
                <a:gd name="T71" fmla="*/ 38 h 594"/>
                <a:gd name="T72" fmla="*/ 244 w 283"/>
                <a:gd name="T73" fmla="*/ 0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3" h="594">
                  <a:moveTo>
                    <a:pt x="244" y="0"/>
                  </a:moveTo>
                  <a:cubicBezTo>
                    <a:pt x="38" y="0"/>
                    <a:pt x="38" y="0"/>
                    <a:pt x="38" y="0"/>
                  </a:cubicBezTo>
                  <a:cubicBezTo>
                    <a:pt x="17" y="0"/>
                    <a:pt x="0" y="17"/>
                    <a:pt x="0" y="38"/>
                  </a:cubicBezTo>
                  <a:cubicBezTo>
                    <a:pt x="0" y="61"/>
                    <a:pt x="0" y="61"/>
                    <a:pt x="0" y="61"/>
                  </a:cubicBezTo>
                  <a:cubicBezTo>
                    <a:pt x="16" y="61"/>
                    <a:pt x="16" y="61"/>
                    <a:pt x="16" y="61"/>
                  </a:cubicBezTo>
                  <a:cubicBezTo>
                    <a:pt x="16" y="38"/>
                    <a:pt x="16" y="38"/>
                    <a:pt x="16" y="38"/>
                  </a:cubicBezTo>
                  <a:cubicBezTo>
                    <a:pt x="16" y="26"/>
                    <a:pt x="26" y="16"/>
                    <a:pt x="38" y="16"/>
                  </a:cubicBezTo>
                  <a:cubicBezTo>
                    <a:pt x="244" y="16"/>
                    <a:pt x="244" y="16"/>
                    <a:pt x="244" y="16"/>
                  </a:cubicBezTo>
                  <a:cubicBezTo>
                    <a:pt x="257" y="16"/>
                    <a:pt x="267" y="26"/>
                    <a:pt x="267" y="38"/>
                  </a:cubicBezTo>
                  <a:cubicBezTo>
                    <a:pt x="267" y="539"/>
                    <a:pt x="267" y="539"/>
                    <a:pt x="267" y="539"/>
                  </a:cubicBezTo>
                  <a:cubicBezTo>
                    <a:pt x="267" y="552"/>
                    <a:pt x="257" y="562"/>
                    <a:pt x="244" y="562"/>
                  </a:cubicBezTo>
                  <a:cubicBezTo>
                    <a:pt x="38" y="562"/>
                    <a:pt x="38" y="562"/>
                    <a:pt x="38" y="562"/>
                  </a:cubicBezTo>
                  <a:cubicBezTo>
                    <a:pt x="26" y="562"/>
                    <a:pt x="16" y="552"/>
                    <a:pt x="16" y="539"/>
                  </a:cubicBezTo>
                  <a:cubicBezTo>
                    <a:pt x="16" y="504"/>
                    <a:pt x="16" y="504"/>
                    <a:pt x="16" y="504"/>
                  </a:cubicBezTo>
                  <a:cubicBezTo>
                    <a:pt x="0" y="504"/>
                    <a:pt x="0" y="504"/>
                    <a:pt x="0" y="504"/>
                  </a:cubicBezTo>
                  <a:cubicBezTo>
                    <a:pt x="0" y="539"/>
                    <a:pt x="0" y="539"/>
                    <a:pt x="0" y="539"/>
                  </a:cubicBezTo>
                  <a:cubicBezTo>
                    <a:pt x="0" y="560"/>
                    <a:pt x="17" y="578"/>
                    <a:pt x="38" y="578"/>
                  </a:cubicBezTo>
                  <a:cubicBezTo>
                    <a:pt x="51" y="578"/>
                    <a:pt x="51" y="578"/>
                    <a:pt x="51" y="578"/>
                  </a:cubicBezTo>
                  <a:cubicBezTo>
                    <a:pt x="51" y="581"/>
                    <a:pt x="51" y="581"/>
                    <a:pt x="51" y="581"/>
                  </a:cubicBezTo>
                  <a:cubicBezTo>
                    <a:pt x="51" y="584"/>
                    <a:pt x="53" y="588"/>
                    <a:pt x="55" y="590"/>
                  </a:cubicBezTo>
                  <a:cubicBezTo>
                    <a:pt x="58" y="593"/>
                    <a:pt x="61" y="594"/>
                    <a:pt x="64" y="594"/>
                  </a:cubicBezTo>
                  <a:cubicBezTo>
                    <a:pt x="71" y="594"/>
                    <a:pt x="71" y="594"/>
                    <a:pt x="71" y="594"/>
                  </a:cubicBezTo>
                  <a:cubicBezTo>
                    <a:pt x="74" y="594"/>
                    <a:pt x="77" y="593"/>
                    <a:pt x="80" y="590"/>
                  </a:cubicBezTo>
                  <a:cubicBezTo>
                    <a:pt x="82" y="588"/>
                    <a:pt x="83" y="584"/>
                    <a:pt x="83" y="581"/>
                  </a:cubicBezTo>
                  <a:cubicBezTo>
                    <a:pt x="83" y="578"/>
                    <a:pt x="83" y="578"/>
                    <a:pt x="83" y="578"/>
                  </a:cubicBezTo>
                  <a:cubicBezTo>
                    <a:pt x="199" y="578"/>
                    <a:pt x="199" y="578"/>
                    <a:pt x="199" y="578"/>
                  </a:cubicBezTo>
                  <a:cubicBezTo>
                    <a:pt x="199" y="581"/>
                    <a:pt x="199" y="581"/>
                    <a:pt x="199" y="581"/>
                  </a:cubicBezTo>
                  <a:cubicBezTo>
                    <a:pt x="199" y="584"/>
                    <a:pt x="200" y="588"/>
                    <a:pt x="203" y="590"/>
                  </a:cubicBezTo>
                  <a:cubicBezTo>
                    <a:pt x="205" y="593"/>
                    <a:pt x="209" y="594"/>
                    <a:pt x="212" y="594"/>
                  </a:cubicBezTo>
                  <a:cubicBezTo>
                    <a:pt x="218" y="594"/>
                    <a:pt x="218" y="594"/>
                    <a:pt x="218" y="594"/>
                  </a:cubicBezTo>
                  <a:cubicBezTo>
                    <a:pt x="222" y="594"/>
                    <a:pt x="225" y="593"/>
                    <a:pt x="227" y="590"/>
                  </a:cubicBezTo>
                  <a:cubicBezTo>
                    <a:pt x="230" y="588"/>
                    <a:pt x="231" y="584"/>
                    <a:pt x="231" y="581"/>
                  </a:cubicBezTo>
                  <a:cubicBezTo>
                    <a:pt x="231" y="578"/>
                    <a:pt x="231" y="578"/>
                    <a:pt x="231" y="578"/>
                  </a:cubicBezTo>
                  <a:cubicBezTo>
                    <a:pt x="244" y="578"/>
                    <a:pt x="244" y="578"/>
                    <a:pt x="244" y="578"/>
                  </a:cubicBezTo>
                  <a:cubicBezTo>
                    <a:pt x="266" y="578"/>
                    <a:pt x="283" y="560"/>
                    <a:pt x="283" y="539"/>
                  </a:cubicBezTo>
                  <a:cubicBezTo>
                    <a:pt x="283" y="38"/>
                    <a:pt x="283" y="38"/>
                    <a:pt x="283" y="38"/>
                  </a:cubicBezTo>
                  <a:cubicBezTo>
                    <a:pt x="283" y="17"/>
                    <a:pt x="266" y="0"/>
                    <a:pt x="2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07" name="Freeform 46"/>
            <p:cNvSpPr/>
            <p:nvPr/>
          </p:nvSpPr>
          <p:spPr bwMode="auto">
            <a:xfrm>
              <a:off x="5545" y="1315"/>
              <a:ext cx="114" cy="143"/>
            </a:xfrm>
            <a:custGeom>
              <a:avLst/>
              <a:gdLst>
                <a:gd name="T0" fmla="*/ 117 w 120"/>
                <a:gd name="T1" fmla="*/ 54 h 150"/>
                <a:gd name="T2" fmla="*/ 108 w 120"/>
                <a:gd name="T3" fmla="*/ 50 h 150"/>
                <a:gd name="T4" fmla="*/ 99 w 120"/>
                <a:gd name="T5" fmla="*/ 54 h 150"/>
                <a:gd name="T6" fmla="*/ 96 w 120"/>
                <a:gd name="T7" fmla="*/ 48 h 150"/>
                <a:gd name="T8" fmla="*/ 87 w 120"/>
                <a:gd name="T9" fmla="*/ 44 h 150"/>
                <a:gd name="T10" fmla="*/ 78 w 120"/>
                <a:gd name="T11" fmla="*/ 48 h 150"/>
                <a:gd name="T12" fmla="*/ 75 w 120"/>
                <a:gd name="T13" fmla="*/ 42 h 150"/>
                <a:gd name="T14" fmla="*/ 66 w 120"/>
                <a:gd name="T15" fmla="*/ 38 h 150"/>
                <a:gd name="T16" fmla="*/ 58 w 120"/>
                <a:gd name="T17" fmla="*/ 41 h 150"/>
                <a:gd name="T18" fmla="*/ 58 w 120"/>
                <a:gd name="T19" fmla="*/ 13 h 150"/>
                <a:gd name="T20" fmla="*/ 54 w 120"/>
                <a:gd name="T21" fmla="*/ 4 h 150"/>
                <a:gd name="T22" fmla="*/ 45 w 120"/>
                <a:gd name="T23" fmla="*/ 0 h 150"/>
                <a:gd name="T24" fmla="*/ 36 w 120"/>
                <a:gd name="T25" fmla="*/ 4 h 150"/>
                <a:gd name="T26" fmla="*/ 33 w 120"/>
                <a:gd name="T27" fmla="*/ 13 h 150"/>
                <a:gd name="T28" fmla="*/ 33 w 120"/>
                <a:gd name="T29" fmla="*/ 84 h 150"/>
                <a:gd name="T30" fmla="*/ 23 w 120"/>
                <a:gd name="T31" fmla="*/ 73 h 150"/>
                <a:gd name="T32" fmla="*/ 15 w 120"/>
                <a:gd name="T33" fmla="*/ 69 h 150"/>
                <a:gd name="T34" fmla="*/ 14 w 120"/>
                <a:gd name="T35" fmla="*/ 69 h 150"/>
                <a:gd name="T36" fmla="*/ 6 w 120"/>
                <a:gd name="T37" fmla="*/ 72 h 150"/>
                <a:gd name="T38" fmla="*/ 5 w 120"/>
                <a:gd name="T39" fmla="*/ 73 h 150"/>
                <a:gd name="T40" fmla="*/ 1 w 120"/>
                <a:gd name="T41" fmla="*/ 81 h 150"/>
                <a:gd name="T42" fmla="*/ 3 w 120"/>
                <a:gd name="T43" fmla="*/ 90 h 150"/>
                <a:gd name="T44" fmla="*/ 37 w 120"/>
                <a:gd name="T45" fmla="*/ 137 h 150"/>
                <a:gd name="T46" fmla="*/ 41 w 120"/>
                <a:gd name="T47" fmla="*/ 146 h 150"/>
                <a:gd name="T48" fmla="*/ 52 w 120"/>
                <a:gd name="T49" fmla="*/ 150 h 150"/>
                <a:gd name="T50" fmla="*/ 95 w 120"/>
                <a:gd name="T51" fmla="*/ 150 h 150"/>
                <a:gd name="T52" fmla="*/ 105 w 120"/>
                <a:gd name="T53" fmla="*/ 146 h 150"/>
                <a:gd name="T54" fmla="*/ 110 w 120"/>
                <a:gd name="T55" fmla="*/ 136 h 150"/>
                <a:gd name="T56" fmla="*/ 118 w 120"/>
                <a:gd name="T57" fmla="*/ 108 h 150"/>
                <a:gd name="T58" fmla="*/ 120 w 120"/>
                <a:gd name="T59" fmla="*/ 101 h 150"/>
                <a:gd name="T60" fmla="*/ 120 w 120"/>
                <a:gd name="T61" fmla="*/ 94 h 150"/>
                <a:gd name="T62" fmla="*/ 120 w 120"/>
                <a:gd name="T63" fmla="*/ 63 h 150"/>
                <a:gd name="T64" fmla="*/ 117 w 120"/>
                <a:gd name="T65" fmla="*/ 5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50">
                  <a:moveTo>
                    <a:pt x="117" y="54"/>
                  </a:moveTo>
                  <a:cubicBezTo>
                    <a:pt x="114" y="52"/>
                    <a:pt x="111" y="50"/>
                    <a:pt x="108" y="50"/>
                  </a:cubicBezTo>
                  <a:cubicBezTo>
                    <a:pt x="104" y="50"/>
                    <a:pt x="101" y="51"/>
                    <a:pt x="99" y="54"/>
                  </a:cubicBezTo>
                  <a:cubicBezTo>
                    <a:pt x="98" y="52"/>
                    <a:pt x="97" y="50"/>
                    <a:pt x="96" y="48"/>
                  </a:cubicBezTo>
                  <a:cubicBezTo>
                    <a:pt x="93" y="46"/>
                    <a:pt x="90" y="44"/>
                    <a:pt x="87" y="44"/>
                  </a:cubicBezTo>
                  <a:cubicBezTo>
                    <a:pt x="83" y="44"/>
                    <a:pt x="80" y="46"/>
                    <a:pt x="78" y="48"/>
                  </a:cubicBezTo>
                  <a:cubicBezTo>
                    <a:pt x="77" y="46"/>
                    <a:pt x="76" y="44"/>
                    <a:pt x="75" y="42"/>
                  </a:cubicBezTo>
                  <a:cubicBezTo>
                    <a:pt x="72" y="40"/>
                    <a:pt x="69" y="38"/>
                    <a:pt x="66" y="38"/>
                  </a:cubicBezTo>
                  <a:cubicBezTo>
                    <a:pt x="63" y="38"/>
                    <a:pt x="60" y="39"/>
                    <a:pt x="58" y="41"/>
                  </a:cubicBezTo>
                  <a:cubicBezTo>
                    <a:pt x="58" y="13"/>
                    <a:pt x="58" y="13"/>
                    <a:pt x="58" y="13"/>
                  </a:cubicBezTo>
                  <a:cubicBezTo>
                    <a:pt x="58" y="9"/>
                    <a:pt x="56" y="6"/>
                    <a:pt x="54" y="4"/>
                  </a:cubicBezTo>
                  <a:cubicBezTo>
                    <a:pt x="52" y="1"/>
                    <a:pt x="49" y="0"/>
                    <a:pt x="45" y="0"/>
                  </a:cubicBezTo>
                  <a:cubicBezTo>
                    <a:pt x="42" y="0"/>
                    <a:pt x="39" y="1"/>
                    <a:pt x="36" y="4"/>
                  </a:cubicBezTo>
                  <a:cubicBezTo>
                    <a:pt x="34" y="6"/>
                    <a:pt x="33" y="9"/>
                    <a:pt x="33" y="13"/>
                  </a:cubicBezTo>
                  <a:cubicBezTo>
                    <a:pt x="33" y="84"/>
                    <a:pt x="33" y="84"/>
                    <a:pt x="33" y="84"/>
                  </a:cubicBezTo>
                  <a:cubicBezTo>
                    <a:pt x="23" y="73"/>
                    <a:pt x="23" y="73"/>
                    <a:pt x="23" y="73"/>
                  </a:cubicBezTo>
                  <a:cubicBezTo>
                    <a:pt x="21" y="71"/>
                    <a:pt x="18" y="70"/>
                    <a:pt x="15" y="69"/>
                  </a:cubicBezTo>
                  <a:cubicBezTo>
                    <a:pt x="14" y="69"/>
                    <a:pt x="14" y="69"/>
                    <a:pt x="14" y="69"/>
                  </a:cubicBezTo>
                  <a:cubicBezTo>
                    <a:pt x="11" y="69"/>
                    <a:pt x="8" y="70"/>
                    <a:pt x="6" y="72"/>
                  </a:cubicBezTo>
                  <a:cubicBezTo>
                    <a:pt x="5" y="73"/>
                    <a:pt x="5" y="73"/>
                    <a:pt x="5" y="73"/>
                  </a:cubicBezTo>
                  <a:cubicBezTo>
                    <a:pt x="3" y="75"/>
                    <a:pt x="1" y="78"/>
                    <a:pt x="1" y="81"/>
                  </a:cubicBezTo>
                  <a:cubicBezTo>
                    <a:pt x="0" y="84"/>
                    <a:pt x="1" y="87"/>
                    <a:pt x="3" y="90"/>
                  </a:cubicBezTo>
                  <a:cubicBezTo>
                    <a:pt x="37" y="137"/>
                    <a:pt x="37" y="137"/>
                    <a:pt x="37" y="137"/>
                  </a:cubicBezTo>
                  <a:cubicBezTo>
                    <a:pt x="37" y="141"/>
                    <a:pt x="39" y="144"/>
                    <a:pt x="41" y="146"/>
                  </a:cubicBezTo>
                  <a:cubicBezTo>
                    <a:pt x="44" y="149"/>
                    <a:pt x="48" y="150"/>
                    <a:pt x="52" y="150"/>
                  </a:cubicBezTo>
                  <a:cubicBezTo>
                    <a:pt x="95" y="150"/>
                    <a:pt x="95" y="150"/>
                    <a:pt x="95" y="150"/>
                  </a:cubicBezTo>
                  <a:cubicBezTo>
                    <a:pt x="99" y="150"/>
                    <a:pt x="103" y="149"/>
                    <a:pt x="105" y="146"/>
                  </a:cubicBezTo>
                  <a:cubicBezTo>
                    <a:pt x="108" y="143"/>
                    <a:pt x="110" y="140"/>
                    <a:pt x="110" y="136"/>
                  </a:cubicBezTo>
                  <a:cubicBezTo>
                    <a:pt x="118" y="108"/>
                    <a:pt x="118" y="108"/>
                    <a:pt x="118" y="108"/>
                  </a:cubicBezTo>
                  <a:cubicBezTo>
                    <a:pt x="119" y="105"/>
                    <a:pt x="119" y="103"/>
                    <a:pt x="120" y="101"/>
                  </a:cubicBezTo>
                  <a:cubicBezTo>
                    <a:pt x="120" y="98"/>
                    <a:pt x="120" y="96"/>
                    <a:pt x="120" y="94"/>
                  </a:cubicBezTo>
                  <a:cubicBezTo>
                    <a:pt x="120" y="63"/>
                    <a:pt x="120" y="63"/>
                    <a:pt x="120" y="63"/>
                  </a:cubicBezTo>
                  <a:cubicBezTo>
                    <a:pt x="120" y="59"/>
                    <a:pt x="119" y="56"/>
                    <a:pt x="11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08" name="Freeform 47"/>
            <p:cNvSpPr>
              <a:spLocks noEditPoints="1"/>
            </p:cNvSpPr>
            <p:nvPr/>
          </p:nvSpPr>
          <p:spPr bwMode="auto">
            <a:xfrm>
              <a:off x="5549" y="1276"/>
              <a:ext cx="78" cy="75"/>
            </a:xfrm>
            <a:custGeom>
              <a:avLst/>
              <a:gdLst>
                <a:gd name="T0" fmla="*/ 0 w 82"/>
                <a:gd name="T1" fmla="*/ 41 h 79"/>
                <a:gd name="T2" fmla="*/ 41 w 82"/>
                <a:gd name="T3" fmla="*/ 0 h 79"/>
                <a:gd name="T4" fmla="*/ 82 w 82"/>
                <a:gd name="T5" fmla="*/ 41 h 79"/>
                <a:gd name="T6" fmla="*/ 62 w 82"/>
                <a:gd name="T7" fmla="*/ 76 h 79"/>
                <a:gd name="T8" fmla="*/ 62 w 82"/>
                <a:gd name="T9" fmla="*/ 76 h 79"/>
                <a:gd name="T10" fmla="*/ 57 w 82"/>
                <a:gd name="T11" fmla="*/ 77 h 79"/>
                <a:gd name="T12" fmla="*/ 57 w 82"/>
                <a:gd name="T13" fmla="*/ 70 h 79"/>
                <a:gd name="T14" fmla="*/ 74 w 82"/>
                <a:gd name="T15" fmla="*/ 41 h 79"/>
                <a:gd name="T16" fmla="*/ 41 w 82"/>
                <a:gd name="T17" fmla="*/ 8 h 79"/>
                <a:gd name="T18" fmla="*/ 8 w 82"/>
                <a:gd name="T19" fmla="*/ 41 h 79"/>
                <a:gd name="T20" fmla="*/ 25 w 82"/>
                <a:gd name="T21" fmla="*/ 70 h 79"/>
                <a:gd name="T22" fmla="*/ 25 w 82"/>
                <a:gd name="T23" fmla="*/ 79 h 79"/>
                <a:gd name="T24" fmla="*/ 0 w 82"/>
                <a:gd name="T25" fmla="*/ 41 h 79"/>
                <a:gd name="T26" fmla="*/ 63 w 82"/>
                <a:gd name="T27" fmla="*/ 41 h 79"/>
                <a:gd name="T28" fmla="*/ 41 w 82"/>
                <a:gd name="T29" fmla="*/ 19 h 79"/>
                <a:gd name="T30" fmla="*/ 19 w 82"/>
                <a:gd name="T31" fmla="*/ 41 h 79"/>
                <a:gd name="T32" fmla="*/ 25 w 82"/>
                <a:gd name="T33" fmla="*/ 56 h 79"/>
                <a:gd name="T34" fmla="*/ 25 w 82"/>
                <a:gd name="T35" fmla="*/ 54 h 79"/>
                <a:gd name="T36" fmla="*/ 27 w 82"/>
                <a:gd name="T37" fmla="*/ 46 h 79"/>
                <a:gd name="T38" fmla="*/ 26 w 82"/>
                <a:gd name="T39" fmla="*/ 41 h 79"/>
                <a:gd name="T40" fmla="*/ 41 w 82"/>
                <a:gd name="T41" fmla="*/ 26 h 79"/>
                <a:gd name="T42" fmla="*/ 56 w 82"/>
                <a:gd name="T43" fmla="*/ 41 h 79"/>
                <a:gd name="T44" fmla="*/ 55 w 82"/>
                <a:gd name="T45" fmla="*/ 46 h 79"/>
                <a:gd name="T46" fmla="*/ 57 w 82"/>
                <a:gd name="T47" fmla="*/ 54 h 79"/>
                <a:gd name="T48" fmla="*/ 57 w 82"/>
                <a:gd name="T49" fmla="*/ 57 h 79"/>
                <a:gd name="T50" fmla="*/ 63 w 82"/>
                <a:gd name="T51" fmla="*/ 4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79">
                  <a:moveTo>
                    <a:pt x="0" y="41"/>
                  </a:moveTo>
                  <a:cubicBezTo>
                    <a:pt x="0" y="18"/>
                    <a:pt x="19" y="0"/>
                    <a:pt x="41" y="0"/>
                  </a:cubicBezTo>
                  <a:cubicBezTo>
                    <a:pt x="64" y="0"/>
                    <a:pt x="82" y="18"/>
                    <a:pt x="82" y="41"/>
                  </a:cubicBezTo>
                  <a:cubicBezTo>
                    <a:pt x="82" y="56"/>
                    <a:pt x="74" y="69"/>
                    <a:pt x="62" y="76"/>
                  </a:cubicBezTo>
                  <a:cubicBezTo>
                    <a:pt x="62" y="76"/>
                    <a:pt x="62" y="76"/>
                    <a:pt x="62" y="76"/>
                  </a:cubicBezTo>
                  <a:cubicBezTo>
                    <a:pt x="60" y="76"/>
                    <a:pt x="59" y="76"/>
                    <a:pt x="57" y="77"/>
                  </a:cubicBezTo>
                  <a:cubicBezTo>
                    <a:pt x="57" y="70"/>
                    <a:pt x="57" y="70"/>
                    <a:pt x="57" y="70"/>
                  </a:cubicBezTo>
                  <a:cubicBezTo>
                    <a:pt x="67" y="64"/>
                    <a:pt x="74" y="54"/>
                    <a:pt x="74" y="41"/>
                  </a:cubicBezTo>
                  <a:cubicBezTo>
                    <a:pt x="74" y="23"/>
                    <a:pt x="60" y="8"/>
                    <a:pt x="41" y="8"/>
                  </a:cubicBezTo>
                  <a:cubicBezTo>
                    <a:pt x="23" y="8"/>
                    <a:pt x="8" y="23"/>
                    <a:pt x="8" y="41"/>
                  </a:cubicBezTo>
                  <a:cubicBezTo>
                    <a:pt x="8" y="54"/>
                    <a:pt x="15" y="64"/>
                    <a:pt x="25" y="70"/>
                  </a:cubicBezTo>
                  <a:cubicBezTo>
                    <a:pt x="25" y="79"/>
                    <a:pt x="25" y="79"/>
                    <a:pt x="25" y="79"/>
                  </a:cubicBezTo>
                  <a:cubicBezTo>
                    <a:pt x="11" y="72"/>
                    <a:pt x="0" y="58"/>
                    <a:pt x="0" y="41"/>
                  </a:cubicBezTo>
                  <a:close/>
                  <a:moveTo>
                    <a:pt x="63" y="41"/>
                  </a:moveTo>
                  <a:cubicBezTo>
                    <a:pt x="63" y="29"/>
                    <a:pt x="53" y="19"/>
                    <a:pt x="41" y="19"/>
                  </a:cubicBezTo>
                  <a:cubicBezTo>
                    <a:pt x="29" y="19"/>
                    <a:pt x="19" y="29"/>
                    <a:pt x="19" y="41"/>
                  </a:cubicBezTo>
                  <a:cubicBezTo>
                    <a:pt x="19" y="47"/>
                    <a:pt x="21" y="52"/>
                    <a:pt x="25" y="56"/>
                  </a:cubicBezTo>
                  <a:cubicBezTo>
                    <a:pt x="25" y="54"/>
                    <a:pt x="25" y="54"/>
                    <a:pt x="25" y="54"/>
                  </a:cubicBezTo>
                  <a:cubicBezTo>
                    <a:pt x="25" y="51"/>
                    <a:pt x="26" y="48"/>
                    <a:pt x="27" y="46"/>
                  </a:cubicBezTo>
                  <a:cubicBezTo>
                    <a:pt x="27" y="44"/>
                    <a:pt x="26" y="43"/>
                    <a:pt x="26" y="41"/>
                  </a:cubicBezTo>
                  <a:cubicBezTo>
                    <a:pt x="26" y="33"/>
                    <a:pt x="33" y="26"/>
                    <a:pt x="41" y="26"/>
                  </a:cubicBezTo>
                  <a:cubicBezTo>
                    <a:pt x="49" y="26"/>
                    <a:pt x="56" y="33"/>
                    <a:pt x="56" y="41"/>
                  </a:cubicBezTo>
                  <a:cubicBezTo>
                    <a:pt x="56" y="43"/>
                    <a:pt x="56" y="44"/>
                    <a:pt x="55" y="46"/>
                  </a:cubicBezTo>
                  <a:cubicBezTo>
                    <a:pt x="56" y="48"/>
                    <a:pt x="57" y="51"/>
                    <a:pt x="57" y="54"/>
                  </a:cubicBezTo>
                  <a:cubicBezTo>
                    <a:pt x="57" y="57"/>
                    <a:pt x="57" y="57"/>
                    <a:pt x="57" y="57"/>
                  </a:cubicBezTo>
                  <a:cubicBezTo>
                    <a:pt x="61" y="53"/>
                    <a:pt x="63" y="47"/>
                    <a:pt x="63"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grpSp>
      <p:grpSp>
        <p:nvGrpSpPr>
          <p:cNvPr id="99" name="Group 108"/>
          <p:cNvGrpSpPr>
            <a:grpSpLocks noChangeAspect="1"/>
          </p:cNvGrpSpPr>
          <p:nvPr/>
        </p:nvGrpSpPr>
        <p:grpSpPr bwMode="auto">
          <a:xfrm>
            <a:off x="4350656" y="1797271"/>
            <a:ext cx="294512" cy="508864"/>
            <a:chOff x="1657" y="2103"/>
            <a:chExt cx="327" cy="565"/>
          </a:xfrm>
          <a:solidFill>
            <a:schemeClr val="bg1"/>
          </a:solidFill>
        </p:grpSpPr>
        <p:sp>
          <p:nvSpPr>
            <p:cNvPr id="101" name="Freeform 109"/>
            <p:cNvSpPr>
              <a:spLocks noEditPoints="1"/>
            </p:cNvSpPr>
            <p:nvPr/>
          </p:nvSpPr>
          <p:spPr bwMode="auto">
            <a:xfrm>
              <a:off x="1657" y="2103"/>
              <a:ext cx="327" cy="565"/>
            </a:xfrm>
            <a:custGeom>
              <a:avLst/>
              <a:gdLst>
                <a:gd name="T0" fmla="*/ 406 w 462"/>
                <a:gd name="T1" fmla="*/ 0 h 800"/>
                <a:gd name="T2" fmla="*/ 56 w 462"/>
                <a:gd name="T3" fmla="*/ 0 h 800"/>
                <a:gd name="T4" fmla="*/ 0 w 462"/>
                <a:gd name="T5" fmla="*/ 56 h 800"/>
                <a:gd name="T6" fmla="*/ 0 w 462"/>
                <a:gd name="T7" fmla="*/ 744 h 800"/>
                <a:gd name="T8" fmla="*/ 56 w 462"/>
                <a:gd name="T9" fmla="*/ 800 h 800"/>
                <a:gd name="T10" fmla="*/ 406 w 462"/>
                <a:gd name="T11" fmla="*/ 800 h 800"/>
                <a:gd name="T12" fmla="*/ 462 w 462"/>
                <a:gd name="T13" fmla="*/ 744 h 800"/>
                <a:gd name="T14" fmla="*/ 462 w 462"/>
                <a:gd name="T15" fmla="*/ 56 h 800"/>
                <a:gd name="T16" fmla="*/ 406 w 462"/>
                <a:gd name="T17" fmla="*/ 0 h 800"/>
                <a:gd name="T18" fmla="*/ 451 w 462"/>
                <a:gd name="T19" fmla="*/ 744 h 800"/>
                <a:gd name="T20" fmla="*/ 406 w 462"/>
                <a:gd name="T21" fmla="*/ 789 h 800"/>
                <a:gd name="T22" fmla="*/ 56 w 462"/>
                <a:gd name="T23" fmla="*/ 789 h 800"/>
                <a:gd name="T24" fmla="*/ 11 w 462"/>
                <a:gd name="T25" fmla="*/ 744 h 800"/>
                <a:gd name="T26" fmla="*/ 11 w 462"/>
                <a:gd name="T27" fmla="*/ 56 h 800"/>
                <a:gd name="T28" fmla="*/ 56 w 462"/>
                <a:gd name="T29" fmla="*/ 11 h 800"/>
                <a:gd name="T30" fmla="*/ 406 w 462"/>
                <a:gd name="T31" fmla="*/ 11 h 800"/>
                <a:gd name="T32" fmla="*/ 451 w 462"/>
                <a:gd name="T33" fmla="*/ 56 h 800"/>
                <a:gd name="T34" fmla="*/ 451 w 462"/>
                <a:gd name="T35" fmla="*/ 744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2" h="800">
                  <a:moveTo>
                    <a:pt x="406" y="0"/>
                  </a:moveTo>
                  <a:cubicBezTo>
                    <a:pt x="56" y="0"/>
                    <a:pt x="56" y="0"/>
                    <a:pt x="56" y="0"/>
                  </a:cubicBezTo>
                  <a:cubicBezTo>
                    <a:pt x="25" y="0"/>
                    <a:pt x="0" y="25"/>
                    <a:pt x="0" y="56"/>
                  </a:cubicBezTo>
                  <a:cubicBezTo>
                    <a:pt x="0" y="744"/>
                    <a:pt x="0" y="744"/>
                    <a:pt x="0" y="744"/>
                  </a:cubicBezTo>
                  <a:cubicBezTo>
                    <a:pt x="0" y="775"/>
                    <a:pt x="25" y="800"/>
                    <a:pt x="56" y="800"/>
                  </a:cubicBezTo>
                  <a:cubicBezTo>
                    <a:pt x="406" y="800"/>
                    <a:pt x="406" y="800"/>
                    <a:pt x="406" y="800"/>
                  </a:cubicBezTo>
                  <a:cubicBezTo>
                    <a:pt x="437" y="800"/>
                    <a:pt x="462" y="775"/>
                    <a:pt x="462" y="744"/>
                  </a:cubicBezTo>
                  <a:cubicBezTo>
                    <a:pt x="462" y="56"/>
                    <a:pt x="462" y="56"/>
                    <a:pt x="462" y="56"/>
                  </a:cubicBezTo>
                  <a:cubicBezTo>
                    <a:pt x="462" y="25"/>
                    <a:pt x="437" y="0"/>
                    <a:pt x="406" y="0"/>
                  </a:cubicBezTo>
                  <a:close/>
                  <a:moveTo>
                    <a:pt x="451" y="744"/>
                  </a:moveTo>
                  <a:cubicBezTo>
                    <a:pt x="451" y="769"/>
                    <a:pt x="431" y="789"/>
                    <a:pt x="406" y="789"/>
                  </a:cubicBezTo>
                  <a:cubicBezTo>
                    <a:pt x="56" y="789"/>
                    <a:pt x="56" y="789"/>
                    <a:pt x="56" y="789"/>
                  </a:cubicBezTo>
                  <a:cubicBezTo>
                    <a:pt x="31" y="789"/>
                    <a:pt x="11" y="769"/>
                    <a:pt x="11" y="744"/>
                  </a:cubicBezTo>
                  <a:cubicBezTo>
                    <a:pt x="11" y="56"/>
                    <a:pt x="11" y="56"/>
                    <a:pt x="11" y="56"/>
                  </a:cubicBezTo>
                  <a:cubicBezTo>
                    <a:pt x="11" y="31"/>
                    <a:pt x="31" y="11"/>
                    <a:pt x="56" y="11"/>
                  </a:cubicBezTo>
                  <a:cubicBezTo>
                    <a:pt x="406" y="11"/>
                    <a:pt x="406" y="11"/>
                    <a:pt x="406" y="11"/>
                  </a:cubicBezTo>
                  <a:cubicBezTo>
                    <a:pt x="431" y="11"/>
                    <a:pt x="451" y="31"/>
                    <a:pt x="451" y="56"/>
                  </a:cubicBezTo>
                  <a:lnTo>
                    <a:pt x="451" y="7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sp>
          <p:nvSpPr>
            <p:cNvPr id="102" name="Freeform 110"/>
            <p:cNvSpPr>
              <a:spLocks noEditPoints="1"/>
            </p:cNvSpPr>
            <p:nvPr/>
          </p:nvSpPr>
          <p:spPr bwMode="auto">
            <a:xfrm>
              <a:off x="1670" y="2116"/>
              <a:ext cx="300" cy="539"/>
            </a:xfrm>
            <a:custGeom>
              <a:avLst/>
              <a:gdLst>
                <a:gd name="T0" fmla="*/ 387 w 424"/>
                <a:gd name="T1" fmla="*/ 0 h 762"/>
                <a:gd name="T2" fmla="*/ 286 w 424"/>
                <a:gd name="T3" fmla="*/ 0 h 762"/>
                <a:gd name="T4" fmla="*/ 286 w 424"/>
                <a:gd name="T5" fmla="*/ 7 h 762"/>
                <a:gd name="T6" fmla="*/ 283 w 424"/>
                <a:gd name="T7" fmla="*/ 15 h 762"/>
                <a:gd name="T8" fmla="*/ 275 w 424"/>
                <a:gd name="T9" fmla="*/ 18 h 762"/>
                <a:gd name="T10" fmla="*/ 149 w 424"/>
                <a:gd name="T11" fmla="*/ 18 h 762"/>
                <a:gd name="T12" fmla="*/ 141 w 424"/>
                <a:gd name="T13" fmla="*/ 15 h 762"/>
                <a:gd name="T14" fmla="*/ 138 w 424"/>
                <a:gd name="T15" fmla="*/ 7 h 762"/>
                <a:gd name="T16" fmla="*/ 138 w 424"/>
                <a:gd name="T17" fmla="*/ 0 h 762"/>
                <a:gd name="T18" fmla="*/ 37 w 424"/>
                <a:gd name="T19" fmla="*/ 0 h 762"/>
                <a:gd name="T20" fmla="*/ 0 w 424"/>
                <a:gd name="T21" fmla="*/ 37 h 762"/>
                <a:gd name="T22" fmla="*/ 0 w 424"/>
                <a:gd name="T23" fmla="*/ 725 h 762"/>
                <a:gd name="T24" fmla="*/ 37 w 424"/>
                <a:gd name="T25" fmla="*/ 762 h 762"/>
                <a:gd name="T26" fmla="*/ 387 w 424"/>
                <a:gd name="T27" fmla="*/ 762 h 762"/>
                <a:gd name="T28" fmla="*/ 424 w 424"/>
                <a:gd name="T29" fmla="*/ 725 h 762"/>
                <a:gd name="T30" fmla="*/ 424 w 424"/>
                <a:gd name="T31" fmla="*/ 37 h 762"/>
                <a:gd name="T32" fmla="*/ 387 w 424"/>
                <a:gd name="T33" fmla="*/ 0 h 762"/>
                <a:gd name="T34" fmla="*/ 82 w 424"/>
                <a:gd name="T35" fmla="*/ 30 h 762"/>
                <a:gd name="T36" fmla="*/ 95 w 424"/>
                <a:gd name="T37" fmla="*/ 44 h 762"/>
                <a:gd name="T38" fmla="*/ 82 w 424"/>
                <a:gd name="T39" fmla="*/ 57 h 762"/>
                <a:gd name="T40" fmla="*/ 69 w 424"/>
                <a:gd name="T41" fmla="*/ 44 h 762"/>
                <a:gd name="T42" fmla="*/ 82 w 424"/>
                <a:gd name="T43" fmla="*/ 30 h 762"/>
                <a:gd name="T44" fmla="*/ 212 w 424"/>
                <a:gd name="T45" fmla="*/ 749 h 762"/>
                <a:gd name="T46" fmla="*/ 185 w 424"/>
                <a:gd name="T47" fmla="*/ 723 h 762"/>
                <a:gd name="T48" fmla="*/ 212 w 424"/>
                <a:gd name="T49" fmla="*/ 696 h 762"/>
                <a:gd name="T50" fmla="*/ 239 w 424"/>
                <a:gd name="T51" fmla="*/ 723 h 762"/>
                <a:gd name="T52" fmla="*/ 212 w 424"/>
                <a:gd name="T53" fmla="*/ 749 h 762"/>
                <a:gd name="T54" fmla="*/ 398 w 424"/>
                <a:gd name="T55" fmla="*/ 683 h 762"/>
                <a:gd name="T56" fmla="*/ 26 w 424"/>
                <a:gd name="T57" fmla="*/ 683 h 762"/>
                <a:gd name="T58" fmla="*/ 26 w 424"/>
                <a:gd name="T59" fmla="*/ 88 h 762"/>
                <a:gd name="T60" fmla="*/ 398 w 424"/>
                <a:gd name="T61" fmla="*/ 88 h 762"/>
                <a:gd name="T62" fmla="*/ 398 w 424"/>
                <a:gd name="T63" fmla="*/ 683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4" h="762">
                  <a:moveTo>
                    <a:pt x="387" y="0"/>
                  </a:moveTo>
                  <a:cubicBezTo>
                    <a:pt x="286" y="0"/>
                    <a:pt x="286" y="0"/>
                    <a:pt x="286" y="0"/>
                  </a:cubicBezTo>
                  <a:cubicBezTo>
                    <a:pt x="286" y="7"/>
                    <a:pt x="286" y="7"/>
                    <a:pt x="286" y="7"/>
                  </a:cubicBezTo>
                  <a:cubicBezTo>
                    <a:pt x="286" y="10"/>
                    <a:pt x="285" y="13"/>
                    <a:pt x="283" y="15"/>
                  </a:cubicBezTo>
                  <a:cubicBezTo>
                    <a:pt x="281" y="17"/>
                    <a:pt x="278" y="18"/>
                    <a:pt x="275" y="18"/>
                  </a:cubicBezTo>
                  <a:cubicBezTo>
                    <a:pt x="149" y="18"/>
                    <a:pt x="149" y="18"/>
                    <a:pt x="149" y="18"/>
                  </a:cubicBezTo>
                  <a:cubicBezTo>
                    <a:pt x="146" y="18"/>
                    <a:pt x="143" y="17"/>
                    <a:pt x="141" y="15"/>
                  </a:cubicBezTo>
                  <a:cubicBezTo>
                    <a:pt x="139" y="13"/>
                    <a:pt x="138" y="10"/>
                    <a:pt x="138" y="7"/>
                  </a:cubicBezTo>
                  <a:cubicBezTo>
                    <a:pt x="138" y="0"/>
                    <a:pt x="138" y="0"/>
                    <a:pt x="138" y="0"/>
                  </a:cubicBezTo>
                  <a:cubicBezTo>
                    <a:pt x="37" y="0"/>
                    <a:pt x="37" y="0"/>
                    <a:pt x="37" y="0"/>
                  </a:cubicBezTo>
                  <a:cubicBezTo>
                    <a:pt x="17" y="0"/>
                    <a:pt x="0" y="16"/>
                    <a:pt x="0" y="37"/>
                  </a:cubicBezTo>
                  <a:cubicBezTo>
                    <a:pt x="0" y="725"/>
                    <a:pt x="0" y="725"/>
                    <a:pt x="0" y="725"/>
                  </a:cubicBezTo>
                  <a:cubicBezTo>
                    <a:pt x="0" y="746"/>
                    <a:pt x="17" y="762"/>
                    <a:pt x="37" y="762"/>
                  </a:cubicBezTo>
                  <a:cubicBezTo>
                    <a:pt x="387" y="762"/>
                    <a:pt x="387" y="762"/>
                    <a:pt x="387" y="762"/>
                  </a:cubicBezTo>
                  <a:cubicBezTo>
                    <a:pt x="407" y="762"/>
                    <a:pt x="424" y="746"/>
                    <a:pt x="424" y="725"/>
                  </a:cubicBezTo>
                  <a:cubicBezTo>
                    <a:pt x="424" y="37"/>
                    <a:pt x="424" y="37"/>
                    <a:pt x="424" y="37"/>
                  </a:cubicBezTo>
                  <a:cubicBezTo>
                    <a:pt x="424" y="16"/>
                    <a:pt x="407" y="0"/>
                    <a:pt x="387" y="0"/>
                  </a:cubicBezTo>
                  <a:close/>
                  <a:moveTo>
                    <a:pt x="82" y="30"/>
                  </a:moveTo>
                  <a:cubicBezTo>
                    <a:pt x="89" y="30"/>
                    <a:pt x="95" y="36"/>
                    <a:pt x="95" y="44"/>
                  </a:cubicBezTo>
                  <a:cubicBezTo>
                    <a:pt x="95" y="51"/>
                    <a:pt x="89" y="57"/>
                    <a:pt x="82" y="57"/>
                  </a:cubicBezTo>
                  <a:cubicBezTo>
                    <a:pt x="74" y="57"/>
                    <a:pt x="69" y="51"/>
                    <a:pt x="69" y="44"/>
                  </a:cubicBezTo>
                  <a:cubicBezTo>
                    <a:pt x="69" y="36"/>
                    <a:pt x="74" y="30"/>
                    <a:pt x="82" y="30"/>
                  </a:cubicBezTo>
                  <a:close/>
                  <a:moveTo>
                    <a:pt x="212" y="749"/>
                  </a:moveTo>
                  <a:cubicBezTo>
                    <a:pt x="197" y="749"/>
                    <a:pt x="185" y="737"/>
                    <a:pt x="185" y="723"/>
                  </a:cubicBezTo>
                  <a:cubicBezTo>
                    <a:pt x="185" y="708"/>
                    <a:pt x="197" y="696"/>
                    <a:pt x="212" y="696"/>
                  </a:cubicBezTo>
                  <a:cubicBezTo>
                    <a:pt x="227" y="696"/>
                    <a:pt x="239" y="708"/>
                    <a:pt x="239" y="723"/>
                  </a:cubicBezTo>
                  <a:cubicBezTo>
                    <a:pt x="239" y="737"/>
                    <a:pt x="227" y="749"/>
                    <a:pt x="212" y="749"/>
                  </a:cubicBezTo>
                  <a:close/>
                  <a:moveTo>
                    <a:pt x="398" y="683"/>
                  </a:moveTo>
                  <a:cubicBezTo>
                    <a:pt x="26" y="683"/>
                    <a:pt x="26" y="683"/>
                    <a:pt x="26" y="683"/>
                  </a:cubicBezTo>
                  <a:cubicBezTo>
                    <a:pt x="26" y="88"/>
                    <a:pt x="26" y="88"/>
                    <a:pt x="26" y="88"/>
                  </a:cubicBezTo>
                  <a:cubicBezTo>
                    <a:pt x="398" y="88"/>
                    <a:pt x="398" y="88"/>
                    <a:pt x="398" y="88"/>
                  </a:cubicBezTo>
                  <a:cubicBezTo>
                    <a:pt x="398" y="683"/>
                    <a:pt x="398" y="683"/>
                    <a:pt x="398" y="6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00226C"/>
                </a:solidFill>
              </a:endParaRPr>
            </a:p>
          </p:txBody>
        </p:sp>
      </p:grpSp>
      <p:sp>
        <p:nvSpPr>
          <p:cNvPr id="115" name="矩形 114"/>
          <p:cNvSpPr/>
          <p:nvPr/>
        </p:nvSpPr>
        <p:spPr>
          <a:xfrm>
            <a:off x="1108039" y="3136230"/>
            <a:ext cx="2019748" cy="1437640"/>
          </a:xfrm>
          <a:prstGeom prst="rect">
            <a:avLst/>
          </a:prstGeom>
        </p:spPr>
        <p:txBody>
          <a:bodyPr wrap="square">
            <a:spAutoFit/>
          </a:bodyPr>
          <a:lstStyle/>
          <a:p>
            <a:pPr>
              <a:lnSpc>
                <a:spcPts val="15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nSpc>
                <a:spcPts val="1500"/>
              </a:lnSpc>
            </a:pPr>
            <a:endParaRPr lang="en-US" altLang="zh-CN" sz="1000" dirty="0">
              <a:solidFill>
                <a:srgbClr val="414954"/>
              </a:solidFill>
              <a:latin typeface="微软雅黑" panose="020B0503020204020204" pitchFamily="34" charset="-122"/>
              <a:ea typeface="微软雅黑" panose="020B0503020204020204" pitchFamily="34" charset="-122"/>
              <a:sym typeface="+mn-ea"/>
            </a:endParaRPr>
          </a:p>
        </p:txBody>
      </p:sp>
      <p:sp>
        <p:nvSpPr>
          <p:cNvPr id="118" name="TextBox 1210"/>
          <p:cNvSpPr/>
          <p:nvPr/>
        </p:nvSpPr>
        <p:spPr>
          <a:xfrm>
            <a:off x="1282143" y="2752615"/>
            <a:ext cx="1485813" cy="407804"/>
          </a:xfrm>
          <a:prstGeom prst="rect">
            <a:avLst/>
          </a:prstGeom>
          <a:noFill/>
          <a:ln w="9525">
            <a:noFill/>
            <a:miter/>
          </a:ln>
        </p:spPr>
        <p:txBody>
          <a:bodyPr wrap="square" lIns="68580" tIns="34290" rIns="68580" bIns="34290">
            <a:spAutoFit/>
          </a:bodyPr>
          <a:lstStyle/>
          <a:p>
            <a:pPr lvl="0" algn="ctr"/>
            <a:r>
              <a:rPr lang="zh-CN" altLang="en-US" sz="2200" dirty="0">
                <a:solidFill>
                  <a:srgbClr val="41495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200" dirty="0">
              <a:solidFill>
                <a:srgbClr val="414954"/>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矩形 118"/>
          <p:cNvSpPr/>
          <p:nvPr/>
        </p:nvSpPr>
        <p:spPr>
          <a:xfrm>
            <a:off x="3522458" y="3136230"/>
            <a:ext cx="2019748" cy="1437640"/>
          </a:xfrm>
          <a:prstGeom prst="rect">
            <a:avLst/>
          </a:prstGeom>
        </p:spPr>
        <p:txBody>
          <a:bodyPr wrap="square">
            <a:spAutoFit/>
          </a:bodyPr>
          <a:lstStyle/>
          <a:p>
            <a:pPr>
              <a:lnSpc>
                <a:spcPts val="15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nSpc>
                <a:spcPts val="1500"/>
              </a:lnSpc>
            </a:pPr>
            <a:endParaRPr lang="en-US" altLang="zh-CN" sz="1000" dirty="0">
              <a:solidFill>
                <a:srgbClr val="414954"/>
              </a:solidFill>
              <a:latin typeface="微软雅黑" panose="020B0503020204020204" pitchFamily="34" charset="-122"/>
              <a:ea typeface="微软雅黑" panose="020B0503020204020204" pitchFamily="34" charset="-122"/>
              <a:sym typeface="+mn-ea"/>
            </a:endParaRPr>
          </a:p>
        </p:txBody>
      </p:sp>
      <p:sp>
        <p:nvSpPr>
          <p:cNvPr id="120" name="TextBox 1210"/>
          <p:cNvSpPr/>
          <p:nvPr/>
        </p:nvSpPr>
        <p:spPr>
          <a:xfrm>
            <a:off x="3789425" y="2752615"/>
            <a:ext cx="1485813" cy="407804"/>
          </a:xfrm>
          <a:prstGeom prst="rect">
            <a:avLst/>
          </a:prstGeom>
          <a:noFill/>
          <a:ln w="9525">
            <a:noFill/>
            <a:miter/>
          </a:ln>
        </p:spPr>
        <p:txBody>
          <a:bodyPr wrap="square" lIns="68580" tIns="34290" rIns="68580" bIns="34290">
            <a:spAutoFit/>
          </a:bodyPr>
          <a:lstStyle/>
          <a:p>
            <a:pPr lvl="0" algn="ctr"/>
            <a:r>
              <a:rPr lang="zh-CN" altLang="en-US" sz="2200" dirty="0">
                <a:solidFill>
                  <a:srgbClr val="41495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200" dirty="0">
              <a:solidFill>
                <a:srgbClr val="414954"/>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1" name="矩形 120"/>
          <p:cNvSpPr/>
          <p:nvPr/>
        </p:nvSpPr>
        <p:spPr>
          <a:xfrm>
            <a:off x="6070002" y="3136230"/>
            <a:ext cx="2019748" cy="1437640"/>
          </a:xfrm>
          <a:prstGeom prst="rect">
            <a:avLst/>
          </a:prstGeom>
        </p:spPr>
        <p:txBody>
          <a:bodyPr wrap="square">
            <a:spAutoFit/>
          </a:bodyPr>
          <a:lstStyle/>
          <a:p>
            <a:pPr>
              <a:lnSpc>
                <a:spcPts val="15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nSpc>
                <a:spcPts val="1500"/>
              </a:lnSpc>
            </a:pPr>
            <a:endParaRPr lang="en-US" altLang="zh-CN" sz="1000" dirty="0">
              <a:solidFill>
                <a:srgbClr val="414954"/>
              </a:solidFill>
              <a:latin typeface="微软雅黑" panose="020B0503020204020204" pitchFamily="34" charset="-122"/>
              <a:ea typeface="微软雅黑" panose="020B0503020204020204" pitchFamily="34" charset="-122"/>
              <a:sym typeface="+mn-ea"/>
            </a:endParaRPr>
          </a:p>
        </p:txBody>
      </p:sp>
      <p:sp>
        <p:nvSpPr>
          <p:cNvPr id="122" name="TextBox 1210"/>
          <p:cNvSpPr/>
          <p:nvPr/>
        </p:nvSpPr>
        <p:spPr>
          <a:xfrm>
            <a:off x="6336969" y="2752615"/>
            <a:ext cx="1485813" cy="407804"/>
          </a:xfrm>
          <a:prstGeom prst="rect">
            <a:avLst/>
          </a:prstGeom>
          <a:noFill/>
          <a:ln w="9525">
            <a:noFill/>
            <a:miter/>
          </a:ln>
        </p:spPr>
        <p:txBody>
          <a:bodyPr wrap="square" lIns="68580" tIns="34290" rIns="68580" bIns="34290">
            <a:spAutoFit/>
          </a:bodyPr>
          <a:lstStyle/>
          <a:p>
            <a:pPr lvl="0" algn="ctr"/>
            <a:r>
              <a:rPr lang="zh-CN" altLang="en-US" sz="2200" dirty="0">
                <a:solidFill>
                  <a:srgbClr val="41495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200" dirty="0">
              <a:solidFill>
                <a:srgbClr val="414954"/>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 name="组合 1"/>
          <p:cNvGrpSpPr/>
          <p:nvPr/>
        </p:nvGrpSpPr>
        <p:grpSpPr>
          <a:xfrm>
            <a:off x="215900" y="365125"/>
            <a:ext cx="6637075" cy="342901"/>
            <a:chOff x="340" y="575"/>
            <a:chExt cx="10452" cy="540"/>
          </a:xfrm>
        </p:grpSpPr>
        <p:sp>
          <p:nvSpPr>
            <p:cNvPr id="17" name="文本框 17"/>
            <p:cNvSpPr txBox="1"/>
            <p:nvPr/>
          </p:nvSpPr>
          <p:spPr>
            <a:xfrm>
              <a:off x="340" y="575"/>
              <a:ext cx="666" cy="531"/>
            </a:xfrm>
            <a:prstGeom prst="rect">
              <a:avLst/>
            </a:prstGeom>
            <a:noFill/>
          </p:spPr>
          <p:txBody>
            <a:bodyPr wrap="square" rtlCol="0">
              <a:spAutoFit/>
            </a:bodyPr>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02</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3" name="文本框 10"/>
            <p:cNvSpPr txBox="1"/>
            <p:nvPr/>
          </p:nvSpPr>
          <p:spPr>
            <a:xfrm>
              <a:off x="1077" y="584"/>
              <a:ext cx="9715" cy="531"/>
            </a:xfrm>
            <a:prstGeom prst="rect">
              <a:avLst/>
            </a:prstGeom>
            <a:noFill/>
          </p:spPr>
          <p:txBody>
            <a:bodyPr wrap="square" rtlCol="0">
              <a:spAutoFit/>
            </a:bodyPr>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15900" y="365125"/>
            <a:ext cx="6637075" cy="342901"/>
            <a:chOff x="340" y="575"/>
            <a:chExt cx="10452" cy="540"/>
          </a:xfrm>
        </p:grpSpPr>
        <p:sp>
          <p:nvSpPr>
            <p:cNvPr id="17" name="文本框 17"/>
            <p:cNvSpPr txBox="1"/>
            <p:nvPr/>
          </p:nvSpPr>
          <p:spPr>
            <a:xfrm>
              <a:off x="340" y="575"/>
              <a:ext cx="666" cy="531"/>
            </a:xfrm>
            <a:prstGeom prst="rect">
              <a:avLst/>
            </a:prstGeom>
            <a:noFill/>
          </p:spPr>
          <p:txBody>
            <a:bodyPr wrap="square" rtlCol="0">
              <a:spAutoFit/>
            </a:bodyPr>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02</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10"/>
            <p:cNvSpPr txBox="1"/>
            <p:nvPr/>
          </p:nvSpPr>
          <p:spPr>
            <a:xfrm>
              <a:off x="1077" y="584"/>
              <a:ext cx="9715" cy="531"/>
            </a:xfrm>
            <a:prstGeom prst="rect">
              <a:avLst/>
            </a:prstGeom>
            <a:noFill/>
          </p:spPr>
          <p:txBody>
            <a:bodyPr wrap="square" rtlCol="0">
              <a:spAutoFit/>
            </a:bodyPr>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41" name="组合 40"/>
          <p:cNvGrpSpPr/>
          <p:nvPr/>
        </p:nvGrpSpPr>
        <p:grpSpPr>
          <a:xfrm>
            <a:off x="638809" y="1417718"/>
            <a:ext cx="7609841" cy="3060900"/>
            <a:chOff x="1222" y="2908"/>
            <a:chExt cx="15998" cy="6435"/>
          </a:xfrm>
        </p:grpSpPr>
        <p:sp>
          <p:nvSpPr>
            <p:cNvPr id="15" name="矩形 14"/>
            <p:cNvSpPr/>
            <p:nvPr/>
          </p:nvSpPr>
          <p:spPr>
            <a:xfrm>
              <a:off x="8860" y="2908"/>
              <a:ext cx="8360" cy="6120"/>
            </a:xfrm>
            <a:prstGeom prst="rect">
              <a:avLst/>
            </a:prstGeom>
            <a:blipFill rotWithShape="1">
              <a:blip r:embed="rId1"/>
              <a:srcRect/>
              <a:stretch>
                <a:fillRect l="-5132" r="-51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ea typeface="印品黑体" panose="00000500000000000000" pitchFamily="2" charset="-122"/>
              </a:endParaRPr>
            </a:p>
          </p:txBody>
        </p:sp>
        <p:grpSp>
          <p:nvGrpSpPr>
            <p:cNvPr id="19" name="组合 18"/>
            <p:cNvGrpSpPr/>
            <p:nvPr/>
          </p:nvGrpSpPr>
          <p:grpSpPr>
            <a:xfrm>
              <a:off x="1222" y="3088"/>
              <a:ext cx="8263" cy="1260"/>
              <a:chOff x="775884" y="1960563"/>
              <a:chExt cx="5247252" cy="800299"/>
            </a:xfrm>
          </p:grpSpPr>
          <p:sp>
            <p:nvSpPr>
              <p:cNvPr id="20" name="右箭头 19"/>
              <p:cNvSpPr/>
              <p:nvPr/>
            </p:nvSpPr>
            <p:spPr>
              <a:xfrm>
                <a:off x="775884" y="1960563"/>
                <a:ext cx="5247252" cy="800299"/>
              </a:xfrm>
              <a:prstGeom prst="rightArrow">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a typeface="印品黑体" panose="00000500000000000000" pitchFamily="2" charset="-122"/>
                </a:endParaRPr>
              </a:p>
            </p:txBody>
          </p:sp>
          <p:sp>
            <p:nvSpPr>
              <p:cNvPr id="29" name="文本框 28"/>
              <p:cNvSpPr txBox="1"/>
              <p:nvPr/>
            </p:nvSpPr>
            <p:spPr>
              <a:xfrm>
                <a:off x="1406526" y="2185789"/>
                <a:ext cx="2133781" cy="409475"/>
              </a:xfrm>
              <a:prstGeom prst="rect">
                <a:avLst/>
              </a:prstGeom>
              <a:noFill/>
            </p:spPr>
            <p:txBody>
              <a:bodyPr wrap="square" rtlCol="0">
                <a:spAutoFit/>
                <a:scene3d>
                  <a:camera prst="orthographicFront"/>
                  <a:lightRig rig="threePt" dir="t"/>
                </a:scene3d>
                <a:sp3d contourW="12700"/>
              </a:bodyPr>
              <a:p>
                <a:pPr marL="285750" indent="-285750">
                  <a:buFont typeface="Wingdings" panose="05000000000000000000" pitchFamily="2" charset="2"/>
                  <a:buChar char="u"/>
                </a:pPr>
                <a:r>
                  <a:rPr lang="zh-CN" altLang="en-US" dirty="0">
                    <a:solidFill>
                      <a:schemeClr val="bg1"/>
                    </a:solidFill>
                    <a:latin typeface="Century Gothic" panose="020B0502020202020204" pitchFamily="34" charset="0"/>
                    <a:ea typeface="印品黑体" panose="00000500000000000000" pitchFamily="2" charset="-122"/>
                  </a:rPr>
                  <a:t>标题文字添加</a:t>
                </a:r>
                <a:endParaRPr lang="zh-CN" altLang="en-US" dirty="0">
                  <a:solidFill>
                    <a:schemeClr val="bg1"/>
                  </a:solidFill>
                  <a:latin typeface="Century Gothic" panose="020B0502020202020204" pitchFamily="34" charset="0"/>
                  <a:ea typeface="印品黑体" panose="00000500000000000000" pitchFamily="2" charset="-122"/>
                </a:endParaRPr>
              </a:p>
            </p:txBody>
          </p:sp>
        </p:grpSp>
        <p:sp>
          <p:nvSpPr>
            <p:cNvPr id="33" name="文本框 32"/>
            <p:cNvSpPr txBox="1"/>
            <p:nvPr/>
          </p:nvSpPr>
          <p:spPr>
            <a:xfrm>
              <a:off x="2215" y="4175"/>
              <a:ext cx="6645" cy="1163"/>
            </a:xfrm>
            <a:prstGeom prst="rect">
              <a:avLst/>
            </a:prstGeom>
            <a:noFill/>
          </p:spPr>
          <p:txBody>
            <a:bodyPr wrap="square" rtlCol="0">
              <a:spAutoFit/>
              <a:scene3d>
                <a:camera prst="orthographicFront"/>
                <a:lightRig rig="threePt" dir="t"/>
              </a:scene3d>
              <a:sp3d contourW="12700"/>
            </a:bodyPr>
            <a:p>
              <a:pPr algn="l">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4" name="文本框 33"/>
            <p:cNvSpPr txBox="1"/>
            <p:nvPr/>
          </p:nvSpPr>
          <p:spPr>
            <a:xfrm>
              <a:off x="2215" y="6170"/>
              <a:ext cx="6645" cy="1163"/>
            </a:xfrm>
            <a:prstGeom prst="rect">
              <a:avLst/>
            </a:prstGeom>
            <a:noFill/>
          </p:spPr>
          <p:txBody>
            <a:bodyPr wrap="square" rtlCol="0">
              <a:spAutoFit/>
              <a:scene3d>
                <a:camera prst="orthographicFront"/>
                <a:lightRig rig="threePt" dir="t"/>
              </a:scene3d>
              <a:sp3d contourW="12700"/>
            </a:bodyPr>
            <a:p>
              <a:pPr algn="l">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5" name="文本框 34"/>
            <p:cNvSpPr txBox="1"/>
            <p:nvPr/>
          </p:nvSpPr>
          <p:spPr>
            <a:xfrm>
              <a:off x="2215" y="8180"/>
              <a:ext cx="6645" cy="1163"/>
            </a:xfrm>
            <a:prstGeom prst="rect">
              <a:avLst/>
            </a:prstGeom>
            <a:noFill/>
          </p:spPr>
          <p:txBody>
            <a:bodyPr wrap="square" rtlCol="0">
              <a:spAutoFit/>
              <a:scene3d>
                <a:camera prst="orthographicFront"/>
                <a:lightRig rig="threePt" dir="t"/>
              </a:scene3d>
              <a:sp3d contourW="12700"/>
            </a:bodyPr>
            <a:p>
              <a:pPr algn="l">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nvGrpSpPr>
            <p:cNvPr id="36" name="组合 35"/>
            <p:cNvGrpSpPr/>
            <p:nvPr/>
          </p:nvGrpSpPr>
          <p:grpSpPr>
            <a:xfrm>
              <a:off x="1222" y="5068"/>
              <a:ext cx="8263" cy="1260"/>
              <a:chOff x="775883" y="3217863"/>
              <a:chExt cx="5247252" cy="800299"/>
            </a:xfrm>
          </p:grpSpPr>
          <p:sp>
            <p:nvSpPr>
              <p:cNvPr id="37" name="右箭头 36"/>
              <p:cNvSpPr/>
              <p:nvPr/>
            </p:nvSpPr>
            <p:spPr>
              <a:xfrm>
                <a:off x="775883" y="3217863"/>
                <a:ext cx="5247252" cy="800299"/>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a typeface="印品黑体" panose="00000500000000000000" pitchFamily="2" charset="-122"/>
                </a:endParaRPr>
              </a:p>
            </p:txBody>
          </p:sp>
          <p:sp>
            <p:nvSpPr>
              <p:cNvPr id="38" name="文本框 37"/>
              <p:cNvSpPr txBox="1"/>
              <p:nvPr/>
            </p:nvSpPr>
            <p:spPr>
              <a:xfrm>
                <a:off x="1406526" y="3402766"/>
                <a:ext cx="2133781" cy="409475"/>
              </a:xfrm>
              <a:prstGeom prst="rect">
                <a:avLst/>
              </a:prstGeom>
              <a:noFill/>
            </p:spPr>
            <p:txBody>
              <a:bodyPr wrap="square" rtlCol="0">
                <a:spAutoFit/>
                <a:scene3d>
                  <a:camera prst="orthographicFront"/>
                  <a:lightRig rig="threePt" dir="t"/>
                </a:scene3d>
                <a:sp3d contourW="12700"/>
              </a:bodyPr>
              <a:p>
                <a:pPr marL="285750" indent="-285750">
                  <a:buFont typeface="Wingdings" panose="05000000000000000000" pitchFamily="2" charset="2"/>
                  <a:buChar char="u"/>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1222" y="7048"/>
              <a:ext cx="8263" cy="1260"/>
              <a:chOff x="775884" y="4475163"/>
              <a:chExt cx="5247252" cy="800299"/>
            </a:xfrm>
          </p:grpSpPr>
          <p:sp>
            <p:nvSpPr>
              <p:cNvPr id="40" name="右箭头 39"/>
              <p:cNvSpPr/>
              <p:nvPr/>
            </p:nvSpPr>
            <p:spPr>
              <a:xfrm>
                <a:off x="775884" y="4475163"/>
                <a:ext cx="5247252" cy="800299"/>
              </a:xfrm>
              <a:prstGeom prst="rightArrow">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ea typeface="印品黑体" panose="00000500000000000000" pitchFamily="2" charset="-122"/>
                </a:endParaRPr>
              </a:p>
            </p:txBody>
          </p:sp>
          <p:sp>
            <p:nvSpPr>
              <p:cNvPr id="45" name="文本框 44"/>
              <p:cNvSpPr txBox="1"/>
              <p:nvPr/>
            </p:nvSpPr>
            <p:spPr>
              <a:xfrm>
                <a:off x="1406526" y="4685214"/>
                <a:ext cx="2133781" cy="409475"/>
              </a:xfrm>
              <a:prstGeom prst="rect">
                <a:avLst/>
              </a:prstGeom>
              <a:noFill/>
            </p:spPr>
            <p:txBody>
              <a:bodyPr wrap="square" rtlCol="0">
                <a:spAutoFit/>
                <a:scene3d>
                  <a:camera prst="orthographicFront"/>
                  <a:lightRig rig="threePt" dir="t"/>
                </a:scene3d>
                <a:sp3d contourW="12700"/>
              </a:bodyPr>
              <a:p>
                <a:pPr marL="285750" indent="-285750">
                  <a:buFont typeface="Wingdings" panose="05000000000000000000" pitchFamily="2" charset="2"/>
                  <a:buChar char="u"/>
                </a:pPr>
                <a:r>
                  <a:rPr lang="zh-CN" altLang="en-US" dirty="0">
                    <a:solidFill>
                      <a:schemeClr val="bg1"/>
                    </a:solidFill>
                    <a:latin typeface="Century Gothic" panose="020B0502020202020204" pitchFamily="34" charset="0"/>
                    <a:ea typeface="印品黑体" panose="00000500000000000000" pitchFamily="2" charset="-122"/>
                  </a:rPr>
                  <a:t>标题文字添加</a:t>
                </a:r>
                <a:endParaRPr lang="zh-CN" altLang="en-US" dirty="0">
                  <a:solidFill>
                    <a:schemeClr val="bg1"/>
                  </a:solidFill>
                  <a:latin typeface="Century Gothic" panose="020B0502020202020204" pitchFamily="34" charset="0"/>
                  <a:ea typeface="印品黑体" panose="00000500000000000000"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六边形 15"/>
          <p:cNvSpPr/>
          <p:nvPr/>
        </p:nvSpPr>
        <p:spPr>
          <a:xfrm>
            <a:off x="796529" y="1938284"/>
            <a:ext cx="1603772" cy="979885"/>
          </a:xfrm>
          <a:prstGeom prst="hexagon">
            <a:avLst/>
          </a:prstGeom>
          <a:solidFill>
            <a:srgbClr val="FFD9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8" name="文本框 42"/>
          <p:cNvSpPr txBox="1"/>
          <p:nvPr/>
        </p:nvSpPr>
        <p:spPr>
          <a:xfrm>
            <a:off x="1044417" y="2243560"/>
            <a:ext cx="1107996" cy="369332"/>
          </a:xfrm>
          <a:prstGeom prst="rect">
            <a:avLst/>
          </a:prstGeom>
          <a:noFill/>
        </p:spPr>
        <p:txBody>
          <a:bodyPr wrap="none" rtlCol="0">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六边形 18"/>
          <p:cNvSpPr/>
          <p:nvPr/>
        </p:nvSpPr>
        <p:spPr>
          <a:xfrm>
            <a:off x="2289572" y="2471684"/>
            <a:ext cx="1604963" cy="979885"/>
          </a:xfrm>
          <a:prstGeom prst="hexagon">
            <a:avLst/>
          </a:prstGeom>
          <a:solidFill>
            <a:srgbClr val="BBB5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0" name="六边形 19"/>
          <p:cNvSpPr/>
          <p:nvPr/>
        </p:nvSpPr>
        <p:spPr>
          <a:xfrm>
            <a:off x="3783806" y="1947809"/>
            <a:ext cx="1604963" cy="979885"/>
          </a:xfrm>
          <a:prstGeom prst="hexagon">
            <a:avLst/>
          </a:prstGeom>
          <a:solidFill>
            <a:srgbClr val="FFD9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六边形 20"/>
          <p:cNvSpPr/>
          <p:nvPr/>
        </p:nvSpPr>
        <p:spPr>
          <a:xfrm>
            <a:off x="5278041" y="2471684"/>
            <a:ext cx="1604963" cy="979885"/>
          </a:xfrm>
          <a:prstGeom prst="hexagon">
            <a:avLst/>
          </a:prstGeom>
          <a:solidFill>
            <a:srgbClr val="BBB5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六边形 21"/>
          <p:cNvSpPr/>
          <p:nvPr/>
        </p:nvSpPr>
        <p:spPr>
          <a:xfrm>
            <a:off x="6772276" y="1959715"/>
            <a:ext cx="1591866" cy="958453"/>
          </a:xfrm>
          <a:prstGeom prst="hexagon">
            <a:avLst/>
          </a:prstGeom>
          <a:solidFill>
            <a:srgbClr val="FFD9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文本框 42"/>
          <p:cNvSpPr txBox="1"/>
          <p:nvPr/>
        </p:nvSpPr>
        <p:spPr>
          <a:xfrm>
            <a:off x="2592089" y="2769653"/>
            <a:ext cx="1107996" cy="369332"/>
          </a:xfrm>
          <a:prstGeom prst="rect">
            <a:avLst/>
          </a:prstGeom>
          <a:noFill/>
        </p:spPr>
        <p:txBody>
          <a:bodyPr wrap="none" rtlCol="0">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文本框 42"/>
          <p:cNvSpPr txBox="1"/>
          <p:nvPr/>
        </p:nvSpPr>
        <p:spPr>
          <a:xfrm>
            <a:off x="4057634" y="2268612"/>
            <a:ext cx="1107996" cy="369332"/>
          </a:xfrm>
          <a:prstGeom prst="rect">
            <a:avLst/>
          </a:prstGeom>
          <a:noFill/>
        </p:spPr>
        <p:txBody>
          <a:bodyPr wrap="none" rtlCol="0">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文本框 42"/>
          <p:cNvSpPr txBox="1"/>
          <p:nvPr/>
        </p:nvSpPr>
        <p:spPr>
          <a:xfrm>
            <a:off x="5523179" y="2744601"/>
            <a:ext cx="1107996" cy="369332"/>
          </a:xfrm>
          <a:prstGeom prst="rect">
            <a:avLst/>
          </a:prstGeom>
          <a:noFill/>
        </p:spPr>
        <p:txBody>
          <a:bodyPr wrap="none" rtlCol="0">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文本框 42"/>
          <p:cNvSpPr txBox="1"/>
          <p:nvPr/>
        </p:nvSpPr>
        <p:spPr>
          <a:xfrm>
            <a:off x="7014211" y="2243560"/>
            <a:ext cx="1107996" cy="369332"/>
          </a:xfrm>
          <a:prstGeom prst="rect">
            <a:avLst/>
          </a:prstGeom>
          <a:noFill/>
        </p:spPr>
        <p:txBody>
          <a:bodyPr wrap="none" rtlCol="0">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2" name="MH_Text_1"/>
          <p:cNvSpPr txBox="1"/>
          <p:nvPr/>
        </p:nvSpPr>
        <p:spPr>
          <a:xfrm>
            <a:off x="2435007" y="1487739"/>
            <a:ext cx="1516907" cy="758258"/>
          </a:xfrm>
          <a:prstGeom prst="rect">
            <a:avLst/>
          </a:prstGeom>
          <a:noFill/>
        </p:spPr>
        <p:txBody>
          <a:bodyPr lIns="68580" tIns="34290" rIns="68580" bIns="34290" anchor="ctr"/>
          <a:lstStyle/>
          <a:p>
            <a:pPr algn="l">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3" name="MH_Text_1"/>
          <p:cNvSpPr txBox="1"/>
          <p:nvPr/>
        </p:nvSpPr>
        <p:spPr>
          <a:xfrm>
            <a:off x="5391149" y="1487739"/>
            <a:ext cx="1516907" cy="758258"/>
          </a:xfrm>
          <a:prstGeom prst="rect">
            <a:avLst/>
          </a:prstGeom>
          <a:noFill/>
        </p:spPr>
        <p:txBody>
          <a:bodyPr lIns="68580" tIns="34290" rIns="68580" bIns="34290" anchor="ctr"/>
          <a:lstStyle/>
          <a:p>
            <a:pPr algn="l">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4" name="MH_Text_1"/>
          <p:cNvSpPr txBox="1"/>
          <p:nvPr/>
        </p:nvSpPr>
        <p:spPr>
          <a:xfrm>
            <a:off x="3899962" y="3123326"/>
            <a:ext cx="1516907" cy="758258"/>
          </a:xfrm>
          <a:prstGeom prst="rect">
            <a:avLst/>
          </a:prstGeom>
          <a:noFill/>
        </p:spPr>
        <p:txBody>
          <a:bodyPr lIns="68580" tIns="34290" rIns="68580" bIns="34290" anchor="ctr"/>
          <a:lstStyle/>
          <a:p>
            <a:pPr algn="l">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5" name="MH_Text_1"/>
          <p:cNvSpPr txBox="1"/>
          <p:nvPr/>
        </p:nvSpPr>
        <p:spPr>
          <a:xfrm>
            <a:off x="6956313" y="3123326"/>
            <a:ext cx="1516907" cy="758258"/>
          </a:xfrm>
          <a:prstGeom prst="rect">
            <a:avLst/>
          </a:prstGeom>
          <a:noFill/>
        </p:spPr>
        <p:txBody>
          <a:bodyPr lIns="68580" tIns="34290" rIns="68580" bIns="34290" anchor="ctr"/>
          <a:lstStyle/>
          <a:p>
            <a:pPr algn="l">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36" name="MH_Text_1"/>
          <p:cNvSpPr txBox="1"/>
          <p:nvPr/>
        </p:nvSpPr>
        <p:spPr>
          <a:xfrm>
            <a:off x="918767" y="3123326"/>
            <a:ext cx="1516907" cy="758258"/>
          </a:xfrm>
          <a:prstGeom prst="rect">
            <a:avLst/>
          </a:prstGeom>
          <a:noFill/>
        </p:spPr>
        <p:txBody>
          <a:bodyPr lIns="68580" tIns="34290" rIns="68580" bIns="34290" anchor="ctr"/>
          <a:lstStyle/>
          <a:p>
            <a:pPr algn="l">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nvGrpSpPr>
          <p:cNvPr id="2" name="组合 1"/>
          <p:cNvGrpSpPr/>
          <p:nvPr/>
        </p:nvGrpSpPr>
        <p:grpSpPr>
          <a:xfrm>
            <a:off x="215900" y="365125"/>
            <a:ext cx="6637075" cy="342901"/>
            <a:chOff x="340" y="575"/>
            <a:chExt cx="10452" cy="540"/>
          </a:xfrm>
        </p:grpSpPr>
        <p:sp>
          <p:nvSpPr>
            <p:cNvPr id="17" name="文本框 17"/>
            <p:cNvSpPr txBox="1"/>
            <p:nvPr/>
          </p:nvSpPr>
          <p:spPr>
            <a:xfrm>
              <a:off x="340" y="575"/>
              <a:ext cx="666" cy="531"/>
            </a:xfrm>
            <a:prstGeom prst="rect">
              <a:avLst/>
            </a:prstGeom>
            <a:noFill/>
          </p:spPr>
          <p:txBody>
            <a:bodyPr wrap="square" rtlCol="0">
              <a:spAutoFit/>
            </a:bodyPr>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02</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3" name="文本框 10"/>
            <p:cNvSpPr txBox="1"/>
            <p:nvPr/>
          </p:nvSpPr>
          <p:spPr>
            <a:xfrm>
              <a:off x="1077" y="584"/>
              <a:ext cx="9715" cy="531"/>
            </a:xfrm>
            <a:prstGeom prst="rect">
              <a:avLst/>
            </a:prstGeom>
            <a:noFill/>
          </p:spPr>
          <p:txBody>
            <a:bodyPr wrap="square" rtlCol="0">
              <a:spAutoFit/>
            </a:bodyPr>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rot="10800000" flipV="1">
            <a:off x="0" y="2290653"/>
            <a:ext cx="9144000" cy="1197030"/>
          </a:xfrm>
          <a:prstGeom prst="rect">
            <a:avLst/>
          </a:prstGeom>
          <a:gradFill>
            <a:gsLst>
              <a:gs pos="42000">
                <a:srgbClr val="BAB4EF"/>
              </a:gs>
              <a:gs pos="0">
                <a:srgbClr val="CECBF4"/>
              </a:gs>
              <a:gs pos="100000">
                <a:srgbClr val="A59CEA"/>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a:stretch>
            <a:fillRect/>
          </a:stretch>
        </p:blipFill>
        <p:spPr>
          <a:xfrm>
            <a:off x="0" y="0"/>
            <a:ext cx="5088255" cy="5143500"/>
          </a:xfrm>
          <a:prstGeom prst="rect">
            <a:avLst/>
          </a:prstGeom>
        </p:spPr>
      </p:pic>
      <p:sp>
        <p:nvSpPr>
          <p:cNvPr id="8" name="文本框 10"/>
          <p:cNvSpPr txBox="1"/>
          <p:nvPr/>
        </p:nvSpPr>
        <p:spPr>
          <a:xfrm>
            <a:off x="1308297" y="2388387"/>
            <a:ext cx="6527406" cy="891540"/>
          </a:xfrm>
          <a:prstGeom prst="rect">
            <a:avLst/>
          </a:prstGeom>
          <a:noFill/>
        </p:spPr>
        <p:txBody>
          <a:bodyPr wrap="square" rtlCol="0">
            <a:spAutoFit/>
          </a:bodyPr>
          <a:lstStyle/>
          <a:p>
            <a:pPr algn="ctr"/>
            <a:r>
              <a:rPr lang="zh-CN" altLang="en-US" sz="3600" dirty="0" smtClean="0">
                <a:solidFill>
                  <a:srgbClr val="414954"/>
                </a:solidFill>
                <a:latin typeface="微软雅黑" panose="020B0503020204020204" pitchFamily="34" charset="-122"/>
                <a:ea typeface="微软雅黑" panose="020B0503020204020204" pitchFamily="34" charset="-122"/>
                <a:sym typeface="+mn-ea"/>
              </a:rPr>
              <a:t>输入标题内容</a:t>
            </a:r>
            <a:endParaRPr lang="en-US" altLang="zh-CN" sz="3600" dirty="0" smtClean="0">
              <a:solidFill>
                <a:srgbClr val="414954"/>
              </a:solidFill>
              <a:latin typeface="微软雅黑" panose="020B0503020204020204" pitchFamily="34" charset="-122"/>
              <a:ea typeface="微软雅黑" panose="020B0503020204020204" pitchFamily="34" charset="-122"/>
            </a:endParaRPr>
          </a:p>
          <a:p>
            <a:pPr algn="ctr"/>
            <a:r>
              <a:rPr lang="en-US" altLang="zh-CN" sz="16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45"/>
          <p:cNvSpPr txBox="1"/>
          <p:nvPr/>
        </p:nvSpPr>
        <p:spPr>
          <a:xfrm>
            <a:off x="2791328" y="4305686"/>
            <a:ext cx="3561345" cy="430887"/>
          </a:xfrm>
          <a:prstGeom prst="rect">
            <a:avLst/>
          </a:prstGeom>
          <a:noFill/>
        </p:spPr>
        <p:txBody>
          <a:bodyPr wrap="square" rtlCol="0">
            <a:spAutoFit/>
          </a:bodyPr>
          <a:lstStyle/>
          <a:p>
            <a:pPr algn="ctr"/>
            <a:r>
              <a:rPr lang="en-US" altLang="zh-CN" sz="1100" dirty="0">
                <a:solidFill>
                  <a:srgbClr val="414954"/>
                </a:solidFill>
                <a:latin typeface="方正细圆简体" pitchFamily="2" charset="-122"/>
                <a:ea typeface="方正细圆简体" pitchFamily="2" charset="-122"/>
              </a:rPr>
              <a:t>Talents come from </a:t>
            </a:r>
            <a:r>
              <a:rPr lang="en-US" altLang="zh-CN" sz="1100" dirty="0" smtClean="0">
                <a:solidFill>
                  <a:srgbClr val="414954"/>
                </a:solidFill>
                <a:latin typeface="方正细圆简体" pitchFamily="2" charset="-122"/>
                <a:ea typeface="方正细圆简体" pitchFamily="2" charset="-122"/>
              </a:rPr>
              <a:t>diligence</a:t>
            </a:r>
            <a:r>
              <a:rPr lang="en-US" altLang="zh-CN" sz="1100" dirty="0">
                <a:solidFill>
                  <a:srgbClr val="414954"/>
                </a:solidFill>
                <a:latin typeface="方正细圆简体" pitchFamily="2" charset="-122"/>
                <a:ea typeface="方正细圆简体" pitchFamily="2" charset="-122"/>
              </a:rPr>
              <a:t>, </a:t>
            </a:r>
            <a:r>
              <a:rPr lang="en-US" altLang="zh-CN" sz="1100" dirty="0" err="1">
                <a:solidFill>
                  <a:srgbClr val="414954"/>
                </a:solidFill>
                <a:latin typeface="方正细圆简体" pitchFamily="2" charset="-122"/>
                <a:ea typeface="方正细圆简体" pitchFamily="2" charset="-122"/>
              </a:rPr>
              <a:t>qzuserl</a:t>
            </a:r>
            <a:r>
              <a:rPr lang="en-US" altLang="zh-CN" sz="1100" dirty="0">
                <a:solidFill>
                  <a:srgbClr val="414954"/>
                </a:solidFill>
                <a:latin typeface="方正细圆简体" pitchFamily="2" charset="-122"/>
                <a:ea typeface="方正细圆简体" pitchFamily="2" charset="-122"/>
              </a:rPr>
              <a:t> </a:t>
            </a:r>
            <a:endParaRPr lang="en-US" altLang="zh-CN" sz="1100" dirty="0" smtClean="0">
              <a:solidFill>
                <a:srgbClr val="414954"/>
              </a:solidFill>
              <a:latin typeface="方正细圆简体" pitchFamily="2" charset="-122"/>
              <a:ea typeface="方正细圆简体" pitchFamily="2" charset="-122"/>
            </a:endParaRPr>
          </a:p>
          <a:p>
            <a:pPr algn="ctr"/>
            <a:r>
              <a:rPr lang="en-US" altLang="zh-CN" sz="1100" dirty="0" smtClean="0">
                <a:solidFill>
                  <a:srgbClr val="414954"/>
                </a:solidFill>
                <a:latin typeface="方正细圆简体" pitchFamily="2" charset="-122"/>
                <a:ea typeface="方正细圆简体" pitchFamily="2" charset="-122"/>
              </a:rPr>
              <a:t>and </a:t>
            </a:r>
            <a:r>
              <a:rPr lang="en-US" altLang="zh-CN" sz="1100" dirty="0">
                <a:solidFill>
                  <a:srgbClr val="414954"/>
                </a:solidFill>
                <a:latin typeface="方正细圆简体" pitchFamily="2" charset="-122"/>
                <a:ea typeface="方正细圆简体" pitchFamily="2" charset="-122"/>
              </a:rPr>
              <a:t>knowledge is gained by </a:t>
            </a:r>
            <a:r>
              <a:rPr lang="en-US" altLang="zh-CN" sz="1100" dirty="0" smtClean="0">
                <a:solidFill>
                  <a:srgbClr val="414954"/>
                </a:solidFill>
                <a:latin typeface="方正细圆简体" pitchFamily="2" charset="-122"/>
                <a:ea typeface="方正细圆简体" pitchFamily="2" charset="-122"/>
              </a:rPr>
              <a:t>accumulation.</a:t>
            </a:r>
            <a:endParaRPr lang="en-US" altLang="zh-CN" sz="1100" b="1" spc="600" dirty="0">
              <a:solidFill>
                <a:srgbClr val="414954"/>
              </a:solidFill>
              <a:latin typeface="方正细圆简体" pitchFamily="2" charset="-122"/>
              <a:ea typeface="方正细圆简体" pitchFamily="2" charset="-122"/>
              <a:cs typeface="+mn-ea"/>
              <a:sym typeface="Arial" panose="020B0604020202020204" pitchFamily="34" charset="0"/>
            </a:endParaRPr>
          </a:p>
        </p:txBody>
      </p:sp>
      <p:grpSp>
        <p:nvGrpSpPr>
          <p:cNvPr id="20" name="组合 19"/>
          <p:cNvGrpSpPr/>
          <p:nvPr/>
        </p:nvGrpSpPr>
        <p:grpSpPr>
          <a:xfrm>
            <a:off x="8574944" y="356240"/>
            <a:ext cx="193274" cy="101713"/>
            <a:chOff x="8574944" y="356240"/>
            <a:chExt cx="193274" cy="101713"/>
          </a:xfrm>
          <a:solidFill>
            <a:srgbClr val="414954"/>
          </a:solidFill>
        </p:grpSpPr>
        <p:sp>
          <p:nvSpPr>
            <p:cNvPr id="21" name="等腰三角形 20"/>
            <p:cNvSpPr/>
            <p:nvPr/>
          </p:nvSpPr>
          <p:spPr>
            <a:xfrm rot="5400000">
              <a:off x="8673521" y="363254"/>
              <a:ext cx="101712" cy="87683"/>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等腰三角形 21"/>
            <p:cNvSpPr/>
            <p:nvPr/>
          </p:nvSpPr>
          <p:spPr>
            <a:xfrm rot="5400000">
              <a:off x="8567930" y="363255"/>
              <a:ext cx="101712" cy="87683"/>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3" name="椭圆 22"/>
          <p:cNvSpPr/>
          <p:nvPr/>
        </p:nvSpPr>
        <p:spPr>
          <a:xfrm>
            <a:off x="3899343" y="771525"/>
            <a:ext cx="1345314" cy="1345314"/>
          </a:xfrm>
          <a:prstGeom prst="ellipse">
            <a:avLst/>
          </a:prstGeom>
          <a:gradFill>
            <a:gsLst>
              <a:gs pos="50000">
                <a:srgbClr val="F5BD7C"/>
              </a:gs>
              <a:gs pos="0">
                <a:srgbClr val="F6D1A7"/>
              </a:gs>
              <a:gs pos="100000">
                <a:srgbClr val="F4A850"/>
              </a:gs>
            </a:gsLst>
            <a:lin scaled="1"/>
          </a:gradFill>
          <a:ln w="76200">
            <a:solidFill>
              <a:srgbClr val="F6F6F6"/>
            </a:solidFill>
          </a:ln>
          <a:effectLst>
            <a:outerShdw blurRad="127000" dist="127000" dir="27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11"/>
          <p:cNvSpPr txBox="1"/>
          <p:nvPr/>
        </p:nvSpPr>
        <p:spPr>
          <a:xfrm>
            <a:off x="3711962" y="960335"/>
            <a:ext cx="1507738" cy="991870"/>
          </a:xfrm>
          <a:prstGeom prst="rect">
            <a:avLst/>
          </a:prstGeom>
          <a:noFill/>
        </p:spPr>
        <p:txBody>
          <a:bodyPr wrap="square" lIns="68580" tIns="34290" rIns="68580" bIns="34290" rtlCol="0">
            <a:spAutoFit/>
          </a:bodyPr>
          <a:lstStyle/>
          <a:p>
            <a:pPr algn="ctr"/>
            <a:r>
              <a:rPr lang="en-US" altLang="zh-CN" sz="6000" dirty="0" smtClean="0">
                <a:solidFill>
                  <a:schemeClr val="bg1"/>
                </a:solidFill>
                <a:latin typeface="微软雅黑" panose="020B0503020204020204" pitchFamily="34" charset="-122"/>
                <a:ea typeface="微软雅黑" panose="020B0503020204020204" pitchFamily="34" charset="-122"/>
                <a:sym typeface="+mn-ea"/>
              </a:rPr>
              <a:t> 03</a:t>
            </a:r>
            <a:endParaRPr lang="zh-CN" altLang="en-US" sz="6000"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15900" y="365125"/>
            <a:ext cx="6637075" cy="342901"/>
            <a:chOff x="340" y="575"/>
            <a:chExt cx="10452" cy="540"/>
          </a:xfrm>
        </p:grpSpPr>
        <p:sp>
          <p:nvSpPr>
            <p:cNvPr id="17" name="文本框 17"/>
            <p:cNvSpPr txBox="1"/>
            <p:nvPr/>
          </p:nvSpPr>
          <p:spPr>
            <a:xfrm>
              <a:off x="340" y="575"/>
              <a:ext cx="666" cy="531"/>
            </a:xfrm>
            <a:prstGeom prst="rect">
              <a:avLst/>
            </a:prstGeom>
            <a:noFill/>
          </p:spPr>
          <p:txBody>
            <a:bodyPr wrap="square" rtlCol="0">
              <a:spAutoFit/>
            </a:bodyPr>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03</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10"/>
            <p:cNvSpPr txBox="1"/>
            <p:nvPr/>
          </p:nvSpPr>
          <p:spPr>
            <a:xfrm>
              <a:off x="1077" y="584"/>
              <a:ext cx="9715" cy="531"/>
            </a:xfrm>
            <a:prstGeom prst="rect">
              <a:avLst/>
            </a:prstGeom>
            <a:noFill/>
          </p:spPr>
          <p:txBody>
            <a:bodyPr wrap="square" rtlCol="0">
              <a:spAutoFit/>
            </a:bodyPr>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2" name="组合 21"/>
          <p:cNvGrpSpPr/>
          <p:nvPr/>
        </p:nvGrpSpPr>
        <p:grpSpPr>
          <a:xfrm>
            <a:off x="892304" y="1137920"/>
            <a:ext cx="7363746" cy="3219016"/>
            <a:chOff x="1330" y="2542"/>
            <a:chExt cx="16967" cy="7417"/>
          </a:xfrm>
        </p:grpSpPr>
        <p:grpSp>
          <p:nvGrpSpPr>
            <p:cNvPr id="5" name="Group 64"/>
            <p:cNvGrpSpPr/>
            <p:nvPr/>
          </p:nvGrpSpPr>
          <p:grpSpPr>
            <a:xfrm>
              <a:off x="11240" y="4774"/>
              <a:ext cx="3053" cy="3259"/>
              <a:chOff x="5352898" y="2118903"/>
              <a:chExt cx="1453985" cy="1552266"/>
            </a:xfrm>
          </p:grpSpPr>
          <p:sp>
            <p:nvSpPr>
              <p:cNvPr id="2" name="Oval 59"/>
              <p:cNvSpPr>
                <a:spLocks noChangeAspect="1"/>
              </p:cNvSpPr>
              <p:nvPr/>
            </p:nvSpPr>
            <p:spPr>
              <a:xfrm>
                <a:off x="5355187" y="2219473"/>
                <a:ext cx="1451696" cy="14516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Oval 27"/>
              <p:cNvSpPr>
                <a:spLocks noChangeAspect="1"/>
              </p:cNvSpPr>
              <p:nvPr/>
            </p:nvSpPr>
            <p:spPr>
              <a:xfrm>
                <a:off x="5352898" y="2118903"/>
                <a:ext cx="1451696" cy="1451696"/>
              </a:xfrm>
              <a:prstGeom prst="ellipse">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 name="Group 61"/>
            <p:cNvGrpSpPr/>
            <p:nvPr/>
          </p:nvGrpSpPr>
          <p:grpSpPr>
            <a:xfrm>
              <a:off x="4706" y="4828"/>
              <a:ext cx="3048" cy="3184"/>
              <a:chOff x="2241436" y="2144684"/>
              <a:chExt cx="1451696" cy="1516325"/>
            </a:xfrm>
          </p:grpSpPr>
          <p:sp>
            <p:nvSpPr>
              <p:cNvPr id="58" name="Oval 57"/>
              <p:cNvSpPr>
                <a:spLocks noChangeAspect="1"/>
              </p:cNvSpPr>
              <p:nvPr/>
            </p:nvSpPr>
            <p:spPr>
              <a:xfrm>
                <a:off x="2241436" y="2209313"/>
                <a:ext cx="1451696" cy="14516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Oval 28"/>
              <p:cNvSpPr>
                <a:spLocks noChangeAspect="1"/>
              </p:cNvSpPr>
              <p:nvPr/>
            </p:nvSpPr>
            <p:spPr>
              <a:xfrm>
                <a:off x="2241436" y="2144684"/>
                <a:ext cx="1451696" cy="1451696"/>
              </a:xfrm>
              <a:prstGeom prst="ellipse">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8" name="Group 62"/>
            <p:cNvGrpSpPr/>
            <p:nvPr/>
          </p:nvGrpSpPr>
          <p:grpSpPr>
            <a:xfrm>
              <a:off x="7538" y="3001"/>
              <a:ext cx="3048" cy="3165"/>
              <a:chOff x="3590171" y="1274819"/>
              <a:chExt cx="1451696" cy="1507307"/>
            </a:xfrm>
          </p:grpSpPr>
          <p:sp>
            <p:nvSpPr>
              <p:cNvPr id="9" name="Oval 60"/>
              <p:cNvSpPr>
                <a:spLocks noChangeAspect="1"/>
              </p:cNvSpPr>
              <p:nvPr/>
            </p:nvSpPr>
            <p:spPr>
              <a:xfrm>
                <a:off x="3590171" y="1330430"/>
                <a:ext cx="1451696" cy="1451696"/>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0" name="Oval 29"/>
              <p:cNvSpPr>
                <a:spLocks noChangeAspect="1"/>
              </p:cNvSpPr>
              <p:nvPr/>
            </p:nvSpPr>
            <p:spPr>
              <a:xfrm>
                <a:off x="3590171" y="1274819"/>
                <a:ext cx="1451696" cy="1451696"/>
              </a:xfrm>
              <a:prstGeom prst="ellipse">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 name="Group 63"/>
            <p:cNvGrpSpPr/>
            <p:nvPr/>
          </p:nvGrpSpPr>
          <p:grpSpPr>
            <a:xfrm>
              <a:off x="8271" y="6146"/>
              <a:ext cx="3048" cy="3171"/>
              <a:chOff x="3939055" y="2772601"/>
              <a:chExt cx="1451696" cy="1510257"/>
            </a:xfrm>
          </p:grpSpPr>
          <p:sp>
            <p:nvSpPr>
              <p:cNvPr id="11" name="Oval 58"/>
              <p:cNvSpPr>
                <a:spLocks noChangeAspect="1"/>
              </p:cNvSpPr>
              <p:nvPr/>
            </p:nvSpPr>
            <p:spPr>
              <a:xfrm>
                <a:off x="3939055" y="2831162"/>
                <a:ext cx="1451696" cy="145169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8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Oval 30"/>
              <p:cNvSpPr>
                <a:spLocks noChangeAspect="1"/>
              </p:cNvSpPr>
              <p:nvPr/>
            </p:nvSpPr>
            <p:spPr>
              <a:xfrm>
                <a:off x="3939055" y="2772601"/>
                <a:ext cx="1451696" cy="1451696"/>
              </a:xfrm>
              <a:prstGeom prst="ellipse">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47" name="Arc 46"/>
            <p:cNvSpPr/>
            <p:nvPr/>
          </p:nvSpPr>
          <p:spPr>
            <a:xfrm rot="18536433">
              <a:off x="4452" y="4362"/>
              <a:ext cx="3436" cy="3436"/>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2" name="Arc 47"/>
            <p:cNvSpPr/>
            <p:nvPr/>
          </p:nvSpPr>
          <p:spPr>
            <a:xfrm rot="2537090">
              <a:off x="7647" y="2868"/>
              <a:ext cx="3436" cy="3436"/>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9" name="Arc 48"/>
            <p:cNvSpPr/>
            <p:nvPr/>
          </p:nvSpPr>
          <p:spPr>
            <a:xfrm rot="16951463" flipH="1">
              <a:off x="7843" y="6215"/>
              <a:ext cx="3436" cy="3436"/>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Arc 49"/>
            <p:cNvSpPr/>
            <p:nvPr/>
          </p:nvSpPr>
          <p:spPr>
            <a:xfrm rot="12440065" flipH="1">
              <a:off x="11081" y="5061"/>
              <a:ext cx="3436" cy="3436"/>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3" name="Freeform 66"/>
            <p:cNvSpPr>
              <a:spLocks noEditPoints="1"/>
            </p:cNvSpPr>
            <p:nvPr/>
          </p:nvSpPr>
          <p:spPr bwMode="auto">
            <a:xfrm>
              <a:off x="5632" y="5947"/>
              <a:ext cx="1198" cy="929"/>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p>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3" name="Freeform 52"/>
            <p:cNvSpPr>
              <a:spLocks noEditPoints="1"/>
            </p:cNvSpPr>
            <p:nvPr/>
          </p:nvSpPr>
          <p:spPr bwMode="auto">
            <a:xfrm>
              <a:off x="8583" y="3953"/>
              <a:ext cx="959" cy="1032"/>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21920" tIns="60960" rIns="121920" bIns="60960" numCol="1" anchor="t" anchorCtr="0" compatLnSpc="1"/>
            <a:p>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4" name="Freeform 131"/>
            <p:cNvSpPr/>
            <p:nvPr/>
          </p:nvSpPr>
          <p:spPr bwMode="auto">
            <a:xfrm>
              <a:off x="9351" y="7281"/>
              <a:ext cx="887" cy="901"/>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121920" tIns="60960" rIns="121920" bIns="60960" numCol="1" anchor="t" anchorCtr="0" compatLnSpc="1"/>
            <a:p>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5" name="Freeform 57"/>
            <p:cNvSpPr>
              <a:spLocks noEditPoints="1"/>
            </p:cNvSpPr>
            <p:nvPr/>
          </p:nvSpPr>
          <p:spPr bwMode="auto">
            <a:xfrm>
              <a:off x="12282" y="5845"/>
              <a:ext cx="962" cy="948"/>
            </a:xfrm>
            <a:custGeom>
              <a:avLst/>
              <a:gdLst/>
              <a:ahLst/>
              <a:cxnLst>
                <a:cxn ang="0">
                  <a:pos x="62" y="56"/>
                </a:cxn>
                <a:cxn ang="0">
                  <a:pos x="56" y="62"/>
                </a:cxn>
                <a:cxn ang="0">
                  <a:pos x="48" y="65"/>
                </a:cxn>
                <a:cxn ang="0">
                  <a:pos x="40" y="62"/>
                </a:cxn>
                <a:cxn ang="0">
                  <a:pos x="32" y="54"/>
                </a:cxn>
                <a:cxn ang="0">
                  <a:pos x="28" y="46"/>
                </a:cxn>
                <a:cxn ang="0">
                  <a:pos x="32" y="37"/>
                </a:cxn>
                <a:cxn ang="0">
                  <a:pos x="28" y="34"/>
                </a:cxn>
                <a:cxn ang="0">
                  <a:pos x="20" y="37"/>
                </a:cxn>
                <a:cxn ang="0">
                  <a:pos x="12" y="34"/>
                </a:cxn>
                <a:cxn ang="0">
                  <a:pos x="3" y="25"/>
                </a:cxn>
                <a:cxn ang="0">
                  <a:pos x="0" y="17"/>
                </a:cxn>
                <a:cxn ang="0">
                  <a:pos x="4" y="9"/>
                </a:cxn>
                <a:cxn ang="0">
                  <a:pos x="9" y="3"/>
                </a:cxn>
                <a:cxn ang="0">
                  <a:pos x="18" y="0"/>
                </a:cxn>
                <a:cxn ang="0">
                  <a:pos x="26" y="3"/>
                </a:cxn>
                <a:cxn ang="0">
                  <a:pos x="34" y="12"/>
                </a:cxn>
                <a:cxn ang="0">
                  <a:pos x="37" y="20"/>
                </a:cxn>
                <a:cxn ang="0">
                  <a:pos x="34" y="28"/>
                </a:cxn>
                <a:cxn ang="0">
                  <a:pos x="37" y="32"/>
                </a:cxn>
                <a:cxn ang="0">
                  <a:pos x="46" y="28"/>
                </a:cxn>
                <a:cxn ang="0">
                  <a:pos x="54" y="32"/>
                </a:cxn>
                <a:cxn ang="0">
                  <a:pos x="62" y="40"/>
                </a:cxn>
                <a:cxn ang="0">
                  <a:pos x="66" y="48"/>
                </a:cxn>
                <a:cxn ang="0">
                  <a:pos x="62" y="56"/>
                </a:cxn>
                <a:cxn ang="0">
                  <a:pos x="29" y="17"/>
                </a:cxn>
                <a:cxn ang="0">
                  <a:pos x="20" y="9"/>
                </a:cxn>
                <a:cxn ang="0">
                  <a:pos x="18" y="8"/>
                </a:cxn>
                <a:cxn ang="0">
                  <a:pos x="15" y="9"/>
                </a:cxn>
                <a:cxn ang="0">
                  <a:pos x="9" y="15"/>
                </a:cxn>
                <a:cxn ang="0">
                  <a:pos x="8" y="17"/>
                </a:cxn>
                <a:cxn ang="0">
                  <a:pos x="9" y="20"/>
                </a:cxn>
                <a:cxn ang="0">
                  <a:pos x="17" y="28"/>
                </a:cxn>
                <a:cxn ang="0">
                  <a:pos x="20" y="29"/>
                </a:cxn>
                <a:cxn ang="0">
                  <a:pos x="23" y="28"/>
                </a:cxn>
                <a:cxn ang="0">
                  <a:pos x="20" y="24"/>
                </a:cxn>
                <a:cxn ang="0">
                  <a:pos x="24" y="20"/>
                </a:cxn>
                <a:cxn ang="0">
                  <a:pos x="28" y="23"/>
                </a:cxn>
                <a:cxn ang="0">
                  <a:pos x="30" y="20"/>
                </a:cxn>
                <a:cxn ang="0">
                  <a:pos x="29" y="17"/>
                </a:cxn>
                <a:cxn ang="0">
                  <a:pos x="57" y="45"/>
                </a:cxn>
                <a:cxn ang="0">
                  <a:pos x="48" y="37"/>
                </a:cxn>
                <a:cxn ang="0">
                  <a:pos x="46" y="36"/>
                </a:cxn>
                <a:cxn ang="0">
                  <a:pos x="43" y="37"/>
                </a:cxn>
                <a:cxn ang="0">
                  <a:pos x="46" y="42"/>
                </a:cxn>
                <a:cxn ang="0">
                  <a:pos x="42" y="46"/>
                </a:cxn>
                <a:cxn ang="0">
                  <a:pos x="37" y="43"/>
                </a:cxn>
                <a:cxn ang="0">
                  <a:pos x="36" y="46"/>
                </a:cxn>
                <a:cxn ang="0">
                  <a:pos x="37" y="48"/>
                </a:cxn>
                <a:cxn ang="0">
                  <a:pos x="45" y="57"/>
                </a:cxn>
                <a:cxn ang="0">
                  <a:pos x="48" y="58"/>
                </a:cxn>
                <a:cxn ang="0">
                  <a:pos x="51" y="57"/>
                </a:cxn>
                <a:cxn ang="0">
                  <a:pos x="57" y="51"/>
                </a:cxn>
                <a:cxn ang="0">
                  <a:pos x="58" y="48"/>
                </a:cxn>
                <a:cxn ang="0">
                  <a:pos x="57" y="45"/>
                </a:cxn>
              </a:cxnLst>
              <a:rect l="0" t="0" r="r" b="b"/>
              <a:pathLst>
                <a:path w="66" h="65">
                  <a:moveTo>
                    <a:pt x="62" y="56"/>
                  </a:moveTo>
                  <a:cubicBezTo>
                    <a:pt x="56" y="62"/>
                    <a:pt x="56" y="62"/>
                    <a:pt x="56" y="62"/>
                  </a:cubicBezTo>
                  <a:cubicBezTo>
                    <a:pt x="54" y="64"/>
                    <a:pt x="51" y="65"/>
                    <a:pt x="48" y="65"/>
                  </a:cubicBezTo>
                  <a:cubicBezTo>
                    <a:pt x="45" y="65"/>
                    <a:pt x="42" y="64"/>
                    <a:pt x="40" y="62"/>
                  </a:cubicBezTo>
                  <a:cubicBezTo>
                    <a:pt x="32" y="54"/>
                    <a:pt x="32" y="54"/>
                    <a:pt x="32" y="54"/>
                  </a:cubicBezTo>
                  <a:cubicBezTo>
                    <a:pt x="30" y="52"/>
                    <a:pt x="28" y="49"/>
                    <a:pt x="28" y="46"/>
                  </a:cubicBezTo>
                  <a:cubicBezTo>
                    <a:pt x="28" y="42"/>
                    <a:pt x="30" y="39"/>
                    <a:pt x="32" y="37"/>
                  </a:cubicBezTo>
                  <a:cubicBezTo>
                    <a:pt x="28" y="34"/>
                    <a:pt x="28" y="34"/>
                    <a:pt x="28" y="34"/>
                  </a:cubicBezTo>
                  <a:cubicBezTo>
                    <a:pt x="26" y="36"/>
                    <a:pt x="23" y="37"/>
                    <a:pt x="20" y="37"/>
                  </a:cubicBezTo>
                  <a:cubicBezTo>
                    <a:pt x="17" y="37"/>
                    <a:pt x="14" y="36"/>
                    <a:pt x="12" y="34"/>
                  </a:cubicBezTo>
                  <a:cubicBezTo>
                    <a:pt x="3" y="25"/>
                    <a:pt x="3" y="25"/>
                    <a:pt x="3" y="25"/>
                  </a:cubicBezTo>
                  <a:cubicBezTo>
                    <a:pt x="1" y="23"/>
                    <a:pt x="0" y="20"/>
                    <a:pt x="0" y="17"/>
                  </a:cubicBezTo>
                  <a:cubicBezTo>
                    <a:pt x="0" y="14"/>
                    <a:pt x="1" y="11"/>
                    <a:pt x="4" y="9"/>
                  </a:cubicBezTo>
                  <a:cubicBezTo>
                    <a:pt x="9" y="3"/>
                    <a:pt x="9" y="3"/>
                    <a:pt x="9" y="3"/>
                  </a:cubicBezTo>
                  <a:cubicBezTo>
                    <a:pt x="12" y="1"/>
                    <a:pt x="15" y="0"/>
                    <a:pt x="18" y="0"/>
                  </a:cubicBezTo>
                  <a:cubicBezTo>
                    <a:pt x="21" y="0"/>
                    <a:pt x="24" y="1"/>
                    <a:pt x="26" y="3"/>
                  </a:cubicBezTo>
                  <a:cubicBezTo>
                    <a:pt x="34" y="12"/>
                    <a:pt x="34" y="12"/>
                    <a:pt x="34" y="12"/>
                  </a:cubicBezTo>
                  <a:cubicBezTo>
                    <a:pt x="36" y="14"/>
                    <a:pt x="37" y="17"/>
                    <a:pt x="37" y="20"/>
                  </a:cubicBezTo>
                  <a:cubicBezTo>
                    <a:pt x="37" y="23"/>
                    <a:pt x="36" y="26"/>
                    <a:pt x="34" y="28"/>
                  </a:cubicBezTo>
                  <a:cubicBezTo>
                    <a:pt x="37" y="32"/>
                    <a:pt x="37" y="32"/>
                    <a:pt x="37" y="32"/>
                  </a:cubicBezTo>
                  <a:cubicBezTo>
                    <a:pt x="40" y="30"/>
                    <a:pt x="43" y="28"/>
                    <a:pt x="46" y="28"/>
                  </a:cubicBezTo>
                  <a:cubicBezTo>
                    <a:pt x="49" y="28"/>
                    <a:pt x="52" y="29"/>
                    <a:pt x="54" y="32"/>
                  </a:cubicBezTo>
                  <a:cubicBezTo>
                    <a:pt x="62" y="40"/>
                    <a:pt x="62" y="40"/>
                    <a:pt x="62" y="40"/>
                  </a:cubicBezTo>
                  <a:cubicBezTo>
                    <a:pt x="64" y="42"/>
                    <a:pt x="66" y="45"/>
                    <a:pt x="66" y="48"/>
                  </a:cubicBezTo>
                  <a:cubicBezTo>
                    <a:pt x="66" y="51"/>
                    <a:pt x="64" y="54"/>
                    <a:pt x="62" y="56"/>
                  </a:cubicBezTo>
                  <a:close/>
                  <a:moveTo>
                    <a:pt x="29" y="17"/>
                  </a:moveTo>
                  <a:cubicBezTo>
                    <a:pt x="20" y="9"/>
                    <a:pt x="20" y="9"/>
                    <a:pt x="20" y="9"/>
                  </a:cubicBezTo>
                  <a:cubicBezTo>
                    <a:pt x="20" y="8"/>
                    <a:pt x="19" y="8"/>
                    <a:pt x="18" y="8"/>
                  </a:cubicBezTo>
                  <a:cubicBezTo>
                    <a:pt x="17" y="8"/>
                    <a:pt x="16" y="8"/>
                    <a:pt x="15" y="9"/>
                  </a:cubicBezTo>
                  <a:cubicBezTo>
                    <a:pt x="9" y="15"/>
                    <a:pt x="9" y="15"/>
                    <a:pt x="9" y="15"/>
                  </a:cubicBezTo>
                  <a:cubicBezTo>
                    <a:pt x="8" y="15"/>
                    <a:pt x="8" y="16"/>
                    <a:pt x="8" y="17"/>
                  </a:cubicBezTo>
                  <a:cubicBezTo>
                    <a:pt x="8" y="18"/>
                    <a:pt x="8" y="19"/>
                    <a:pt x="9" y="20"/>
                  </a:cubicBezTo>
                  <a:cubicBezTo>
                    <a:pt x="17" y="28"/>
                    <a:pt x="17" y="28"/>
                    <a:pt x="17" y="28"/>
                  </a:cubicBezTo>
                  <a:cubicBezTo>
                    <a:pt x="18" y="29"/>
                    <a:pt x="19" y="29"/>
                    <a:pt x="20" y="29"/>
                  </a:cubicBezTo>
                  <a:cubicBezTo>
                    <a:pt x="21" y="29"/>
                    <a:pt x="22" y="29"/>
                    <a:pt x="23" y="28"/>
                  </a:cubicBezTo>
                  <a:cubicBezTo>
                    <a:pt x="22" y="27"/>
                    <a:pt x="20" y="26"/>
                    <a:pt x="20" y="24"/>
                  </a:cubicBezTo>
                  <a:cubicBezTo>
                    <a:pt x="20" y="22"/>
                    <a:pt x="22" y="20"/>
                    <a:pt x="24" y="20"/>
                  </a:cubicBezTo>
                  <a:cubicBezTo>
                    <a:pt x="26" y="20"/>
                    <a:pt x="27" y="21"/>
                    <a:pt x="28" y="23"/>
                  </a:cubicBezTo>
                  <a:cubicBezTo>
                    <a:pt x="29" y="22"/>
                    <a:pt x="30" y="21"/>
                    <a:pt x="30" y="20"/>
                  </a:cubicBezTo>
                  <a:cubicBezTo>
                    <a:pt x="30" y="19"/>
                    <a:pt x="29" y="18"/>
                    <a:pt x="29" y="17"/>
                  </a:cubicBezTo>
                  <a:close/>
                  <a:moveTo>
                    <a:pt x="57" y="45"/>
                  </a:moveTo>
                  <a:cubicBezTo>
                    <a:pt x="48" y="37"/>
                    <a:pt x="48" y="37"/>
                    <a:pt x="48" y="37"/>
                  </a:cubicBezTo>
                  <a:cubicBezTo>
                    <a:pt x="48" y="36"/>
                    <a:pt x="47" y="36"/>
                    <a:pt x="46" y="36"/>
                  </a:cubicBezTo>
                  <a:cubicBezTo>
                    <a:pt x="45" y="36"/>
                    <a:pt x="44" y="36"/>
                    <a:pt x="43" y="37"/>
                  </a:cubicBezTo>
                  <a:cubicBezTo>
                    <a:pt x="44" y="39"/>
                    <a:pt x="46" y="40"/>
                    <a:pt x="46" y="42"/>
                  </a:cubicBezTo>
                  <a:cubicBezTo>
                    <a:pt x="46" y="44"/>
                    <a:pt x="44" y="46"/>
                    <a:pt x="42" y="46"/>
                  </a:cubicBezTo>
                  <a:cubicBezTo>
                    <a:pt x="40" y="46"/>
                    <a:pt x="39" y="44"/>
                    <a:pt x="37" y="43"/>
                  </a:cubicBezTo>
                  <a:cubicBezTo>
                    <a:pt x="37" y="43"/>
                    <a:pt x="36" y="44"/>
                    <a:pt x="36" y="46"/>
                  </a:cubicBezTo>
                  <a:cubicBezTo>
                    <a:pt x="36" y="47"/>
                    <a:pt x="36" y="48"/>
                    <a:pt x="37" y="48"/>
                  </a:cubicBezTo>
                  <a:cubicBezTo>
                    <a:pt x="45" y="57"/>
                    <a:pt x="45" y="57"/>
                    <a:pt x="45" y="57"/>
                  </a:cubicBezTo>
                  <a:cubicBezTo>
                    <a:pt x="46" y="57"/>
                    <a:pt x="47" y="58"/>
                    <a:pt x="48" y="58"/>
                  </a:cubicBezTo>
                  <a:cubicBezTo>
                    <a:pt x="49" y="58"/>
                    <a:pt x="50" y="57"/>
                    <a:pt x="51" y="57"/>
                  </a:cubicBezTo>
                  <a:cubicBezTo>
                    <a:pt x="57" y="51"/>
                    <a:pt x="57" y="51"/>
                    <a:pt x="57" y="51"/>
                  </a:cubicBezTo>
                  <a:cubicBezTo>
                    <a:pt x="58" y="50"/>
                    <a:pt x="58" y="49"/>
                    <a:pt x="58" y="48"/>
                  </a:cubicBezTo>
                  <a:cubicBezTo>
                    <a:pt x="58" y="47"/>
                    <a:pt x="58" y="46"/>
                    <a:pt x="57" y="45"/>
                  </a:cubicBezTo>
                  <a:close/>
                </a:path>
              </a:pathLst>
            </a:custGeom>
            <a:solidFill>
              <a:schemeClr val="bg1"/>
            </a:solidFill>
            <a:ln w="9525">
              <a:noFill/>
              <a:round/>
            </a:ln>
          </p:spPr>
          <p:txBody>
            <a:bodyPr vert="horz" wrap="square" lIns="121920" tIns="60960" rIns="121920" bIns="60960" numCol="1" anchor="t" anchorCtr="0" compatLnSpc="1"/>
            <a:p>
              <a:endParaRPr 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36" name="组合 35"/>
            <p:cNvGrpSpPr/>
            <p:nvPr/>
          </p:nvGrpSpPr>
          <p:grpSpPr>
            <a:xfrm>
              <a:off x="2177" y="7935"/>
              <a:ext cx="3047" cy="1911"/>
              <a:chOff x="468937" y="2419540"/>
              <a:chExt cx="1934629" cy="1213308"/>
            </a:xfrm>
          </p:grpSpPr>
          <p:sp>
            <p:nvSpPr>
              <p:cNvPr id="38" name="TextBox 18"/>
              <p:cNvSpPr txBox="1"/>
              <p:nvPr/>
            </p:nvSpPr>
            <p:spPr>
              <a:xfrm flipH="1">
                <a:off x="468937" y="2419540"/>
                <a:ext cx="1319785" cy="403199"/>
              </a:xfrm>
              <a:prstGeom prst="rect">
                <a:avLst/>
              </a:prstGeom>
              <a:noFill/>
            </p:spPr>
            <p:txBody>
              <a:bodyPr wrap="square" rtlCol="0">
                <a:spAutoFit/>
              </a:bodyPr>
              <a:p>
                <a:r>
                  <a:rPr lang="en-US" sz="12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PRESENT</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470268" y="2823664"/>
                <a:ext cx="1933298" cy="809184"/>
              </a:xfrm>
              <a:prstGeom prst="rect">
                <a:avLst/>
              </a:prstGeom>
            </p:spPr>
            <p:txBody>
              <a:bodyPr wrap="square">
                <a:spAutoFit/>
              </a:bodyPr>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15" name="组合 14"/>
            <p:cNvGrpSpPr/>
            <p:nvPr/>
          </p:nvGrpSpPr>
          <p:grpSpPr>
            <a:xfrm>
              <a:off x="1330" y="4773"/>
              <a:ext cx="3047" cy="1911"/>
              <a:chOff x="468937" y="2419540"/>
              <a:chExt cx="1934629" cy="1213308"/>
            </a:xfrm>
          </p:grpSpPr>
          <p:sp>
            <p:nvSpPr>
              <p:cNvPr id="16" name="TextBox 18"/>
              <p:cNvSpPr txBox="1"/>
              <p:nvPr/>
            </p:nvSpPr>
            <p:spPr>
              <a:xfrm flipH="1">
                <a:off x="468937" y="2419540"/>
                <a:ext cx="1319785" cy="403199"/>
              </a:xfrm>
              <a:prstGeom prst="rect">
                <a:avLst/>
              </a:prstGeom>
              <a:noFill/>
            </p:spPr>
            <p:txBody>
              <a:bodyPr wrap="square" rtlCol="0">
                <a:spAutoFit/>
              </a:bodyPr>
              <a:p>
                <a:r>
                  <a:rPr lang="en-US" sz="12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PRESENT</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2" name="矩形 51"/>
              <p:cNvSpPr/>
              <p:nvPr/>
            </p:nvSpPr>
            <p:spPr>
              <a:xfrm>
                <a:off x="470268" y="2823664"/>
                <a:ext cx="1933298" cy="809184"/>
              </a:xfrm>
              <a:prstGeom prst="rect">
                <a:avLst/>
              </a:prstGeom>
            </p:spPr>
            <p:txBody>
              <a:bodyPr wrap="square">
                <a:spAutoFit/>
              </a:bodyPr>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53" name="组合 52"/>
            <p:cNvGrpSpPr/>
            <p:nvPr/>
          </p:nvGrpSpPr>
          <p:grpSpPr>
            <a:xfrm>
              <a:off x="13387" y="2542"/>
              <a:ext cx="3047" cy="1911"/>
              <a:chOff x="468937" y="2419540"/>
              <a:chExt cx="1934629" cy="1213308"/>
            </a:xfrm>
          </p:grpSpPr>
          <p:sp>
            <p:nvSpPr>
              <p:cNvPr id="18" name="TextBox 18"/>
              <p:cNvSpPr txBox="1"/>
              <p:nvPr/>
            </p:nvSpPr>
            <p:spPr>
              <a:xfrm flipH="1">
                <a:off x="468937" y="2419540"/>
                <a:ext cx="1319785" cy="403199"/>
              </a:xfrm>
              <a:prstGeom prst="rect">
                <a:avLst/>
              </a:prstGeom>
              <a:noFill/>
            </p:spPr>
            <p:txBody>
              <a:bodyPr wrap="square" rtlCol="0">
                <a:spAutoFit/>
              </a:bodyPr>
              <a:p>
                <a:r>
                  <a:rPr lang="en-US" sz="12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PRESENT</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9" name="矩形 18"/>
              <p:cNvSpPr/>
              <p:nvPr/>
            </p:nvSpPr>
            <p:spPr>
              <a:xfrm>
                <a:off x="470268" y="2823664"/>
                <a:ext cx="1933298" cy="809184"/>
              </a:xfrm>
              <a:prstGeom prst="rect">
                <a:avLst/>
              </a:prstGeom>
            </p:spPr>
            <p:txBody>
              <a:bodyPr wrap="square">
                <a:spAutoFit/>
              </a:bodyPr>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56" name="组合 55"/>
            <p:cNvGrpSpPr/>
            <p:nvPr/>
          </p:nvGrpSpPr>
          <p:grpSpPr>
            <a:xfrm>
              <a:off x="15250" y="8048"/>
              <a:ext cx="3047" cy="1911"/>
              <a:chOff x="468937" y="2419540"/>
              <a:chExt cx="1934629" cy="1213308"/>
            </a:xfrm>
          </p:grpSpPr>
          <p:sp>
            <p:nvSpPr>
              <p:cNvPr id="20" name="TextBox 18"/>
              <p:cNvSpPr txBox="1"/>
              <p:nvPr/>
            </p:nvSpPr>
            <p:spPr>
              <a:xfrm flipH="1">
                <a:off x="468937" y="2419540"/>
                <a:ext cx="1319785" cy="403199"/>
              </a:xfrm>
              <a:prstGeom prst="rect">
                <a:avLst/>
              </a:prstGeom>
              <a:noFill/>
            </p:spPr>
            <p:txBody>
              <a:bodyPr wrap="square" rtlCol="0">
                <a:spAutoFit/>
              </a:bodyPr>
              <a:p>
                <a:r>
                  <a:rPr lang="en-US" sz="12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PRESENT</a:t>
                </a:r>
                <a:endParaRPr 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矩形 20"/>
              <p:cNvSpPr/>
              <p:nvPr/>
            </p:nvSpPr>
            <p:spPr>
              <a:xfrm>
                <a:off x="470268" y="2823664"/>
                <a:ext cx="1933298" cy="809184"/>
              </a:xfrm>
              <a:prstGeom prst="rect">
                <a:avLst/>
              </a:prstGeom>
            </p:spPr>
            <p:txBody>
              <a:bodyPr wrap="square">
                <a:spAutoFit/>
              </a:bodyPr>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spTree>
  </p:cSld>
  <p:clrMapOvr>
    <a:masterClrMapping/>
  </p:clrMapOvr>
  <p:transition spd="slow" advClick="0" advTm="0">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2207236" y="1321599"/>
            <a:ext cx="4536800" cy="1622864"/>
            <a:chOff x="2686385" y="1983722"/>
            <a:chExt cx="6049067" cy="2163818"/>
          </a:xfrm>
          <a:solidFill>
            <a:srgbClr val="414954"/>
          </a:solidFill>
        </p:grpSpPr>
        <p:sp>
          <p:nvSpPr>
            <p:cNvPr id="26" name="任意多边形 25"/>
            <p:cNvSpPr/>
            <p:nvPr/>
          </p:nvSpPr>
          <p:spPr>
            <a:xfrm rot="19320000">
              <a:off x="2686385" y="3256449"/>
              <a:ext cx="6049067" cy="891091"/>
            </a:xfrm>
            <a:custGeom>
              <a:avLst/>
              <a:gdLst>
                <a:gd name="connsiteX0" fmla="*/ 5871090 w 6049067"/>
                <a:gd name="connsiteY0" fmla="*/ 665132 h 891091"/>
                <a:gd name="connsiteX1" fmla="*/ 6049067 w 6049067"/>
                <a:gd name="connsiteY1" fmla="*/ 804183 h 891091"/>
                <a:gd name="connsiteX2" fmla="*/ 6013780 w 6049067"/>
                <a:gd name="connsiteY2" fmla="*/ 836246 h 891091"/>
                <a:gd name="connsiteX3" fmla="*/ 5834230 w 6049067"/>
                <a:gd name="connsiteY3" fmla="*/ 891091 h 891091"/>
                <a:gd name="connsiteX4" fmla="*/ 321135 w 6049067"/>
                <a:gd name="connsiteY4" fmla="*/ 891091 h 891091"/>
                <a:gd name="connsiteX5" fmla="*/ 0 w 6049067"/>
                <a:gd name="connsiteY5" fmla="*/ 569956 h 891091"/>
                <a:gd name="connsiteX6" fmla="*/ 0 w 6049067"/>
                <a:gd name="connsiteY6" fmla="*/ 199220 h 891091"/>
                <a:gd name="connsiteX7" fmla="*/ 113866 w 6049067"/>
                <a:gd name="connsiteY7" fmla="*/ 120214 h 891091"/>
                <a:gd name="connsiteX8" fmla="*/ 228972 w 6049067"/>
                <a:gd name="connsiteY8" fmla="*/ 0 h 891091"/>
                <a:gd name="connsiteX9" fmla="*/ 228972 w 6049067"/>
                <a:gd name="connsiteY9" fmla="*/ 372117 h 891091"/>
                <a:gd name="connsiteX10" fmla="*/ 521987 w 6049067"/>
                <a:gd name="connsiteY10" fmla="*/ 665133 h 891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9067" h="891091">
                  <a:moveTo>
                    <a:pt x="5871090" y="665132"/>
                  </a:moveTo>
                  <a:lnTo>
                    <a:pt x="6049067" y="804183"/>
                  </a:lnTo>
                  <a:lnTo>
                    <a:pt x="6013780" y="836246"/>
                  </a:lnTo>
                  <a:cubicBezTo>
                    <a:pt x="5962527" y="870873"/>
                    <a:pt x="5900740" y="891091"/>
                    <a:pt x="5834230" y="891091"/>
                  </a:cubicBezTo>
                  <a:lnTo>
                    <a:pt x="321135" y="891091"/>
                  </a:lnTo>
                  <a:cubicBezTo>
                    <a:pt x="143777" y="891091"/>
                    <a:pt x="0" y="747314"/>
                    <a:pt x="0" y="569956"/>
                  </a:cubicBezTo>
                  <a:lnTo>
                    <a:pt x="0" y="199220"/>
                  </a:lnTo>
                  <a:lnTo>
                    <a:pt x="113866" y="120214"/>
                  </a:lnTo>
                  <a:lnTo>
                    <a:pt x="228972" y="0"/>
                  </a:lnTo>
                  <a:lnTo>
                    <a:pt x="228972" y="372117"/>
                  </a:lnTo>
                  <a:cubicBezTo>
                    <a:pt x="228972" y="533945"/>
                    <a:pt x="360159" y="665132"/>
                    <a:pt x="521987" y="665133"/>
                  </a:cubicBezTo>
                  <a:close/>
                </a:path>
              </a:pathLst>
            </a:cu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等腰三角形 27"/>
            <p:cNvSpPr/>
            <p:nvPr/>
          </p:nvSpPr>
          <p:spPr>
            <a:xfrm rot="2633485">
              <a:off x="7988013" y="1983722"/>
              <a:ext cx="539138" cy="286028"/>
            </a:xfrm>
            <a:prstGeom prst="triangle">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9" name="组合 28"/>
          <p:cNvGrpSpPr/>
          <p:nvPr/>
        </p:nvGrpSpPr>
        <p:grpSpPr>
          <a:xfrm>
            <a:off x="3240610" y="4034321"/>
            <a:ext cx="2087982" cy="476038"/>
            <a:chOff x="4112574" y="5510925"/>
            <a:chExt cx="3079650" cy="702129"/>
          </a:xfrm>
          <a:solidFill>
            <a:srgbClr val="99CC03"/>
          </a:solidFill>
        </p:grpSpPr>
        <p:sp>
          <p:nvSpPr>
            <p:cNvPr id="30" name="五边形 29"/>
            <p:cNvSpPr/>
            <p:nvPr/>
          </p:nvSpPr>
          <p:spPr>
            <a:xfrm>
              <a:off x="4112574" y="5510925"/>
              <a:ext cx="3079650" cy="702129"/>
            </a:xfrm>
            <a:prstGeom prst="homePlate">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文本框 12"/>
            <p:cNvSpPr txBox="1"/>
            <p:nvPr/>
          </p:nvSpPr>
          <p:spPr>
            <a:xfrm>
              <a:off x="4904576" y="5541664"/>
              <a:ext cx="1682512" cy="553998"/>
            </a:xfrm>
            <a:prstGeom prst="rect">
              <a:avLst/>
            </a:prstGeom>
            <a:noFill/>
            <a:effectLst/>
          </p:spPr>
          <p:txBody>
            <a:bodyPr wrap="none" rtlCol="0">
              <a:spAutoFit/>
            </a:bodyPr>
            <a:lstStyle/>
            <a:p>
              <a:r>
                <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初步构想</a:t>
              </a:r>
              <a:endPar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2" name="文本框 13"/>
            <p:cNvSpPr txBox="1"/>
            <p:nvPr/>
          </p:nvSpPr>
          <p:spPr>
            <a:xfrm>
              <a:off x="4205953" y="5531784"/>
              <a:ext cx="729259" cy="615553"/>
            </a:xfrm>
            <a:prstGeom prst="rect">
              <a:avLst/>
            </a:prstGeom>
            <a:noFill/>
          </p:spPr>
          <p:txBody>
            <a:bodyPr wrap="none" rtlCol="0">
              <a:spAutoFit/>
            </a:bodyPr>
            <a:lstStyle/>
            <a:p>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01</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3" name="组合 32"/>
          <p:cNvGrpSpPr/>
          <p:nvPr/>
        </p:nvGrpSpPr>
        <p:grpSpPr>
          <a:xfrm>
            <a:off x="4115028" y="3380663"/>
            <a:ext cx="2087982" cy="476038"/>
            <a:chOff x="5278465" y="4639381"/>
            <a:chExt cx="3079650" cy="702129"/>
          </a:xfrm>
          <a:solidFill>
            <a:srgbClr val="FFD966"/>
          </a:solidFill>
        </p:grpSpPr>
        <p:sp>
          <p:nvSpPr>
            <p:cNvPr id="34" name="五边形 33"/>
            <p:cNvSpPr/>
            <p:nvPr/>
          </p:nvSpPr>
          <p:spPr>
            <a:xfrm>
              <a:off x="5278465" y="4639381"/>
              <a:ext cx="3079650" cy="702129"/>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5" name="文本框 16"/>
            <p:cNvSpPr txBox="1"/>
            <p:nvPr/>
          </p:nvSpPr>
          <p:spPr>
            <a:xfrm>
              <a:off x="6106237" y="4682287"/>
              <a:ext cx="1682512" cy="553998"/>
            </a:xfrm>
            <a:prstGeom prst="rect">
              <a:avLst/>
            </a:prstGeom>
            <a:grpFill/>
            <a:effectLst/>
          </p:spPr>
          <p:txBody>
            <a:bodyPr wrap="none" rtlCol="0">
              <a:spAutoFit/>
            </a:bodyPr>
            <a:lstStyle/>
            <a:p>
              <a:r>
                <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初步目标</a:t>
              </a:r>
              <a:endPar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6" name="文本框 18"/>
            <p:cNvSpPr txBox="1"/>
            <p:nvPr/>
          </p:nvSpPr>
          <p:spPr>
            <a:xfrm>
              <a:off x="5414191" y="4645350"/>
              <a:ext cx="729259" cy="615553"/>
            </a:xfrm>
            <a:prstGeom prst="rect">
              <a:avLst/>
            </a:prstGeom>
            <a:grpFill/>
          </p:spPr>
          <p:txBody>
            <a:bodyPr wrap="none" rtlCol="0">
              <a:spAutoFit/>
            </a:bodyPr>
            <a:lstStyle/>
            <a:p>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02</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7" name="组合 36"/>
          <p:cNvGrpSpPr/>
          <p:nvPr/>
        </p:nvGrpSpPr>
        <p:grpSpPr>
          <a:xfrm>
            <a:off x="4958717" y="2727005"/>
            <a:ext cx="2087982" cy="476038"/>
            <a:chOff x="6403384" y="3767837"/>
            <a:chExt cx="3079650" cy="702129"/>
          </a:xfrm>
          <a:solidFill>
            <a:srgbClr val="99CC03"/>
          </a:solidFill>
        </p:grpSpPr>
        <p:sp>
          <p:nvSpPr>
            <p:cNvPr id="38" name="五边形 37"/>
            <p:cNvSpPr/>
            <p:nvPr/>
          </p:nvSpPr>
          <p:spPr>
            <a:xfrm>
              <a:off x="6403384" y="3767837"/>
              <a:ext cx="3079650" cy="702129"/>
            </a:xfrm>
            <a:prstGeom prst="homePlate">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9" name="文本框 21"/>
            <p:cNvSpPr txBox="1"/>
            <p:nvPr/>
          </p:nvSpPr>
          <p:spPr>
            <a:xfrm>
              <a:off x="7264353" y="3819590"/>
              <a:ext cx="1682512" cy="553998"/>
            </a:xfrm>
            <a:prstGeom prst="rect">
              <a:avLst/>
            </a:prstGeom>
            <a:noFill/>
            <a:effectLst/>
          </p:spPr>
          <p:txBody>
            <a:bodyPr wrap="none" rtlCol="0">
              <a:spAutoFit/>
            </a:bodyPr>
            <a:lstStyle/>
            <a:p>
              <a:r>
                <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引证假设</a:t>
              </a:r>
              <a:endPar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0" name="文本框 22"/>
            <p:cNvSpPr txBox="1"/>
            <p:nvPr/>
          </p:nvSpPr>
          <p:spPr>
            <a:xfrm>
              <a:off x="6537604" y="3799174"/>
              <a:ext cx="729259" cy="615553"/>
            </a:xfrm>
            <a:prstGeom prst="rect">
              <a:avLst/>
            </a:prstGeom>
            <a:noFill/>
          </p:spPr>
          <p:txBody>
            <a:bodyPr wrap="none" rtlCol="0">
              <a:spAutoFit/>
            </a:bodyPr>
            <a:lstStyle/>
            <a:p>
              <a:r>
                <a:rPr lang="en-US" altLang="zh-CN" sz="24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rPr>
                <a:t>03</a:t>
              </a:r>
              <a:endParaRPr lang="en-US" altLang="zh-CN" sz="240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endParaRPr>
            </a:p>
          </p:txBody>
        </p:sp>
      </p:grpSp>
      <p:grpSp>
        <p:nvGrpSpPr>
          <p:cNvPr id="43" name="组合 42"/>
          <p:cNvGrpSpPr/>
          <p:nvPr/>
        </p:nvGrpSpPr>
        <p:grpSpPr>
          <a:xfrm>
            <a:off x="5802406" y="2083507"/>
            <a:ext cx="2087982" cy="476038"/>
            <a:chOff x="7528303" y="2896293"/>
            <a:chExt cx="3079650" cy="702129"/>
          </a:xfrm>
          <a:solidFill>
            <a:srgbClr val="FFD966"/>
          </a:solidFill>
        </p:grpSpPr>
        <p:sp>
          <p:nvSpPr>
            <p:cNvPr id="44" name="五边形 43"/>
            <p:cNvSpPr/>
            <p:nvPr/>
          </p:nvSpPr>
          <p:spPr>
            <a:xfrm>
              <a:off x="7528303" y="2896293"/>
              <a:ext cx="3079650" cy="702129"/>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5" name="文本框 25"/>
            <p:cNvSpPr txBox="1"/>
            <p:nvPr/>
          </p:nvSpPr>
          <p:spPr>
            <a:xfrm>
              <a:off x="8238946" y="2935096"/>
              <a:ext cx="2041584" cy="553998"/>
            </a:xfrm>
            <a:prstGeom prst="rect">
              <a:avLst/>
            </a:prstGeom>
            <a:grpFill/>
            <a:effectLst/>
          </p:spPr>
          <p:txBody>
            <a:bodyPr wrap="none" rtlCol="0">
              <a:spAutoFit/>
            </a:bodyPr>
            <a:lstStyle/>
            <a:p>
              <a:r>
                <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进一步目标</a:t>
              </a:r>
              <a:endPar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6" name="文本框 26"/>
            <p:cNvSpPr txBox="1"/>
            <p:nvPr/>
          </p:nvSpPr>
          <p:spPr>
            <a:xfrm>
              <a:off x="7563569" y="2912075"/>
              <a:ext cx="729259" cy="615553"/>
            </a:xfrm>
            <a:prstGeom prst="rect">
              <a:avLst/>
            </a:prstGeom>
            <a:grpFill/>
          </p:spPr>
          <p:txBody>
            <a:bodyPr wrap="none" rtlCol="0">
              <a:spAutoFit/>
            </a:bodyPr>
            <a:lstStyle/>
            <a:p>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04</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2" name="组合 51"/>
          <p:cNvGrpSpPr/>
          <p:nvPr/>
        </p:nvGrpSpPr>
        <p:grpSpPr>
          <a:xfrm>
            <a:off x="6537519" y="1415435"/>
            <a:ext cx="2087982" cy="476038"/>
            <a:chOff x="8508453" y="2019076"/>
            <a:chExt cx="3079650" cy="702129"/>
          </a:xfrm>
          <a:solidFill>
            <a:srgbClr val="99CC03"/>
          </a:solidFill>
        </p:grpSpPr>
        <p:sp>
          <p:nvSpPr>
            <p:cNvPr id="53" name="五边形 52"/>
            <p:cNvSpPr/>
            <p:nvPr/>
          </p:nvSpPr>
          <p:spPr>
            <a:xfrm>
              <a:off x="8508453" y="2019076"/>
              <a:ext cx="3079650" cy="702129"/>
            </a:xfrm>
            <a:prstGeom prst="homePlate">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4" name="文本框 29"/>
            <p:cNvSpPr txBox="1"/>
            <p:nvPr/>
          </p:nvSpPr>
          <p:spPr>
            <a:xfrm>
              <a:off x="9269378" y="2074100"/>
              <a:ext cx="1682512" cy="553998"/>
            </a:xfrm>
            <a:prstGeom prst="rect">
              <a:avLst/>
            </a:prstGeom>
            <a:noFill/>
            <a:effectLst/>
          </p:spPr>
          <p:txBody>
            <a:bodyPr wrap="none" rtlCol="0">
              <a:spAutoFit/>
            </a:bodyPr>
            <a:lstStyle/>
            <a:p>
              <a:r>
                <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思维发散</a:t>
              </a:r>
              <a:endParaRPr lang="zh-CN" altLang="en-US" sz="21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5" name="文本框 30"/>
            <p:cNvSpPr txBox="1"/>
            <p:nvPr/>
          </p:nvSpPr>
          <p:spPr>
            <a:xfrm>
              <a:off x="8612385" y="2074100"/>
              <a:ext cx="729259" cy="615553"/>
            </a:xfrm>
            <a:prstGeom prst="rect">
              <a:avLst/>
            </a:prstGeom>
            <a:noFill/>
          </p:spPr>
          <p:txBody>
            <a:bodyPr wrap="none" rtlCol="0">
              <a:spAutoFit/>
            </a:bodyPr>
            <a:lstStyle/>
            <a:p>
              <a:r>
                <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05</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6" name="组合 55"/>
          <p:cNvGrpSpPr/>
          <p:nvPr/>
        </p:nvGrpSpPr>
        <p:grpSpPr>
          <a:xfrm>
            <a:off x="1559544" y="2901079"/>
            <a:ext cx="1257922" cy="1257920"/>
            <a:chOff x="1943583" y="4134892"/>
            <a:chExt cx="1855359" cy="1855358"/>
          </a:xfrm>
          <a:solidFill>
            <a:srgbClr val="FFD966"/>
          </a:solidFill>
        </p:grpSpPr>
        <p:sp>
          <p:nvSpPr>
            <p:cNvPr id="57" name="椭圆 56"/>
            <p:cNvSpPr>
              <a:spLocks noChangeAspect="1"/>
            </p:cNvSpPr>
            <p:nvPr/>
          </p:nvSpPr>
          <p:spPr>
            <a:xfrm>
              <a:off x="1943583" y="4134892"/>
              <a:ext cx="1855359" cy="1855358"/>
            </a:xfrm>
            <a:prstGeom prst="ellips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8" name="文本框 36"/>
            <p:cNvSpPr txBox="1"/>
            <p:nvPr/>
          </p:nvSpPr>
          <p:spPr>
            <a:xfrm>
              <a:off x="2296920" y="4438529"/>
              <a:ext cx="1180275" cy="1225672"/>
            </a:xfrm>
            <a:prstGeom prst="rect">
              <a:avLst/>
            </a:prstGeom>
            <a:grpFill/>
          </p:spPr>
          <p:txBody>
            <a:bodyPr wrap="none"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59" name="TextBox 1210"/>
          <p:cNvSpPr/>
          <p:nvPr/>
        </p:nvSpPr>
        <p:spPr>
          <a:xfrm>
            <a:off x="746863" y="1203704"/>
            <a:ext cx="1598712" cy="438582"/>
          </a:xfrm>
          <a:prstGeom prst="rect">
            <a:avLst/>
          </a:prstGeom>
          <a:noFill/>
          <a:ln w="9525">
            <a:noFill/>
            <a:miter/>
          </a:ln>
        </p:spPr>
        <p:txBody>
          <a:bodyPr wrap="square" lIns="68580" tIns="34290" rIns="68580" bIns="34290">
            <a:spAutoFit/>
          </a:bodyPr>
          <a:lstStyle/>
          <a:p>
            <a:pPr lvl="0"/>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0" name="矩形 59"/>
          <p:cNvSpPr/>
          <p:nvPr/>
        </p:nvSpPr>
        <p:spPr>
          <a:xfrm>
            <a:off x="733120" y="1633333"/>
            <a:ext cx="4096371" cy="1052830"/>
          </a:xfrm>
          <a:prstGeom prst="rect">
            <a:avLst/>
          </a:prstGeom>
        </p:spPr>
        <p:txBody>
          <a:bodyPr wrap="square">
            <a:spAutoFit/>
          </a:bodyPr>
          <a:lstStyle/>
          <a:p>
            <a:pPr>
              <a:lnSpc>
                <a:spcPts val="15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nSpc>
                <a:spcPts val="15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单击输入标题内容单击输入标题内容单击输入标题内容单击输入标题内容单击输入标题内容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nSpc>
                <a:spcPts val="1500"/>
              </a:lnSpc>
            </a:pP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grpSp>
        <p:nvGrpSpPr>
          <p:cNvPr id="2" name="组合 1"/>
          <p:cNvGrpSpPr/>
          <p:nvPr/>
        </p:nvGrpSpPr>
        <p:grpSpPr>
          <a:xfrm>
            <a:off x="215900" y="365125"/>
            <a:ext cx="6637075" cy="342901"/>
            <a:chOff x="340" y="575"/>
            <a:chExt cx="10452" cy="540"/>
          </a:xfrm>
        </p:grpSpPr>
        <p:sp>
          <p:nvSpPr>
            <p:cNvPr id="17" name="文本框 17"/>
            <p:cNvSpPr txBox="1"/>
            <p:nvPr/>
          </p:nvSpPr>
          <p:spPr>
            <a:xfrm>
              <a:off x="340" y="575"/>
              <a:ext cx="666" cy="531"/>
            </a:xfrm>
            <a:prstGeom prst="rect">
              <a:avLst/>
            </a:prstGeom>
            <a:noFill/>
          </p:spPr>
          <p:txBody>
            <a:bodyPr wrap="square" rtlCol="0">
              <a:spAutoFit/>
            </a:bodyPr>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03</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3" name="文本框 10"/>
            <p:cNvSpPr txBox="1"/>
            <p:nvPr/>
          </p:nvSpPr>
          <p:spPr>
            <a:xfrm>
              <a:off x="1077" y="584"/>
              <a:ext cx="9715" cy="531"/>
            </a:xfrm>
            <a:prstGeom prst="rect">
              <a:avLst/>
            </a:prstGeom>
            <a:noFill/>
          </p:spPr>
          <p:txBody>
            <a:bodyPr wrap="square" rtlCol="0">
              <a:spAutoFit/>
            </a:bodyPr>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4888613" y="1214080"/>
            <a:ext cx="3487413" cy="1929403"/>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6" name="矩形 35"/>
          <p:cNvSpPr/>
          <p:nvPr/>
        </p:nvSpPr>
        <p:spPr>
          <a:xfrm>
            <a:off x="2893508" y="3319157"/>
            <a:ext cx="1375151" cy="904846"/>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blipFill dpi="0" rotWithShape="1">
                <a:blip r:embed="rId3">
                  <a:extLst>
                    <a:ext uri="{28A0092B-C50C-407E-A947-70E740481C1C}">
                      <a14:useLocalDpi xmlns:a14="http://schemas.microsoft.com/office/drawing/2010/main" val="0"/>
                    </a:ext>
                  </a:extLst>
                </a:blip>
                <a:srcRect/>
                <a:stretch>
                  <a:fillRect/>
                </a:stretch>
              </a:blipFill>
            </a:endParaRPr>
          </a:p>
        </p:txBody>
      </p:sp>
      <p:sp>
        <p:nvSpPr>
          <p:cNvPr id="37" name="矩形 36"/>
          <p:cNvSpPr/>
          <p:nvPr/>
        </p:nvSpPr>
        <p:spPr>
          <a:xfrm>
            <a:off x="1206032" y="3551093"/>
            <a:ext cx="1678688" cy="668020"/>
          </a:xfrm>
          <a:prstGeom prst="rect">
            <a:avLst/>
          </a:prstGeom>
        </p:spPr>
        <p:txBody>
          <a:bodyPr wrap="square">
            <a:spAutoFit/>
          </a:bodyPr>
          <a:lstStyle/>
          <a:p>
            <a:pPr>
              <a:lnSpc>
                <a:spcPts val="1500"/>
              </a:lnSpc>
            </a:pPr>
            <a:r>
              <a:rPr lang="zh-CN" altLang="en-US" sz="1000" dirty="0" smtClean="0">
                <a:solidFill>
                  <a:srgbClr val="414954"/>
                </a:solidFill>
                <a:latin typeface="微软雅黑" panose="020B0503020204020204" pitchFamily="34" charset="-122"/>
                <a:ea typeface="微软雅黑" panose="020B0503020204020204" pitchFamily="34" charset="-122"/>
              </a:rPr>
              <a:t>点击</a:t>
            </a:r>
            <a:r>
              <a:rPr lang="zh-CN" altLang="en-US" sz="1000" dirty="0">
                <a:solidFill>
                  <a:srgbClr val="414954"/>
                </a:solidFill>
                <a:latin typeface="微软雅黑" panose="020B0503020204020204" pitchFamily="34" charset="-122"/>
                <a:ea typeface="微软雅黑" panose="020B0503020204020204" pitchFamily="34" charset="-122"/>
              </a:rPr>
              <a:t>添加文字内容点击添加文字内容点击添加文字内容点击添加文字</a:t>
            </a:r>
            <a:r>
              <a:rPr lang="zh-CN" altLang="en-US" sz="1000" dirty="0" smtClean="0">
                <a:solidFill>
                  <a:srgbClr val="414954"/>
                </a:solidFill>
                <a:latin typeface="微软雅黑" panose="020B0503020204020204" pitchFamily="34" charset="-122"/>
                <a:ea typeface="微软雅黑" panose="020B0503020204020204" pitchFamily="34" charset="-122"/>
              </a:rPr>
              <a:t>内容。</a:t>
            </a:r>
            <a:endParaRPr lang="zh-CN" altLang="en-US" sz="1000" dirty="0" smtClean="0">
              <a:solidFill>
                <a:srgbClr val="414954"/>
              </a:solidFill>
              <a:latin typeface="微软雅黑" panose="020B0503020204020204" pitchFamily="34" charset="-122"/>
              <a:ea typeface="微软雅黑" panose="020B0503020204020204" pitchFamily="34" charset="-122"/>
            </a:endParaRPr>
          </a:p>
        </p:txBody>
      </p:sp>
      <p:sp>
        <p:nvSpPr>
          <p:cNvPr id="38" name="文本框 43"/>
          <p:cNvSpPr txBox="1">
            <a:spLocks noChangeArrowheads="1"/>
          </p:cNvSpPr>
          <p:nvPr/>
        </p:nvSpPr>
        <p:spPr bwMode="auto">
          <a:xfrm>
            <a:off x="1236653" y="3277549"/>
            <a:ext cx="1440539" cy="36830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pPr>
            <a:r>
              <a:rPr lang="zh-CN" altLang="en-US" sz="1800" dirty="0">
                <a:solidFill>
                  <a:srgbClr val="414954"/>
                </a:solidFill>
                <a:latin typeface="微软雅黑" panose="020B0503020204020204" pitchFamily="34" charset="-122"/>
              </a:rPr>
              <a:t>添加标题</a:t>
            </a:r>
            <a:endParaRPr lang="zh-CN" altLang="en-US" sz="1800" dirty="0">
              <a:solidFill>
                <a:srgbClr val="414954"/>
              </a:solidFill>
              <a:latin typeface="微软雅黑" panose="020B0503020204020204" pitchFamily="34" charset="-122"/>
            </a:endParaRPr>
          </a:p>
        </p:txBody>
      </p:sp>
      <p:sp>
        <p:nvSpPr>
          <p:cNvPr id="39" name="矩形 38"/>
          <p:cNvSpPr/>
          <p:nvPr/>
        </p:nvSpPr>
        <p:spPr>
          <a:xfrm>
            <a:off x="811530" y="1223645"/>
            <a:ext cx="3831590" cy="1929130"/>
          </a:xfrm>
          <a:prstGeom prst="rect">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矩形 39"/>
          <p:cNvSpPr/>
          <p:nvPr/>
        </p:nvSpPr>
        <p:spPr>
          <a:xfrm>
            <a:off x="1236329" y="1765213"/>
            <a:ext cx="2597069" cy="1052830"/>
          </a:xfrm>
          <a:prstGeom prst="rect">
            <a:avLst/>
          </a:prstGeom>
        </p:spPr>
        <p:txBody>
          <a:bodyPr wrap="square">
            <a:spAutoFit/>
          </a:bodyPr>
          <a:lstStyle/>
          <a:p>
            <a:pPr>
              <a:lnSpc>
                <a:spcPts val="1500"/>
              </a:lnSpc>
            </a:pPr>
            <a:r>
              <a:rPr lang="zh-CN" altLang="en-US" sz="1000" dirty="0" smtClean="0">
                <a:solidFill>
                  <a:srgbClr val="414954"/>
                </a:solidFill>
                <a:latin typeface="微软雅黑" panose="020B0503020204020204" pitchFamily="34" charset="-122"/>
                <a:ea typeface="微软雅黑" panose="020B0503020204020204" pitchFamily="34" charset="-122"/>
                <a:sym typeface="+mn-ea"/>
              </a:rPr>
              <a:t>点击</a:t>
            </a:r>
            <a:r>
              <a:rPr lang="zh-CN" altLang="en-US" sz="1000" dirty="0">
                <a:solidFill>
                  <a:srgbClr val="414954"/>
                </a:solidFill>
                <a:latin typeface="微软雅黑" panose="020B0503020204020204" pitchFamily="34" charset="-122"/>
                <a:ea typeface="微软雅黑" panose="020B0503020204020204" pitchFamily="34" charset="-122"/>
                <a:sym typeface="+mn-ea"/>
              </a:rPr>
              <a:t>添加文字内容点击添加文字内容点击添加文字内容点击添加文字</a:t>
            </a:r>
            <a:r>
              <a:rPr lang="zh-CN" altLang="en-US" sz="1000" dirty="0" smtClean="0">
                <a:solidFill>
                  <a:srgbClr val="414954"/>
                </a:solidFill>
                <a:latin typeface="微软雅黑" panose="020B0503020204020204" pitchFamily="34" charset="-122"/>
                <a:ea typeface="微软雅黑" panose="020B0503020204020204" pitchFamily="34" charset="-122"/>
                <a:sym typeface="+mn-ea"/>
              </a:rPr>
              <a:t>内容。点击</a:t>
            </a:r>
            <a:r>
              <a:rPr lang="zh-CN" altLang="en-US" sz="1000" dirty="0">
                <a:solidFill>
                  <a:srgbClr val="414954"/>
                </a:solidFill>
                <a:latin typeface="微软雅黑" panose="020B0503020204020204" pitchFamily="34" charset="-122"/>
                <a:ea typeface="微软雅黑" panose="020B0503020204020204" pitchFamily="34" charset="-122"/>
                <a:sym typeface="+mn-ea"/>
              </a:rPr>
              <a:t>添加文字内容点击添加文字内容点击添加文字内容点击添加文字</a:t>
            </a:r>
            <a:r>
              <a:rPr lang="zh-CN" altLang="en-US" sz="1000" dirty="0" smtClean="0">
                <a:solidFill>
                  <a:srgbClr val="414954"/>
                </a:solidFill>
                <a:latin typeface="微软雅黑" panose="020B0503020204020204" pitchFamily="34" charset="-122"/>
                <a:ea typeface="微软雅黑" panose="020B0503020204020204" pitchFamily="34" charset="-122"/>
                <a:sym typeface="+mn-ea"/>
              </a:rPr>
              <a:t>内容。</a:t>
            </a:r>
            <a:endParaRPr lang="zh-CN" altLang="en-US" sz="1000" dirty="0">
              <a:solidFill>
                <a:srgbClr val="414954"/>
              </a:solidFill>
              <a:latin typeface="微软雅黑" panose="020B0503020204020204" pitchFamily="34" charset="-122"/>
              <a:ea typeface="微软雅黑" panose="020B0503020204020204" pitchFamily="34" charset="-122"/>
            </a:endParaRPr>
          </a:p>
          <a:p>
            <a:pPr>
              <a:lnSpc>
                <a:spcPts val="1500"/>
              </a:lnSpc>
            </a:pPr>
            <a:endParaRPr lang="zh-CN" altLang="en-US" sz="1000" dirty="0" smtClean="0">
              <a:solidFill>
                <a:srgbClr val="414954"/>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41" name="文本框 40"/>
          <p:cNvSpPr txBox="1">
            <a:spLocks noChangeArrowheads="1"/>
          </p:cNvSpPr>
          <p:nvPr/>
        </p:nvSpPr>
        <p:spPr bwMode="auto">
          <a:xfrm>
            <a:off x="1236329" y="1424506"/>
            <a:ext cx="1753361" cy="39878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pPr>
            <a:r>
              <a:rPr lang="zh-CN" altLang="en-US" sz="2000" dirty="0">
                <a:solidFill>
                  <a:schemeClr val="tx1">
                    <a:lumMod val="75000"/>
                    <a:lumOff val="25000"/>
                  </a:schemeClr>
                </a:solidFill>
                <a:latin typeface="微软雅黑" panose="020B0503020204020204" pitchFamily="34" charset="-122"/>
              </a:rPr>
              <a:t>添加标题</a:t>
            </a:r>
            <a:endParaRPr lang="zh-CN" altLang="en-US" sz="2000" dirty="0">
              <a:solidFill>
                <a:schemeClr val="tx1">
                  <a:lumMod val="75000"/>
                  <a:lumOff val="25000"/>
                </a:schemeClr>
              </a:solidFill>
              <a:latin typeface="微软雅黑" panose="020B0503020204020204" pitchFamily="34" charset="-122"/>
            </a:endParaRPr>
          </a:p>
        </p:txBody>
      </p:sp>
      <p:sp>
        <p:nvSpPr>
          <p:cNvPr id="46" name="矩形 45"/>
          <p:cNvSpPr/>
          <p:nvPr/>
        </p:nvSpPr>
        <p:spPr>
          <a:xfrm>
            <a:off x="6456226" y="3319157"/>
            <a:ext cx="1375151" cy="904846"/>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7" name="矩形 46"/>
          <p:cNvSpPr/>
          <p:nvPr/>
        </p:nvSpPr>
        <p:spPr>
          <a:xfrm>
            <a:off x="4768750" y="3551093"/>
            <a:ext cx="1678688" cy="668020"/>
          </a:xfrm>
          <a:prstGeom prst="rect">
            <a:avLst/>
          </a:prstGeom>
        </p:spPr>
        <p:txBody>
          <a:bodyPr wrap="square">
            <a:spAutoFit/>
          </a:bodyPr>
          <a:lstStyle/>
          <a:p>
            <a:pPr>
              <a:lnSpc>
                <a:spcPts val="1500"/>
              </a:lnSpc>
            </a:pPr>
            <a:r>
              <a:rPr lang="zh-CN" altLang="en-US" sz="1000" dirty="0" smtClean="0">
                <a:solidFill>
                  <a:srgbClr val="414954"/>
                </a:solidFill>
                <a:latin typeface="微软雅黑" panose="020B0503020204020204" pitchFamily="34" charset="-122"/>
                <a:ea typeface="微软雅黑" panose="020B0503020204020204" pitchFamily="34" charset="-122"/>
              </a:rPr>
              <a:t>点击</a:t>
            </a:r>
            <a:r>
              <a:rPr lang="zh-CN" altLang="en-US" sz="1000" dirty="0">
                <a:solidFill>
                  <a:srgbClr val="414954"/>
                </a:solidFill>
                <a:latin typeface="微软雅黑" panose="020B0503020204020204" pitchFamily="34" charset="-122"/>
                <a:ea typeface="微软雅黑" panose="020B0503020204020204" pitchFamily="34" charset="-122"/>
              </a:rPr>
              <a:t>添加文字内容点击添加文字内容点击添加文字内容点击添加文字</a:t>
            </a:r>
            <a:r>
              <a:rPr lang="zh-CN" altLang="en-US" sz="1000" dirty="0" smtClean="0">
                <a:solidFill>
                  <a:srgbClr val="414954"/>
                </a:solidFill>
                <a:latin typeface="微软雅黑" panose="020B0503020204020204" pitchFamily="34" charset="-122"/>
                <a:ea typeface="微软雅黑" panose="020B0503020204020204" pitchFamily="34" charset="-122"/>
              </a:rPr>
              <a:t>内容。</a:t>
            </a:r>
            <a:endParaRPr lang="zh-CN" altLang="en-US" sz="1000" dirty="0" smtClean="0">
              <a:solidFill>
                <a:srgbClr val="414954"/>
              </a:solidFill>
              <a:latin typeface="微软雅黑" panose="020B0503020204020204" pitchFamily="34" charset="-122"/>
              <a:ea typeface="微软雅黑" panose="020B0503020204020204" pitchFamily="34" charset="-122"/>
            </a:endParaRPr>
          </a:p>
        </p:txBody>
      </p:sp>
      <p:sp>
        <p:nvSpPr>
          <p:cNvPr id="52" name="文本框 43"/>
          <p:cNvSpPr txBox="1">
            <a:spLocks noChangeArrowheads="1"/>
          </p:cNvSpPr>
          <p:nvPr/>
        </p:nvSpPr>
        <p:spPr bwMode="auto">
          <a:xfrm>
            <a:off x="4799370" y="3277549"/>
            <a:ext cx="1440539" cy="36830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fontAlgn="base">
              <a:spcBef>
                <a:spcPct val="0"/>
              </a:spcBef>
              <a:spcAft>
                <a:spcPct val="0"/>
              </a:spcAft>
            </a:pPr>
            <a:r>
              <a:rPr lang="zh-CN" altLang="en-US" sz="1800" dirty="0">
                <a:solidFill>
                  <a:srgbClr val="414954"/>
                </a:solidFill>
                <a:latin typeface="微软雅黑" panose="020B0503020204020204" pitchFamily="34" charset="-122"/>
              </a:rPr>
              <a:t>添加标题</a:t>
            </a:r>
            <a:endParaRPr lang="zh-CN" altLang="en-US" sz="1800" dirty="0">
              <a:solidFill>
                <a:srgbClr val="414954"/>
              </a:solidFill>
              <a:latin typeface="微软雅黑" panose="020B0503020204020204" pitchFamily="34" charset="-122"/>
            </a:endParaRPr>
          </a:p>
        </p:txBody>
      </p:sp>
      <p:grpSp>
        <p:nvGrpSpPr>
          <p:cNvPr id="3" name="组合 2"/>
          <p:cNvGrpSpPr/>
          <p:nvPr/>
        </p:nvGrpSpPr>
        <p:grpSpPr>
          <a:xfrm>
            <a:off x="215900" y="365125"/>
            <a:ext cx="6637075" cy="342901"/>
            <a:chOff x="340" y="575"/>
            <a:chExt cx="10452" cy="540"/>
          </a:xfrm>
        </p:grpSpPr>
        <p:sp>
          <p:nvSpPr>
            <p:cNvPr id="2" name="文本框 17"/>
            <p:cNvSpPr txBox="1"/>
            <p:nvPr/>
          </p:nvSpPr>
          <p:spPr>
            <a:xfrm>
              <a:off x="340" y="575"/>
              <a:ext cx="666" cy="531"/>
            </a:xfrm>
            <a:prstGeom prst="rect">
              <a:avLst/>
            </a:prstGeom>
            <a:noFill/>
          </p:spPr>
          <p:txBody>
            <a:bodyPr wrap="square" rtlCol="0">
              <a:spAutoFit/>
            </a:bodyPr>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03</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10"/>
            <p:cNvSpPr txBox="1"/>
            <p:nvPr/>
          </p:nvSpPr>
          <p:spPr>
            <a:xfrm>
              <a:off x="1077" y="584"/>
              <a:ext cx="9715" cy="531"/>
            </a:xfrm>
            <a:prstGeom prst="rect">
              <a:avLst/>
            </a:prstGeom>
            <a:noFill/>
          </p:spPr>
          <p:txBody>
            <a:bodyPr wrap="square" rtlCol="0">
              <a:spAutoFit/>
            </a:bodyPr>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rot="10800000" flipV="1">
            <a:off x="0" y="2290653"/>
            <a:ext cx="9144000" cy="1197030"/>
          </a:xfrm>
          <a:prstGeom prst="rect">
            <a:avLst/>
          </a:prstGeom>
          <a:gradFill>
            <a:gsLst>
              <a:gs pos="42000">
                <a:srgbClr val="BAB4EF"/>
              </a:gs>
              <a:gs pos="0">
                <a:srgbClr val="CECBF4"/>
              </a:gs>
              <a:gs pos="100000">
                <a:srgbClr val="A59CEA"/>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a:stretch>
            <a:fillRect/>
          </a:stretch>
        </p:blipFill>
        <p:spPr>
          <a:xfrm>
            <a:off x="0" y="0"/>
            <a:ext cx="5088255" cy="5143500"/>
          </a:xfrm>
          <a:prstGeom prst="rect">
            <a:avLst/>
          </a:prstGeom>
        </p:spPr>
      </p:pic>
      <p:sp>
        <p:nvSpPr>
          <p:cNvPr id="8" name="文本框 10"/>
          <p:cNvSpPr txBox="1"/>
          <p:nvPr/>
        </p:nvSpPr>
        <p:spPr>
          <a:xfrm>
            <a:off x="1308297" y="2388387"/>
            <a:ext cx="6527406" cy="891540"/>
          </a:xfrm>
          <a:prstGeom prst="rect">
            <a:avLst/>
          </a:prstGeom>
          <a:noFill/>
        </p:spPr>
        <p:txBody>
          <a:bodyPr wrap="square" rtlCol="0">
            <a:spAutoFit/>
          </a:bodyPr>
          <a:lstStyle/>
          <a:p>
            <a:pPr algn="ctr"/>
            <a:r>
              <a:rPr lang="zh-CN" altLang="en-US" sz="3600" dirty="0" smtClean="0">
                <a:solidFill>
                  <a:srgbClr val="414954"/>
                </a:solidFill>
                <a:latin typeface="微软雅黑" panose="020B0503020204020204" pitchFamily="34" charset="-122"/>
                <a:ea typeface="微软雅黑" panose="020B0503020204020204" pitchFamily="34" charset="-122"/>
                <a:sym typeface="+mn-ea"/>
              </a:rPr>
              <a:t>输入标题内容</a:t>
            </a:r>
            <a:endParaRPr lang="en-US" altLang="zh-CN" sz="3600" dirty="0" smtClean="0">
              <a:solidFill>
                <a:srgbClr val="414954"/>
              </a:solidFill>
              <a:latin typeface="微软雅黑" panose="020B0503020204020204" pitchFamily="34" charset="-122"/>
              <a:ea typeface="微软雅黑" panose="020B0503020204020204" pitchFamily="34" charset="-122"/>
            </a:endParaRPr>
          </a:p>
          <a:p>
            <a:pPr algn="ctr"/>
            <a:r>
              <a:rPr lang="en-US" altLang="zh-CN" sz="16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45"/>
          <p:cNvSpPr txBox="1"/>
          <p:nvPr/>
        </p:nvSpPr>
        <p:spPr>
          <a:xfrm>
            <a:off x="2791328" y="4305686"/>
            <a:ext cx="3561345" cy="430887"/>
          </a:xfrm>
          <a:prstGeom prst="rect">
            <a:avLst/>
          </a:prstGeom>
          <a:noFill/>
        </p:spPr>
        <p:txBody>
          <a:bodyPr wrap="square" rtlCol="0">
            <a:spAutoFit/>
          </a:bodyPr>
          <a:lstStyle/>
          <a:p>
            <a:pPr algn="ctr"/>
            <a:r>
              <a:rPr lang="en-US" altLang="zh-CN" sz="1100" dirty="0">
                <a:solidFill>
                  <a:srgbClr val="414954"/>
                </a:solidFill>
                <a:latin typeface="方正细圆简体" pitchFamily="2" charset="-122"/>
                <a:ea typeface="方正细圆简体" pitchFamily="2" charset="-122"/>
              </a:rPr>
              <a:t>Talents come from </a:t>
            </a:r>
            <a:r>
              <a:rPr lang="en-US" altLang="zh-CN" sz="1100" dirty="0" smtClean="0">
                <a:solidFill>
                  <a:srgbClr val="414954"/>
                </a:solidFill>
                <a:latin typeface="方正细圆简体" pitchFamily="2" charset="-122"/>
                <a:ea typeface="方正细圆简体" pitchFamily="2" charset="-122"/>
              </a:rPr>
              <a:t>diligence</a:t>
            </a:r>
            <a:r>
              <a:rPr lang="en-US" altLang="zh-CN" sz="1100" dirty="0">
                <a:solidFill>
                  <a:srgbClr val="414954"/>
                </a:solidFill>
                <a:latin typeface="方正细圆简体" pitchFamily="2" charset="-122"/>
                <a:ea typeface="方正细圆简体" pitchFamily="2" charset="-122"/>
              </a:rPr>
              <a:t>, </a:t>
            </a:r>
            <a:r>
              <a:rPr lang="en-US" altLang="zh-CN" sz="1100" dirty="0" err="1">
                <a:solidFill>
                  <a:srgbClr val="414954"/>
                </a:solidFill>
                <a:latin typeface="方正细圆简体" pitchFamily="2" charset="-122"/>
                <a:ea typeface="方正细圆简体" pitchFamily="2" charset="-122"/>
              </a:rPr>
              <a:t>qzuserl</a:t>
            </a:r>
            <a:r>
              <a:rPr lang="en-US" altLang="zh-CN" sz="1100" dirty="0">
                <a:solidFill>
                  <a:srgbClr val="414954"/>
                </a:solidFill>
                <a:latin typeface="方正细圆简体" pitchFamily="2" charset="-122"/>
                <a:ea typeface="方正细圆简体" pitchFamily="2" charset="-122"/>
              </a:rPr>
              <a:t> </a:t>
            </a:r>
            <a:endParaRPr lang="en-US" altLang="zh-CN" sz="1100" dirty="0" smtClean="0">
              <a:solidFill>
                <a:srgbClr val="414954"/>
              </a:solidFill>
              <a:latin typeface="方正细圆简体" pitchFamily="2" charset="-122"/>
              <a:ea typeface="方正细圆简体" pitchFamily="2" charset="-122"/>
            </a:endParaRPr>
          </a:p>
          <a:p>
            <a:pPr algn="ctr"/>
            <a:r>
              <a:rPr lang="en-US" altLang="zh-CN" sz="1100" dirty="0" smtClean="0">
                <a:solidFill>
                  <a:srgbClr val="414954"/>
                </a:solidFill>
                <a:latin typeface="方正细圆简体" pitchFamily="2" charset="-122"/>
                <a:ea typeface="方正细圆简体" pitchFamily="2" charset="-122"/>
              </a:rPr>
              <a:t>and </a:t>
            </a:r>
            <a:r>
              <a:rPr lang="en-US" altLang="zh-CN" sz="1100" dirty="0">
                <a:solidFill>
                  <a:srgbClr val="414954"/>
                </a:solidFill>
                <a:latin typeface="方正细圆简体" pitchFamily="2" charset="-122"/>
                <a:ea typeface="方正细圆简体" pitchFamily="2" charset="-122"/>
              </a:rPr>
              <a:t>knowledge is gained by </a:t>
            </a:r>
            <a:r>
              <a:rPr lang="en-US" altLang="zh-CN" sz="1100" dirty="0" smtClean="0">
                <a:solidFill>
                  <a:srgbClr val="414954"/>
                </a:solidFill>
                <a:latin typeface="方正细圆简体" pitchFamily="2" charset="-122"/>
                <a:ea typeface="方正细圆简体" pitchFamily="2" charset="-122"/>
              </a:rPr>
              <a:t>accumulation.</a:t>
            </a:r>
            <a:endParaRPr lang="en-US" altLang="zh-CN" sz="1100" b="1" spc="600" dirty="0">
              <a:solidFill>
                <a:srgbClr val="414954"/>
              </a:solidFill>
              <a:latin typeface="方正细圆简体" pitchFamily="2" charset="-122"/>
              <a:ea typeface="方正细圆简体" pitchFamily="2" charset="-122"/>
              <a:cs typeface="+mn-ea"/>
              <a:sym typeface="Arial" panose="020B0604020202020204" pitchFamily="34" charset="0"/>
            </a:endParaRPr>
          </a:p>
        </p:txBody>
      </p:sp>
      <p:grpSp>
        <p:nvGrpSpPr>
          <p:cNvPr id="20" name="组合 19"/>
          <p:cNvGrpSpPr/>
          <p:nvPr/>
        </p:nvGrpSpPr>
        <p:grpSpPr>
          <a:xfrm>
            <a:off x="8574944" y="356240"/>
            <a:ext cx="193274" cy="101713"/>
            <a:chOff x="8574944" y="356240"/>
            <a:chExt cx="193274" cy="101713"/>
          </a:xfrm>
          <a:solidFill>
            <a:srgbClr val="414954"/>
          </a:solidFill>
        </p:grpSpPr>
        <p:sp>
          <p:nvSpPr>
            <p:cNvPr id="21" name="等腰三角形 20"/>
            <p:cNvSpPr/>
            <p:nvPr/>
          </p:nvSpPr>
          <p:spPr>
            <a:xfrm rot="5400000">
              <a:off x="8673521" y="363254"/>
              <a:ext cx="101712" cy="87683"/>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等腰三角形 21"/>
            <p:cNvSpPr/>
            <p:nvPr/>
          </p:nvSpPr>
          <p:spPr>
            <a:xfrm rot="5400000">
              <a:off x="8567930" y="363255"/>
              <a:ext cx="101712" cy="87683"/>
            </a:xfrm>
            <a:prstGeom prst="triangl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3" name="椭圆 22"/>
          <p:cNvSpPr/>
          <p:nvPr/>
        </p:nvSpPr>
        <p:spPr>
          <a:xfrm>
            <a:off x="3899343" y="771525"/>
            <a:ext cx="1345314" cy="1345314"/>
          </a:xfrm>
          <a:prstGeom prst="ellipse">
            <a:avLst/>
          </a:prstGeom>
          <a:gradFill>
            <a:gsLst>
              <a:gs pos="50000">
                <a:srgbClr val="F5BD7C"/>
              </a:gs>
              <a:gs pos="0">
                <a:srgbClr val="F6D1A7"/>
              </a:gs>
              <a:gs pos="100000">
                <a:srgbClr val="F4A850"/>
              </a:gs>
            </a:gsLst>
            <a:lin scaled="1"/>
          </a:gradFill>
          <a:ln w="76200">
            <a:solidFill>
              <a:srgbClr val="F6F6F6"/>
            </a:solidFill>
          </a:ln>
          <a:effectLst>
            <a:outerShdw blurRad="127000" dist="127000" dir="27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11"/>
          <p:cNvSpPr txBox="1"/>
          <p:nvPr/>
        </p:nvSpPr>
        <p:spPr>
          <a:xfrm>
            <a:off x="3711962" y="960335"/>
            <a:ext cx="1507738" cy="991870"/>
          </a:xfrm>
          <a:prstGeom prst="rect">
            <a:avLst/>
          </a:prstGeom>
          <a:noFill/>
        </p:spPr>
        <p:txBody>
          <a:bodyPr wrap="square" lIns="68580" tIns="34290" rIns="68580" bIns="34290" rtlCol="0">
            <a:spAutoFit/>
          </a:bodyPr>
          <a:lstStyle/>
          <a:p>
            <a:pPr algn="ctr"/>
            <a:r>
              <a:rPr lang="en-US" altLang="zh-CN" sz="6000" dirty="0" smtClean="0">
                <a:solidFill>
                  <a:schemeClr val="bg1"/>
                </a:solidFill>
                <a:latin typeface="微软雅黑" panose="020B0503020204020204" pitchFamily="34" charset="-122"/>
                <a:ea typeface="微软雅黑" panose="020B0503020204020204" pitchFamily="34" charset="-122"/>
                <a:sym typeface="+mn-ea"/>
              </a:rPr>
              <a:t> 04</a:t>
            </a:r>
            <a:endParaRPr lang="zh-CN" altLang="en-US" sz="6000" dirty="0">
              <a:solidFill>
                <a:schemeClr val="bg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六边形 55"/>
          <p:cNvSpPr/>
          <p:nvPr/>
        </p:nvSpPr>
        <p:spPr>
          <a:xfrm>
            <a:off x="1271018" y="1622210"/>
            <a:ext cx="1129822" cy="990908"/>
          </a:xfrm>
          <a:prstGeom prst="hexagon">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7" name="Freeform 36"/>
          <p:cNvSpPr>
            <a:spLocks noEditPoints="1"/>
          </p:cNvSpPr>
          <p:nvPr/>
        </p:nvSpPr>
        <p:spPr>
          <a:xfrm>
            <a:off x="1560677" y="1918465"/>
            <a:ext cx="523974" cy="398397"/>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286" h="217">
                <a:moveTo>
                  <a:pt x="100" y="62"/>
                </a:moveTo>
                <a:cubicBezTo>
                  <a:pt x="89" y="53"/>
                  <a:pt x="89" y="53"/>
                  <a:pt x="89" y="53"/>
                </a:cubicBezTo>
                <a:cubicBezTo>
                  <a:pt x="102" y="38"/>
                  <a:pt x="122" y="28"/>
                  <a:pt x="144" y="28"/>
                </a:cubicBezTo>
                <a:cubicBezTo>
                  <a:pt x="165" y="28"/>
                  <a:pt x="184" y="37"/>
                  <a:pt x="197" y="51"/>
                </a:cubicBezTo>
                <a:cubicBezTo>
                  <a:pt x="191" y="56"/>
                  <a:pt x="191" y="56"/>
                  <a:pt x="191" y="56"/>
                </a:cubicBezTo>
                <a:cubicBezTo>
                  <a:pt x="187" y="60"/>
                  <a:pt x="187" y="60"/>
                  <a:pt x="187" y="60"/>
                </a:cubicBezTo>
                <a:cubicBezTo>
                  <a:pt x="176" y="49"/>
                  <a:pt x="161" y="41"/>
                  <a:pt x="144" y="41"/>
                </a:cubicBezTo>
                <a:cubicBezTo>
                  <a:pt x="126" y="41"/>
                  <a:pt x="110" y="50"/>
                  <a:pt x="100" y="62"/>
                </a:cubicBezTo>
                <a:close/>
                <a:moveTo>
                  <a:pt x="110" y="71"/>
                </a:moveTo>
                <a:cubicBezTo>
                  <a:pt x="120" y="80"/>
                  <a:pt x="120" y="80"/>
                  <a:pt x="120" y="80"/>
                </a:cubicBezTo>
                <a:cubicBezTo>
                  <a:pt x="126" y="73"/>
                  <a:pt x="134" y="69"/>
                  <a:pt x="144" y="69"/>
                </a:cubicBezTo>
                <a:cubicBezTo>
                  <a:pt x="153" y="69"/>
                  <a:pt x="160" y="72"/>
                  <a:pt x="166" y="78"/>
                </a:cubicBezTo>
                <a:cubicBezTo>
                  <a:pt x="176" y="69"/>
                  <a:pt x="176" y="69"/>
                  <a:pt x="176" y="69"/>
                </a:cubicBezTo>
                <a:cubicBezTo>
                  <a:pt x="168" y="60"/>
                  <a:pt x="157" y="55"/>
                  <a:pt x="144" y="55"/>
                </a:cubicBezTo>
                <a:cubicBezTo>
                  <a:pt x="130" y="55"/>
                  <a:pt x="118" y="61"/>
                  <a:pt x="110" y="71"/>
                </a:cubicBezTo>
                <a:close/>
                <a:moveTo>
                  <a:pt x="144" y="82"/>
                </a:moveTo>
                <a:cubicBezTo>
                  <a:pt x="135" y="82"/>
                  <a:pt x="128" y="90"/>
                  <a:pt x="128" y="99"/>
                </a:cubicBezTo>
                <a:cubicBezTo>
                  <a:pt x="128" y="108"/>
                  <a:pt x="135" y="115"/>
                  <a:pt x="144" y="115"/>
                </a:cubicBezTo>
                <a:cubicBezTo>
                  <a:pt x="153" y="115"/>
                  <a:pt x="160" y="108"/>
                  <a:pt x="160" y="99"/>
                </a:cubicBezTo>
                <a:cubicBezTo>
                  <a:pt x="160" y="90"/>
                  <a:pt x="153" y="82"/>
                  <a:pt x="144" y="82"/>
                </a:cubicBezTo>
                <a:close/>
                <a:moveTo>
                  <a:pt x="275" y="206"/>
                </a:moveTo>
                <a:cubicBezTo>
                  <a:pt x="11" y="206"/>
                  <a:pt x="11" y="206"/>
                  <a:pt x="11" y="206"/>
                </a:cubicBezTo>
                <a:cubicBezTo>
                  <a:pt x="8" y="206"/>
                  <a:pt x="5" y="205"/>
                  <a:pt x="2" y="204"/>
                </a:cubicBezTo>
                <a:cubicBezTo>
                  <a:pt x="2" y="207"/>
                  <a:pt x="2" y="217"/>
                  <a:pt x="11" y="217"/>
                </a:cubicBezTo>
                <a:cubicBezTo>
                  <a:pt x="13" y="217"/>
                  <a:pt x="273" y="217"/>
                  <a:pt x="275" y="217"/>
                </a:cubicBezTo>
                <a:cubicBezTo>
                  <a:pt x="284" y="217"/>
                  <a:pt x="284" y="207"/>
                  <a:pt x="284" y="204"/>
                </a:cubicBezTo>
                <a:cubicBezTo>
                  <a:pt x="281" y="205"/>
                  <a:pt x="278" y="206"/>
                  <a:pt x="275" y="206"/>
                </a:cubicBezTo>
                <a:close/>
                <a:moveTo>
                  <a:pt x="282" y="177"/>
                </a:moveTo>
                <a:cubicBezTo>
                  <a:pt x="255" y="134"/>
                  <a:pt x="255" y="134"/>
                  <a:pt x="255" y="134"/>
                </a:cubicBezTo>
                <a:cubicBezTo>
                  <a:pt x="255" y="21"/>
                  <a:pt x="255" y="21"/>
                  <a:pt x="255" y="21"/>
                </a:cubicBezTo>
                <a:cubicBezTo>
                  <a:pt x="255" y="9"/>
                  <a:pt x="245" y="0"/>
                  <a:pt x="234" y="0"/>
                </a:cubicBezTo>
                <a:cubicBezTo>
                  <a:pt x="52" y="0"/>
                  <a:pt x="52" y="0"/>
                  <a:pt x="52" y="0"/>
                </a:cubicBezTo>
                <a:cubicBezTo>
                  <a:pt x="41" y="0"/>
                  <a:pt x="31" y="9"/>
                  <a:pt x="31" y="21"/>
                </a:cubicBezTo>
                <a:cubicBezTo>
                  <a:pt x="31" y="134"/>
                  <a:pt x="31" y="134"/>
                  <a:pt x="31" y="134"/>
                </a:cubicBezTo>
                <a:cubicBezTo>
                  <a:pt x="4" y="177"/>
                  <a:pt x="4" y="177"/>
                  <a:pt x="4" y="177"/>
                </a:cubicBezTo>
                <a:cubicBezTo>
                  <a:pt x="1" y="181"/>
                  <a:pt x="0" y="185"/>
                  <a:pt x="2" y="189"/>
                </a:cubicBezTo>
                <a:cubicBezTo>
                  <a:pt x="4" y="192"/>
                  <a:pt x="7" y="194"/>
                  <a:pt x="11" y="194"/>
                </a:cubicBezTo>
                <a:cubicBezTo>
                  <a:pt x="275" y="194"/>
                  <a:pt x="275" y="194"/>
                  <a:pt x="275" y="194"/>
                </a:cubicBezTo>
                <a:cubicBezTo>
                  <a:pt x="279" y="194"/>
                  <a:pt x="283" y="192"/>
                  <a:pt x="284" y="188"/>
                </a:cubicBezTo>
                <a:cubicBezTo>
                  <a:pt x="286" y="184"/>
                  <a:pt x="284" y="180"/>
                  <a:pt x="282" y="177"/>
                </a:cubicBezTo>
                <a:close/>
                <a:moveTo>
                  <a:pt x="46" y="24"/>
                </a:moveTo>
                <a:cubicBezTo>
                  <a:pt x="46" y="22"/>
                  <a:pt x="47" y="19"/>
                  <a:pt x="49" y="17"/>
                </a:cubicBezTo>
                <a:cubicBezTo>
                  <a:pt x="51" y="15"/>
                  <a:pt x="53" y="14"/>
                  <a:pt x="56" y="14"/>
                </a:cubicBezTo>
                <a:cubicBezTo>
                  <a:pt x="230" y="14"/>
                  <a:pt x="230" y="14"/>
                  <a:pt x="230" y="14"/>
                </a:cubicBezTo>
                <a:cubicBezTo>
                  <a:pt x="233" y="14"/>
                  <a:pt x="235" y="15"/>
                  <a:pt x="237" y="17"/>
                </a:cubicBezTo>
                <a:cubicBezTo>
                  <a:pt x="239" y="19"/>
                  <a:pt x="240" y="22"/>
                  <a:pt x="240" y="24"/>
                </a:cubicBezTo>
                <a:cubicBezTo>
                  <a:pt x="240" y="120"/>
                  <a:pt x="240" y="120"/>
                  <a:pt x="240" y="120"/>
                </a:cubicBezTo>
                <a:cubicBezTo>
                  <a:pt x="240" y="123"/>
                  <a:pt x="239" y="125"/>
                  <a:pt x="237" y="127"/>
                </a:cubicBezTo>
                <a:cubicBezTo>
                  <a:pt x="235" y="129"/>
                  <a:pt x="233" y="130"/>
                  <a:pt x="230" y="130"/>
                </a:cubicBezTo>
                <a:cubicBezTo>
                  <a:pt x="228" y="130"/>
                  <a:pt x="56" y="130"/>
                  <a:pt x="56" y="130"/>
                </a:cubicBezTo>
                <a:cubicBezTo>
                  <a:pt x="53" y="130"/>
                  <a:pt x="51" y="129"/>
                  <a:pt x="49" y="127"/>
                </a:cubicBezTo>
                <a:cubicBezTo>
                  <a:pt x="47" y="125"/>
                  <a:pt x="46" y="123"/>
                  <a:pt x="46" y="120"/>
                </a:cubicBezTo>
                <a:lnTo>
                  <a:pt x="46" y="24"/>
                </a:lnTo>
                <a:close/>
                <a:moveTo>
                  <a:pt x="43" y="143"/>
                </a:moveTo>
                <a:cubicBezTo>
                  <a:pt x="243" y="143"/>
                  <a:pt x="243" y="143"/>
                  <a:pt x="243" y="143"/>
                </a:cubicBezTo>
                <a:cubicBezTo>
                  <a:pt x="248" y="151"/>
                  <a:pt x="248" y="151"/>
                  <a:pt x="248" y="151"/>
                </a:cubicBezTo>
                <a:cubicBezTo>
                  <a:pt x="38" y="151"/>
                  <a:pt x="38" y="151"/>
                  <a:pt x="38" y="151"/>
                </a:cubicBezTo>
                <a:lnTo>
                  <a:pt x="43" y="143"/>
                </a:lnTo>
                <a:close/>
                <a:moveTo>
                  <a:pt x="34" y="157"/>
                </a:moveTo>
                <a:cubicBezTo>
                  <a:pt x="252" y="157"/>
                  <a:pt x="252" y="157"/>
                  <a:pt x="252" y="157"/>
                </a:cubicBezTo>
                <a:cubicBezTo>
                  <a:pt x="257" y="165"/>
                  <a:pt x="257" y="165"/>
                  <a:pt x="257" y="165"/>
                </a:cubicBezTo>
                <a:cubicBezTo>
                  <a:pt x="29" y="165"/>
                  <a:pt x="29" y="165"/>
                  <a:pt x="29" y="165"/>
                </a:cubicBezTo>
                <a:lnTo>
                  <a:pt x="34" y="157"/>
                </a:lnTo>
                <a:close/>
                <a:moveTo>
                  <a:pt x="97" y="179"/>
                </a:moveTo>
                <a:cubicBezTo>
                  <a:pt x="20" y="179"/>
                  <a:pt x="20" y="179"/>
                  <a:pt x="20" y="179"/>
                </a:cubicBezTo>
                <a:cubicBezTo>
                  <a:pt x="25" y="171"/>
                  <a:pt x="25" y="171"/>
                  <a:pt x="25" y="171"/>
                </a:cubicBezTo>
                <a:cubicBezTo>
                  <a:pt x="100" y="171"/>
                  <a:pt x="100" y="171"/>
                  <a:pt x="100" y="171"/>
                </a:cubicBezTo>
                <a:lnTo>
                  <a:pt x="97" y="179"/>
                </a:lnTo>
                <a:close/>
                <a:moveTo>
                  <a:pt x="189" y="179"/>
                </a:moveTo>
                <a:cubicBezTo>
                  <a:pt x="186" y="171"/>
                  <a:pt x="186" y="171"/>
                  <a:pt x="186" y="171"/>
                </a:cubicBezTo>
                <a:cubicBezTo>
                  <a:pt x="261" y="171"/>
                  <a:pt x="261" y="171"/>
                  <a:pt x="261" y="171"/>
                </a:cubicBezTo>
                <a:cubicBezTo>
                  <a:pt x="266" y="179"/>
                  <a:pt x="266" y="179"/>
                  <a:pt x="266" y="179"/>
                </a:cubicBezTo>
                <a:lnTo>
                  <a:pt x="189" y="179"/>
                </a:lnTo>
                <a:close/>
              </a:path>
            </a:pathLst>
          </a:custGeom>
          <a:solidFill>
            <a:schemeClr val="bg1"/>
          </a:solidFill>
          <a:ln w="9525">
            <a:noFill/>
          </a:ln>
        </p:spPr>
        <p:txBody>
          <a:bodyPr/>
          <a:lstStyle/>
          <a:p>
            <a:endParaRPr lang="zh-CN" altLang="en-US"/>
          </a:p>
        </p:txBody>
      </p:sp>
      <p:sp>
        <p:nvSpPr>
          <p:cNvPr id="58" name="六边形 57"/>
          <p:cNvSpPr/>
          <p:nvPr/>
        </p:nvSpPr>
        <p:spPr>
          <a:xfrm>
            <a:off x="3070048" y="2864318"/>
            <a:ext cx="1129822" cy="990908"/>
          </a:xfrm>
          <a:prstGeom prst="hexagon">
            <a:avLst/>
          </a:prstGeom>
          <a:solidFill>
            <a:srgbClr val="FFD966"/>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9" name="Freeform 28"/>
          <p:cNvSpPr>
            <a:spLocks noEditPoints="1"/>
          </p:cNvSpPr>
          <p:nvPr/>
        </p:nvSpPr>
        <p:spPr>
          <a:xfrm>
            <a:off x="3414094" y="3127410"/>
            <a:ext cx="465165" cy="465165"/>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w="9525">
            <a:noFill/>
          </a:ln>
        </p:spPr>
        <p:txBody>
          <a:bodyPr/>
          <a:lstStyle/>
          <a:p>
            <a:endParaRPr lang="zh-CN" altLang="en-US"/>
          </a:p>
        </p:txBody>
      </p:sp>
      <p:sp>
        <p:nvSpPr>
          <p:cNvPr id="60" name="六边形 59"/>
          <p:cNvSpPr/>
          <p:nvPr/>
        </p:nvSpPr>
        <p:spPr>
          <a:xfrm>
            <a:off x="4888698" y="1622210"/>
            <a:ext cx="1129822" cy="990908"/>
          </a:xfrm>
          <a:prstGeom prst="hexagon">
            <a:avLst/>
          </a:prstGeom>
          <a:solidFill>
            <a:srgbClr val="BBB5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1" name="Freeform 12"/>
          <p:cNvSpPr>
            <a:spLocks noEditPoints="1"/>
          </p:cNvSpPr>
          <p:nvPr/>
        </p:nvSpPr>
        <p:spPr>
          <a:xfrm>
            <a:off x="5227438" y="1873806"/>
            <a:ext cx="462070" cy="486832"/>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w="9525">
            <a:noFill/>
          </a:ln>
        </p:spPr>
        <p:txBody>
          <a:bodyPr/>
          <a:lstStyle/>
          <a:p>
            <a:endParaRPr lang="zh-CN" altLang="en-US"/>
          </a:p>
        </p:txBody>
      </p:sp>
      <p:sp>
        <p:nvSpPr>
          <p:cNvPr id="62" name="六边形 61"/>
          <p:cNvSpPr/>
          <p:nvPr/>
        </p:nvSpPr>
        <p:spPr>
          <a:xfrm>
            <a:off x="6727920" y="2864318"/>
            <a:ext cx="1129822" cy="990908"/>
          </a:xfrm>
          <a:prstGeom prst="hexagon">
            <a:avLst/>
          </a:prstGeom>
          <a:solidFill>
            <a:srgbClr val="FFD9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3" name="Freeform 10"/>
          <p:cNvSpPr>
            <a:spLocks noEditPoints="1"/>
          </p:cNvSpPr>
          <p:nvPr/>
        </p:nvSpPr>
        <p:spPr>
          <a:xfrm>
            <a:off x="7093632" y="3107071"/>
            <a:ext cx="445267" cy="504961"/>
          </a:xfrm>
          <a:custGeom>
            <a:avLst/>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0" y="2147483647"/>
              </a:cxn>
              <a:cxn ang="0">
                <a:pos x="0"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0" t="0" r="0" b="0"/>
            <a:pathLst>
              <a:path w="90" h="102">
                <a:moveTo>
                  <a:pt x="14" y="40"/>
                </a:moveTo>
                <a:cubicBezTo>
                  <a:pt x="65" y="40"/>
                  <a:pt x="65" y="40"/>
                  <a:pt x="65" y="40"/>
                </a:cubicBezTo>
                <a:cubicBezTo>
                  <a:pt x="72" y="40"/>
                  <a:pt x="79" y="47"/>
                  <a:pt x="79" y="54"/>
                </a:cubicBezTo>
                <a:cubicBezTo>
                  <a:pt x="79" y="63"/>
                  <a:pt x="79" y="63"/>
                  <a:pt x="79" y="63"/>
                </a:cubicBezTo>
                <a:cubicBezTo>
                  <a:pt x="44" y="63"/>
                  <a:pt x="44" y="63"/>
                  <a:pt x="44" y="63"/>
                </a:cubicBezTo>
                <a:cubicBezTo>
                  <a:pt x="44" y="81"/>
                  <a:pt x="44" y="81"/>
                  <a:pt x="44" y="81"/>
                </a:cubicBezTo>
                <a:cubicBezTo>
                  <a:pt x="79" y="81"/>
                  <a:pt x="79" y="81"/>
                  <a:pt x="79" y="81"/>
                </a:cubicBezTo>
                <a:cubicBezTo>
                  <a:pt x="79" y="89"/>
                  <a:pt x="79" y="89"/>
                  <a:pt x="79" y="89"/>
                </a:cubicBezTo>
                <a:cubicBezTo>
                  <a:pt x="79" y="96"/>
                  <a:pt x="72" y="102"/>
                  <a:pt x="65" y="102"/>
                </a:cubicBezTo>
                <a:cubicBezTo>
                  <a:pt x="0" y="102"/>
                  <a:pt x="0" y="102"/>
                  <a:pt x="0" y="102"/>
                </a:cubicBezTo>
                <a:cubicBezTo>
                  <a:pt x="0" y="36"/>
                  <a:pt x="0" y="36"/>
                  <a:pt x="0" y="36"/>
                </a:cubicBezTo>
                <a:cubicBezTo>
                  <a:pt x="0" y="36"/>
                  <a:pt x="0" y="35"/>
                  <a:pt x="0" y="35"/>
                </a:cubicBezTo>
                <a:cubicBezTo>
                  <a:pt x="0" y="33"/>
                  <a:pt x="0" y="30"/>
                  <a:pt x="1" y="28"/>
                </a:cubicBezTo>
                <a:cubicBezTo>
                  <a:pt x="3" y="24"/>
                  <a:pt x="5" y="22"/>
                  <a:pt x="7" y="20"/>
                </a:cubicBezTo>
                <a:cubicBezTo>
                  <a:pt x="8" y="19"/>
                  <a:pt x="8" y="19"/>
                  <a:pt x="8" y="19"/>
                </a:cubicBezTo>
                <a:cubicBezTo>
                  <a:pt x="10" y="19"/>
                  <a:pt x="10" y="19"/>
                  <a:pt x="10" y="19"/>
                </a:cubicBezTo>
                <a:cubicBezTo>
                  <a:pt x="30" y="19"/>
                  <a:pt x="30" y="19"/>
                  <a:pt x="30" y="19"/>
                </a:cubicBezTo>
                <a:cubicBezTo>
                  <a:pt x="45" y="3"/>
                  <a:pt x="45" y="3"/>
                  <a:pt x="45" y="3"/>
                </a:cubicBezTo>
                <a:cubicBezTo>
                  <a:pt x="48" y="0"/>
                  <a:pt x="48" y="0"/>
                  <a:pt x="48" y="0"/>
                </a:cubicBezTo>
                <a:cubicBezTo>
                  <a:pt x="51" y="3"/>
                  <a:pt x="51" y="3"/>
                  <a:pt x="51" y="3"/>
                </a:cubicBezTo>
                <a:cubicBezTo>
                  <a:pt x="70" y="19"/>
                  <a:pt x="70" y="19"/>
                  <a:pt x="70" y="19"/>
                </a:cubicBezTo>
                <a:cubicBezTo>
                  <a:pt x="74" y="19"/>
                  <a:pt x="74" y="19"/>
                  <a:pt x="74" y="19"/>
                </a:cubicBezTo>
                <a:cubicBezTo>
                  <a:pt x="74" y="23"/>
                  <a:pt x="74" y="23"/>
                  <a:pt x="74" y="23"/>
                </a:cubicBezTo>
                <a:cubicBezTo>
                  <a:pt x="87" y="34"/>
                  <a:pt x="87" y="34"/>
                  <a:pt x="87" y="34"/>
                </a:cubicBezTo>
                <a:cubicBezTo>
                  <a:pt x="90" y="37"/>
                  <a:pt x="90" y="37"/>
                  <a:pt x="90" y="37"/>
                </a:cubicBezTo>
                <a:cubicBezTo>
                  <a:pt x="81" y="47"/>
                  <a:pt x="81" y="47"/>
                  <a:pt x="81" y="47"/>
                </a:cubicBezTo>
                <a:cubicBezTo>
                  <a:pt x="75" y="41"/>
                  <a:pt x="75" y="41"/>
                  <a:pt x="75" y="41"/>
                </a:cubicBezTo>
                <a:cubicBezTo>
                  <a:pt x="78" y="38"/>
                  <a:pt x="78" y="38"/>
                  <a:pt x="78" y="38"/>
                </a:cubicBezTo>
                <a:cubicBezTo>
                  <a:pt x="49" y="12"/>
                  <a:pt x="49" y="12"/>
                  <a:pt x="49" y="12"/>
                </a:cubicBezTo>
                <a:cubicBezTo>
                  <a:pt x="25" y="37"/>
                  <a:pt x="25" y="37"/>
                  <a:pt x="25" y="37"/>
                </a:cubicBezTo>
                <a:cubicBezTo>
                  <a:pt x="13" y="37"/>
                  <a:pt x="13" y="37"/>
                  <a:pt x="13" y="37"/>
                </a:cubicBezTo>
                <a:cubicBezTo>
                  <a:pt x="22" y="28"/>
                  <a:pt x="22" y="28"/>
                  <a:pt x="22" y="28"/>
                </a:cubicBezTo>
                <a:cubicBezTo>
                  <a:pt x="11" y="28"/>
                  <a:pt x="11" y="28"/>
                  <a:pt x="11" y="28"/>
                </a:cubicBezTo>
                <a:cubicBezTo>
                  <a:pt x="10" y="29"/>
                  <a:pt x="10" y="30"/>
                  <a:pt x="9" y="31"/>
                </a:cubicBezTo>
                <a:cubicBezTo>
                  <a:pt x="9" y="32"/>
                  <a:pt x="9" y="33"/>
                  <a:pt x="9" y="34"/>
                </a:cubicBezTo>
                <a:cubicBezTo>
                  <a:pt x="9" y="36"/>
                  <a:pt x="9" y="37"/>
                  <a:pt x="10" y="38"/>
                </a:cubicBezTo>
                <a:cubicBezTo>
                  <a:pt x="11" y="39"/>
                  <a:pt x="12" y="40"/>
                  <a:pt x="14" y="40"/>
                </a:cubicBezTo>
                <a:close/>
                <a:moveTo>
                  <a:pt x="57" y="67"/>
                </a:moveTo>
                <a:cubicBezTo>
                  <a:pt x="53" y="67"/>
                  <a:pt x="51" y="69"/>
                  <a:pt x="51" y="73"/>
                </a:cubicBezTo>
                <a:cubicBezTo>
                  <a:pt x="51" y="76"/>
                  <a:pt x="53" y="79"/>
                  <a:pt x="57" y="79"/>
                </a:cubicBezTo>
                <a:cubicBezTo>
                  <a:pt x="60" y="79"/>
                  <a:pt x="63" y="76"/>
                  <a:pt x="63" y="73"/>
                </a:cubicBezTo>
                <a:cubicBezTo>
                  <a:pt x="63" y="69"/>
                  <a:pt x="60" y="67"/>
                  <a:pt x="57" y="67"/>
                </a:cubicBezTo>
                <a:close/>
              </a:path>
            </a:pathLst>
          </a:custGeom>
          <a:solidFill>
            <a:schemeClr val="bg1"/>
          </a:solidFill>
          <a:ln w="9525">
            <a:noFill/>
          </a:ln>
        </p:spPr>
        <p:txBody>
          <a:bodyPr/>
          <a:lstStyle/>
          <a:p>
            <a:endParaRPr lang="zh-CN" altLang="en-US"/>
          </a:p>
        </p:txBody>
      </p:sp>
      <p:sp>
        <p:nvSpPr>
          <p:cNvPr id="64" name="Rectangle 29"/>
          <p:cNvSpPr/>
          <p:nvPr/>
        </p:nvSpPr>
        <p:spPr>
          <a:xfrm>
            <a:off x="967011" y="3009971"/>
            <a:ext cx="1700689" cy="1223412"/>
          </a:xfrm>
          <a:prstGeom prst="rect">
            <a:avLst/>
          </a:prstGeom>
        </p:spPr>
        <p:txBody>
          <a:bodyPr wrap="square" lIns="68580" tIns="34290" rIns="68580" bIns="34290">
            <a:spAutoFit/>
          </a:bodyPr>
          <a:lstStyle/>
          <a:p>
            <a:pPr algn="ctr">
              <a:lnSpc>
                <a:spcPts val="1500"/>
              </a:lnSpc>
            </a:pPr>
            <a:r>
              <a:rPr lang="zh-CN" altLang="en-US" sz="1000" kern="0" dirty="0">
                <a:solidFill>
                  <a:srgbClr val="414954"/>
                </a:solidFill>
                <a:latin typeface="微软雅黑" panose="020B0503020204020204" pitchFamily="34" charset="-122"/>
                <a:ea typeface="微软雅黑" panose="020B0503020204020204" pitchFamily="34" charset="-122"/>
                <a:sym typeface="+mn-ea"/>
              </a:rPr>
              <a:t>在此输入您的描述内容，在此输入您的描述内容在此输入您的描述内容，在此输入您的描述内容在此输入您的描述内容</a:t>
            </a:r>
            <a:endParaRPr lang="zh-CN" altLang="en-US" sz="1000" kern="0" dirty="0">
              <a:solidFill>
                <a:srgbClr val="414954"/>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a:p>
            <a:pPr algn="ctr">
              <a:lnSpc>
                <a:spcPts val="1500"/>
              </a:lnSpc>
            </a:pPr>
            <a:endParaRPr lang="zh-CN" altLang="en-US" sz="1000" kern="0" dirty="0">
              <a:solidFill>
                <a:srgbClr val="414954"/>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p:txBody>
      </p:sp>
      <p:sp>
        <p:nvSpPr>
          <p:cNvPr id="65" name="Rectangle 29"/>
          <p:cNvSpPr/>
          <p:nvPr/>
        </p:nvSpPr>
        <p:spPr>
          <a:xfrm>
            <a:off x="2813190" y="1739992"/>
            <a:ext cx="1700689" cy="1223412"/>
          </a:xfrm>
          <a:prstGeom prst="rect">
            <a:avLst/>
          </a:prstGeom>
        </p:spPr>
        <p:txBody>
          <a:bodyPr wrap="square" lIns="68580" tIns="34290" rIns="68580" bIns="34290">
            <a:spAutoFit/>
          </a:bodyPr>
          <a:lstStyle/>
          <a:p>
            <a:pPr algn="ctr">
              <a:lnSpc>
                <a:spcPts val="1500"/>
              </a:lnSpc>
            </a:pPr>
            <a:r>
              <a:rPr lang="zh-CN" altLang="en-US" sz="1000" kern="0" dirty="0">
                <a:solidFill>
                  <a:srgbClr val="414954"/>
                </a:solidFill>
                <a:latin typeface="微软雅黑" panose="020B0503020204020204" pitchFamily="34" charset="-122"/>
                <a:ea typeface="微软雅黑" panose="020B0503020204020204" pitchFamily="34" charset="-122"/>
                <a:sym typeface="+mn-ea"/>
              </a:rPr>
              <a:t>在此输入您的描述内容，在此输入您的描述内容在此输入您的描述内容，在此输入您的描述内容在此输入您的描述内容</a:t>
            </a:r>
            <a:endParaRPr lang="zh-CN" altLang="en-US" sz="1000" kern="0" dirty="0">
              <a:solidFill>
                <a:srgbClr val="414954"/>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a:p>
            <a:pPr algn="ctr">
              <a:lnSpc>
                <a:spcPts val="1500"/>
              </a:lnSpc>
            </a:pPr>
            <a:endParaRPr lang="zh-CN" altLang="en-US" sz="1000" kern="0" dirty="0">
              <a:solidFill>
                <a:srgbClr val="414954"/>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p:txBody>
      </p:sp>
      <p:sp>
        <p:nvSpPr>
          <p:cNvPr id="66" name="Rectangle 29"/>
          <p:cNvSpPr/>
          <p:nvPr/>
        </p:nvSpPr>
        <p:spPr>
          <a:xfrm>
            <a:off x="4622315" y="3009971"/>
            <a:ext cx="1700689" cy="1223412"/>
          </a:xfrm>
          <a:prstGeom prst="rect">
            <a:avLst/>
          </a:prstGeom>
        </p:spPr>
        <p:txBody>
          <a:bodyPr wrap="square" lIns="68580" tIns="34290" rIns="68580" bIns="34290">
            <a:spAutoFit/>
          </a:bodyPr>
          <a:lstStyle/>
          <a:p>
            <a:pPr algn="ctr">
              <a:lnSpc>
                <a:spcPts val="1500"/>
              </a:lnSpc>
            </a:pPr>
            <a:r>
              <a:rPr lang="zh-CN" altLang="en-US" sz="1000" kern="0" dirty="0">
                <a:solidFill>
                  <a:srgbClr val="414954"/>
                </a:solidFill>
                <a:latin typeface="微软雅黑" panose="020B0503020204020204" pitchFamily="34" charset="-122"/>
                <a:ea typeface="微软雅黑" panose="020B0503020204020204" pitchFamily="34" charset="-122"/>
                <a:sym typeface="+mn-ea"/>
              </a:rPr>
              <a:t>在此输入您的描述内容，在此输入您的描述内容在此输入您的描述内容，在此输入您的描述内容在此输入您的描述内容</a:t>
            </a:r>
            <a:endParaRPr lang="zh-CN" altLang="en-US" sz="1000" kern="0" dirty="0">
              <a:solidFill>
                <a:srgbClr val="414954"/>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a:p>
            <a:pPr algn="ctr">
              <a:lnSpc>
                <a:spcPts val="1500"/>
              </a:lnSpc>
            </a:pPr>
            <a:endParaRPr lang="zh-CN" altLang="en-US" sz="1000" kern="0" dirty="0">
              <a:solidFill>
                <a:srgbClr val="414954"/>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p:txBody>
      </p:sp>
      <p:sp>
        <p:nvSpPr>
          <p:cNvPr id="67" name="Rectangle 29"/>
          <p:cNvSpPr/>
          <p:nvPr/>
        </p:nvSpPr>
        <p:spPr>
          <a:xfrm>
            <a:off x="6476300" y="1739992"/>
            <a:ext cx="1700689" cy="1223412"/>
          </a:xfrm>
          <a:prstGeom prst="rect">
            <a:avLst/>
          </a:prstGeom>
        </p:spPr>
        <p:txBody>
          <a:bodyPr wrap="square" lIns="68580" tIns="34290" rIns="68580" bIns="34290">
            <a:spAutoFit/>
          </a:bodyPr>
          <a:lstStyle/>
          <a:p>
            <a:pPr algn="ctr">
              <a:lnSpc>
                <a:spcPts val="1500"/>
              </a:lnSpc>
            </a:pPr>
            <a:r>
              <a:rPr lang="zh-CN" altLang="en-US" sz="1000" kern="0" dirty="0">
                <a:solidFill>
                  <a:srgbClr val="414954"/>
                </a:solidFill>
                <a:latin typeface="微软雅黑" panose="020B0503020204020204" pitchFamily="34" charset="-122"/>
                <a:ea typeface="微软雅黑" panose="020B0503020204020204" pitchFamily="34" charset="-122"/>
                <a:sym typeface="+mn-ea"/>
              </a:rPr>
              <a:t>在此输入您的描述内容，在此输入您的描述内容在此输入您的描述内容，在此输入您的描述内容在此输入您的描述内容</a:t>
            </a:r>
            <a:endParaRPr lang="zh-CN" altLang="en-US" sz="1000" kern="0" dirty="0">
              <a:solidFill>
                <a:srgbClr val="414954"/>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a:p>
            <a:pPr algn="ctr">
              <a:lnSpc>
                <a:spcPts val="1500"/>
              </a:lnSpc>
            </a:pPr>
            <a:endParaRPr lang="zh-CN" altLang="en-US" sz="1000" kern="0" dirty="0">
              <a:solidFill>
                <a:srgbClr val="414954"/>
              </a:solidFill>
              <a:latin typeface="微软雅黑" panose="020B0503020204020204" pitchFamily="34" charset="-122"/>
              <a:ea typeface="微软雅黑" panose="020B0503020204020204" pitchFamily="34" charset="-122"/>
              <a:cs typeface="Open Sans Light" panose="020B0306030504020204" pitchFamily="34" charset="0"/>
              <a:sym typeface="+mn-ea"/>
            </a:endParaRPr>
          </a:p>
        </p:txBody>
      </p:sp>
      <p:sp>
        <p:nvSpPr>
          <p:cNvPr id="68" name="Text Placeholder 2"/>
          <p:cNvSpPr txBox="1"/>
          <p:nvPr/>
        </p:nvSpPr>
        <p:spPr>
          <a:xfrm>
            <a:off x="1141699" y="2693051"/>
            <a:ext cx="1388460" cy="256326"/>
          </a:xfrm>
          <a:prstGeom prst="rect">
            <a:avLst/>
          </a:prstGeom>
        </p:spPr>
        <p:txBody>
          <a:bodyPr vert="horz" lIns="68580" tIns="34290" rIns="68580" bIns="34290"/>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ctr"/>
            <a:r>
              <a:rPr lang="zh-CN" altLang="en-US" sz="1800" dirty="0">
                <a:solidFill>
                  <a:srgbClr val="41495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rgbClr val="414954"/>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9" name="Text Placeholder 2"/>
          <p:cNvSpPr txBox="1"/>
          <p:nvPr/>
        </p:nvSpPr>
        <p:spPr>
          <a:xfrm>
            <a:off x="2953349" y="1423072"/>
            <a:ext cx="1388460" cy="256326"/>
          </a:xfrm>
          <a:prstGeom prst="rect">
            <a:avLst/>
          </a:prstGeom>
        </p:spPr>
        <p:txBody>
          <a:bodyPr vert="horz" lIns="68580" tIns="34290" rIns="68580" bIns="34290"/>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ctr"/>
            <a:r>
              <a:rPr lang="zh-CN" altLang="en-US" sz="1800" dirty="0">
                <a:solidFill>
                  <a:srgbClr val="41495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rgbClr val="414954"/>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0" name="Text Placeholder 2"/>
          <p:cNvSpPr txBox="1"/>
          <p:nvPr/>
        </p:nvSpPr>
        <p:spPr>
          <a:xfrm>
            <a:off x="4778429" y="2693051"/>
            <a:ext cx="1388460" cy="256326"/>
          </a:xfrm>
          <a:prstGeom prst="rect">
            <a:avLst/>
          </a:prstGeom>
        </p:spPr>
        <p:txBody>
          <a:bodyPr vert="horz" lIns="68580" tIns="34290" rIns="68580" bIns="34290"/>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ctr"/>
            <a:r>
              <a:rPr lang="zh-CN" altLang="en-US" sz="1800" dirty="0">
                <a:solidFill>
                  <a:srgbClr val="41495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rgbClr val="414954"/>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1" name="Text Placeholder 2"/>
          <p:cNvSpPr txBox="1"/>
          <p:nvPr/>
        </p:nvSpPr>
        <p:spPr>
          <a:xfrm>
            <a:off x="6634273" y="1423072"/>
            <a:ext cx="1388460" cy="256326"/>
          </a:xfrm>
          <a:prstGeom prst="rect">
            <a:avLst/>
          </a:prstGeom>
        </p:spPr>
        <p:txBody>
          <a:bodyPr vert="horz" lIns="68580" tIns="34290" rIns="68580" bIns="34290"/>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ctr"/>
            <a:r>
              <a:rPr lang="zh-CN" altLang="en-US" sz="1800" dirty="0">
                <a:solidFill>
                  <a:srgbClr val="41495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rgbClr val="414954"/>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 name="组合 2"/>
          <p:cNvGrpSpPr/>
          <p:nvPr/>
        </p:nvGrpSpPr>
        <p:grpSpPr>
          <a:xfrm>
            <a:off x="215900" y="365125"/>
            <a:ext cx="6637075" cy="342901"/>
            <a:chOff x="340" y="575"/>
            <a:chExt cx="10452" cy="540"/>
          </a:xfrm>
        </p:grpSpPr>
        <p:sp>
          <p:nvSpPr>
            <p:cNvPr id="2" name="文本框 17"/>
            <p:cNvSpPr txBox="1"/>
            <p:nvPr/>
          </p:nvSpPr>
          <p:spPr>
            <a:xfrm>
              <a:off x="340" y="575"/>
              <a:ext cx="666" cy="531"/>
            </a:xfrm>
            <a:prstGeom prst="rect">
              <a:avLst/>
            </a:prstGeom>
            <a:noFill/>
          </p:spPr>
          <p:txBody>
            <a:bodyPr wrap="square" rtlCol="0">
              <a:spAutoFit/>
            </a:bodyPr>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04</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10"/>
            <p:cNvSpPr txBox="1"/>
            <p:nvPr/>
          </p:nvSpPr>
          <p:spPr>
            <a:xfrm>
              <a:off x="1077" y="584"/>
              <a:ext cx="9715" cy="531"/>
            </a:xfrm>
            <a:prstGeom prst="rect">
              <a:avLst/>
            </a:prstGeom>
            <a:noFill/>
          </p:spPr>
          <p:txBody>
            <a:bodyPr wrap="square" rtlCol="0">
              <a:spAutoFit/>
            </a:bodyPr>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300" advClick="0" advTm="0">
        <p14:pan dir="u"/>
      </p:transition>
    </mc:Choice>
    <mc:Fallback>
      <p:transition spd="slow" advClick="0" advTm="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15900" y="365125"/>
            <a:ext cx="6637075" cy="342901"/>
            <a:chOff x="340" y="575"/>
            <a:chExt cx="10452" cy="540"/>
          </a:xfrm>
        </p:grpSpPr>
        <p:sp>
          <p:nvSpPr>
            <p:cNvPr id="2" name="文本框 17"/>
            <p:cNvSpPr txBox="1"/>
            <p:nvPr/>
          </p:nvSpPr>
          <p:spPr>
            <a:xfrm>
              <a:off x="340" y="575"/>
              <a:ext cx="666" cy="531"/>
            </a:xfrm>
            <a:prstGeom prst="rect">
              <a:avLst/>
            </a:prstGeom>
            <a:noFill/>
          </p:spPr>
          <p:txBody>
            <a:bodyPr wrap="square" rtlCol="0">
              <a:spAutoFit/>
            </a:bodyPr>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04</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10"/>
            <p:cNvSpPr txBox="1"/>
            <p:nvPr/>
          </p:nvSpPr>
          <p:spPr>
            <a:xfrm>
              <a:off x="1077" y="584"/>
              <a:ext cx="9715" cy="531"/>
            </a:xfrm>
            <a:prstGeom prst="rect">
              <a:avLst/>
            </a:prstGeom>
            <a:noFill/>
          </p:spPr>
          <p:txBody>
            <a:bodyPr wrap="square" rtlCol="0">
              <a:spAutoFit/>
            </a:bodyPr>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3" name="组合 22"/>
          <p:cNvGrpSpPr/>
          <p:nvPr/>
        </p:nvGrpSpPr>
        <p:grpSpPr>
          <a:xfrm>
            <a:off x="731520" y="1699895"/>
            <a:ext cx="8014651" cy="2485200"/>
            <a:chOff x="1377" y="2527"/>
            <a:chExt cx="17144" cy="5317"/>
          </a:xfrm>
        </p:grpSpPr>
        <p:grpSp>
          <p:nvGrpSpPr>
            <p:cNvPr id="5" name="组合 4"/>
            <p:cNvGrpSpPr/>
            <p:nvPr/>
          </p:nvGrpSpPr>
          <p:grpSpPr>
            <a:xfrm>
              <a:off x="6581" y="2780"/>
              <a:ext cx="5063" cy="5063"/>
              <a:chOff x="3134047" y="1744513"/>
              <a:chExt cx="2411413" cy="2411413"/>
            </a:xfrm>
            <a:noFill/>
          </p:grpSpPr>
          <p:sp>
            <p:nvSpPr>
              <p:cNvPr id="6" name="椭圆 3"/>
              <p:cNvSpPr>
                <a:spLocks noChangeArrowheads="1"/>
              </p:cNvSpPr>
              <p:nvPr/>
            </p:nvSpPr>
            <p:spPr bwMode="auto">
              <a:xfrm>
                <a:off x="3134047" y="1744513"/>
                <a:ext cx="2411413" cy="2411413"/>
              </a:xfrm>
              <a:prstGeom prst="ellipse">
                <a:avLst/>
              </a:prstGeom>
              <a:solidFill>
                <a:srgbClr val="FFD966"/>
              </a:solidFill>
              <a:ln w="19050">
                <a:solidFill>
                  <a:srgbClr val="FFD966"/>
                </a:solid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defRPr/>
                </a:pPr>
                <a:endParaRPr lang="zh-CN" altLang="en-US" kern="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sp>
            <p:nvSpPr>
              <p:cNvPr id="7" name="TextBox 12"/>
              <p:cNvSpPr txBox="1">
                <a:spLocks noChangeArrowheads="1"/>
              </p:cNvSpPr>
              <p:nvPr/>
            </p:nvSpPr>
            <p:spPr bwMode="auto">
              <a:xfrm flipH="1">
                <a:off x="3822444" y="2758157"/>
                <a:ext cx="1325620" cy="393355"/>
              </a:xfrm>
              <a:prstGeom prst="rect">
                <a:avLst/>
              </a:prstGeom>
              <a:grpFill/>
              <a:ln w="12700">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rPr>
                  <a:t>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grpSp>
        <p:grpSp>
          <p:nvGrpSpPr>
            <p:cNvPr id="8" name="组合 7"/>
            <p:cNvGrpSpPr/>
            <p:nvPr/>
          </p:nvGrpSpPr>
          <p:grpSpPr>
            <a:xfrm>
              <a:off x="10593" y="3380"/>
              <a:ext cx="4464" cy="4464"/>
              <a:chOff x="5045154" y="2030020"/>
              <a:chExt cx="2125906" cy="2125906"/>
            </a:xfrm>
            <a:noFill/>
          </p:grpSpPr>
          <p:sp>
            <p:nvSpPr>
              <p:cNvPr id="9" name="椭圆 4"/>
              <p:cNvSpPr>
                <a:spLocks noChangeArrowheads="1"/>
              </p:cNvSpPr>
              <p:nvPr/>
            </p:nvSpPr>
            <p:spPr bwMode="auto">
              <a:xfrm>
                <a:off x="5045154" y="2030020"/>
                <a:ext cx="2125906" cy="2125906"/>
              </a:xfrm>
              <a:prstGeom prst="ellipse">
                <a:avLst/>
              </a:prstGeom>
              <a:solidFill>
                <a:srgbClr val="BBB5EF"/>
              </a:solidFill>
              <a:ln w="19050">
                <a:solidFill>
                  <a:srgbClr val="BBB5EF"/>
                </a:solid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defRPr/>
                </a:pPr>
                <a:endParaRPr lang="zh-CN" altLang="en-US" kern="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sp>
            <p:nvSpPr>
              <p:cNvPr id="10" name="TextBox 12"/>
              <p:cNvSpPr txBox="1">
                <a:spLocks noChangeArrowheads="1"/>
              </p:cNvSpPr>
              <p:nvPr/>
            </p:nvSpPr>
            <p:spPr bwMode="auto">
              <a:xfrm flipH="1">
                <a:off x="5595084" y="2902173"/>
                <a:ext cx="1065147" cy="393355"/>
              </a:xfrm>
              <a:prstGeom prst="rect">
                <a:avLst/>
              </a:prstGeom>
              <a:grpFill/>
              <a:ln w="12700">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rPr>
                  <a:t>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grpSp>
        <p:grpSp>
          <p:nvGrpSpPr>
            <p:cNvPr id="11" name="组合 10"/>
            <p:cNvGrpSpPr/>
            <p:nvPr/>
          </p:nvGrpSpPr>
          <p:grpSpPr>
            <a:xfrm>
              <a:off x="14524" y="3847"/>
              <a:ext cx="3997" cy="3997"/>
              <a:chOff x="6877050" y="1996926"/>
              <a:chExt cx="2159000" cy="2159000"/>
            </a:xfrm>
            <a:noFill/>
          </p:grpSpPr>
          <p:sp>
            <p:nvSpPr>
              <p:cNvPr id="12" name="椭圆 5"/>
              <p:cNvSpPr>
                <a:spLocks noChangeArrowheads="1"/>
              </p:cNvSpPr>
              <p:nvPr/>
            </p:nvSpPr>
            <p:spPr bwMode="auto">
              <a:xfrm>
                <a:off x="6877050" y="1996926"/>
                <a:ext cx="2159000" cy="2159000"/>
              </a:xfrm>
              <a:prstGeom prst="ellipse">
                <a:avLst/>
              </a:prstGeom>
              <a:solidFill>
                <a:srgbClr val="FFD966"/>
              </a:solidFill>
              <a:ln w="19050">
                <a:solidFill>
                  <a:srgbClr val="FFD966"/>
                </a:solidFill>
                <a:rou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defRPr/>
                </a:pPr>
                <a:endParaRPr lang="zh-CN" altLang="en-US" kern="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sp>
            <p:nvSpPr>
              <p:cNvPr id="13" name="TextBox 12"/>
              <p:cNvSpPr txBox="1">
                <a:spLocks noChangeArrowheads="1"/>
              </p:cNvSpPr>
              <p:nvPr/>
            </p:nvSpPr>
            <p:spPr bwMode="auto">
              <a:xfrm flipH="1">
                <a:off x="7474717" y="2902173"/>
                <a:ext cx="1316296" cy="446182"/>
              </a:xfrm>
              <a:prstGeom prst="rect">
                <a:avLst/>
              </a:prstGeom>
              <a:grpFill/>
              <a:ln w="12700">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rPr>
                  <a:t>标题</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grpSp>
        <p:sp>
          <p:nvSpPr>
            <p:cNvPr id="21" name="矩形 11"/>
            <p:cNvSpPr>
              <a:spLocks noChangeArrowheads="1"/>
            </p:cNvSpPr>
            <p:nvPr/>
          </p:nvSpPr>
          <p:spPr bwMode="auto">
            <a:xfrm>
              <a:off x="1435" y="4064"/>
              <a:ext cx="4082" cy="177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rPr>
                <a:t>请输入文字内容文字内容文字请输入文字内容文字内容文字请输入文字内容文字内容文字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sp>
          <p:nvSpPr>
            <p:cNvPr id="22" name="TextBox 12"/>
            <p:cNvSpPr txBox="1">
              <a:spLocks noChangeArrowheads="1"/>
            </p:cNvSpPr>
            <p:nvPr/>
          </p:nvSpPr>
          <p:spPr bwMode="auto">
            <a:xfrm flipH="1">
              <a:off x="1377" y="2527"/>
              <a:ext cx="9583" cy="826"/>
            </a:xfrm>
            <a:prstGeom prst="rect">
              <a:avLst/>
            </a:prstGeom>
            <a:noFill/>
            <a:ln>
              <a:noFill/>
            </a:ln>
            <a:extLst>
              <a:ext uri="{909E8E84-426E-40DD-AFC4-6F175D3DCCD1}">
                <a14:hiddenFill xmlns:a14="http://schemas.microsoft.com/office/drawing/2010/main">
                  <a:solidFill>
                    <a:srgbClr val="3F3F3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rPr>
                <a:t>输入标题内容</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endParaRPr>
            </a:p>
          </p:txBody>
        </p:sp>
      </p:grpSp>
    </p:spTree>
  </p:cSld>
  <p:clrMapOvr>
    <a:masterClrMapping/>
  </p:clrMapOvr>
  <p:transition spd="slow" advClick="0" advTm="0">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15900" y="365125"/>
            <a:ext cx="6637075" cy="342901"/>
            <a:chOff x="340" y="575"/>
            <a:chExt cx="10452" cy="540"/>
          </a:xfrm>
        </p:grpSpPr>
        <p:sp>
          <p:nvSpPr>
            <p:cNvPr id="2" name="文本框 17"/>
            <p:cNvSpPr txBox="1"/>
            <p:nvPr/>
          </p:nvSpPr>
          <p:spPr>
            <a:xfrm>
              <a:off x="340" y="575"/>
              <a:ext cx="666" cy="531"/>
            </a:xfrm>
            <a:prstGeom prst="rect">
              <a:avLst/>
            </a:prstGeom>
            <a:noFill/>
          </p:spPr>
          <p:txBody>
            <a:bodyPr wrap="square" rtlCol="0">
              <a:spAutoFit/>
            </a:bodyPr>
            <a:p>
              <a:pPr algn="ctr">
                <a:defRPr/>
              </a:pPr>
              <a:r>
                <a:rPr lang="en-US" altLang="zh-CN" sz="1600" dirty="0" smtClean="0">
                  <a:solidFill>
                    <a:schemeClr val="bg1"/>
                  </a:solidFill>
                  <a:latin typeface="微软雅黑" panose="020B0503020204020204" pitchFamily="34" charset="-122"/>
                  <a:ea typeface="微软雅黑" panose="020B0503020204020204" pitchFamily="34" charset="-122"/>
                  <a:sym typeface="+mn-ea"/>
                </a:rPr>
                <a:t>04</a:t>
              </a:r>
              <a:endParaRPr lang="en-US" altLang="zh-CN" sz="1600" dirty="0">
                <a:solidFill>
                  <a:schemeClr val="bg1"/>
                </a:solidFill>
                <a:latin typeface="微软雅黑" panose="020B0503020204020204" pitchFamily="34" charset="-122"/>
                <a:ea typeface="微软雅黑" panose="020B0503020204020204" pitchFamily="34" charset="-122"/>
                <a:sym typeface="+mn-ea"/>
              </a:endParaRPr>
            </a:p>
          </p:txBody>
        </p:sp>
        <p:sp>
          <p:nvSpPr>
            <p:cNvPr id="4" name="文本框 10"/>
            <p:cNvSpPr txBox="1"/>
            <p:nvPr/>
          </p:nvSpPr>
          <p:spPr>
            <a:xfrm>
              <a:off x="1077" y="584"/>
              <a:ext cx="9715" cy="531"/>
            </a:xfrm>
            <a:prstGeom prst="rect">
              <a:avLst/>
            </a:prstGeom>
            <a:noFill/>
          </p:spPr>
          <p:txBody>
            <a:bodyPr wrap="square" rtlCol="0">
              <a:spAutoFit/>
            </a:bodyPr>
            <a:p>
              <a:r>
                <a:rPr lang="zh-CN" altLang="en-US" sz="1600" dirty="0" smtClean="0">
                  <a:solidFill>
                    <a:srgbClr val="414954"/>
                  </a:solidFill>
                  <a:latin typeface="微软雅黑" panose="020B0503020204020204" pitchFamily="34" charset="-122"/>
                  <a:ea typeface="微软雅黑" panose="020B0503020204020204" pitchFamily="34" charset="-122"/>
                  <a:sym typeface="+mn-ea"/>
                </a:rPr>
                <a:t>输入标题内容</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900" dirty="0">
                  <a:solidFill>
                    <a:srgbClr val="414954"/>
                  </a:solidFill>
                  <a:latin typeface="微软雅黑" panose="020B0503020204020204" pitchFamily="34" charset="-122"/>
                  <a:ea typeface="微软雅黑" panose="020B0503020204020204" pitchFamily="34" charset="-122"/>
                  <a:sym typeface="+mn-ea"/>
                </a:rPr>
                <a:t>Relevant suggestions and summarization</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 name="组合 4"/>
          <p:cNvGrpSpPr/>
          <p:nvPr/>
        </p:nvGrpSpPr>
        <p:grpSpPr>
          <a:xfrm>
            <a:off x="868703" y="1434465"/>
            <a:ext cx="7513991" cy="3027472"/>
            <a:chOff x="1737" y="2403"/>
            <a:chExt cx="15990" cy="6443"/>
          </a:xfrm>
        </p:grpSpPr>
        <p:sp>
          <p:nvSpPr>
            <p:cNvPr id="11" name="Rectangle 10" descr="e7d195523061f1c08d347f6bf0421bdacd46f3c1815d51b81E1CE79090F8942429A56C6AE2B3163BABA1A3FCE285BEC4FF43A5085572A94AD2C0A17AE448F24FA68DD62479D8C0666FEB6710638384D2521108B7A232FD3439AA4F3D0A4CD723145F85A11560D90E43C29B178E21994441C978043132CD1756FBF4720068D3DF5C780D4AFCA37873675FB1E4A9C349D6"/>
            <p:cNvSpPr/>
            <p:nvPr/>
          </p:nvSpPr>
          <p:spPr>
            <a:xfrm>
              <a:off x="7800" y="7139"/>
              <a:ext cx="9927" cy="1520"/>
            </a:xfrm>
            <a:prstGeom prst="rect">
              <a:avLst/>
            </a:prstGeom>
          </p:spPr>
          <p:txBody>
            <a:bodyPr wrap="square">
              <a:spAutoFit/>
            </a:bodyPr>
            <a:p>
              <a:pPr algn="just">
                <a:lnSpc>
                  <a:spcPct val="150000"/>
                </a:lnSpc>
              </a:pPr>
              <a:r>
                <a:rPr lang="zh-CN" altLang="en-US" sz="900" i="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rPr>
                <a:t>单击输入标题内容单击输入标题内容单击输入标题内容单击输入标题内容单击输入标题内容，单击输入标题内容单击输入标题内容单击输入标题内容单击输入标题内容单击输入标题内容，单击输入标题内容单击输入标题内容单击输入标题内容</a:t>
              </a:r>
              <a:endParaRPr lang="zh-CN" altLang="en-US" sz="900" i="0" dirty="0">
                <a:solidFill>
                  <a:schemeClr val="tx1">
                    <a:lumMod val="75000"/>
                    <a:lumOff val="25000"/>
                  </a:schemeClr>
                </a:solidFill>
                <a:effectLst/>
                <a:latin typeface="微软雅黑" panose="020B0503020204020204" pitchFamily="34" charset="-122"/>
                <a:ea typeface="微软雅黑" panose="020B0503020204020204" pitchFamily="34" charset="-122"/>
                <a:cs typeface="+mn-ea"/>
                <a:sym typeface="+mn-lt"/>
              </a:endParaRPr>
            </a:p>
          </p:txBody>
        </p:sp>
        <p:sp>
          <p:nvSpPr>
            <p:cNvPr id="14" name="TextBox 13" descr="e7d195523061f1c08d347f6bf0421bdacd46f3c1815d51b81E1CE79090F8942429A56C6AE2B3163BABA1A3FCE285BEC4FF43A5085572A94AD2C0A17AE448F24FA68DD62479D8C0666FEB6710638384D2521108B7A232FD3439AA4F3D0A4CD723145F85A11560D90E43C29B178E21994441C978043132CD1756FBF4720068D3DF5C780D4AFCA37873675FB1E4A9C349D6"/>
            <p:cNvSpPr txBox="1"/>
            <p:nvPr/>
          </p:nvSpPr>
          <p:spPr>
            <a:xfrm>
              <a:off x="1737" y="6705"/>
              <a:ext cx="4078" cy="1242"/>
            </a:xfrm>
            <a:prstGeom prst="rect">
              <a:avLst/>
            </a:prstGeom>
            <a:noFill/>
          </p:spPr>
          <p:txBody>
            <a:bodyPr wrap="square" rtlCol="0">
              <a:spAutoFit/>
            </a:bodyPr>
            <a:p>
              <a:r>
                <a:rPr lang="id-ID" sz="3200" spc="-150" dirty="0">
                  <a:solidFill>
                    <a:srgbClr val="BBB5EF"/>
                  </a:solidFill>
                  <a:latin typeface="微软雅黑" panose="020B0503020204020204" pitchFamily="34" charset="-122"/>
                  <a:ea typeface="微软雅黑" panose="020B0503020204020204" pitchFamily="34" charset="-122"/>
                  <a:cs typeface="+mn-ea"/>
                  <a:sym typeface="+mn-lt"/>
                </a:rPr>
                <a:t>PICTURE </a:t>
              </a:r>
              <a:endParaRPr lang="id-ID" sz="3200" spc="-150" dirty="0">
                <a:solidFill>
                  <a:srgbClr val="BBB5EF"/>
                </a:solidFill>
                <a:latin typeface="微软雅黑" panose="020B0503020204020204" pitchFamily="34" charset="-122"/>
                <a:ea typeface="微软雅黑" panose="020B0503020204020204" pitchFamily="34" charset="-122"/>
                <a:cs typeface="+mn-ea"/>
                <a:sym typeface="+mn-lt"/>
              </a:endParaRPr>
            </a:p>
          </p:txBody>
        </p:sp>
        <p:sp>
          <p:nvSpPr>
            <p:cNvPr id="15" name="TextBox 14" descr="e7d195523061f1c08d347f6bf0421bdacd46f3c1815d51b81E1CE79090F8942429A56C6AE2B3163BABA1A3FCE285BEC4FF43A5085572A94AD2C0A17AE448F24FA68DD62479D8C0666FEB6710638384D2521108B7A232FD3439AA4F3D0A4CD723145F85A11560D90E43C29B178E21994441C978043132CD1756FBF4720068D3DF5C780D4AFCA37873675FB1E4A9C349D6"/>
            <p:cNvSpPr txBox="1"/>
            <p:nvPr/>
          </p:nvSpPr>
          <p:spPr>
            <a:xfrm>
              <a:off x="1737" y="7735"/>
              <a:ext cx="4234" cy="1111"/>
            </a:xfrm>
            <a:prstGeom prst="rect">
              <a:avLst/>
            </a:prstGeom>
            <a:noFill/>
          </p:spPr>
          <p:txBody>
            <a:bodyPr wrap="square" rtlCol="0">
              <a:spAutoFit/>
            </a:bodyPr>
            <a:p>
              <a:r>
                <a:rPr lang="id-ID" sz="2800" spc="-1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EXPOSURE</a:t>
              </a:r>
              <a:endParaRPr lang="id-ID" sz="2800" spc="-15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246" name="图片占位符 245"/>
            <p:cNvPicPr>
              <a:picLocks noGrp="1" noChangeAspect="1"/>
            </p:cNvPicPr>
            <p:nvPr/>
          </p:nvPicPr>
          <p:blipFill>
            <a:blip r:embed="rId1">
              <a:extLst>
                <a:ext uri="{28A0092B-C50C-407E-A947-70E740481C1C}">
                  <a14:useLocalDpi xmlns:a14="http://schemas.microsoft.com/office/drawing/2010/main" val="0"/>
                </a:ext>
              </a:extLst>
            </a:blip>
            <a:srcRect t="14815" b="14815"/>
            <a:stretch>
              <a:fillRect/>
            </a:stretch>
          </p:blipFill>
          <p:spPr>
            <a:xfrm>
              <a:off x="7866" y="2403"/>
              <a:ext cx="5657" cy="3772"/>
            </a:xfrm>
            <a:custGeom>
              <a:avLst/>
              <a:gdLst>
                <a:gd name="connsiteX0" fmla="*/ 692154 w 4171950"/>
                <a:gd name="connsiteY0" fmla="*/ 0 h 2781300"/>
                <a:gd name="connsiteX1" fmla="*/ 3479796 w 4171950"/>
                <a:gd name="connsiteY1" fmla="*/ 0 h 2781300"/>
                <a:gd name="connsiteX2" fmla="*/ 4171950 w 4171950"/>
                <a:gd name="connsiteY2" fmla="*/ 692154 h 2781300"/>
                <a:gd name="connsiteX3" fmla="*/ 4171950 w 4171950"/>
                <a:gd name="connsiteY3" fmla="*/ 2089146 h 2781300"/>
                <a:gd name="connsiteX4" fmla="*/ 3479796 w 4171950"/>
                <a:gd name="connsiteY4" fmla="*/ 2781300 h 2781300"/>
                <a:gd name="connsiteX5" fmla="*/ 692154 w 4171950"/>
                <a:gd name="connsiteY5" fmla="*/ 2781300 h 2781300"/>
                <a:gd name="connsiteX6" fmla="*/ 0 w 4171950"/>
                <a:gd name="connsiteY6" fmla="*/ 2089146 h 2781300"/>
                <a:gd name="connsiteX7" fmla="*/ 0 w 4171950"/>
                <a:gd name="connsiteY7" fmla="*/ 692154 h 2781300"/>
                <a:gd name="connsiteX8" fmla="*/ 692154 w 4171950"/>
                <a:gd name="connsiteY8" fmla="*/ 0 h 278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1950" h="2781300">
                  <a:moveTo>
                    <a:pt x="692154" y="0"/>
                  </a:moveTo>
                  <a:lnTo>
                    <a:pt x="3479796" y="0"/>
                  </a:lnTo>
                  <a:cubicBezTo>
                    <a:pt x="3862062" y="0"/>
                    <a:pt x="4171950" y="309888"/>
                    <a:pt x="4171950" y="692154"/>
                  </a:cubicBezTo>
                  <a:lnTo>
                    <a:pt x="4171950" y="2089146"/>
                  </a:lnTo>
                  <a:cubicBezTo>
                    <a:pt x="4171950" y="2471412"/>
                    <a:pt x="3862062" y="2781300"/>
                    <a:pt x="3479796" y="2781300"/>
                  </a:cubicBezTo>
                  <a:lnTo>
                    <a:pt x="692154" y="2781300"/>
                  </a:lnTo>
                  <a:cubicBezTo>
                    <a:pt x="309888" y="2781300"/>
                    <a:pt x="0" y="2471412"/>
                    <a:pt x="0" y="2089146"/>
                  </a:cubicBezTo>
                  <a:lnTo>
                    <a:pt x="0" y="692154"/>
                  </a:lnTo>
                  <a:cubicBezTo>
                    <a:pt x="0" y="309888"/>
                    <a:pt x="309888" y="0"/>
                    <a:pt x="692154" y="0"/>
                  </a:cubicBezTo>
                  <a:close/>
                </a:path>
              </a:pathLst>
            </a:custGeom>
          </p:spPr>
        </p:pic>
        <p:pic>
          <p:nvPicPr>
            <p:cNvPr id="254" name="图片占位符 253"/>
            <p:cNvPicPr>
              <a:picLocks noGrp="1" noChangeAspect="1"/>
            </p:cNvPicPr>
            <p:nvPr/>
          </p:nvPicPr>
          <p:blipFill>
            <a:blip r:embed="rId2">
              <a:extLst>
                <a:ext uri="{28A0092B-C50C-407E-A947-70E740481C1C}">
                  <a14:useLocalDpi xmlns:a14="http://schemas.microsoft.com/office/drawing/2010/main" val="0"/>
                </a:ext>
              </a:extLst>
            </a:blip>
            <a:srcRect l="3284" r="3284"/>
            <a:stretch>
              <a:fillRect/>
            </a:stretch>
          </p:blipFill>
          <p:spPr>
            <a:xfrm>
              <a:off x="14007" y="2403"/>
              <a:ext cx="3720" cy="3772"/>
            </a:xfrm>
            <a:custGeom>
              <a:avLst/>
              <a:gdLst>
                <a:gd name="connsiteX0" fmla="*/ 457209 w 2743200"/>
                <a:gd name="connsiteY0" fmla="*/ 0 h 2781300"/>
                <a:gd name="connsiteX1" fmla="*/ 2285991 w 2743200"/>
                <a:gd name="connsiteY1" fmla="*/ 0 h 2781300"/>
                <a:gd name="connsiteX2" fmla="*/ 2743200 w 2743200"/>
                <a:gd name="connsiteY2" fmla="*/ 457209 h 2781300"/>
                <a:gd name="connsiteX3" fmla="*/ 2743200 w 2743200"/>
                <a:gd name="connsiteY3" fmla="*/ 2324091 h 2781300"/>
                <a:gd name="connsiteX4" fmla="*/ 2285991 w 2743200"/>
                <a:gd name="connsiteY4" fmla="*/ 2781300 h 2781300"/>
                <a:gd name="connsiteX5" fmla="*/ 457209 w 2743200"/>
                <a:gd name="connsiteY5" fmla="*/ 2781300 h 2781300"/>
                <a:gd name="connsiteX6" fmla="*/ 0 w 2743200"/>
                <a:gd name="connsiteY6" fmla="*/ 2324091 h 2781300"/>
                <a:gd name="connsiteX7" fmla="*/ 0 w 2743200"/>
                <a:gd name="connsiteY7" fmla="*/ 457209 h 2781300"/>
                <a:gd name="connsiteX8" fmla="*/ 457209 w 2743200"/>
                <a:gd name="connsiteY8" fmla="*/ 0 h 278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0" h="2781300">
                  <a:moveTo>
                    <a:pt x="457209" y="0"/>
                  </a:moveTo>
                  <a:lnTo>
                    <a:pt x="2285991" y="0"/>
                  </a:lnTo>
                  <a:cubicBezTo>
                    <a:pt x="2538501" y="0"/>
                    <a:pt x="2743200" y="204699"/>
                    <a:pt x="2743200" y="457209"/>
                  </a:cubicBezTo>
                  <a:lnTo>
                    <a:pt x="2743200" y="2324091"/>
                  </a:lnTo>
                  <a:cubicBezTo>
                    <a:pt x="2743200" y="2576601"/>
                    <a:pt x="2538501" y="2781300"/>
                    <a:pt x="2285991" y="2781300"/>
                  </a:cubicBezTo>
                  <a:lnTo>
                    <a:pt x="457209" y="2781300"/>
                  </a:lnTo>
                  <a:cubicBezTo>
                    <a:pt x="204699" y="2781300"/>
                    <a:pt x="0" y="2576601"/>
                    <a:pt x="0" y="2324091"/>
                  </a:cubicBezTo>
                  <a:lnTo>
                    <a:pt x="0" y="457209"/>
                  </a:lnTo>
                  <a:cubicBezTo>
                    <a:pt x="0" y="204699"/>
                    <a:pt x="204699" y="0"/>
                    <a:pt x="457209" y="0"/>
                  </a:cubicBezTo>
                  <a:close/>
                </a:path>
              </a:pathLst>
            </a:custGeom>
          </p:spPr>
        </p:pic>
      </p:grpSp>
      <p:pic>
        <p:nvPicPr>
          <p:cNvPr id="6" name="图片 5" descr="20289221"/>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1183640" y="1677670"/>
            <a:ext cx="1285875" cy="1285875"/>
          </a:xfrm>
          <a:prstGeom prst="rect">
            <a:avLst/>
          </a:prstGeom>
        </p:spPr>
      </p:pic>
    </p:spTree>
  </p:cSld>
  <p:clrMapOvr>
    <a:masterClrMapping/>
  </p:clrMapOvr>
  <p:transition spd="slow" advClick="0" advTm="0">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938530" y="-635"/>
            <a:ext cx="5088255" cy="5143500"/>
          </a:xfrm>
          <a:prstGeom prst="rect">
            <a:avLst/>
          </a:prstGeom>
        </p:spPr>
      </p:pic>
      <p:sp>
        <p:nvSpPr>
          <p:cNvPr id="34" name="任意多边形: 形状 33"/>
          <p:cNvSpPr/>
          <p:nvPr/>
        </p:nvSpPr>
        <p:spPr>
          <a:xfrm>
            <a:off x="4685665" y="-80645"/>
            <a:ext cx="5109210" cy="5109845"/>
          </a:xfrm>
          <a:custGeom>
            <a:avLst/>
            <a:gdLst>
              <a:gd name="connsiteX0" fmla="*/ 4095668 w 8191336"/>
              <a:gd name="connsiteY0" fmla="*/ 1032387 h 8191336"/>
              <a:gd name="connsiteX1" fmla="*/ 1032387 w 8191336"/>
              <a:gd name="connsiteY1" fmla="*/ 4095668 h 8191336"/>
              <a:gd name="connsiteX2" fmla="*/ 4095668 w 8191336"/>
              <a:gd name="connsiteY2" fmla="*/ 7158949 h 8191336"/>
              <a:gd name="connsiteX3" fmla="*/ 7158949 w 8191336"/>
              <a:gd name="connsiteY3" fmla="*/ 4095668 h 8191336"/>
              <a:gd name="connsiteX4" fmla="*/ 4095668 w 8191336"/>
              <a:gd name="connsiteY4" fmla="*/ 1032387 h 8191336"/>
              <a:gd name="connsiteX5" fmla="*/ 4095668 w 8191336"/>
              <a:gd name="connsiteY5" fmla="*/ 0 h 8191336"/>
              <a:gd name="connsiteX6" fmla="*/ 8191336 w 8191336"/>
              <a:gd name="connsiteY6" fmla="*/ 4095668 h 8191336"/>
              <a:gd name="connsiteX7" fmla="*/ 4095668 w 8191336"/>
              <a:gd name="connsiteY7" fmla="*/ 8191336 h 8191336"/>
              <a:gd name="connsiteX8" fmla="*/ 0 w 8191336"/>
              <a:gd name="connsiteY8" fmla="*/ 4095668 h 8191336"/>
              <a:gd name="connsiteX9" fmla="*/ 4095668 w 8191336"/>
              <a:gd name="connsiteY9" fmla="*/ 0 h 8191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91336" h="8191336">
                <a:moveTo>
                  <a:pt x="4095668" y="1032387"/>
                </a:moveTo>
                <a:cubicBezTo>
                  <a:pt x="2403865" y="1032387"/>
                  <a:pt x="1032387" y="2403865"/>
                  <a:pt x="1032387" y="4095668"/>
                </a:cubicBezTo>
                <a:cubicBezTo>
                  <a:pt x="1032387" y="5787471"/>
                  <a:pt x="2403865" y="7158949"/>
                  <a:pt x="4095668" y="7158949"/>
                </a:cubicBezTo>
                <a:cubicBezTo>
                  <a:pt x="5787471" y="7158949"/>
                  <a:pt x="7158949" y="5787471"/>
                  <a:pt x="7158949" y="4095668"/>
                </a:cubicBezTo>
                <a:cubicBezTo>
                  <a:pt x="7158949" y="2403865"/>
                  <a:pt x="5787471" y="1032387"/>
                  <a:pt x="4095668" y="1032387"/>
                </a:cubicBezTo>
                <a:close/>
                <a:moveTo>
                  <a:pt x="4095668" y="0"/>
                </a:moveTo>
                <a:cubicBezTo>
                  <a:pt x="6357643" y="0"/>
                  <a:pt x="8191336" y="1833693"/>
                  <a:pt x="8191336" y="4095668"/>
                </a:cubicBezTo>
                <a:cubicBezTo>
                  <a:pt x="8191336" y="6357643"/>
                  <a:pt x="6357643" y="8191336"/>
                  <a:pt x="4095668" y="8191336"/>
                </a:cubicBezTo>
                <a:cubicBezTo>
                  <a:pt x="1833693" y="8191336"/>
                  <a:pt x="0" y="6357643"/>
                  <a:pt x="0" y="4095668"/>
                </a:cubicBezTo>
                <a:cubicBezTo>
                  <a:pt x="0" y="1833693"/>
                  <a:pt x="1833693" y="0"/>
                  <a:pt x="4095668" y="0"/>
                </a:cubicBezTo>
                <a:close/>
              </a:path>
            </a:pathLst>
          </a:custGeom>
          <a:gradFill>
            <a:gsLst>
              <a:gs pos="42000">
                <a:srgbClr val="BAB4EF"/>
              </a:gs>
              <a:gs pos="0">
                <a:srgbClr val="CECBF4"/>
              </a:gs>
              <a:gs pos="100000">
                <a:srgbClr val="A59CE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defTabSz="914400"/>
            <a:endParaRPr lang="zh-CN" altLang="en-US"/>
          </a:p>
        </p:txBody>
      </p:sp>
      <p:sp>
        <p:nvSpPr>
          <p:cNvPr id="30" name="椭圆 29"/>
          <p:cNvSpPr/>
          <p:nvPr/>
        </p:nvSpPr>
        <p:spPr>
          <a:xfrm>
            <a:off x="5645150" y="878840"/>
            <a:ext cx="3190240" cy="3190875"/>
          </a:xfrm>
          <a:prstGeom prst="ellipse">
            <a:avLst/>
          </a:prstGeom>
          <a:gradFill>
            <a:gsLst>
              <a:gs pos="42000">
                <a:srgbClr val="BAB4EF"/>
              </a:gs>
              <a:gs pos="0">
                <a:srgbClr val="CECBF4"/>
              </a:gs>
              <a:gs pos="100000">
                <a:srgbClr val="A59CE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defTabSz="914400"/>
            <a:endParaRPr lang="zh-CN" altLang="en-US"/>
          </a:p>
        </p:txBody>
      </p:sp>
      <p:sp>
        <p:nvSpPr>
          <p:cNvPr id="3" name="椭圆 2"/>
          <p:cNvSpPr/>
          <p:nvPr/>
        </p:nvSpPr>
        <p:spPr>
          <a:xfrm>
            <a:off x="6237171" y="1348339"/>
            <a:ext cx="2007220" cy="2007220"/>
          </a:xfrm>
          <a:prstGeom prst="ellipse">
            <a:avLst/>
          </a:prstGeom>
          <a:gradFill>
            <a:gsLst>
              <a:gs pos="50000">
                <a:srgbClr val="F5BD7C"/>
              </a:gs>
              <a:gs pos="0">
                <a:srgbClr val="F6D1A7"/>
              </a:gs>
              <a:gs pos="100000">
                <a:srgbClr val="F4A850"/>
              </a:gs>
            </a:gsLst>
            <a:lin scaled="1"/>
          </a:gradFill>
          <a:ln w="76200">
            <a:solidFill>
              <a:srgbClr val="F6F6F6"/>
            </a:solidFill>
          </a:ln>
          <a:effectLst>
            <a:outerShdw blurRad="127000" dist="127000" dir="27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5"/>
          <p:cNvSpPr>
            <a:spLocks noEditPoints="1"/>
          </p:cNvSpPr>
          <p:nvPr/>
        </p:nvSpPr>
        <p:spPr bwMode="auto">
          <a:xfrm>
            <a:off x="6481544" y="1988047"/>
            <a:ext cx="1517205" cy="881807"/>
          </a:xfrm>
          <a:custGeom>
            <a:avLst/>
            <a:gdLst>
              <a:gd name="T0" fmla="*/ 135 w 139"/>
              <a:gd name="T1" fmla="*/ 61 h 81"/>
              <a:gd name="T2" fmla="*/ 131 w 139"/>
              <a:gd name="T3" fmla="*/ 56 h 81"/>
              <a:gd name="T4" fmla="*/ 131 w 139"/>
              <a:gd name="T5" fmla="*/ 27 h 81"/>
              <a:gd name="T6" fmla="*/ 139 w 139"/>
              <a:gd name="T7" fmla="*/ 24 h 81"/>
              <a:gd name="T8" fmla="*/ 70 w 139"/>
              <a:gd name="T9" fmla="*/ 0 h 81"/>
              <a:gd name="T10" fmla="*/ 0 w 139"/>
              <a:gd name="T11" fmla="*/ 24 h 81"/>
              <a:gd name="T12" fmla="*/ 70 w 139"/>
              <a:gd name="T13" fmla="*/ 48 h 81"/>
              <a:gd name="T14" fmla="*/ 127 w 139"/>
              <a:gd name="T15" fmla="*/ 28 h 81"/>
              <a:gd name="T16" fmla="*/ 127 w 139"/>
              <a:gd name="T17" fmla="*/ 56 h 81"/>
              <a:gd name="T18" fmla="*/ 123 w 139"/>
              <a:gd name="T19" fmla="*/ 61 h 81"/>
              <a:gd name="T20" fmla="*/ 126 w 139"/>
              <a:gd name="T21" fmla="*/ 64 h 81"/>
              <a:gd name="T22" fmla="*/ 123 w 139"/>
              <a:gd name="T23" fmla="*/ 81 h 81"/>
              <a:gd name="T24" fmla="*/ 135 w 139"/>
              <a:gd name="T25" fmla="*/ 81 h 81"/>
              <a:gd name="T26" fmla="*/ 132 w 139"/>
              <a:gd name="T27" fmla="*/ 64 h 81"/>
              <a:gd name="T28" fmla="*/ 135 w 139"/>
              <a:gd name="T29" fmla="*/ 61 h 81"/>
              <a:gd name="T30" fmla="*/ 28 w 139"/>
              <a:gd name="T31" fmla="*/ 42 h 81"/>
              <a:gd name="T32" fmla="*/ 28 w 139"/>
              <a:gd name="T33" fmla="*/ 69 h 81"/>
              <a:gd name="T34" fmla="*/ 70 w 139"/>
              <a:gd name="T35" fmla="*/ 81 h 81"/>
              <a:gd name="T36" fmla="*/ 111 w 139"/>
              <a:gd name="T37" fmla="*/ 69 h 81"/>
              <a:gd name="T38" fmla="*/ 111 w 139"/>
              <a:gd name="T39" fmla="*/ 42 h 81"/>
              <a:gd name="T40" fmla="*/ 70 w 139"/>
              <a:gd name="T41" fmla="*/ 56 h 81"/>
              <a:gd name="T42" fmla="*/ 28 w 139"/>
              <a:gd name="T43" fmla="*/ 4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81">
                <a:moveTo>
                  <a:pt x="135" y="61"/>
                </a:moveTo>
                <a:cubicBezTo>
                  <a:pt x="135" y="58"/>
                  <a:pt x="134" y="56"/>
                  <a:pt x="131" y="56"/>
                </a:cubicBezTo>
                <a:cubicBezTo>
                  <a:pt x="131" y="27"/>
                  <a:pt x="131" y="27"/>
                  <a:pt x="131" y="27"/>
                </a:cubicBezTo>
                <a:cubicBezTo>
                  <a:pt x="139" y="24"/>
                  <a:pt x="139" y="24"/>
                  <a:pt x="139" y="24"/>
                </a:cubicBezTo>
                <a:cubicBezTo>
                  <a:pt x="70" y="0"/>
                  <a:pt x="70" y="0"/>
                  <a:pt x="70" y="0"/>
                </a:cubicBezTo>
                <a:cubicBezTo>
                  <a:pt x="0" y="24"/>
                  <a:pt x="0" y="24"/>
                  <a:pt x="0" y="24"/>
                </a:cubicBezTo>
                <a:cubicBezTo>
                  <a:pt x="70" y="48"/>
                  <a:pt x="70" y="48"/>
                  <a:pt x="70" y="48"/>
                </a:cubicBezTo>
                <a:cubicBezTo>
                  <a:pt x="127" y="28"/>
                  <a:pt x="127" y="28"/>
                  <a:pt x="127" y="28"/>
                </a:cubicBezTo>
                <a:cubicBezTo>
                  <a:pt x="127" y="56"/>
                  <a:pt x="127" y="56"/>
                  <a:pt x="127" y="56"/>
                </a:cubicBezTo>
                <a:cubicBezTo>
                  <a:pt x="125" y="56"/>
                  <a:pt x="123" y="58"/>
                  <a:pt x="123" y="61"/>
                </a:cubicBezTo>
                <a:cubicBezTo>
                  <a:pt x="123" y="63"/>
                  <a:pt x="125" y="64"/>
                  <a:pt x="126" y="64"/>
                </a:cubicBezTo>
                <a:cubicBezTo>
                  <a:pt x="123" y="81"/>
                  <a:pt x="123" y="81"/>
                  <a:pt x="123" y="81"/>
                </a:cubicBezTo>
                <a:cubicBezTo>
                  <a:pt x="135" y="81"/>
                  <a:pt x="135" y="81"/>
                  <a:pt x="135" y="81"/>
                </a:cubicBezTo>
                <a:cubicBezTo>
                  <a:pt x="132" y="64"/>
                  <a:pt x="132" y="64"/>
                  <a:pt x="132" y="64"/>
                </a:cubicBezTo>
                <a:cubicBezTo>
                  <a:pt x="134" y="64"/>
                  <a:pt x="135" y="63"/>
                  <a:pt x="135" y="61"/>
                </a:cubicBezTo>
                <a:close/>
                <a:moveTo>
                  <a:pt x="28" y="42"/>
                </a:moveTo>
                <a:cubicBezTo>
                  <a:pt x="28" y="69"/>
                  <a:pt x="28" y="69"/>
                  <a:pt x="28" y="69"/>
                </a:cubicBezTo>
                <a:cubicBezTo>
                  <a:pt x="28" y="76"/>
                  <a:pt x="47" y="81"/>
                  <a:pt x="70" y="81"/>
                </a:cubicBezTo>
                <a:cubicBezTo>
                  <a:pt x="92" y="81"/>
                  <a:pt x="111" y="76"/>
                  <a:pt x="111" y="69"/>
                </a:cubicBezTo>
                <a:cubicBezTo>
                  <a:pt x="111" y="42"/>
                  <a:pt x="111" y="42"/>
                  <a:pt x="111" y="42"/>
                </a:cubicBezTo>
                <a:cubicBezTo>
                  <a:pt x="70" y="56"/>
                  <a:pt x="70" y="56"/>
                  <a:pt x="70" y="56"/>
                </a:cubicBezTo>
                <a:lnTo>
                  <a:pt x="28" y="42"/>
                </a:lnTo>
                <a:close/>
              </a:path>
            </a:pathLst>
          </a:custGeom>
          <a:solidFill>
            <a:srgbClr val="F6F6F6"/>
          </a:solidFill>
          <a:ln>
            <a:noFill/>
          </a:ln>
        </p:spPr>
        <p:style>
          <a:lnRef idx="2">
            <a:schemeClr val="accent1"/>
          </a:lnRef>
          <a:fillRef idx="1">
            <a:schemeClr val="lt1"/>
          </a:fillRef>
          <a:effectRef idx="0">
            <a:schemeClr val="accent1"/>
          </a:effectRef>
          <a:fontRef idx="minor">
            <a:schemeClr val="dk1"/>
          </a:fontRef>
        </p:style>
        <p:txBody>
          <a:bodyPr lIns="91438" tIns="45719" rIns="91438" bIns="45719"/>
          <a:lstStyle/>
          <a:p>
            <a:pPr>
              <a:defRPr/>
            </a:pPr>
            <a:endParaRPr lang="en-US">
              <a:solidFill>
                <a:srgbClr val="F6F6F6"/>
              </a:solidFill>
              <a:cs typeface="+mn-ea"/>
              <a:sym typeface="+mn-lt"/>
            </a:endParaRPr>
          </a:p>
        </p:txBody>
      </p:sp>
      <p:sp>
        <p:nvSpPr>
          <p:cNvPr id="7" name="文本框 6"/>
          <p:cNvSpPr txBox="1"/>
          <p:nvPr/>
        </p:nvSpPr>
        <p:spPr>
          <a:xfrm>
            <a:off x="315595" y="1834515"/>
            <a:ext cx="4479290"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zh-CN" sz="4800" spc="300" dirty="0">
                <a:solidFill>
                  <a:schemeClr val="tx1">
                    <a:lumMod val="75000"/>
                    <a:lumOff val="25000"/>
                  </a:schemeClr>
                </a:solidFill>
                <a:latin typeface="微软雅黑" panose="020B0503020204020204" pitchFamily="34" charset="-122"/>
                <a:ea typeface="微软雅黑" panose="020B0503020204020204" pitchFamily="34" charset="-122"/>
              </a:rPr>
              <a:t>感谢您的关注</a:t>
            </a:r>
            <a:endParaRPr lang="zh-CN" altLang="zh-CN" sz="4800"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15595" y="3098165"/>
            <a:ext cx="4636770" cy="852805"/>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pPr algn="l">
              <a:lnSpc>
                <a:spcPct val="150000"/>
              </a:lnSpc>
            </a:pPr>
            <a:r>
              <a:rPr lang="en-US" altLang="zh-CN" sz="1100" b="0" dirty="0">
                <a:solidFill>
                  <a:schemeClr val="tx1">
                    <a:lumMod val="75000"/>
                    <a:lumOff val="25000"/>
                  </a:schemeClr>
                </a:solidFill>
                <a:latin typeface="微软雅黑" panose="020B0503020204020204" pitchFamily="34" charset="-122"/>
                <a:ea typeface="微软雅黑" panose="020B0503020204020204" pitchFamily="34" charset="-122"/>
              </a:rPr>
              <a:t>A company is an association or collection of individuals, whether natural persons, legal persons, or a mixture of both. Company members share a common purpose. </a:t>
            </a:r>
            <a:endParaRPr lang="en-US" altLang="zh-CN" sz="11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ripple dir="lu"/>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9131300"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p:timing>
    <p:tnLst>
      <p:par>
        <p:cTn id="1" dur="indefinite" restart="never" nodeType="tmRoot"/>
      </p:par>
    </p:tnLst>
  </p:timing>
</p:sld>
</file>

<file path=ppt/theme/theme1.xml><?xml version="1.0" encoding="utf-8"?>
<a:theme xmlns:a="http://schemas.openxmlformats.org/drawingml/2006/main" name="Qzus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3540</Words>
  <Application>WPS 演示</Application>
  <PresentationFormat>全屏显示(16:9)</PresentationFormat>
  <Paragraphs>285</Paragraphs>
  <Slides>20</Slides>
  <Notes>18</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20</vt:i4>
      </vt:variant>
    </vt:vector>
  </HeadingPairs>
  <TitlesOfParts>
    <vt:vector size="39" baseType="lpstr">
      <vt:lpstr>Arial</vt:lpstr>
      <vt:lpstr>宋体</vt:lpstr>
      <vt:lpstr>Wingdings</vt:lpstr>
      <vt:lpstr>微软雅黑</vt:lpstr>
      <vt:lpstr>方正细圆简体</vt:lpstr>
      <vt:lpstr>阿里巴巴普惠体 B</vt:lpstr>
      <vt:lpstr>Calibri</vt:lpstr>
      <vt:lpstr>印品黑体</vt:lpstr>
      <vt:lpstr>Century Gothic</vt:lpstr>
      <vt:lpstr>NumberOnly</vt:lpstr>
      <vt:lpstr>Open Sans Light</vt:lpstr>
      <vt:lpstr>Arial</vt:lpstr>
      <vt:lpstr>Roboto condensed</vt:lpstr>
      <vt:lpstr>Calibri</vt:lpstr>
      <vt:lpstr>Arial Unicode MS</vt:lpstr>
      <vt:lpstr>Calibri Light</vt:lpstr>
      <vt:lpstr>黑体</vt:lpstr>
      <vt:lpstr>Segoe Print</vt:lpstr>
      <vt:lpstr>Qzuser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qzuser;</dc:title>
  <dc:creator>qzuser</dc:creator>
  <cp:keywords>qzuser</cp:keywords>
  <dc:description>qzuser</dc:description>
  <cp:lastModifiedBy>罗祉璇</cp:lastModifiedBy>
  <cp:revision>142</cp:revision>
  <dcterms:created xsi:type="dcterms:W3CDTF">2016-05-20T12:59:00Z</dcterms:created>
  <dcterms:modified xsi:type="dcterms:W3CDTF">2020-05-26T07:16:29Z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