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5.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6.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7.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38" r:id="rId1"/>
  </p:sldMasterIdLst>
  <p:notesMasterIdLst>
    <p:notesMasterId r:id="rId27"/>
  </p:notesMasterIdLst>
  <p:handoutMasterIdLst>
    <p:handoutMasterId r:id="rId28"/>
  </p:handoutMasterIdLst>
  <p:sldIdLst>
    <p:sldId id="11549" r:id="rId2"/>
    <p:sldId id="11870" r:id="rId3"/>
    <p:sldId id="11862" r:id="rId4"/>
    <p:sldId id="11850" r:id="rId5"/>
    <p:sldId id="11845" r:id="rId6"/>
    <p:sldId id="11859" r:id="rId7"/>
    <p:sldId id="11860" r:id="rId8"/>
    <p:sldId id="11872" r:id="rId9"/>
    <p:sldId id="11864" r:id="rId10"/>
    <p:sldId id="11852" r:id="rId11"/>
    <p:sldId id="11853" r:id="rId12"/>
    <p:sldId id="11856" r:id="rId13"/>
    <p:sldId id="11857" r:id="rId14"/>
    <p:sldId id="11873" r:id="rId15"/>
    <p:sldId id="11863" r:id="rId16"/>
    <p:sldId id="11848" r:id="rId17"/>
    <p:sldId id="11851" r:id="rId18"/>
    <p:sldId id="11855" r:id="rId19"/>
    <p:sldId id="11875" r:id="rId20"/>
    <p:sldId id="11874" r:id="rId21"/>
    <p:sldId id="11865" r:id="rId22"/>
    <p:sldId id="11849" r:id="rId23"/>
    <p:sldId id="11854" r:id="rId24"/>
    <p:sldId id="11858" r:id="rId25"/>
    <p:sldId id="11847" r:id="rId26"/>
  </p:sldIdLst>
  <p:sldSz cx="12858750" cy="7232650"/>
  <p:notesSz cx="6858000" cy="9144000"/>
  <p:custDataLst>
    <p:tags r:id="rId29"/>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92A9"/>
    <a:srgbClr val="285301"/>
    <a:srgbClr val="C00000"/>
    <a:srgbClr val="A5A5A5"/>
    <a:srgbClr val="EF4C6D"/>
    <a:srgbClr val="6C5F57"/>
    <a:srgbClr val="5CBA46"/>
    <a:srgbClr val="0E419A"/>
    <a:srgbClr val="FFFFFF"/>
    <a:srgbClr val="383E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19" autoAdjust="0"/>
    <p:restoredTop sz="95352" autoAdjust="0"/>
  </p:normalViewPr>
  <p:slideViewPr>
    <p:cSldViewPr>
      <p:cViewPr varScale="1">
        <p:scale>
          <a:sx n="105" d="100"/>
          <a:sy n="105" d="100"/>
        </p:scale>
        <p:origin x="630" y="84"/>
      </p:cViewPr>
      <p:guideLst>
        <p:guide orient="horz" pos="328"/>
        <p:guide pos="4050"/>
        <p:guide pos="557"/>
        <p:guide orient="horz" pos="4183"/>
        <p:guide pos="7497"/>
        <p:guide pos="6908"/>
      </p:guideLst>
    </p:cSldViewPr>
  </p:slideViewPr>
  <p:outlineViewPr>
    <p:cViewPr>
      <p:scale>
        <a:sx n="100" d="100"/>
        <a:sy n="100" d="100"/>
      </p:scale>
      <p:origin x="0" y="-14382"/>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2017/9/24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2017/9/24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838535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C0CA029A-C48D-41DA-884C-4A59F17A857D}" type="slidenum">
              <a:rPr lang="zh-CN" altLang="en-US" smtClean="0">
                <a:latin typeface="Calibri" panose="020F0502020204030204" pitchFamily="34" charset="0"/>
              </a:rPr>
              <a:pPr/>
              <a:t>2</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3359789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2563635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381984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37162182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1772756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29364860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8</a:t>
            </a:fld>
            <a:endParaRPr lang="zh-CN" altLang="en-US"/>
          </a:p>
        </p:txBody>
      </p:sp>
    </p:spTree>
    <p:extLst>
      <p:ext uri="{BB962C8B-B14F-4D97-AF65-F5344CB8AC3E}">
        <p14:creationId xmlns:p14="http://schemas.microsoft.com/office/powerpoint/2010/main" val="37072201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5324042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17833999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32448003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19973706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10182312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14</a:t>
            </a:fld>
            <a:endParaRPr lang="zh-CN" altLang="en-US"/>
          </a:p>
        </p:txBody>
      </p:sp>
    </p:spTree>
    <p:extLst>
      <p:ext uri="{BB962C8B-B14F-4D97-AF65-F5344CB8AC3E}">
        <p14:creationId xmlns:p14="http://schemas.microsoft.com/office/powerpoint/2010/main" val="20454519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40795852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32999942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1394050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13097335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25651931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20</a:t>
            </a:fld>
            <a:endParaRPr lang="zh-CN" altLang="en-US"/>
          </a:p>
        </p:txBody>
      </p:sp>
    </p:spTree>
    <p:extLst>
      <p:ext uri="{BB962C8B-B14F-4D97-AF65-F5344CB8AC3E}">
        <p14:creationId xmlns:p14="http://schemas.microsoft.com/office/powerpoint/2010/main" val="36726481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37505947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31153485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26669933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20015385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3975929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4160007"/>
      </p:ext>
    </p:extLst>
  </p:cSld>
  <p:clrMapOvr>
    <a:masterClrMapping/>
  </p:clrMapOvr>
  <p:transition spd="slow" advClick="0" advTm="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625085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9356972"/>
      </p:ext>
    </p:extLst>
  </p:cSld>
  <p:clrMapOvr>
    <a:masterClrMapping/>
  </p:clrMapOvr>
  <mc:AlternateContent xmlns:mc="http://schemas.openxmlformats.org/markup-compatibility/2006" xmlns:p14="http://schemas.microsoft.com/office/powerpoint/2010/main">
    <mc:Choice Requires="p14">
      <p:transition spd="med" p14:dur="700" advTm="10000">
        <p:fade/>
      </p:transition>
    </mc:Choice>
    <mc:Fallback xmlns="">
      <p:transition spd="med" advTm="1000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773061737"/>
      </p:ext>
    </p:extLst>
  </p:cSld>
  <p:clrMapOvr>
    <a:masterClrMapping/>
  </p:clrMapOvr>
  <mc:AlternateContent xmlns:mc="http://schemas.openxmlformats.org/markup-compatibility/2006" xmlns:p14="http://schemas.microsoft.com/office/powerpoint/2010/main">
    <mc:Choice Requires="p14">
      <p:transition spd="med" p14:dur="700" advTm="10000">
        <p:fade/>
      </p:transition>
    </mc:Choice>
    <mc:Fallback xmlns="">
      <p:transition spd="med" advTm="1000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866606"/>
      </p:ext>
    </p:extLst>
  </p:cSld>
  <p:clrMapOvr>
    <a:masterClrMapping/>
  </p:clrMapOvr>
  <mc:AlternateContent xmlns:mc="http://schemas.openxmlformats.org/markup-compatibility/2006" xmlns:p14="http://schemas.microsoft.com/office/powerpoint/2010/main">
    <mc:Choice Requires="p14">
      <p:transition spd="med" p14:dur="700" advTm="10000">
        <p:fade/>
      </p:transition>
    </mc:Choice>
    <mc:Fallback xmlns="">
      <p:transition spd="med" advTm="1000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5178460"/>
      </p:ext>
    </p:extLst>
  </p:cSld>
  <p:clrMapOvr>
    <a:masterClrMapping/>
  </p:clrMapOvr>
  <mc:AlternateContent xmlns:mc="http://schemas.openxmlformats.org/markup-compatibility/2006" xmlns:p14="http://schemas.microsoft.com/office/powerpoint/2010/main">
    <mc:Choice Requires="p14">
      <p:transition spd="med" p14:dur="700" advTm="10000">
        <p:fade/>
      </p:transition>
    </mc:Choice>
    <mc:Fallback xmlns="">
      <p:transition spd="med" advTm="10000">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303670"/>
      </p:ext>
    </p:extLst>
  </p:cSld>
  <p:clrMapOvr>
    <a:masterClrMapping/>
  </p:clrMapOvr>
  <mc:AlternateContent xmlns:mc="http://schemas.openxmlformats.org/markup-compatibility/2006" xmlns:p14="http://schemas.microsoft.com/office/powerpoint/2010/main">
    <mc:Choice Requires="p14">
      <p:transition spd="med" p14:dur="700" advTm="10000">
        <p:fade/>
      </p:transition>
    </mc:Choice>
    <mc:Fallback xmlns="">
      <p:transition spd="med" advTm="1000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001190"/>
      </p:ext>
    </p:extLst>
  </p:cSld>
  <p:clrMapOvr>
    <a:masterClrMapping/>
  </p:clrMapOvr>
  <mc:AlternateContent xmlns:mc="http://schemas.openxmlformats.org/markup-compatibility/2006" xmlns:p14="http://schemas.microsoft.com/office/powerpoint/2010/main">
    <mc:Choice Requires="p14">
      <p:transition spd="med" p14:dur="700" advTm="10000">
        <p:fade/>
      </p:transition>
    </mc:Choice>
    <mc:Fallback xmlns="">
      <p:transition spd="med" advTm="10000">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703624103"/>
      </p:ext>
    </p:extLst>
  </p:cSld>
  <p:clrMapOvr>
    <a:masterClrMapping/>
  </p:clrMapOvr>
  <mc:AlternateContent xmlns:mc="http://schemas.openxmlformats.org/markup-compatibility/2006" xmlns:p14="http://schemas.microsoft.com/office/powerpoint/2010/main">
    <mc:Choice Requires="p14">
      <p:transition spd="med" p14:dur="700" advTm="10000">
        <p:fade/>
      </p:transition>
    </mc:Choice>
    <mc:Fallback xmlns="">
      <p:transition spd="med" advTm="10000">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8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1792170"/>
      </p:ext>
    </p:extLst>
  </p:cSld>
  <p:clrMapOvr>
    <a:masterClrMapping/>
  </p:clrMapOvr>
  <mc:AlternateContent xmlns:mc="http://schemas.openxmlformats.org/markup-compatibility/2006" xmlns:p14="http://schemas.microsoft.com/office/powerpoint/2010/main">
    <mc:Choice Requires="p14">
      <p:transition spd="med" p14:dur="700" advTm="10000">
        <p:fade/>
      </p:transition>
    </mc:Choice>
    <mc:Fallback xmlns="">
      <p:transition spd="med" advTm="10000">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7486893"/>
      </p:ext>
    </p:extLst>
  </p:cSld>
  <p:clrMapOvr>
    <a:masterClrMapping/>
  </p:clrMapOvr>
  <mc:AlternateContent xmlns:mc="http://schemas.openxmlformats.org/markup-compatibility/2006" xmlns:p14="http://schemas.microsoft.com/office/powerpoint/2010/main">
    <mc:Choice Requires="p14">
      <p:transition spd="med" p14:dur="700" advTm="10000">
        <p:fade/>
      </p:transition>
    </mc:Choice>
    <mc:Fallback xmlns="">
      <p:transition spd="med" advTm="10000">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4416387"/>
      </p:ext>
    </p:extLst>
  </p:cSld>
  <p:clrMapOvr>
    <a:masterClrMapping/>
  </p:clrMapOvr>
  <mc:AlternateContent xmlns:mc="http://schemas.openxmlformats.org/markup-compatibility/2006" xmlns:p14="http://schemas.microsoft.com/office/powerpoint/2010/main">
    <mc:Choice Requires="p14">
      <p:transition spd="med" p14:dur="700" advTm="10000">
        <p:fade/>
      </p:transition>
    </mc:Choice>
    <mc:Fallback xmlns="">
      <p:transition spd="med" advTm="10000">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9557590"/>
      </p:ext>
    </p:extLst>
  </p:cSld>
  <p:clrMapOvr>
    <a:masterClrMapping/>
  </p:clrMapOvr>
  <mc:AlternateContent xmlns:mc="http://schemas.openxmlformats.org/markup-compatibility/2006" xmlns:p14="http://schemas.microsoft.com/office/powerpoint/2010/main">
    <mc:Choice Requires="p14">
      <p:transition spd="med" p14:dur="700" advTm="10000">
        <p:fade/>
      </p:transition>
    </mc:Choice>
    <mc:Fallback xmlns="">
      <p:transition spd="med" advTm="10000">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7118337"/>
      </p:ext>
    </p:extLst>
  </p:cSld>
  <p:clrMapOvr>
    <a:masterClrMapping/>
  </p:clrMapOvr>
  <mc:AlternateContent xmlns:mc="http://schemas.openxmlformats.org/markup-compatibility/2006" xmlns:p14="http://schemas.microsoft.com/office/powerpoint/2010/main">
    <mc:Choice Requires="p14">
      <p:transition spd="med" p14:dur="700" advTm="10000">
        <p:fade/>
      </p:transition>
    </mc:Choice>
    <mc:Fallback xmlns="">
      <p:transition spd="med" advTm="10000">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7225412"/>
      </p:ext>
    </p:extLst>
  </p:cSld>
  <p:clrMapOvr>
    <a:masterClrMapping/>
  </p:clrMapOvr>
  <mc:AlternateContent xmlns:mc="http://schemas.openxmlformats.org/markup-compatibility/2006" xmlns:p14="http://schemas.microsoft.com/office/powerpoint/2010/main">
    <mc:Choice Requires="p14">
      <p:transition spd="med" p14:dur="700" advTm="10000">
        <p:fade/>
      </p:transition>
    </mc:Choice>
    <mc:Fallback xmlns="">
      <p:transition spd="med" advTm="10000">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空白">
    <p:bg>
      <p:bgRef idx="1001">
        <a:schemeClr val="bg1"/>
      </p:bgRef>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84354" y="6704023"/>
            <a:ext cx="2892783" cy="384175"/>
          </a:xfrm>
          <a:prstGeom prst="rect">
            <a:avLst/>
          </a:prstGeom>
        </p:spPr>
        <p:txBody>
          <a:bodyPr/>
          <a:lstStyle/>
          <a:p>
            <a:endParaRPr lang="zh-CN" altLang="en-US"/>
          </a:p>
        </p:txBody>
      </p:sp>
      <p:sp>
        <p:nvSpPr>
          <p:cNvPr id="3" name="页脚占位符 2"/>
          <p:cNvSpPr>
            <a:spLocks noGrp="1"/>
          </p:cNvSpPr>
          <p:nvPr>
            <p:ph type="ftr" sz="quarter" idx="11"/>
          </p:nvPr>
        </p:nvSpPr>
        <p:spPr>
          <a:xfrm>
            <a:off x="4259789" y="6704023"/>
            <a:ext cx="4339173" cy="38417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9081627" y="6704023"/>
            <a:ext cx="2892783" cy="384175"/>
          </a:xfrm>
          <a:prstGeom prst="rect">
            <a:avLst/>
          </a:prstGeom>
        </p:spPr>
        <p:txBody>
          <a:bodyPr/>
          <a:lstStyle/>
          <a:p>
            <a:fld id="{8C92ADDF-ABC6-4EEC-846D-A1AE2D410679}" type="slidenum">
              <a:rPr lang="zh-CN" altLang="en-US" smtClean="0"/>
              <a:t>‹#›</a:t>
            </a:fld>
            <a:endParaRPr lang="zh-CN" altLang="en-US"/>
          </a:p>
        </p:txBody>
      </p:sp>
      <p:sp>
        <p:nvSpPr>
          <p:cNvPr id="7" name="矩形 6"/>
          <p:cNvSpPr/>
          <p:nvPr userDrawn="1"/>
        </p:nvSpPr>
        <p:spPr>
          <a:xfrm>
            <a:off x="0" y="7131770"/>
            <a:ext cx="12858750" cy="3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4174653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Portfolio #1">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125575" y="110499"/>
            <a:ext cx="7068964" cy="7009979"/>
          </a:xfrm>
          <a:prstGeom prst="rect">
            <a:avLst/>
          </a:prstGeom>
          <a:solidFill>
            <a:schemeClr val="bg1">
              <a:lumMod val="65000"/>
            </a:schemeClr>
          </a:solidFill>
        </p:spPr>
        <p:txBody>
          <a:bodyPr/>
          <a:lstStyle>
            <a:lvl1pPr marL="0" indent="0">
              <a:buNone/>
              <a:defRPr sz="1055" b="1">
                <a:solidFill>
                  <a:schemeClr val="bg1"/>
                </a:solidFill>
              </a:defRPr>
            </a:lvl1pPr>
          </a:lstStyle>
          <a:p>
            <a:r>
              <a:rPr lang="zh-CN" altLang="en-US" dirty="0" smtClean="0"/>
              <a:t>请替换文字内容</a:t>
            </a:r>
            <a:r>
              <a:rPr lang="en-US" dirty="0" smtClean="0"/>
              <a:t>Image</a:t>
            </a:r>
            <a:endParaRPr lang="en-US" dirty="0"/>
          </a:p>
        </p:txBody>
      </p:sp>
      <p:sp>
        <p:nvSpPr>
          <p:cNvPr id="7" name="Picture Placeholder 5"/>
          <p:cNvSpPr>
            <a:spLocks noGrp="1"/>
          </p:cNvSpPr>
          <p:nvPr>
            <p:ph type="pic" sz="quarter" idx="11" hasCustomPrompt="1"/>
          </p:nvPr>
        </p:nvSpPr>
        <p:spPr>
          <a:xfrm>
            <a:off x="7261456" y="110498"/>
            <a:ext cx="2700339" cy="3472748"/>
          </a:xfrm>
          <a:prstGeom prst="rect">
            <a:avLst/>
          </a:prstGeom>
          <a:solidFill>
            <a:schemeClr val="bg1">
              <a:lumMod val="65000"/>
            </a:schemeClr>
          </a:solidFill>
        </p:spPr>
        <p:txBody>
          <a:bodyPr/>
          <a:lstStyle>
            <a:lvl1pPr marL="0" indent="0">
              <a:buNone/>
              <a:defRPr sz="1055" b="1">
                <a:solidFill>
                  <a:schemeClr val="bg1"/>
                </a:solidFill>
              </a:defRPr>
            </a:lvl1pPr>
          </a:lstStyle>
          <a:p>
            <a:r>
              <a:rPr lang="zh-CN" altLang="en-US" dirty="0" smtClean="0"/>
              <a:t>请替换文字内容</a:t>
            </a:r>
            <a:r>
              <a:rPr lang="en-US" dirty="0" smtClean="0"/>
              <a:t>Image</a:t>
            </a:r>
            <a:endParaRPr lang="en-US" dirty="0"/>
          </a:p>
        </p:txBody>
      </p:sp>
      <p:sp>
        <p:nvSpPr>
          <p:cNvPr id="8" name="Picture Placeholder 5"/>
          <p:cNvSpPr>
            <a:spLocks noGrp="1"/>
          </p:cNvSpPr>
          <p:nvPr>
            <p:ph type="pic" sz="quarter" idx="12" hasCustomPrompt="1"/>
          </p:nvPr>
        </p:nvSpPr>
        <p:spPr>
          <a:xfrm>
            <a:off x="10029074" y="3649404"/>
            <a:ext cx="2700339" cy="3472748"/>
          </a:xfrm>
          <a:prstGeom prst="rect">
            <a:avLst/>
          </a:prstGeom>
          <a:solidFill>
            <a:schemeClr val="bg1">
              <a:lumMod val="65000"/>
            </a:schemeClr>
          </a:solidFill>
        </p:spPr>
        <p:txBody>
          <a:bodyPr/>
          <a:lstStyle>
            <a:lvl1pPr marL="0" indent="0">
              <a:buNone/>
              <a:defRPr sz="1055" b="1">
                <a:solidFill>
                  <a:schemeClr val="bg1"/>
                </a:solidFill>
              </a:defRPr>
            </a:lvl1pPr>
          </a:lstStyle>
          <a:p>
            <a:r>
              <a:rPr lang="zh-CN" altLang="en-US" dirty="0" smtClean="0"/>
              <a:t>请替换文字内容</a:t>
            </a:r>
            <a:r>
              <a:rPr lang="en-US" dirty="0" smtClean="0"/>
              <a:t>Image</a:t>
            </a:r>
            <a:endParaRPr lang="en-US" dirty="0"/>
          </a:p>
        </p:txBody>
      </p:sp>
    </p:spTree>
    <p:extLst>
      <p:ext uri="{BB962C8B-B14F-4D97-AF65-F5344CB8AC3E}">
        <p14:creationId xmlns:p14="http://schemas.microsoft.com/office/powerpoint/2010/main" val="2407315345"/>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Portfolio #5">
    <p:spTree>
      <p:nvGrpSpPr>
        <p:cNvPr id="1" name=""/>
        <p:cNvGrpSpPr/>
        <p:nvPr/>
      </p:nvGrpSpPr>
      <p:grpSpPr>
        <a:xfrm>
          <a:off x="0" y="0"/>
          <a:ext cx="0" cy="0"/>
          <a:chOff x="0" y="0"/>
          <a:chExt cx="0" cy="0"/>
        </a:xfrm>
      </p:grpSpPr>
      <p:sp>
        <p:nvSpPr>
          <p:cNvPr id="8" name="Picture Placeholder 7"/>
          <p:cNvSpPr>
            <a:spLocks noGrp="1"/>
          </p:cNvSpPr>
          <p:nvPr>
            <p:ph type="pic" sz="quarter" idx="10" hasCustomPrompt="1"/>
          </p:nvPr>
        </p:nvSpPr>
        <p:spPr>
          <a:xfrm>
            <a:off x="-229076" y="2767433"/>
            <a:ext cx="1842016" cy="1311521"/>
          </a:xfrm>
          <a:prstGeom prst="roundRect">
            <a:avLst>
              <a:gd name="adj" fmla="val 6163"/>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9" name="Picture Placeholder 7"/>
          <p:cNvSpPr>
            <a:spLocks noGrp="1"/>
          </p:cNvSpPr>
          <p:nvPr>
            <p:ph type="pic" sz="quarter" idx="11" hasCustomPrompt="1"/>
          </p:nvPr>
        </p:nvSpPr>
        <p:spPr>
          <a:xfrm>
            <a:off x="11244752" y="2767433"/>
            <a:ext cx="1842016" cy="1311521"/>
          </a:xfrm>
          <a:prstGeom prst="roundRect">
            <a:avLst>
              <a:gd name="adj" fmla="val 6163"/>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10" name="Picture Placeholder 7"/>
          <p:cNvSpPr>
            <a:spLocks noGrp="1"/>
          </p:cNvSpPr>
          <p:nvPr>
            <p:ph type="pic" sz="quarter" idx="12" hasCustomPrompt="1"/>
          </p:nvPr>
        </p:nvSpPr>
        <p:spPr>
          <a:xfrm>
            <a:off x="1772903" y="2266987"/>
            <a:ext cx="2996262" cy="2129614"/>
          </a:xfrm>
          <a:prstGeom prst="roundRect">
            <a:avLst>
              <a:gd name="adj" fmla="val 5624"/>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11" name="Picture Placeholder 7"/>
          <p:cNvSpPr>
            <a:spLocks noGrp="1"/>
          </p:cNvSpPr>
          <p:nvPr>
            <p:ph type="pic" sz="quarter" idx="13" hasCustomPrompt="1"/>
          </p:nvPr>
        </p:nvSpPr>
        <p:spPr>
          <a:xfrm>
            <a:off x="4931244" y="2266987"/>
            <a:ext cx="2996262" cy="2129614"/>
          </a:xfrm>
          <a:prstGeom prst="roundRect">
            <a:avLst>
              <a:gd name="adj" fmla="val 5624"/>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12" name="Picture Placeholder 7"/>
          <p:cNvSpPr>
            <a:spLocks noGrp="1"/>
          </p:cNvSpPr>
          <p:nvPr>
            <p:ph type="pic" sz="quarter" idx="14" hasCustomPrompt="1"/>
          </p:nvPr>
        </p:nvSpPr>
        <p:spPr>
          <a:xfrm>
            <a:off x="8088527" y="2266987"/>
            <a:ext cx="2996262" cy="2129614"/>
          </a:xfrm>
          <a:prstGeom prst="roundRect">
            <a:avLst>
              <a:gd name="adj" fmla="val 5624"/>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Tree>
    <p:extLst>
      <p:ext uri="{BB962C8B-B14F-4D97-AF65-F5344CB8AC3E}">
        <p14:creationId xmlns:p14="http://schemas.microsoft.com/office/powerpoint/2010/main" val="949745718"/>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Portfolio #2">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645741" y="2129614"/>
            <a:ext cx="4142259" cy="2154728"/>
          </a:xfrm>
          <a:prstGeom prst="rect">
            <a:avLst/>
          </a:prstGeom>
          <a:solidFill>
            <a:schemeClr val="bg1">
              <a:lumMod val="65000"/>
            </a:schemeClr>
          </a:solidFill>
        </p:spPr>
        <p:txBody>
          <a:bodyPr/>
          <a:lstStyle>
            <a:lvl1pPr marL="0" indent="0">
              <a:buNone/>
              <a:defRPr sz="1055">
                <a:solidFill>
                  <a:schemeClr val="bg1"/>
                </a:solidFill>
              </a:defRPr>
            </a:lvl1pPr>
          </a:lstStyle>
          <a:p>
            <a:endParaRPr lang="en-US"/>
          </a:p>
        </p:txBody>
      </p:sp>
      <p:sp>
        <p:nvSpPr>
          <p:cNvPr id="9" name="Picture Placeholder 7"/>
          <p:cNvSpPr>
            <a:spLocks noGrp="1"/>
          </p:cNvSpPr>
          <p:nvPr>
            <p:ph type="pic" sz="quarter" idx="11"/>
          </p:nvPr>
        </p:nvSpPr>
        <p:spPr>
          <a:xfrm>
            <a:off x="4856649" y="2129614"/>
            <a:ext cx="4142259" cy="2154728"/>
          </a:xfrm>
          <a:prstGeom prst="rect">
            <a:avLst/>
          </a:prstGeom>
          <a:solidFill>
            <a:schemeClr val="bg1">
              <a:lumMod val="65000"/>
            </a:schemeClr>
          </a:solidFill>
        </p:spPr>
        <p:txBody>
          <a:bodyPr/>
          <a:lstStyle>
            <a:lvl1pPr marL="0" indent="0">
              <a:buNone/>
              <a:defRPr sz="1055">
                <a:solidFill>
                  <a:schemeClr val="bg1"/>
                </a:solidFill>
              </a:defRPr>
            </a:lvl1pPr>
          </a:lstStyle>
          <a:p>
            <a:endParaRPr lang="en-US"/>
          </a:p>
        </p:txBody>
      </p:sp>
      <p:sp>
        <p:nvSpPr>
          <p:cNvPr id="10" name="Picture Placeholder 7"/>
          <p:cNvSpPr>
            <a:spLocks noGrp="1"/>
          </p:cNvSpPr>
          <p:nvPr>
            <p:ph type="pic" sz="quarter" idx="12"/>
          </p:nvPr>
        </p:nvSpPr>
        <p:spPr>
          <a:xfrm>
            <a:off x="645349" y="4349635"/>
            <a:ext cx="4142259" cy="2154728"/>
          </a:xfrm>
          <a:prstGeom prst="rect">
            <a:avLst/>
          </a:prstGeom>
          <a:solidFill>
            <a:schemeClr val="bg1">
              <a:lumMod val="65000"/>
            </a:schemeClr>
          </a:solidFill>
        </p:spPr>
        <p:txBody>
          <a:bodyPr/>
          <a:lstStyle>
            <a:lvl1pPr marL="0" indent="0">
              <a:buNone/>
              <a:defRPr sz="1055">
                <a:solidFill>
                  <a:schemeClr val="bg1"/>
                </a:solidFill>
              </a:defRPr>
            </a:lvl1pPr>
          </a:lstStyle>
          <a:p>
            <a:endParaRPr lang="en-US"/>
          </a:p>
        </p:txBody>
      </p:sp>
      <p:sp>
        <p:nvSpPr>
          <p:cNvPr id="11" name="Picture Placeholder 7"/>
          <p:cNvSpPr>
            <a:spLocks noGrp="1"/>
          </p:cNvSpPr>
          <p:nvPr>
            <p:ph type="pic" sz="quarter" idx="13"/>
          </p:nvPr>
        </p:nvSpPr>
        <p:spPr>
          <a:xfrm>
            <a:off x="4856451" y="4349636"/>
            <a:ext cx="4142259" cy="2154728"/>
          </a:xfrm>
          <a:prstGeom prst="rect">
            <a:avLst/>
          </a:prstGeom>
          <a:solidFill>
            <a:schemeClr val="bg1">
              <a:lumMod val="65000"/>
            </a:schemeClr>
          </a:solidFill>
        </p:spPr>
        <p:txBody>
          <a:bodyPr/>
          <a:lstStyle>
            <a:lvl1pPr marL="0" indent="0">
              <a:buNone/>
              <a:defRPr sz="1055">
                <a:solidFill>
                  <a:schemeClr val="bg1"/>
                </a:solidFill>
              </a:defRPr>
            </a:lvl1pPr>
          </a:lstStyle>
          <a:p>
            <a:endParaRPr lang="en-US"/>
          </a:p>
        </p:txBody>
      </p:sp>
      <p:sp>
        <p:nvSpPr>
          <p:cNvPr id="12" name="Picture Placeholder 7"/>
          <p:cNvSpPr>
            <a:spLocks noGrp="1"/>
          </p:cNvSpPr>
          <p:nvPr>
            <p:ph type="pic" sz="quarter" idx="14"/>
          </p:nvPr>
        </p:nvSpPr>
        <p:spPr>
          <a:xfrm>
            <a:off x="9067554" y="2129613"/>
            <a:ext cx="2789411" cy="4374748"/>
          </a:xfrm>
          <a:prstGeom prst="rect">
            <a:avLst/>
          </a:prstGeom>
          <a:solidFill>
            <a:schemeClr val="bg1">
              <a:lumMod val="65000"/>
            </a:schemeClr>
          </a:solidFill>
        </p:spPr>
        <p:txBody>
          <a:bodyPr/>
          <a:lstStyle>
            <a:lvl1pPr marL="0" indent="0">
              <a:buNone/>
              <a:defRPr sz="1055">
                <a:solidFill>
                  <a:schemeClr val="bg1"/>
                </a:solidFill>
              </a:defRPr>
            </a:lvl1pPr>
          </a:lstStyle>
          <a:p>
            <a:endParaRPr lang="en-US"/>
          </a:p>
        </p:txBody>
      </p:sp>
    </p:spTree>
    <p:extLst>
      <p:ext uri="{BB962C8B-B14F-4D97-AF65-F5344CB8AC3E}">
        <p14:creationId xmlns:p14="http://schemas.microsoft.com/office/powerpoint/2010/main" val="730031384"/>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7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7227400"/>
      </p:ext>
    </p:extLst>
  </p:cSld>
  <p:clrMapOvr>
    <a:masterClrMapping/>
  </p:clrMapOvr>
  <mc:AlternateContent xmlns:mc="http://schemas.openxmlformats.org/markup-compatibility/2006" xmlns:p14="http://schemas.microsoft.com/office/powerpoint/2010/main">
    <mc:Choice Requires="p14">
      <p:transition spd="med" p14:dur="700" advTm="10000">
        <p:fade/>
      </p:transition>
    </mc:Choice>
    <mc:Fallback xmlns="">
      <p:transition spd="med" advTm="10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3332929234"/>
      </p:ext>
    </p:extLst>
  </p:cSld>
  <p:clrMap bg1="lt1" tx1="dk1" bg2="lt2" tx2="dk2" accent1="accent1" accent2="accent2" accent3="accent3" accent4="accent4" accent5="accent5" accent6="accent6" hlink="hlink" folHlink="folHlink"/>
  <p:sldLayoutIdLst>
    <p:sldLayoutId id="2147484028" r:id="rId1"/>
    <p:sldLayoutId id="2147484094" r:id="rId2"/>
    <p:sldLayoutId id="2147484095" r:id="rId3"/>
    <p:sldLayoutId id="2147484096" r:id="rId4"/>
    <p:sldLayoutId id="2147484097" r:id="rId5"/>
    <p:sldLayoutId id="2147484098" r:id="rId6"/>
    <p:sldLayoutId id="2147484099" r:id="rId7"/>
    <p:sldLayoutId id="2147484100" r:id="rId8"/>
    <p:sldLayoutId id="2147484101" r:id="rId9"/>
    <p:sldLayoutId id="2147484102" r:id="rId10"/>
    <p:sldLayoutId id="2147484103" r:id="rId11"/>
    <p:sldLayoutId id="2147484104" r:id="rId12"/>
    <p:sldLayoutId id="2147484105" r:id="rId13"/>
    <p:sldLayoutId id="2147484106" r:id="rId14"/>
    <p:sldLayoutId id="2147484107" r:id="rId15"/>
    <p:sldLayoutId id="2147484109" r:id="rId16"/>
    <p:sldLayoutId id="2147484110" r:id="rId17"/>
    <p:sldLayoutId id="2147484111" r:id="rId18"/>
    <p:sldLayoutId id="2147484112" r:id="rId19"/>
    <p:sldLayoutId id="2147484113" r:id="rId20"/>
  </p:sldLayoutIdLst>
  <p:timing>
    <p:tnLst>
      <p:par>
        <p:cTn id="1" dur="indefinite" restart="never" nodeType="tmRoot"/>
      </p:par>
    </p:tnLst>
  </p:timing>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notesSlide" Target="../notesSlides/notesSlide2.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6.xml"/><Relationship Id="rId1" Type="http://schemas.openxmlformats.org/officeDocument/2006/relationships/tags" Target="../tags/tag15.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6.xml"/><Relationship Id="rId1" Type="http://schemas.openxmlformats.org/officeDocument/2006/relationships/tags" Target="../tags/tag16.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5.xml"/><Relationship Id="rId1" Type="http://schemas.openxmlformats.org/officeDocument/2006/relationships/slideLayout" Target="../slideLayouts/slideLayout17.xml"/><Relationship Id="rId5" Type="http://schemas.openxmlformats.org/officeDocument/2006/relationships/image" Target="../media/image13.jpg"/><Relationship Id="rId4" Type="http://schemas.openxmlformats.org/officeDocument/2006/relationships/image" Target="../media/image12.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6.xml"/><Relationship Id="rId1" Type="http://schemas.openxmlformats.org/officeDocument/2006/relationships/tags" Target="../tags/tag17.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7" Type="http://schemas.openxmlformats.org/officeDocument/2006/relationships/image" Target="../media/image17.jpg"/><Relationship Id="rId2" Type="http://schemas.openxmlformats.org/officeDocument/2006/relationships/notesSlide" Target="../notesSlides/notesSlide21.xml"/><Relationship Id="rId1" Type="http://schemas.openxmlformats.org/officeDocument/2006/relationships/slideLayout" Target="../slideLayouts/slideLayout19.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矩形 2"/>
          <p:cNvSpPr/>
          <p:nvPr/>
        </p:nvSpPr>
        <p:spPr>
          <a:xfrm>
            <a:off x="-27161" y="0"/>
            <a:ext cx="12858750" cy="7232650"/>
          </a:xfrm>
          <a:prstGeom prst="rect">
            <a:avLst/>
          </a:prstGeom>
          <a:blipFill dpi="0" rotWithShape="1">
            <a:blip r:embed="rId5">
              <a:extLst>
                <a:ext uri="{28A0092B-C50C-407E-A947-70E740481C1C}">
                  <a14:useLocalDpi xmlns:a14="http://schemas.microsoft.com/office/drawing/2010/main" val="0"/>
                </a:ext>
              </a:extLst>
            </a:blip>
            <a:srcRect/>
            <a:stretch>
              <a:fillRect t="-3762" b="-1630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Arial" panose="020B0604020202020204" pitchFamily="34" charset="0"/>
              <a:sym typeface="Arial" panose="020B0604020202020204" pitchFamily="34" charset="0"/>
            </a:endParaRPr>
          </a:p>
        </p:txBody>
      </p:sp>
      <p:sp>
        <p:nvSpPr>
          <p:cNvPr id="8" name="矩形 259"/>
          <p:cNvSpPr>
            <a:spLocks noChangeArrowheads="1"/>
          </p:cNvSpPr>
          <p:nvPr/>
        </p:nvSpPr>
        <p:spPr bwMode="auto">
          <a:xfrm>
            <a:off x="6213351" y="1521123"/>
            <a:ext cx="7776864" cy="1231106"/>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8000" kern="5000" dirty="0" smtClean="0">
                <a:solidFill>
                  <a:schemeClr val="bg1"/>
                </a:solidFill>
                <a:latin typeface="方正兰亭大黑_GBK" panose="02000000000000000000" pitchFamily="2" charset="-122"/>
                <a:ea typeface="方正兰亭大黑_GBK" panose="02000000000000000000" pitchFamily="2" charset="-122"/>
                <a:cs typeface="Arial" panose="020B0604020202020204" pitchFamily="34" charset="0"/>
                <a:sym typeface="Arial" panose="020B0604020202020204" pitchFamily="34" charset="0"/>
              </a:rPr>
              <a:t>健身类</a:t>
            </a:r>
            <a:r>
              <a:rPr lang="en-US" altLang="zh-CN" sz="8000" kern="5000" dirty="0" smtClean="0">
                <a:solidFill>
                  <a:schemeClr val="bg1"/>
                </a:solidFill>
                <a:latin typeface="方正兰亭大黑_GBK" panose="02000000000000000000" pitchFamily="2" charset="-122"/>
                <a:ea typeface="方正兰亭大黑_GBK" panose="02000000000000000000" pitchFamily="2" charset="-122"/>
                <a:cs typeface="Arial" panose="020B0604020202020204" pitchFamily="34" charset="0"/>
                <a:sym typeface="Arial" panose="020B0604020202020204" pitchFamily="34" charset="0"/>
              </a:rPr>
              <a:t>PPT</a:t>
            </a:r>
            <a:endParaRPr lang="zh-CN" altLang="en-US" sz="8000" kern="5000" dirty="0">
              <a:solidFill>
                <a:schemeClr val="bg1"/>
              </a:solidFill>
              <a:latin typeface="方正兰亭大黑_GBK" panose="02000000000000000000" pitchFamily="2" charset="-122"/>
              <a:ea typeface="方正兰亭大黑_GBK" panose="02000000000000000000" pitchFamily="2" charset="-122"/>
              <a:cs typeface="Arial" panose="020B0604020202020204" pitchFamily="34" charset="0"/>
              <a:sym typeface="Arial" panose="020B0604020202020204" pitchFamily="34" charset="0"/>
            </a:endParaRPr>
          </a:p>
        </p:txBody>
      </p:sp>
      <p:sp>
        <p:nvSpPr>
          <p:cNvPr id="7" name="矩形 259"/>
          <p:cNvSpPr>
            <a:spLocks noChangeArrowheads="1"/>
          </p:cNvSpPr>
          <p:nvPr/>
        </p:nvSpPr>
        <p:spPr bwMode="auto">
          <a:xfrm>
            <a:off x="6285358" y="2621398"/>
            <a:ext cx="6361953" cy="492443"/>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b="1" dirty="0" smtClean="0">
                <a:solidFill>
                  <a:schemeClr val="bg1"/>
                </a:solidFill>
                <a:latin typeface="Arial" panose="020B0604020202020204" pitchFamily="34" charset="0"/>
                <a:cs typeface="Arial" panose="020B0604020202020204" pitchFamily="34" charset="0"/>
                <a:sym typeface="Arial" panose="020B0604020202020204" pitchFamily="34" charset="0"/>
              </a:rPr>
              <a:t>FITNESS POWERPOINT</a:t>
            </a:r>
            <a:endParaRPr lang="zh-CN" altLang="en-US"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6" name="矩形 259"/>
          <p:cNvSpPr>
            <a:spLocks noChangeArrowheads="1"/>
          </p:cNvSpPr>
          <p:nvPr/>
        </p:nvSpPr>
        <p:spPr bwMode="auto">
          <a:xfrm>
            <a:off x="6285359" y="3833549"/>
            <a:ext cx="5993432" cy="323165"/>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700" b="1" smtClean="0">
                <a:solidFill>
                  <a:schemeClr val="bg1"/>
                </a:solidFill>
                <a:latin typeface="Arial" panose="020B0604020202020204" pitchFamily="34" charset="0"/>
                <a:cs typeface="Arial" panose="020B0604020202020204" pitchFamily="34" charset="0"/>
                <a:sym typeface="Arial" panose="020B0604020202020204" pitchFamily="34" charset="0"/>
              </a:rPr>
              <a:t>Please replace the text, modify the text, you can also copy your content directly to this. Please replace the text, modify the text, you can also copy your content directly to this. Please replace the text, modify the text, you can also copy your content directly to this. Please replace the text, modify the text, you can also copy your content directly to this.</a:t>
            </a:r>
            <a:endParaRPr lang="zh-CN" altLang="en-US" sz="700"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pic>
        <p:nvPicPr>
          <p:cNvPr id="4" name="PPT背景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24575" y="-1372519"/>
            <a:ext cx="609600" cy="609600"/>
          </a:xfrm>
          <a:prstGeom prst="rect">
            <a:avLst/>
          </a:prstGeom>
        </p:spPr>
      </p:pic>
    </p:spTree>
    <p:extLst>
      <p:ext uri="{BB962C8B-B14F-4D97-AF65-F5344CB8AC3E}">
        <p14:creationId xmlns:p14="http://schemas.microsoft.com/office/powerpoint/2010/main" val="8592776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nodeType="clickPar">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8"/>
                                        </p:tgtEl>
                                        <p:attrNameLst>
                                          <p:attrName>ppt_y</p:attrName>
                                        </p:attrNameLst>
                                      </p:cBhvr>
                                      <p:tavLst>
                                        <p:tav tm="0">
                                          <p:val>
                                            <p:strVal val="#ppt_y"/>
                                          </p:val>
                                        </p:tav>
                                        <p:tav tm="100000">
                                          <p:val>
                                            <p:strVal val="#ppt_y"/>
                                          </p:val>
                                        </p:tav>
                                      </p:tavLst>
                                    </p:anim>
                                    <p:anim calcmode="lin" valueType="num">
                                      <p:cBhvr>
                                        <p:cTn id="1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8"/>
                                        </p:tgtEl>
                                      </p:cBhvr>
                                    </p:animEffect>
                                  </p:childTnLst>
                                </p:cTn>
                              </p:par>
                            </p:childTnLst>
                          </p:cTn>
                        </p:par>
                        <p:par>
                          <p:cTn id="20" fill="hold">
                            <p:stCondLst>
                              <p:cond delay="1250"/>
                            </p:stCondLst>
                            <p:childTnLst>
                              <p:par>
                                <p:cTn id="21" presetID="26" presetClass="emph" presetSubtype="0" fill="hold" grpId="1" nodeType="afterEffect">
                                  <p:stCondLst>
                                    <p:cond delay="0"/>
                                  </p:stCondLst>
                                  <p:iterate type="lt">
                                    <p:tmPct val="0"/>
                                  </p:iterate>
                                  <p:childTnLst>
                                    <p:animEffect transition="out" filter="fade">
                                      <p:cBhvr>
                                        <p:cTn id="22" dur="500" tmFilter="0, 0; .2, .5; .8, .5; 1, 0"/>
                                        <p:tgtEl>
                                          <p:spTgt spid="8"/>
                                        </p:tgtEl>
                                      </p:cBhvr>
                                    </p:animEffect>
                                    <p:animScale>
                                      <p:cBhvr>
                                        <p:cTn id="23" dur="250" autoRev="1" fill="hold"/>
                                        <p:tgtEl>
                                          <p:spTgt spid="8"/>
                                        </p:tgtEl>
                                      </p:cBhvr>
                                      <p:by x="105000" y="105000"/>
                                    </p:animScale>
                                  </p:childTnLst>
                                </p:cTn>
                              </p:par>
                            </p:childTnLst>
                          </p:cTn>
                        </p:par>
                        <p:par>
                          <p:cTn id="24" fill="hold">
                            <p:stCondLst>
                              <p:cond delay="17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7"/>
                                        </p:tgtEl>
                                        <p:attrNameLst>
                                          <p:attrName>ppt_y</p:attrName>
                                        </p:attrNameLst>
                                      </p:cBhvr>
                                      <p:tavLst>
                                        <p:tav tm="0">
                                          <p:val>
                                            <p:strVal val="#ppt_y"/>
                                          </p:val>
                                        </p:tav>
                                        <p:tav tm="100000">
                                          <p:val>
                                            <p:strVal val="#ppt_y"/>
                                          </p:val>
                                        </p:tav>
                                      </p:tavLst>
                                    </p:anim>
                                    <p:anim calcmode="lin" valueType="num">
                                      <p:cBhvr>
                                        <p:cTn id="2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7"/>
                                        </p:tgtEl>
                                      </p:cBhvr>
                                    </p:animEffect>
                                  </p:childTnLst>
                                </p:cTn>
                              </p:par>
                            </p:childTnLst>
                          </p:cTn>
                        </p:par>
                        <p:par>
                          <p:cTn id="32" fill="hold">
                            <p:stCondLst>
                              <p:cond delay="3050"/>
                            </p:stCondLst>
                            <p:childTnLst>
                              <p:par>
                                <p:cTn id="33" presetID="26" presetClass="emph" presetSubtype="0" fill="hold" grpId="1" nodeType="afterEffect">
                                  <p:stCondLst>
                                    <p:cond delay="0"/>
                                  </p:stCondLst>
                                  <p:iterate type="lt">
                                    <p:tmPct val="0"/>
                                  </p:iterate>
                                  <p:childTnLst>
                                    <p:animEffect transition="out" filter="fade">
                                      <p:cBhvr>
                                        <p:cTn id="34" dur="500" tmFilter="0, 0; .2, .5; .8, .5; 1, 0"/>
                                        <p:tgtEl>
                                          <p:spTgt spid="7"/>
                                        </p:tgtEl>
                                      </p:cBhvr>
                                    </p:animEffect>
                                    <p:animScale>
                                      <p:cBhvr>
                                        <p:cTn id="35" dur="250" autoRev="1" fill="hold"/>
                                        <p:tgtEl>
                                          <p:spTgt spid="7"/>
                                        </p:tgtEl>
                                      </p:cBhvr>
                                      <p:by x="105000" y="105000"/>
                                    </p:animScale>
                                  </p:childTnLst>
                                </p:cTn>
                              </p:par>
                            </p:childTnLst>
                          </p:cTn>
                        </p:par>
                        <p:par>
                          <p:cTn id="36" fill="hold">
                            <p:stCondLst>
                              <p:cond delay="355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6"/>
                                        </p:tgtEl>
                                        <p:attrNameLst>
                                          <p:attrName>ppt_y</p:attrName>
                                        </p:attrNameLst>
                                      </p:cBhvr>
                                      <p:tavLst>
                                        <p:tav tm="0">
                                          <p:val>
                                            <p:strVal val="#ppt_y"/>
                                          </p:val>
                                        </p:tav>
                                        <p:tav tm="100000">
                                          <p:val>
                                            <p:strVal val="#ppt_y"/>
                                          </p:val>
                                        </p:tav>
                                      </p:tavLst>
                                    </p:anim>
                                    <p:anim calcmode="lin" valueType="num">
                                      <p:cBhvr>
                                        <p:cTn id="41"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6"/>
                                        </p:tgtEl>
                                      </p:cBhvr>
                                    </p:animEffect>
                                  </p:childTnLst>
                                </p:cTn>
                              </p:par>
                            </p:childTnLst>
                          </p:cTn>
                        </p:par>
                        <p:par>
                          <p:cTn id="44" fill="hold">
                            <p:stCondLst>
                              <p:cond delay="19000"/>
                            </p:stCondLst>
                            <p:childTnLst>
                              <p:par>
                                <p:cTn id="45" presetID="26" presetClass="emph" presetSubtype="0" fill="hold" grpId="1" nodeType="afterEffect">
                                  <p:stCondLst>
                                    <p:cond delay="0"/>
                                  </p:stCondLst>
                                  <p:iterate type="lt">
                                    <p:tmPct val="0"/>
                                  </p:iterate>
                                  <p:childTnLst>
                                    <p:animEffect transition="out" filter="fade">
                                      <p:cBhvr>
                                        <p:cTn id="46" dur="500" tmFilter="0, 0; .2, .5; .8, .5; 1, 0"/>
                                        <p:tgtEl>
                                          <p:spTgt spid="6"/>
                                        </p:tgtEl>
                                      </p:cBhvr>
                                    </p:animEffect>
                                    <p:animScale>
                                      <p:cBhvr>
                                        <p:cTn id="47"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8" repeatCount="indefinite" fill="remove" display="0">
                  <p:stCondLst>
                    <p:cond delay="indefinite"/>
                  </p:stCondLst>
                  <p:endCondLst>
                    <p:cond evt="onStopAudio" delay="0">
                      <p:tgtEl>
                        <p:sldTgt/>
                      </p:tgtEl>
                    </p:cond>
                  </p:endCondLst>
                </p:cTn>
                <p:tgtEl>
                  <p:spTgt spid="4"/>
                </p:tgtEl>
              </p:cMediaNode>
            </p:audio>
          </p:childTnLst>
        </p:cTn>
      </p:par>
    </p:tnLst>
    <p:bldLst>
      <p:bldP spid="3" grpId="0" animBg="1"/>
      <p:bldP spid="8" grpId="0"/>
      <p:bldP spid="8" grpId="1"/>
      <p:bldP spid="7" grpId="0"/>
      <p:bldP spid="7" grpId="1"/>
      <p:bldP spid="6" grpId="0"/>
      <p:bldP spid="6"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MH_SubTitle_1"/>
          <p:cNvSpPr/>
          <p:nvPr>
            <p:custDataLst>
              <p:tags r:id="rId2"/>
            </p:custDataLst>
          </p:nvPr>
        </p:nvSpPr>
        <p:spPr>
          <a:xfrm>
            <a:off x="6357532" y="2643641"/>
            <a:ext cx="3867035" cy="637809"/>
          </a:xfrm>
          <a:custGeom>
            <a:avLst/>
            <a:gdLst>
              <a:gd name="connsiteX0" fmla="*/ 122108 w 732631"/>
              <a:gd name="connsiteY0" fmla="*/ 0 h 5307012"/>
              <a:gd name="connsiteX1" fmla="*/ 610523 w 732631"/>
              <a:gd name="connsiteY1" fmla="*/ 0 h 5307012"/>
              <a:gd name="connsiteX2" fmla="*/ 732631 w 732631"/>
              <a:gd name="connsiteY2" fmla="*/ 122108 h 5307012"/>
              <a:gd name="connsiteX3" fmla="*/ 732631 w 732631"/>
              <a:gd name="connsiteY3" fmla="*/ 5307012 h 5307012"/>
              <a:gd name="connsiteX4" fmla="*/ 732631 w 732631"/>
              <a:gd name="connsiteY4" fmla="*/ 5307012 h 5307012"/>
              <a:gd name="connsiteX5" fmla="*/ 0 w 732631"/>
              <a:gd name="connsiteY5" fmla="*/ 5307012 h 5307012"/>
              <a:gd name="connsiteX6" fmla="*/ 0 w 732631"/>
              <a:gd name="connsiteY6" fmla="*/ 5307012 h 5307012"/>
              <a:gd name="connsiteX7" fmla="*/ 0 w 732631"/>
              <a:gd name="connsiteY7" fmla="*/ 122108 h 5307012"/>
              <a:gd name="connsiteX8" fmla="*/ 122108 w 732631"/>
              <a:gd name="connsiteY8" fmla="*/ 0 h 5307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2631" h="5307012">
                <a:moveTo>
                  <a:pt x="732631" y="884525"/>
                </a:moveTo>
                <a:lnTo>
                  <a:pt x="732631" y="4422487"/>
                </a:lnTo>
                <a:cubicBezTo>
                  <a:pt x="732631" y="4910992"/>
                  <a:pt x="725084" y="5307008"/>
                  <a:pt x="715774" y="5307008"/>
                </a:cubicBezTo>
                <a:lnTo>
                  <a:pt x="0" y="5307008"/>
                </a:lnTo>
                <a:lnTo>
                  <a:pt x="0" y="5307008"/>
                </a:lnTo>
                <a:lnTo>
                  <a:pt x="0" y="4"/>
                </a:lnTo>
                <a:lnTo>
                  <a:pt x="0" y="4"/>
                </a:lnTo>
                <a:lnTo>
                  <a:pt x="715774" y="4"/>
                </a:lnTo>
                <a:cubicBezTo>
                  <a:pt x="725084" y="4"/>
                  <a:pt x="732631" y="396020"/>
                  <a:pt x="732631" y="884525"/>
                </a:cubicBezTo>
                <a:close/>
              </a:path>
            </a:pathLst>
          </a:custGeom>
          <a:solidFill>
            <a:schemeClr val="accent1"/>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0" tIns="0" rIns="0" bIns="0" spcCol="1270" anchor="ctr">
            <a:noAutofit/>
          </a:bodyPr>
          <a:lstStyle/>
          <a:p>
            <a:pPr algn="ctr"/>
            <a:r>
              <a:rPr lang="zh-CN" altLang="en-US" sz="2800">
                <a:solidFill>
                  <a:schemeClr val="bg1"/>
                </a:solidFill>
                <a:latin typeface="Arial" panose="020B0604020202020204" pitchFamily="34" charset="0"/>
                <a:ea typeface="方正正粗黑简体" panose="02000000000000000000" pitchFamily="2" charset="-122"/>
                <a:sym typeface="Arial" panose="020B0604020202020204" pitchFamily="34" charset="0"/>
              </a:rPr>
              <a:t>年度工作概述</a:t>
            </a:r>
            <a:endParaRPr lang="en-US" altLang="zh-CN" sz="280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gn="ctr"/>
            <a:r>
              <a:rPr lang="en-US" altLang="zh-CN" sz="1100">
                <a:solidFill>
                  <a:schemeClr val="bg1"/>
                </a:solidFill>
                <a:latin typeface="Arial" panose="020B0604020202020204" pitchFamily="34" charset="0"/>
                <a:ea typeface="方正正粗黑简体" panose="02000000000000000000" pitchFamily="2" charset="-122"/>
                <a:sym typeface="Arial" panose="020B0604020202020204" pitchFamily="34" charset="0"/>
              </a:rPr>
              <a:t>ANNUAL WORK SUMMARY</a:t>
            </a:r>
            <a:endParaRPr lang="zh-CN" altLang="en-US" sz="110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41" name="MH_Other_1"/>
          <p:cNvSpPr/>
          <p:nvPr>
            <p:custDataLst>
              <p:tags r:id="rId3"/>
            </p:custDataLst>
          </p:nvPr>
        </p:nvSpPr>
        <p:spPr>
          <a:xfrm>
            <a:off x="5517162" y="2616857"/>
            <a:ext cx="1029535" cy="696400"/>
          </a:xfrm>
          <a:custGeom>
            <a:avLst/>
            <a:gdLst>
              <a:gd name="connsiteX0" fmla="*/ 0 w 872351"/>
              <a:gd name="connsiteY0" fmla="*/ 0 h 721783"/>
              <a:gd name="connsiteX1" fmla="*/ 697880 w 872351"/>
              <a:gd name="connsiteY1" fmla="*/ 0 h 721783"/>
              <a:gd name="connsiteX2" fmla="*/ 872351 w 872351"/>
              <a:gd name="connsiteY2" fmla="*/ 360892 h 721783"/>
              <a:gd name="connsiteX3" fmla="*/ 697880 w 872351"/>
              <a:gd name="connsiteY3" fmla="*/ 721783 h 721783"/>
              <a:gd name="connsiteX4" fmla="*/ 0 w 872351"/>
              <a:gd name="connsiteY4" fmla="*/ 721783 h 721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351" h="721783">
                <a:moveTo>
                  <a:pt x="0" y="0"/>
                </a:moveTo>
                <a:lnTo>
                  <a:pt x="697880" y="0"/>
                </a:lnTo>
                <a:lnTo>
                  <a:pt x="872351" y="360892"/>
                </a:lnTo>
                <a:lnTo>
                  <a:pt x="697880" y="721783"/>
                </a:lnTo>
                <a:lnTo>
                  <a:pt x="0" y="721783"/>
                </a:lnTo>
                <a:close/>
              </a:path>
            </a:pathLst>
          </a:custGeom>
          <a:solidFill>
            <a:schemeClr val="accent1"/>
          </a:solid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4216">
                <a:solidFill>
                  <a:srgbClr val="FFFFFF"/>
                </a:solidFill>
                <a:latin typeface="Arial" panose="020B0604020202020204" pitchFamily="34" charset="0"/>
                <a:ea typeface="方正正粗黑简体" panose="02000000000000000000" pitchFamily="2" charset="-122"/>
                <a:sym typeface="Arial" panose="020B0604020202020204" pitchFamily="34" charset="0"/>
              </a:rPr>
              <a:t>1</a:t>
            </a:r>
            <a:endParaRPr lang="zh-CN" altLang="en-US" sz="4216">
              <a:solidFill>
                <a:srgbClr val="FFFFFF"/>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42" name="MH_SubTitle_2"/>
          <p:cNvSpPr/>
          <p:nvPr>
            <p:custDataLst>
              <p:tags r:id="rId4"/>
            </p:custDataLst>
          </p:nvPr>
        </p:nvSpPr>
        <p:spPr>
          <a:xfrm>
            <a:off x="6357532" y="3463923"/>
            <a:ext cx="3867035" cy="637809"/>
          </a:xfrm>
          <a:custGeom>
            <a:avLst/>
            <a:gdLst>
              <a:gd name="connsiteX0" fmla="*/ 122108 w 732631"/>
              <a:gd name="connsiteY0" fmla="*/ 0 h 5307012"/>
              <a:gd name="connsiteX1" fmla="*/ 610523 w 732631"/>
              <a:gd name="connsiteY1" fmla="*/ 0 h 5307012"/>
              <a:gd name="connsiteX2" fmla="*/ 732631 w 732631"/>
              <a:gd name="connsiteY2" fmla="*/ 122108 h 5307012"/>
              <a:gd name="connsiteX3" fmla="*/ 732631 w 732631"/>
              <a:gd name="connsiteY3" fmla="*/ 5307012 h 5307012"/>
              <a:gd name="connsiteX4" fmla="*/ 732631 w 732631"/>
              <a:gd name="connsiteY4" fmla="*/ 5307012 h 5307012"/>
              <a:gd name="connsiteX5" fmla="*/ 0 w 732631"/>
              <a:gd name="connsiteY5" fmla="*/ 5307012 h 5307012"/>
              <a:gd name="connsiteX6" fmla="*/ 0 w 732631"/>
              <a:gd name="connsiteY6" fmla="*/ 5307012 h 5307012"/>
              <a:gd name="connsiteX7" fmla="*/ 0 w 732631"/>
              <a:gd name="connsiteY7" fmla="*/ 122108 h 5307012"/>
              <a:gd name="connsiteX8" fmla="*/ 122108 w 732631"/>
              <a:gd name="connsiteY8" fmla="*/ 0 h 5307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2631" h="5307012">
                <a:moveTo>
                  <a:pt x="732631" y="884525"/>
                </a:moveTo>
                <a:lnTo>
                  <a:pt x="732631" y="4422487"/>
                </a:lnTo>
                <a:cubicBezTo>
                  <a:pt x="732631" y="4910992"/>
                  <a:pt x="725084" y="5307008"/>
                  <a:pt x="715774" y="5307008"/>
                </a:cubicBezTo>
                <a:lnTo>
                  <a:pt x="0" y="5307008"/>
                </a:lnTo>
                <a:lnTo>
                  <a:pt x="0" y="5307008"/>
                </a:lnTo>
                <a:lnTo>
                  <a:pt x="0" y="4"/>
                </a:lnTo>
                <a:lnTo>
                  <a:pt x="0" y="4"/>
                </a:lnTo>
                <a:lnTo>
                  <a:pt x="715774" y="4"/>
                </a:lnTo>
                <a:cubicBezTo>
                  <a:pt x="725084" y="4"/>
                  <a:pt x="732631" y="396020"/>
                  <a:pt x="732631" y="884525"/>
                </a:cubicBezTo>
                <a:close/>
              </a:path>
            </a:pathLst>
          </a:custGeom>
          <a:solidFill>
            <a:schemeClr val="accent2"/>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0" tIns="0" rIns="0" bIns="0" spcCol="1270" anchor="ctr">
            <a:noAutofit/>
          </a:bodyPr>
          <a:lstStyle/>
          <a:p>
            <a:pPr lvl="0" algn="ctr"/>
            <a:r>
              <a:rPr lang="zh-CN" altLang="en-US" sz="2800">
                <a:solidFill>
                  <a:schemeClr val="bg1"/>
                </a:solidFill>
                <a:latin typeface="Arial" panose="020B0604020202020204" pitchFamily="34" charset="0"/>
                <a:ea typeface="方正正粗黑简体" panose="02000000000000000000" pitchFamily="2" charset="-122"/>
                <a:sym typeface="Arial" panose="020B0604020202020204" pitchFamily="34" charset="0"/>
              </a:rPr>
              <a:t>工作完成情况</a:t>
            </a:r>
            <a:endParaRPr lang="en-US" altLang="zh-CN" sz="280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lvl="0" algn="ctr"/>
            <a:r>
              <a:rPr lang="en-US" altLang="zh-CN" sz="1100">
                <a:solidFill>
                  <a:schemeClr val="bg1"/>
                </a:solidFill>
                <a:latin typeface="Arial" panose="020B0604020202020204" pitchFamily="34" charset="0"/>
                <a:ea typeface="方正正粗黑简体" panose="02000000000000000000" pitchFamily="2" charset="-122"/>
                <a:sym typeface="Arial" panose="020B0604020202020204" pitchFamily="34" charset="0"/>
              </a:rPr>
              <a:t>COMPLETION OF WORK</a:t>
            </a:r>
            <a:endParaRPr lang="zh-CN" altLang="en-US" sz="110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43" name="MH_Other_2"/>
          <p:cNvSpPr/>
          <p:nvPr>
            <p:custDataLst>
              <p:tags r:id="rId5"/>
            </p:custDataLst>
          </p:nvPr>
        </p:nvSpPr>
        <p:spPr>
          <a:xfrm>
            <a:off x="5517162" y="3437135"/>
            <a:ext cx="1029535" cy="694727"/>
          </a:xfrm>
          <a:custGeom>
            <a:avLst/>
            <a:gdLst>
              <a:gd name="connsiteX0" fmla="*/ 0 w 872351"/>
              <a:gd name="connsiteY0" fmla="*/ 0 h 721783"/>
              <a:gd name="connsiteX1" fmla="*/ 697880 w 872351"/>
              <a:gd name="connsiteY1" fmla="*/ 0 h 721783"/>
              <a:gd name="connsiteX2" fmla="*/ 872351 w 872351"/>
              <a:gd name="connsiteY2" fmla="*/ 360892 h 721783"/>
              <a:gd name="connsiteX3" fmla="*/ 697880 w 872351"/>
              <a:gd name="connsiteY3" fmla="*/ 721783 h 721783"/>
              <a:gd name="connsiteX4" fmla="*/ 0 w 872351"/>
              <a:gd name="connsiteY4" fmla="*/ 721783 h 721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351" h="721783">
                <a:moveTo>
                  <a:pt x="0" y="0"/>
                </a:moveTo>
                <a:lnTo>
                  <a:pt x="697880" y="0"/>
                </a:lnTo>
                <a:lnTo>
                  <a:pt x="872351" y="360892"/>
                </a:lnTo>
                <a:lnTo>
                  <a:pt x="697880" y="721783"/>
                </a:lnTo>
                <a:lnTo>
                  <a:pt x="0" y="721783"/>
                </a:lnTo>
                <a:close/>
              </a:path>
            </a:pathLst>
          </a:custGeom>
          <a:solidFill>
            <a:schemeClr val="accent2"/>
          </a:solid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4216">
                <a:solidFill>
                  <a:srgbClr val="FFFFFF"/>
                </a:solidFill>
                <a:latin typeface="Arial" panose="020B0604020202020204" pitchFamily="34" charset="0"/>
                <a:ea typeface="方正正粗黑简体" panose="02000000000000000000" pitchFamily="2" charset="-122"/>
                <a:sym typeface="Arial" panose="020B0604020202020204" pitchFamily="34" charset="0"/>
              </a:rPr>
              <a:t>2</a:t>
            </a:r>
            <a:endParaRPr lang="zh-CN" altLang="en-US" sz="4216">
              <a:solidFill>
                <a:srgbClr val="FFFFFF"/>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44" name="MH_SubTitle_3"/>
          <p:cNvSpPr/>
          <p:nvPr>
            <p:custDataLst>
              <p:tags r:id="rId6"/>
            </p:custDataLst>
          </p:nvPr>
        </p:nvSpPr>
        <p:spPr>
          <a:xfrm>
            <a:off x="6357532" y="4282528"/>
            <a:ext cx="3867035" cy="639484"/>
          </a:xfrm>
          <a:custGeom>
            <a:avLst/>
            <a:gdLst>
              <a:gd name="connsiteX0" fmla="*/ 122108 w 732631"/>
              <a:gd name="connsiteY0" fmla="*/ 0 h 5307012"/>
              <a:gd name="connsiteX1" fmla="*/ 610523 w 732631"/>
              <a:gd name="connsiteY1" fmla="*/ 0 h 5307012"/>
              <a:gd name="connsiteX2" fmla="*/ 732631 w 732631"/>
              <a:gd name="connsiteY2" fmla="*/ 122108 h 5307012"/>
              <a:gd name="connsiteX3" fmla="*/ 732631 w 732631"/>
              <a:gd name="connsiteY3" fmla="*/ 5307012 h 5307012"/>
              <a:gd name="connsiteX4" fmla="*/ 732631 w 732631"/>
              <a:gd name="connsiteY4" fmla="*/ 5307012 h 5307012"/>
              <a:gd name="connsiteX5" fmla="*/ 0 w 732631"/>
              <a:gd name="connsiteY5" fmla="*/ 5307012 h 5307012"/>
              <a:gd name="connsiteX6" fmla="*/ 0 w 732631"/>
              <a:gd name="connsiteY6" fmla="*/ 5307012 h 5307012"/>
              <a:gd name="connsiteX7" fmla="*/ 0 w 732631"/>
              <a:gd name="connsiteY7" fmla="*/ 122108 h 5307012"/>
              <a:gd name="connsiteX8" fmla="*/ 122108 w 732631"/>
              <a:gd name="connsiteY8" fmla="*/ 0 h 5307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2631" h="5307012">
                <a:moveTo>
                  <a:pt x="732631" y="884525"/>
                </a:moveTo>
                <a:lnTo>
                  <a:pt x="732631" y="4422487"/>
                </a:lnTo>
                <a:cubicBezTo>
                  <a:pt x="732631" y="4910992"/>
                  <a:pt x="725084" y="5307008"/>
                  <a:pt x="715774" y="5307008"/>
                </a:cubicBezTo>
                <a:lnTo>
                  <a:pt x="0" y="5307008"/>
                </a:lnTo>
                <a:lnTo>
                  <a:pt x="0" y="5307008"/>
                </a:lnTo>
                <a:lnTo>
                  <a:pt x="0" y="4"/>
                </a:lnTo>
                <a:lnTo>
                  <a:pt x="0" y="4"/>
                </a:lnTo>
                <a:lnTo>
                  <a:pt x="715774" y="4"/>
                </a:lnTo>
                <a:cubicBezTo>
                  <a:pt x="725084" y="4"/>
                  <a:pt x="732631" y="396020"/>
                  <a:pt x="732631" y="884525"/>
                </a:cubicBezTo>
                <a:close/>
              </a:path>
            </a:pathLst>
          </a:custGeom>
          <a:solidFill>
            <a:schemeClr val="accent3"/>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0" tIns="0" rIns="0" bIns="0" spcCol="1270" anchor="ctr">
            <a:noAutofit/>
          </a:bodyPr>
          <a:lstStyle/>
          <a:p>
            <a:pPr lvl="0" algn="ctr"/>
            <a:r>
              <a:rPr lang="zh-CN" altLang="en-US" sz="2800">
                <a:solidFill>
                  <a:schemeClr val="bg1"/>
                </a:solidFill>
                <a:latin typeface="Arial" panose="020B0604020202020204" pitchFamily="34" charset="0"/>
                <a:ea typeface="方正正粗黑简体" panose="02000000000000000000" pitchFamily="2" charset="-122"/>
                <a:sym typeface="Arial" panose="020B0604020202020204" pitchFamily="34" charset="0"/>
              </a:rPr>
              <a:t>成功项目展示</a:t>
            </a:r>
            <a:endParaRPr lang="en-US" altLang="zh-CN" sz="280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lvl="0" algn="ctr"/>
            <a:r>
              <a:rPr lang="en-US" altLang="zh-CN" sz="1100">
                <a:solidFill>
                  <a:schemeClr val="bg1"/>
                </a:solidFill>
                <a:latin typeface="Arial" panose="020B0604020202020204" pitchFamily="34" charset="0"/>
                <a:ea typeface="方正正粗黑简体" panose="02000000000000000000" pitchFamily="2" charset="-122"/>
                <a:sym typeface="Arial" panose="020B0604020202020204" pitchFamily="34" charset="0"/>
              </a:rPr>
              <a:t>SUCCESSFUL PROJECT </a:t>
            </a:r>
            <a:endParaRPr lang="zh-CN" altLang="en-US" sz="110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45" name="MH_Other_3"/>
          <p:cNvSpPr/>
          <p:nvPr>
            <p:custDataLst>
              <p:tags r:id="rId7"/>
            </p:custDataLst>
          </p:nvPr>
        </p:nvSpPr>
        <p:spPr>
          <a:xfrm>
            <a:off x="5517162" y="4257415"/>
            <a:ext cx="1029535" cy="694727"/>
          </a:xfrm>
          <a:custGeom>
            <a:avLst/>
            <a:gdLst>
              <a:gd name="connsiteX0" fmla="*/ 0 w 872351"/>
              <a:gd name="connsiteY0" fmla="*/ 0 h 721783"/>
              <a:gd name="connsiteX1" fmla="*/ 697880 w 872351"/>
              <a:gd name="connsiteY1" fmla="*/ 0 h 721783"/>
              <a:gd name="connsiteX2" fmla="*/ 872351 w 872351"/>
              <a:gd name="connsiteY2" fmla="*/ 360892 h 721783"/>
              <a:gd name="connsiteX3" fmla="*/ 697880 w 872351"/>
              <a:gd name="connsiteY3" fmla="*/ 721783 h 721783"/>
              <a:gd name="connsiteX4" fmla="*/ 0 w 872351"/>
              <a:gd name="connsiteY4" fmla="*/ 721783 h 721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351" h="721783">
                <a:moveTo>
                  <a:pt x="0" y="0"/>
                </a:moveTo>
                <a:lnTo>
                  <a:pt x="697880" y="0"/>
                </a:lnTo>
                <a:lnTo>
                  <a:pt x="872351" y="360892"/>
                </a:lnTo>
                <a:lnTo>
                  <a:pt x="697880" y="721783"/>
                </a:lnTo>
                <a:lnTo>
                  <a:pt x="0" y="721783"/>
                </a:lnTo>
                <a:close/>
              </a:path>
            </a:pathLst>
          </a:custGeom>
          <a:solidFill>
            <a:schemeClr val="accent3"/>
          </a:solid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4216">
                <a:solidFill>
                  <a:srgbClr val="FFFFFF"/>
                </a:solidFill>
                <a:latin typeface="Arial" panose="020B0604020202020204" pitchFamily="34" charset="0"/>
                <a:ea typeface="方正正粗黑简体" panose="02000000000000000000" pitchFamily="2" charset="-122"/>
                <a:sym typeface="Arial" panose="020B0604020202020204" pitchFamily="34" charset="0"/>
              </a:rPr>
              <a:t>3</a:t>
            </a:r>
            <a:endParaRPr lang="zh-CN" altLang="en-US" sz="4216">
              <a:solidFill>
                <a:srgbClr val="FFFFFF"/>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0" name="MH_SubTitle_4"/>
          <p:cNvSpPr/>
          <p:nvPr>
            <p:custDataLst>
              <p:tags r:id="rId8"/>
            </p:custDataLst>
          </p:nvPr>
        </p:nvSpPr>
        <p:spPr>
          <a:xfrm>
            <a:off x="6357532" y="5102806"/>
            <a:ext cx="3867035" cy="639484"/>
          </a:xfrm>
          <a:custGeom>
            <a:avLst/>
            <a:gdLst>
              <a:gd name="connsiteX0" fmla="*/ 122108 w 732631"/>
              <a:gd name="connsiteY0" fmla="*/ 0 h 5307012"/>
              <a:gd name="connsiteX1" fmla="*/ 610523 w 732631"/>
              <a:gd name="connsiteY1" fmla="*/ 0 h 5307012"/>
              <a:gd name="connsiteX2" fmla="*/ 732631 w 732631"/>
              <a:gd name="connsiteY2" fmla="*/ 122108 h 5307012"/>
              <a:gd name="connsiteX3" fmla="*/ 732631 w 732631"/>
              <a:gd name="connsiteY3" fmla="*/ 5307012 h 5307012"/>
              <a:gd name="connsiteX4" fmla="*/ 732631 w 732631"/>
              <a:gd name="connsiteY4" fmla="*/ 5307012 h 5307012"/>
              <a:gd name="connsiteX5" fmla="*/ 0 w 732631"/>
              <a:gd name="connsiteY5" fmla="*/ 5307012 h 5307012"/>
              <a:gd name="connsiteX6" fmla="*/ 0 w 732631"/>
              <a:gd name="connsiteY6" fmla="*/ 5307012 h 5307012"/>
              <a:gd name="connsiteX7" fmla="*/ 0 w 732631"/>
              <a:gd name="connsiteY7" fmla="*/ 122108 h 5307012"/>
              <a:gd name="connsiteX8" fmla="*/ 122108 w 732631"/>
              <a:gd name="connsiteY8" fmla="*/ 0 h 5307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2631" h="5307012">
                <a:moveTo>
                  <a:pt x="732631" y="884525"/>
                </a:moveTo>
                <a:lnTo>
                  <a:pt x="732631" y="4422487"/>
                </a:lnTo>
                <a:cubicBezTo>
                  <a:pt x="732631" y="4910992"/>
                  <a:pt x="725084" y="5307008"/>
                  <a:pt x="715774" y="5307008"/>
                </a:cubicBezTo>
                <a:lnTo>
                  <a:pt x="0" y="5307008"/>
                </a:lnTo>
                <a:lnTo>
                  <a:pt x="0" y="5307008"/>
                </a:lnTo>
                <a:lnTo>
                  <a:pt x="0" y="4"/>
                </a:lnTo>
                <a:lnTo>
                  <a:pt x="0" y="4"/>
                </a:lnTo>
                <a:lnTo>
                  <a:pt x="715774" y="4"/>
                </a:lnTo>
                <a:cubicBezTo>
                  <a:pt x="725084" y="4"/>
                  <a:pt x="732631" y="396020"/>
                  <a:pt x="732631" y="884525"/>
                </a:cubicBezTo>
                <a:close/>
              </a:path>
            </a:pathLst>
          </a:custGeom>
          <a:solidFill>
            <a:schemeClr val="accent4"/>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0" tIns="0" rIns="0" bIns="0" spcCol="1270" anchor="ctr">
            <a:noAutofit/>
          </a:bodyPr>
          <a:lstStyle/>
          <a:p>
            <a:pPr lvl="0" algn="ctr"/>
            <a:r>
              <a:rPr lang="zh-CN" altLang="en-US" sz="2800">
                <a:solidFill>
                  <a:schemeClr val="bg1"/>
                </a:solidFill>
                <a:latin typeface="Arial" panose="020B0604020202020204" pitchFamily="34" charset="0"/>
                <a:ea typeface="方正正粗黑简体" panose="02000000000000000000" pitchFamily="2" charset="-122"/>
                <a:sym typeface="Arial" panose="020B0604020202020204" pitchFamily="34" charset="0"/>
              </a:rPr>
              <a:t>明年工作计划</a:t>
            </a:r>
            <a:endParaRPr lang="en-US" altLang="zh-CN" sz="280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lvl="0" algn="ctr"/>
            <a:r>
              <a:rPr lang="en-US" altLang="zh-CN" sz="1100">
                <a:solidFill>
                  <a:schemeClr val="bg1"/>
                </a:solidFill>
                <a:latin typeface="Arial" panose="020B0604020202020204" pitchFamily="34" charset="0"/>
                <a:ea typeface="方正正粗黑简体" panose="02000000000000000000" pitchFamily="2" charset="-122"/>
                <a:sym typeface="Arial" panose="020B0604020202020204" pitchFamily="34" charset="0"/>
              </a:rPr>
              <a:t>NEXT YEAR WORK PLAN</a:t>
            </a:r>
            <a:endParaRPr lang="zh-CN" altLang="en-US" sz="110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1" name="MH_Other_4"/>
          <p:cNvSpPr/>
          <p:nvPr>
            <p:custDataLst>
              <p:tags r:id="rId9"/>
            </p:custDataLst>
          </p:nvPr>
        </p:nvSpPr>
        <p:spPr>
          <a:xfrm>
            <a:off x="5517162" y="5076024"/>
            <a:ext cx="1029535" cy="696400"/>
          </a:xfrm>
          <a:custGeom>
            <a:avLst/>
            <a:gdLst>
              <a:gd name="connsiteX0" fmla="*/ 0 w 872351"/>
              <a:gd name="connsiteY0" fmla="*/ 0 h 721783"/>
              <a:gd name="connsiteX1" fmla="*/ 697880 w 872351"/>
              <a:gd name="connsiteY1" fmla="*/ 0 h 721783"/>
              <a:gd name="connsiteX2" fmla="*/ 872351 w 872351"/>
              <a:gd name="connsiteY2" fmla="*/ 360892 h 721783"/>
              <a:gd name="connsiteX3" fmla="*/ 697880 w 872351"/>
              <a:gd name="connsiteY3" fmla="*/ 721783 h 721783"/>
              <a:gd name="connsiteX4" fmla="*/ 0 w 872351"/>
              <a:gd name="connsiteY4" fmla="*/ 721783 h 721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351" h="721783">
                <a:moveTo>
                  <a:pt x="0" y="0"/>
                </a:moveTo>
                <a:lnTo>
                  <a:pt x="697880" y="0"/>
                </a:lnTo>
                <a:lnTo>
                  <a:pt x="872351" y="360892"/>
                </a:lnTo>
                <a:lnTo>
                  <a:pt x="697880" y="721783"/>
                </a:lnTo>
                <a:lnTo>
                  <a:pt x="0" y="721783"/>
                </a:lnTo>
                <a:close/>
              </a:path>
            </a:pathLst>
          </a:custGeom>
          <a:solidFill>
            <a:schemeClr val="accent4"/>
          </a:solidFill>
          <a:ln w="762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4216">
                <a:solidFill>
                  <a:srgbClr val="FFFFFF"/>
                </a:solidFill>
                <a:latin typeface="Arial" panose="020B0604020202020204" pitchFamily="34" charset="0"/>
                <a:ea typeface="方正正粗黑简体" panose="02000000000000000000" pitchFamily="2" charset="-122"/>
                <a:sym typeface="Arial" panose="020B0604020202020204" pitchFamily="34" charset="0"/>
              </a:rPr>
              <a:t>4</a:t>
            </a:r>
            <a:endParaRPr lang="zh-CN" altLang="en-US" sz="4216">
              <a:solidFill>
                <a:srgbClr val="FFFFFF"/>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4" name="MH_Others_2"/>
          <p:cNvSpPr/>
          <p:nvPr>
            <p:custDataLst>
              <p:tags r:id="rId10"/>
            </p:custDataLst>
          </p:nvPr>
        </p:nvSpPr>
        <p:spPr>
          <a:xfrm>
            <a:off x="1060" y="773557"/>
            <a:ext cx="1460309" cy="5000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25" tIns="48212" rIns="96425" bIns="48212" numCol="1" spcCol="0" rtlCol="0" fromWordArt="0" anchor="ctr" anchorCtr="0" forceAA="0" compatLnSpc="1">
            <a:prstTxWarp prst="textNoShape">
              <a:avLst/>
            </a:prstTxWarp>
            <a:noAutofit/>
          </a:bodyPr>
          <a:lstStyle/>
          <a:p>
            <a:endParaRPr lang="zh-CN" altLang="en-US" sz="2002">
              <a:solidFill>
                <a:srgbClr val="FFFFFF"/>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5" name="MH_Others_1"/>
          <p:cNvSpPr txBox="1"/>
          <p:nvPr>
            <p:custDataLst>
              <p:tags r:id="rId11"/>
            </p:custDataLst>
          </p:nvPr>
        </p:nvSpPr>
        <p:spPr>
          <a:xfrm>
            <a:off x="1588371" y="728162"/>
            <a:ext cx="1141604" cy="615233"/>
          </a:xfrm>
          <a:prstGeom prst="rect">
            <a:avLst/>
          </a:prstGeom>
          <a:noFill/>
        </p:spPr>
        <p:txBody>
          <a:bodyPr vert="horz" wrap="square" lIns="0" tIns="0" rIns="0" bIns="0" rtlCol="0" anchor="ctr" anchorCtr="0">
            <a:spAutoFit/>
          </a:bodyPr>
          <a:lstStyle/>
          <a:p>
            <a:pPr algn="ctr"/>
            <a:r>
              <a:rPr lang="zh-CN" altLang="en-US" sz="3998" b="1">
                <a:solidFill>
                  <a:schemeClr val="accent1"/>
                </a:solidFill>
                <a:latin typeface="Arial" panose="020B0604020202020204" pitchFamily="34" charset="0"/>
                <a:ea typeface="方正正粗黑简体" panose="02000000000000000000" pitchFamily="2" charset="-122"/>
                <a:sym typeface="Arial" panose="020B0604020202020204" pitchFamily="34" charset="0"/>
              </a:rPr>
              <a:t>目录</a:t>
            </a:r>
          </a:p>
        </p:txBody>
      </p:sp>
      <p:sp>
        <p:nvSpPr>
          <p:cNvPr id="16" name="MH_Others_2"/>
          <p:cNvSpPr txBox="1"/>
          <p:nvPr>
            <p:custDataLst>
              <p:tags r:id="rId12"/>
            </p:custDataLst>
          </p:nvPr>
        </p:nvSpPr>
        <p:spPr>
          <a:xfrm>
            <a:off x="858215" y="1343522"/>
            <a:ext cx="2601915" cy="492571"/>
          </a:xfrm>
          <a:prstGeom prst="rect">
            <a:avLst/>
          </a:prstGeom>
          <a:noFill/>
        </p:spPr>
        <p:txBody>
          <a:bodyPr wrap="square" lIns="0" tIns="0" rIns="0" bIns="0">
            <a:spAutoFit/>
          </a:bodyPr>
          <a:lstStyle/>
          <a:p>
            <a:pPr algn="ctr">
              <a:defRPr/>
            </a:pPr>
            <a:r>
              <a:rPr lang="en-US" altLang="zh-CN" sz="3201">
                <a:solidFill>
                  <a:schemeClr val="accent1"/>
                </a:solidFill>
                <a:latin typeface="Arial" panose="020B0604020202020204" pitchFamily="34" charset="0"/>
                <a:ea typeface="方正正粗黑简体" panose="02000000000000000000" pitchFamily="2" charset="-122"/>
                <a:sym typeface="Arial" panose="020B0604020202020204" pitchFamily="34" charset="0"/>
              </a:rPr>
              <a:t>CONTENTS</a:t>
            </a:r>
            <a:endParaRPr lang="zh-CN" altLang="en-US" sz="3201">
              <a:solidFill>
                <a:schemeClr val="accent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7" name="MH_Others_2"/>
          <p:cNvSpPr/>
          <p:nvPr>
            <p:custDataLst>
              <p:tags r:id="rId13"/>
            </p:custDataLst>
          </p:nvPr>
        </p:nvSpPr>
        <p:spPr>
          <a:xfrm>
            <a:off x="2921678" y="773557"/>
            <a:ext cx="9936365" cy="5000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25" tIns="48212" rIns="96425" bIns="48212" numCol="1" spcCol="0" rtlCol="0" fromWordArt="0" anchor="ctr" anchorCtr="0" forceAA="0" compatLnSpc="1">
            <a:prstTxWarp prst="textNoShape">
              <a:avLst/>
            </a:prstTxWarp>
            <a:noAutofit/>
          </a:bodyPr>
          <a:lstStyle/>
          <a:p>
            <a:endParaRPr lang="zh-CN" altLang="en-US" sz="2002">
              <a:solidFill>
                <a:srgbClr val="FFFFFF"/>
              </a:solidFill>
              <a:latin typeface="Arial" panose="020B0604020202020204" pitchFamily="34" charset="0"/>
              <a:ea typeface="方正正粗黑简体" panose="02000000000000000000" pitchFamily="2" charset="-122"/>
              <a:sym typeface="Arial" panose="020B0604020202020204" pitchFamily="34" charset="0"/>
            </a:endParaRPr>
          </a:p>
        </p:txBody>
      </p:sp>
    </p:spTree>
    <p:custDataLst>
      <p:tags r:id="rId1"/>
    </p:custDataLst>
    <p:extLst>
      <p:ext uri="{BB962C8B-B14F-4D97-AF65-F5344CB8AC3E}">
        <p14:creationId xmlns:p14="http://schemas.microsoft.com/office/powerpoint/2010/main" val="35461968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0">
        <p15:prstTrans prst="origami"/>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0-#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0-#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additive="base">
                                        <p:cTn id="25" dur="500" fill="hold"/>
                                        <p:tgtEl>
                                          <p:spTgt spid="40"/>
                                        </p:tgtEl>
                                        <p:attrNameLst>
                                          <p:attrName>ppt_x</p:attrName>
                                        </p:attrNameLst>
                                      </p:cBhvr>
                                      <p:tavLst>
                                        <p:tav tm="0">
                                          <p:val>
                                            <p:strVal val="0-#ppt_w/2"/>
                                          </p:val>
                                        </p:tav>
                                        <p:tav tm="100000">
                                          <p:val>
                                            <p:strVal val="#ppt_x"/>
                                          </p:val>
                                        </p:tav>
                                      </p:tavLst>
                                    </p:anim>
                                    <p:anim calcmode="lin" valueType="num">
                                      <p:cBhvr additive="base">
                                        <p:cTn id="26" dur="500" fill="hold"/>
                                        <p:tgtEl>
                                          <p:spTgt spid="40"/>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41"/>
                                        </p:tgtEl>
                                        <p:attrNameLst>
                                          <p:attrName>style.visibility</p:attrName>
                                        </p:attrNameLst>
                                      </p:cBhvr>
                                      <p:to>
                                        <p:strVal val="visible"/>
                                      </p:to>
                                    </p:set>
                                    <p:anim calcmode="lin" valueType="num">
                                      <p:cBhvr additive="base">
                                        <p:cTn id="29" dur="500" fill="hold"/>
                                        <p:tgtEl>
                                          <p:spTgt spid="41"/>
                                        </p:tgtEl>
                                        <p:attrNameLst>
                                          <p:attrName>ppt_x</p:attrName>
                                        </p:attrNameLst>
                                      </p:cBhvr>
                                      <p:tavLst>
                                        <p:tav tm="0">
                                          <p:val>
                                            <p:strVal val="0-#ppt_w/2"/>
                                          </p:val>
                                        </p:tav>
                                        <p:tav tm="100000">
                                          <p:val>
                                            <p:strVal val="#ppt_x"/>
                                          </p:val>
                                        </p:tav>
                                      </p:tavLst>
                                    </p:anim>
                                    <p:anim calcmode="lin" valueType="num">
                                      <p:cBhvr additive="base">
                                        <p:cTn id="30" dur="5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fill="hold"/>
                                        <p:tgtEl>
                                          <p:spTgt spid="42"/>
                                        </p:tgtEl>
                                        <p:attrNameLst>
                                          <p:attrName>ppt_x</p:attrName>
                                        </p:attrNameLst>
                                      </p:cBhvr>
                                      <p:tavLst>
                                        <p:tav tm="0">
                                          <p:val>
                                            <p:strVal val="0-#ppt_w/2"/>
                                          </p:val>
                                        </p:tav>
                                        <p:tav tm="100000">
                                          <p:val>
                                            <p:strVal val="#ppt_x"/>
                                          </p:val>
                                        </p:tav>
                                      </p:tavLst>
                                    </p:anim>
                                    <p:anim calcmode="lin" valueType="num">
                                      <p:cBhvr additive="base">
                                        <p:cTn id="36" dur="500" fill="hold"/>
                                        <p:tgtEl>
                                          <p:spTgt spid="42"/>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additive="base">
                                        <p:cTn id="39" dur="500" fill="hold"/>
                                        <p:tgtEl>
                                          <p:spTgt spid="43"/>
                                        </p:tgtEl>
                                        <p:attrNameLst>
                                          <p:attrName>ppt_x</p:attrName>
                                        </p:attrNameLst>
                                      </p:cBhvr>
                                      <p:tavLst>
                                        <p:tav tm="0">
                                          <p:val>
                                            <p:strVal val="0-#ppt_w/2"/>
                                          </p:val>
                                        </p:tav>
                                        <p:tav tm="100000">
                                          <p:val>
                                            <p:strVal val="#ppt_x"/>
                                          </p:val>
                                        </p:tav>
                                      </p:tavLst>
                                    </p:anim>
                                    <p:anim calcmode="lin" valueType="num">
                                      <p:cBhvr additive="base">
                                        <p:cTn id="40" dur="50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44"/>
                                        </p:tgtEl>
                                        <p:attrNameLst>
                                          <p:attrName>style.visibility</p:attrName>
                                        </p:attrNameLst>
                                      </p:cBhvr>
                                      <p:to>
                                        <p:strVal val="visible"/>
                                      </p:to>
                                    </p:set>
                                    <p:anim calcmode="lin" valueType="num">
                                      <p:cBhvr additive="base">
                                        <p:cTn id="45" dur="500" fill="hold"/>
                                        <p:tgtEl>
                                          <p:spTgt spid="44"/>
                                        </p:tgtEl>
                                        <p:attrNameLst>
                                          <p:attrName>ppt_x</p:attrName>
                                        </p:attrNameLst>
                                      </p:cBhvr>
                                      <p:tavLst>
                                        <p:tav tm="0">
                                          <p:val>
                                            <p:strVal val="0-#ppt_w/2"/>
                                          </p:val>
                                        </p:tav>
                                        <p:tav tm="100000">
                                          <p:val>
                                            <p:strVal val="#ppt_x"/>
                                          </p:val>
                                        </p:tav>
                                      </p:tavLst>
                                    </p:anim>
                                    <p:anim calcmode="lin" valueType="num">
                                      <p:cBhvr additive="base">
                                        <p:cTn id="46" dur="500" fill="hold"/>
                                        <p:tgtEl>
                                          <p:spTgt spid="44"/>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45"/>
                                        </p:tgtEl>
                                        <p:attrNameLst>
                                          <p:attrName>style.visibility</p:attrName>
                                        </p:attrNameLst>
                                      </p:cBhvr>
                                      <p:to>
                                        <p:strVal val="visible"/>
                                      </p:to>
                                    </p:set>
                                    <p:anim calcmode="lin" valueType="num">
                                      <p:cBhvr additive="base">
                                        <p:cTn id="49" dur="500" fill="hold"/>
                                        <p:tgtEl>
                                          <p:spTgt spid="45"/>
                                        </p:tgtEl>
                                        <p:attrNameLst>
                                          <p:attrName>ppt_x</p:attrName>
                                        </p:attrNameLst>
                                      </p:cBhvr>
                                      <p:tavLst>
                                        <p:tav tm="0">
                                          <p:val>
                                            <p:strVal val="0-#ppt_w/2"/>
                                          </p:val>
                                        </p:tav>
                                        <p:tav tm="100000">
                                          <p:val>
                                            <p:strVal val="#ppt_x"/>
                                          </p:val>
                                        </p:tav>
                                      </p:tavLst>
                                    </p:anim>
                                    <p:anim calcmode="lin" valueType="num">
                                      <p:cBhvr additive="base">
                                        <p:cTn id="50" dur="5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0-#ppt_w/2"/>
                                          </p:val>
                                        </p:tav>
                                        <p:tav tm="100000">
                                          <p:val>
                                            <p:strVal val="#ppt_x"/>
                                          </p:val>
                                        </p:tav>
                                      </p:tavLst>
                                    </p:anim>
                                    <p:anim calcmode="lin" valueType="num">
                                      <p:cBhvr additive="base">
                                        <p:cTn id="56" dur="50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additive="base">
                                        <p:cTn id="59" dur="500" fill="hold"/>
                                        <p:tgtEl>
                                          <p:spTgt spid="11"/>
                                        </p:tgtEl>
                                        <p:attrNameLst>
                                          <p:attrName>ppt_x</p:attrName>
                                        </p:attrNameLst>
                                      </p:cBhvr>
                                      <p:tavLst>
                                        <p:tav tm="0">
                                          <p:val>
                                            <p:strVal val="0-#ppt_w/2"/>
                                          </p:val>
                                        </p:tav>
                                        <p:tav tm="100000">
                                          <p:val>
                                            <p:strVal val="#ppt_x"/>
                                          </p:val>
                                        </p:tav>
                                      </p:tavLst>
                                    </p:anim>
                                    <p:anim calcmode="lin" valueType="num">
                                      <p:cBhvr additive="base">
                                        <p:cTn id="60"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P spid="45" grpId="0" animBg="1"/>
      <p:bldP spid="10" grpId="0" animBg="1"/>
      <p:bldP spid="11" grpId="0" animBg="1"/>
      <p:bldP spid="14" grpId="0" animBg="1"/>
      <p:bldP spid="15" grpId="0"/>
      <p:bldP spid="16" grpId="0"/>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a:xfrm>
            <a:off x="1607874" y="202"/>
            <a:ext cx="9643004" cy="4122376"/>
          </a:xfrm>
          <a:prstGeom prst="rect">
            <a:avLst/>
          </a:prstGeom>
          <a:blipFill dpi="0" rotWithShape="1">
            <a:blip r:embed="rId3">
              <a:extLst>
                <a:ext uri="{28A0092B-C50C-407E-A947-70E740481C1C}">
                  <a14:useLocalDpi xmlns:a14="http://schemas.microsoft.com/office/drawing/2010/main" val="0"/>
                </a:ext>
              </a:extLst>
            </a:blip>
            <a:srcRect/>
            <a:stretch>
              <a:fillRect t="-4859" b="-4408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pic>
        <p:nvPicPr>
          <p:cNvPr id="46" name="Picture 4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4629" y="2642527"/>
            <a:ext cx="1965174" cy="4325088"/>
          </a:xfrm>
          <a:prstGeom prst="rect">
            <a:avLst/>
          </a:prstGeom>
        </p:spPr>
      </p:pic>
      <p:sp>
        <p:nvSpPr>
          <p:cNvPr id="56" name="Title 13"/>
          <p:cNvSpPr txBox="1">
            <a:spLocks/>
          </p:cNvSpPr>
          <p:nvPr/>
        </p:nvSpPr>
        <p:spPr>
          <a:xfrm>
            <a:off x="4705598" y="2464636"/>
            <a:ext cx="3262015" cy="307777"/>
          </a:xfrm>
          <a:prstGeom prst="rect">
            <a:avLst/>
          </a:prstGeom>
        </p:spPr>
        <p:txBody>
          <a:bodyPr vert="horz" wrap="square"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20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直接复制你的内容到此</a:t>
            </a:r>
            <a:endParaRPr lang="en-US" sz="2000"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57" name="Content Placeholder 2"/>
          <p:cNvSpPr txBox="1">
            <a:spLocks/>
          </p:cNvSpPr>
          <p:nvPr/>
        </p:nvSpPr>
        <p:spPr>
          <a:xfrm>
            <a:off x="4705598" y="3063736"/>
            <a:ext cx="4412644" cy="737894"/>
          </a:xfrm>
          <a:prstGeom prst="rect">
            <a:avLst/>
          </a:prstGeom>
        </p:spPr>
        <p:txBody>
          <a:bodyPr vert="horz" wrap="square" lIns="0" tIns="0" rIns="0" bIns="0" rtlCol="0" anchor="t" anchorCtr="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799"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79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61" name="Group 60"/>
          <p:cNvGrpSpPr/>
          <p:nvPr/>
        </p:nvGrpSpPr>
        <p:grpSpPr>
          <a:xfrm>
            <a:off x="4762590" y="4355361"/>
            <a:ext cx="1181103" cy="1963545"/>
            <a:chOff x="3293349" y="3363389"/>
            <a:chExt cx="1119984" cy="1858679"/>
          </a:xfrm>
        </p:grpSpPr>
        <p:grpSp>
          <p:nvGrpSpPr>
            <p:cNvPr id="48" name="Group 47"/>
            <p:cNvGrpSpPr/>
            <p:nvPr/>
          </p:nvGrpSpPr>
          <p:grpSpPr>
            <a:xfrm>
              <a:off x="3559771" y="3363389"/>
              <a:ext cx="587140" cy="587140"/>
              <a:chOff x="3707904" y="1338582"/>
              <a:chExt cx="587140" cy="587140"/>
            </a:xfrm>
            <a:solidFill>
              <a:schemeClr val="accent2"/>
            </a:solidFill>
          </p:grpSpPr>
          <p:sp>
            <p:nvSpPr>
              <p:cNvPr id="12" name="Freeform 11"/>
              <p:cNvSpPr>
                <a:spLocks noEditPoints="1"/>
              </p:cNvSpPr>
              <p:nvPr/>
            </p:nvSpPr>
            <p:spPr bwMode="auto">
              <a:xfrm>
                <a:off x="3869342" y="1489799"/>
                <a:ext cx="232459" cy="261709"/>
              </a:xfrm>
              <a:custGeom>
                <a:avLst/>
                <a:gdLst>
                  <a:gd name="T0" fmla="*/ 300 w 320"/>
                  <a:gd name="T1" fmla="*/ 0 h 360"/>
                  <a:gd name="T2" fmla="*/ 256 w 320"/>
                  <a:gd name="T3" fmla="*/ 0 h 360"/>
                  <a:gd name="T4" fmla="*/ 240 w 320"/>
                  <a:gd name="T5" fmla="*/ 20 h 360"/>
                  <a:gd name="T6" fmla="*/ 240 w 320"/>
                  <a:gd name="T7" fmla="*/ 360 h 360"/>
                  <a:gd name="T8" fmla="*/ 320 w 320"/>
                  <a:gd name="T9" fmla="*/ 360 h 360"/>
                  <a:gd name="T10" fmla="*/ 320 w 320"/>
                  <a:gd name="T11" fmla="*/ 20 h 360"/>
                  <a:gd name="T12" fmla="*/ 300 w 320"/>
                  <a:gd name="T13" fmla="*/ 0 h 360"/>
                  <a:gd name="T14" fmla="*/ 180 w 320"/>
                  <a:gd name="T15" fmla="*/ 120 h 360"/>
                  <a:gd name="T16" fmla="*/ 136 w 320"/>
                  <a:gd name="T17" fmla="*/ 120 h 360"/>
                  <a:gd name="T18" fmla="*/ 120 w 320"/>
                  <a:gd name="T19" fmla="*/ 140 h 360"/>
                  <a:gd name="T20" fmla="*/ 120 w 320"/>
                  <a:gd name="T21" fmla="*/ 360 h 360"/>
                  <a:gd name="T22" fmla="*/ 200 w 320"/>
                  <a:gd name="T23" fmla="*/ 360 h 360"/>
                  <a:gd name="T24" fmla="*/ 200 w 320"/>
                  <a:gd name="T25" fmla="*/ 140 h 360"/>
                  <a:gd name="T26" fmla="*/ 180 w 320"/>
                  <a:gd name="T27" fmla="*/ 120 h 360"/>
                  <a:gd name="T28" fmla="*/ 60 w 320"/>
                  <a:gd name="T29" fmla="*/ 240 h 360"/>
                  <a:gd name="T30" fmla="*/ 16 w 320"/>
                  <a:gd name="T31" fmla="*/ 240 h 360"/>
                  <a:gd name="T32" fmla="*/ 0 w 320"/>
                  <a:gd name="T33" fmla="*/ 260 h 360"/>
                  <a:gd name="T34" fmla="*/ 0 w 320"/>
                  <a:gd name="T35" fmla="*/ 360 h 360"/>
                  <a:gd name="T36" fmla="*/ 80 w 320"/>
                  <a:gd name="T37" fmla="*/ 360 h 360"/>
                  <a:gd name="T38" fmla="*/ 80 w 320"/>
                  <a:gd name="T39" fmla="*/ 260 h 360"/>
                  <a:gd name="T40" fmla="*/ 60 w 320"/>
                  <a:gd name="T41"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grpFill/>
              <a:ln>
                <a:noFill/>
              </a:ln>
            </p:spPr>
            <p:txBody>
              <a:bodyPr vert="horz" wrap="square" lIns="96430" tIns="48216" rIns="96430" bIns="48216" numCol="1" anchor="t" anchorCtr="0" compatLnSpc="1">
                <a:prstTxWarp prst="textNoShape">
                  <a:avLst/>
                </a:prstTxWarp>
              </a:bodyPr>
              <a:lstStyle/>
              <a:p>
                <a:pPr>
                  <a:lnSpc>
                    <a:spcPct val="150000"/>
                  </a:lnSpc>
                </a:pPr>
                <a:endParaRPr lang="en-US" sz="1600"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54" name="Freeform 23"/>
              <p:cNvSpPr>
                <a:spLocks noEditPoints="1"/>
              </p:cNvSpPr>
              <p:nvPr/>
            </p:nvSpPr>
            <p:spPr bwMode="auto">
              <a:xfrm>
                <a:off x="3707904" y="1338582"/>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96430" tIns="48216" rIns="96430" bIns="48216" numCol="1" anchor="t" anchorCtr="0" compatLnSpc="1">
                <a:prstTxWarp prst="textNoShape">
                  <a:avLst/>
                </a:prstTxWarp>
              </a:bodyPr>
              <a:lstStyle/>
              <a:p>
                <a:pPr>
                  <a:lnSpc>
                    <a:spcPct val="150000"/>
                  </a:lnSpc>
                </a:pPr>
                <a:endParaRPr lang="en-US" sz="1600" dirty="0">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63" name="Content Placeholder 2"/>
            <p:cNvSpPr txBox="1">
              <a:spLocks/>
            </p:cNvSpPr>
            <p:nvPr/>
          </p:nvSpPr>
          <p:spPr>
            <a:xfrm>
              <a:off x="3293349" y="4174339"/>
              <a:ext cx="1119984" cy="1047729"/>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799"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799"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60" name="Group 59"/>
          <p:cNvGrpSpPr/>
          <p:nvPr/>
        </p:nvGrpSpPr>
        <p:grpSpPr>
          <a:xfrm>
            <a:off x="6366510" y="4366822"/>
            <a:ext cx="1120148" cy="1971354"/>
            <a:chOff x="4766526" y="3372697"/>
            <a:chExt cx="1062183" cy="1866072"/>
          </a:xfrm>
        </p:grpSpPr>
        <p:grpSp>
          <p:nvGrpSpPr>
            <p:cNvPr id="49" name="Group 48"/>
            <p:cNvGrpSpPr/>
            <p:nvPr/>
          </p:nvGrpSpPr>
          <p:grpSpPr>
            <a:xfrm>
              <a:off x="5004048" y="3372697"/>
              <a:ext cx="587140" cy="587140"/>
              <a:chOff x="5607375" y="3562825"/>
              <a:chExt cx="587140" cy="587140"/>
            </a:xfrm>
          </p:grpSpPr>
          <p:sp>
            <p:nvSpPr>
              <p:cNvPr id="15" name="Freeform 15"/>
              <p:cNvSpPr>
                <a:spLocks noEditPoints="1"/>
              </p:cNvSpPr>
              <p:nvPr/>
            </p:nvSpPr>
            <p:spPr bwMode="auto">
              <a:xfrm>
                <a:off x="5746497" y="3702123"/>
                <a:ext cx="308897" cy="308544"/>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nSpc>
                    <a:spcPct val="150000"/>
                  </a:lnSpc>
                </a:pPr>
                <a:endParaRPr lang="en-US" sz="1600"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53" name="Freeform 23"/>
              <p:cNvSpPr>
                <a:spLocks noEditPoints="1"/>
              </p:cNvSpPr>
              <p:nvPr/>
            </p:nvSpPr>
            <p:spPr bwMode="auto">
              <a:xfrm>
                <a:off x="5607375"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nSpc>
                    <a:spcPct val="150000"/>
                  </a:lnSpc>
                </a:pPr>
                <a:endParaRPr lang="en-US" sz="1600" dirty="0">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65" name="Content Placeholder 2"/>
            <p:cNvSpPr txBox="1">
              <a:spLocks/>
            </p:cNvSpPr>
            <p:nvPr/>
          </p:nvSpPr>
          <p:spPr>
            <a:xfrm>
              <a:off x="4766526" y="4191040"/>
              <a:ext cx="1062183" cy="1047729"/>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799"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799"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58" name="Group 57"/>
          <p:cNvGrpSpPr/>
          <p:nvPr/>
        </p:nvGrpSpPr>
        <p:grpSpPr>
          <a:xfrm>
            <a:off x="7909475" y="4366825"/>
            <a:ext cx="1211587" cy="1948146"/>
            <a:chOff x="6152258" y="3372697"/>
            <a:chExt cx="1148889" cy="1844102"/>
          </a:xfrm>
        </p:grpSpPr>
        <p:grpSp>
          <p:nvGrpSpPr>
            <p:cNvPr id="50" name="Group 49"/>
            <p:cNvGrpSpPr/>
            <p:nvPr/>
          </p:nvGrpSpPr>
          <p:grpSpPr>
            <a:xfrm>
              <a:off x="6433132" y="3372697"/>
              <a:ext cx="587140" cy="587140"/>
              <a:chOff x="6665323" y="3562825"/>
              <a:chExt cx="587140" cy="587140"/>
            </a:xfrm>
          </p:grpSpPr>
          <p:sp>
            <p:nvSpPr>
              <p:cNvPr id="18" name="Freeform 19"/>
              <p:cNvSpPr>
                <a:spLocks noEditPoints="1"/>
              </p:cNvSpPr>
              <p:nvPr/>
            </p:nvSpPr>
            <p:spPr bwMode="auto">
              <a:xfrm>
                <a:off x="6808144" y="3735126"/>
                <a:ext cx="301499" cy="242538"/>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nSpc>
                    <a:spcPct val="150000"/>
                  </a:lnSpc>
                </a:pPr>
                <a:endParaRPr lang="en-US" sz="1600"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52" name="Freeform 23"/>
              <p:cNvSpPr>
                <a:spLocks noEditPoints="1"/>
              </p:cNvSpPr>
              <p:nvPr/>
            </p:nvSpPr>
            <p:spPr bwMode="auto">
              <a:xfrm>
                <a:off x="6665323"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nSpc>
                    <a:spcPct val="150000"/>
                  </a:lnSpc>
                </a:pPr>
                <a:endParaRPr lang="en-US" sz="1600" dirty="0">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67" name="Content Placeholder 2"/>
            <p:cNvSpPr txBox="1">
              <a:spLocks/>
            </p:cNvSpPr>
            <p:nvPr/>
          </p:nvSpPr>
          <p:spPr>
            <a:xfrm>
              <a:off x="6152258" y="4169071"/>
              <a:ext cx="1148889" cy="1047728"/>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799"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799"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55" name="Group 54"/>
          <p:cNvGrpSpPr/>
          <p:nvPr/>
        </p:nvGrpSpPr>
        <p:grpSpPr>
          <a:xfrm>
            <a:off x="9543880" y="4370703"/>
            <a:ext cx="1150628" cy="1944267"/>
            <a:chOff x="7560390" y="3375849"/>
            <a:chExt cx="1091087" cy="1840431"/>
          </a:xfrm>
        </p:grpSpPr>
        <p:grpSp>
          <p:nvGrpSpPr>
            <p:cNvPr id="51" name="Group 50"/>
            <p:cNvGrpSpPr/>
            <p:nvPr/>
          </p:nvGrpSpPr>
          <p:grpSpPr>
            <a:xfrm>
              <a:off x="7812360" y="3375849"/>
              <a:ext cx="587140" cy="587140"/>
              <a:chOff x="7740352" y="3562825"/>
              <a:chExt cx="587140" cy="587140"/>
            </a:xfrm>
          </p:grpSpPr>
          <p:sp>
            <p:nvSpPr>
              <p:cNvPr id="42" name="Freeform 23"/>
              <p:cNvSpPr>
                <a:spLocks noEditPoints="1"/>
              </p:cNvSpPr>
              <p:nvPr/>
            </p:nvSpPr>
            <p:spPr bwMode="auto">
              <a:xfrm>
                <a:off x="7740352"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nSpc>
                    <a:spcPct val="150000"/>
                  </a:lnSpc>
                </a:pPr>
                <a:endParaRPr lang="en-US" sz="1600"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45" name="Freeform 27"/>
              <p:cNvSpPr>
                <a:spLocks noEditPoints="1"/>
              </p:cNvSpPr>
              <p:nvPr/>
            </p:nvSpPr>
            <p:spPr bwMode="auto">
              <a:xfrm>
                <a:off x="7931746" y="3722078"/>
                <a:ext cx="204352" cy="268635"/>
              </a:xfrm>
              <a:custGeom>
                <a:avLst/>
                <a:gdLst>
                  <a:gd name="T0" fmla="*/ 96 w 256"/>
                  <a:gd name="T1" fmla="*/ 48 h 336"/>
                  <a:gd name="T2" fmla="*/ 48 w 256"/>
                  <a:gd name="T3" fmla="*/ 0 h 336"/>
                  <a:gd name="T4" fmla="*/ 0 w 256"/>
                  <a:gd name="T5" fmla="*/ 48 h 336"/>
                  <a:gd name="T6" fmla="*/ 29 w 256"/>
                  <a:gd name="T7" fmla="*/ 92 h 336"/>
                  <a:gd name="T8" fmla="*/ 29 w 256"/>
                  <a:gd name="T9" fmla="*/ 244 h 336"/>
                  <a:gd name="T10" fmla="*/ 0 w 256"/>
                  <a:gd name="T11" fmla="*/ 288 h 336"/>
                  <a:gd name="T12" fmla="*/ 48 w 256"/>
                  <a:gd name="T13" fmla="*/ 336 h 336"/>
                  <a:gd name="T14" fmla="*/ 96 w 256"/>
                  <a:gd name="T15" fmla="*/ 288 h 336"/>
                  <a:gd name="T16" fmla="*/ 67 w 256"/>
                  <a:gd name="T17" fmla="*/ 244 h 336"/>
                  <a:gd name="T18" fmla="*/ 67 w 256"/>
                  <a:gd name="T19" fmla="*/ 92 h 336"/>
                  <a:gd name="T20" fmla="*/ 96 w 256"/>
                  <a:gd name="T21" fmla="*/ 48 h 336"/>
                  <a:gd name="T22" fmla="*/ 75 w 256"/>
                  <a:gd name="T23" fmla="*/ 288 h 336"/>
                  <a:gd name="T24" fmla="*/ 48 w 256"/>
                  <a:gd name="T25" fmla="*/ 316 h 336"/>
                  <a:gd name="T26" fmla="*/ 20 w 256"/>
                  <a:gd name="T27" fmla="*/ 288 h 336"/>
                  <a:gd name="T28" fmla="*/ 48 w 256"/>
                  <a:gd name="T29" fmla="*/ 260 h 336"/>
                  <a:gd name="T30" fmla="*/ 75 w 256"/>
                  <a:gd name="T31" fmla="*/ 288 h 336"/>
                  <a:gd name="T32" fmla="*/ 48 w 256"/>
                  <a:gd name="T33" fmla="*/ 76 h 336"/>
                  <a:gd name="T34" fmla="*/ 20 w 256"/>
                  <a:gd name="T35" fmla="*/ 48 h 336"/>
                  <a:gd name="T36" fmla="*/ 48 w 256"/>
                  <a:gd name="T37" fmla="*/ 20 h 336"/>
                  <a:gd name="T38" fmla="*/ 75 w 256"/>
                  <a:gd name="T39" fmla="*/ 48 h 336"/>
                  <a:gd name="T40" fmla="*/ 48 w 256"/>
                  <a:gd name="T41" fmla="*/ 76 h 336"/>
                  <a:gd name="T42" fmla="*/ 227 w 256"/>
                  <a:gd name="T43" fmla="*/ 244 h 336"/>
                  <a:gd name="T44" fmla="*/ 227 w 256"/>
                  <a:gd name="T45" fmla="*/ 92 h 336"/>
                  <a:gd name="T46" fmla="*/ 256 w 256"/>
                  <a:gd name="T47" fmla="*/ 48 h 336"/>
                  <a:gd name="T48" fmla="*/ 208 w 256"/>
                  <a:gd name="T49" fmla="*/ 0 h 336"/>
                  <a:gd name="T50" fmla="*/ 160 w 256"/>
                  <a:gd name="T51" fmla="*/ 48 h 336"/>
                  <a:gd name="T52" fmla="*/ 189 w 256"/>
                  <a:gd name="T53" fmla="*/ 92 h 336"/>
                  <a:gd name="T54" fmla="*/ 189 w 256"/>
                  <a:gd name="T55" fmla="*/ 244 h 336"/>
                  <a:gd name="T56" fmla="*/ 160 w 256"/>
                  <a:gd name="T57" fmla="*/ 288 h 336"/>
                  <a:gd name="T58" fmla="*/ 208 w 256"/>
                  <a:gd name="T59" fmla="*/ 336 h 336"/>
                  <a:gd name="T60" fmla="*/ 256 w 256"/>
                  <a:gd name="T61" fmla="*/ 288 h 336"/>
                  <a:gd name="T62" fmla="*/ 227 w 256"/>
                  <a:gd name="T63" fmla="*/ 244 h 336"/>
                  <a:gd name="T64" fmla="*/ 180 w 256"/>
                  <a:gd name="T65" fmla="*/ 48 h 336"/>
                  <a:gd name="T66" fmla="*/ 208 w 256"/>
                  <a:gd name="T67" fmla="*/ 20 h 336"/>
                  <a:gd name="T68" fmla="*/ 235 w 256"/>
                  <a:gd name="T69" fmla="*/ 48 h 336"/>
                  <a:gd name="T70" fmla="*/ 208 w 256"/>
                  <a:gd name="T71" fmla="*/ 76 h 336"/>
                  <a:gd name="T72" fmla="*/ 180 w 256"/>
                  <a:gd name="T73" fmla="*/ 48 h 336"/>
                  <a:gd name="T74" fmla="*/ 208 w 256"/>
                  <a:gd name="T75" fmla="*/ 316 h 336"/>
                  <a:gd name="T76" fmla="*/ 180 w 256"/>
                  <a:gd name="T77" fmla="*/ 288 h 336"/>
                  <a:gd name="T78" fmla="*/ 208 w 256"/>
                  <a:gd name="T79" fmla="*/ 260 h 336"/>
                  <a:gd name="T80" fmla="*/ 235 w 256"/>
                  <a:gd name="T81" fmla="*/ 288 h 336"/>
                  <a:gd name="T82" fmla="*/ 208 w 256"/>
                  <a:gd name="T83" fmla="*/ 31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336">
                    <a:moveTo>
                      <a:pt x="96" y="48"/>
                    </a:move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1"/>
                      <a:pt x="67" y="244"/>
                    </a:cubicBezTo>
                    <a:cubicBezTo>
                      <a:pt x="67" y="92"/>
                      <a:pt x="67" y="92"/>
                      <a:pt x="67" y="92"/>
                    </a:cubicBezTo>
                    <a:cubicBezTo>
                      <a:pt x="84" y="85"/>
                      <a:pt x="96" y="68"/>
                      <a:pt x="96" y="48"/>
                    </a:cubicBezTo>
                    <a:close/>
                    <a:moveTo>
                      <a:pt x="75" y="288"/>
                    </a:moveTo>
                    <a:cubicBezTo>
                      <a:pt x="75" y="303"/>
                      <a:pt x="63" y="316"/>
                      <a:pt x="48" y="316"/>
                    </a:cubicBezTo>
                    <a:cubicBezTo>
                      <a:pt x="32" y="316"/>
                      <a:pt x="20" y="303"/>
                      <a:pt x="20" y="288"/>
                    </a:cubicBezTo>
                    <a:cubicBezTo>
                      <a:pt x="20" y="273"/>
                      <a:pt x="32" y="260"/>
                      <a:pt x="48" y="260"/>
                    </a:cubicBezTo>
                    <a:cubicBezTo>
                      <a:pt x="63" y="260"/>
                      <a:pt x="75" y="273"/>
                      <a:pt x="75" y="288"/>
                    </a:cubicBezTo>
                    <a:close/>
                    <a:moveTo>
                      <a:pt x="48" y="76"/>
                    </a:moveTo>
                    <a:cubicBezTo>
                      <a:pt x="32" y="76"/>
                      <a:pt x="20" y="63"/>
                      <a:pt x="20" y="48"/>
                    </a:cubicBezTo>
                    <a:cubicBezTo>
                      <a:pt x="20" y="33"/>
                      <a:pt x="32" y="20"/>
                      <a:pt x="48" y="20"/>
                    </a:cubicBezTo>
                    <a:cubicBezTo>
                      <a:pt x="63" y="20"/>
                      <a:pt x="75" y="33"/>
                      <a:pt x="75" y="48"/>
                    </a:cubicBezTo>
                    <a:cubicBezTo>
                      <a:pt x="75" y="63"/>
                      <a:pt x="63" y="76"/>
                      <a:pt x="48" y="76"/>
                    </a:cubicBezTo>
                    <a:close/>
                    <a:moveTo>
                      <a:pt x="227" y="244"/>
                    </a:moveTo>
                    <a:cubicBezTo>
                      <a:pt x="227" y="92"/>
                      <a:pt x="227" y="92"/>
                      <a:pt x="227" y="92"/>
                    </a:cubicBezTo>
                    <a:cubicBezTo>
                      <a:pt x="244" y="85"/>
                      <a:pt x="256" y="68"/>
                      <a:pt x="256" y="48"/>
                    </a:cubicBezTo>
                    <a:cubicBezTo>
                      <a:pt x="256" y="21"/>
                      <a:pt x="234" y="0"/>
                      <a:pt x="208" y="0"/>
                    </a:cubicBezTo>
                    <a:cubicBezTo>
                      <a:pt x="181" y="0"/>
                      <a:pt x="160" y="21"/>
                      <a:pt x="160" y="48"/>
                    </a:cubicBezTo>
                    <a:cubicBezTo>
                      <a:pt x="160" y="68"/>
                      <a:pt x="172" y="85"/>
                      <a:pt x="189" y="92"/>
                    </a:cubicBezTo>
                    <a:cubicBezTo>
                      <a:pt x="189" y="244"/>
                      <a:pt x="189" y="244"/>
                      <a:pt x="189" y="244"/>
                    </a:cubicBezTo>
                    <a:cubicBezTo>
                      <a:pt x="172" y="251"/>
                      <a:pt x="160" y="268"/>
                      <a:pt x="160" y="288"/>
                    </a:cubicBezTo>
                    <a:cubicBezTo>
                      <a:pt x="160" y="314"/>
                      <a:pt x="181" y="336"/>
                      <a:pt x="208" y="336"/>
                    </a:cubicBezTo>
                    <a:cubicBezTo>
                      <a:pt x="234" y="336"/>
                      <a:pt x="256" y="314"/>
                      <a:pt x="256" y="288"/>
                    </a:cubicBezTo>
                    <a:cubicBezTo>
                      <a:pt x="256" y="268"/>
                      <a:pt x="244" y="251"/>
                      <a:pt x="227" y="244"/>
                    </a:cubicBezTo>
                    <a:close/>
                    <a:moveTo>
                      <a:pt x="180" y="48"/>
                    </a:moveTo>
                    <a:cubicBezTo>
                      <a:pt x="180" y="33"/>
                      <a:pt x="192" y="20"/>
                      <a:pt x="208" y="20"/>
                    </a:cubicBezTo>
                    <a:cubicBezTo>
                      <a:pt x="223" y="20"/>
                      <a:pt x="235" y="33"/>
                      <a:pt x="235" y="48"/>
                    </a:cubicBezTo>
                    <a:cubicBezTo>
                      <a:pt x="235" y="63"/>
                      <a:pt x="223" y="76"/>
                      <a:pt x="208" y="76"/>
                    </a:cubicBezTo>
                    <a:cubicBezTo>
                      <a:pt x="192" y="76"/>
                      <a:pt x="180" y="63"/>
                      <a:pt x="180" y="48"/>
                    </a:cubicBezTo>
                    <a:close/>
                    <a:moveTo>
                      <a:pt x="208" y="316"/>
                    </a:moveTo>
                    <a:cubicBezTo>
                      <a:pt x="192" y="316"/>
                      <a:pt x="180" y="303"/>
                      <a:pt x="180" y="288"/>
                    </a:cubicBezTo>
                    <a:cubicBezTo>
                      <a:pt x="180" y="273"/>
                      <a:pt x="192" y="260"/>
                      <a:pt x="208" y="260"/>
                    </a:cubicBezTo>
                    <a:cubicBezTo>
                      <a:pt x="223" y="260"/>
                      <a:pt x="235" y="273"/>
                      <a:pt x="235" y="288"/>
                    </a:cubicBezTo>
                    <a:cubicBezTo>
                      <a:pt x="235" y="303"/>
                      <a:pt x="223" y="316"/>
                      <a:pt x="208" y="316"/>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nSpc>
                    <a:spcPct val="150000"/>
                  </a:lnSpc>
                </a:pPr>
                <a:endParaRPr lang="en-US" sz="1600" dirty="0">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69" name="Content Placeholder 2"/>
            <p:cNvSpPr txBox="1">
              <a:spLocks/>
            </p:cNvSpPr>
            <p:nvPr/>
          </p:nvSpPr>
          <p:spPr>
            <a:xfrm>
              <a:off x="7560390" y="4168551"/>
              <a:ext cx="1091087" cy="1047729"/>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799"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799" dirty="0">
                <a:latin typeface="Arial" panose="020B0604020202020204" pitchFamily="34" charset="0"/>
                <a:ea typeface="方正正粗黑简体" panose="02000000000000000000" pitchFamily="2" charset="-122"/>
                <a:sym typeface="Arial" panose="020B0604020202020204" pitchFamily="34" charset="0"/>
              </a:endParaRPr>
            </a:p>
          </p:txBody>
        </p:sp>
      </p:grpSp>
    </p:spTree>
    <p:extLst>
      <p:ext uri="{BB962C8B-B14F-4D97-AF65-F5344CB8AC3E}">
        <p14:creationId xmlns:p14="http://schemas.microsoft.com/office/powerpoint/2010/main" val="314888161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accel="40000" fill="hold" grpId="0" nodeType="clickEffect" p14:presetBounceEnd="40000">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14:bounceEnd="40000">
                                          <p:cBhvr additive="base">
                                            <p:cTn id="7" dur="1000" fill="hold"/>
                                            <p:tgtEl>
                                              <p:spTgt spid="59"/>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59"/>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1000"/>
                                            <p:tgtEl>
                                              <p:spTgt spid="46"/>
                                            </p:tgtEl>
                                          </p:cBhvr>
                                        </p:animEffect>
                                        <p:anim calcmode="lin" valueType="num">
                                          <p:cBhvr>
                                            <p:cTn id="14" dur="1000" fill="hold"/>
                                            <p:tgtEl>
                                              <p:spTgt spid="46"/>
                                            </p:tgtEl>
                                            <p:attrNameLst>
                                              <p:attrName>ppt_x</p:attrName>
                                            </p:attrNameLst>
                                          </p:cBhvr>
                                          <p:tavLst>
                                            <p:tav tm="0">
                                              <p:val>
                                                <p:strVal val="#ppt_x"/>
                                              </p:val>
                                            </p:tav>
                                            <p:tav tm="100000">
                                              <p:val>
                                                <p:strVal val="#ppt_x"/>
                                              </p:val>
                                            </p:tav>
                                          </p:tavLst>
                                        </p:anim>
                                        <p:anim calcmode="lin" valueType="num">
                                          <p:cBhvr>
                                            <p:cTn id="15" dur="1000" fill="hold"/>
                                            <p:tgtEl>
                                              <p:spTgt spid="4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6" presetClass="entr" presetSubtype="21" fill="hold" grpId="0" nodeType="after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barn(inVertical)">
                                          <p:cBhvr>
                                            <p:cTn id="19" dur="500"/>
                                            <p:tgtEl>
                                              <p:spTgt spid="56"/>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57">
                                                <p:txEl>
                                                  <p:pRg st="0" end="0"/>
                                                </p:txEl>
                                              </p:spTgt>
                                            </p:tgtEl>
                                            <p:attrNameLst>
                                              <p:attrName>style.visibility</p:attrName>
                                            </p:attrNameLst>
                                          </p:cBhvr>
                                          <p:to>
                                            <p:strVal val="visible"/>
                                          </p:to>
                                        </p:set>
                                        <p:animEffect transition="in" filter="fade">
                                          <p:cBhvr>
                                            <p:cTn id="23" dur="500"/>
                                            <p:tgtEl>
                                              <p:spTgt spid="57">
                                                <p:txEl>
                                                  <p:pRg st="0" end="0"/>
                                                </p:txEl>
                                              </p:spTgt>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61"/>
                                            </p:tgtEl>
                                            <p:attrNameLst>
                                              <p:attrName>style.visibility</p:attrName>
                                            </p:attrNameLst>
                                          </p:cBhvr>
                                          <p:to>
                                            <p:strVal val="visible"/>
                                          </p:to>
                                        </p:set>
                                        <p:anim calcmode="lin" valueType="num">
                                          <p:cBhvr>
                                            <p:cTn id="27" dur="500" fill="hold"/>
                                            <p:tgtEl>
                                              <p:spTgt spid="61"/>
                                            </p:tgtEl>
                                            <p:attrNameLst>
                                              <p:attrName>ppt_w</p:attrName>
                                            </p:attrNameLst>
                                          </p:cBhvr>
                                          <p:tavLst>
                                            <p:tav tm="0">
                                              <p:val>
                                                <p:fltVal val="0"/>
                                              </p:val>
                                            </p:tav>
                                            <p:tav tm="100000">
                                              <p:val>
                                                <p:strVal val="#ppt_w"/>
                                              </p:val>
                                            </p:tav>
                                          </p:tavLst>
                                        </p:anim>
                                        <p:anim calcmode="lin" valueType="num">
                                          <p:cBhvr>
                                            <p:cTn id="28" dur="500" fill="hold"/>
                                            <p:tgtEl>
                                              <p:spTgt spid="61"/>
                                            </p:tgtEl>
                                            <p:attrNameLst>
                                              <p:attrName>ppt_h</p:attrName>
                                            </p:attrNameLst>
                                          </p:cBhvr>
                                          <p:tavLst>
                                            <p:tav tm="0">
                                              <p:val>
                                                <p:fltVal val="0"/>
                                              </p:val>
                                            </p:tav>
                                            <p:tav tm="100000">
                                              <p:val>
                                                <p:strVal val="#ppt_h"/>
                                              </p:val>
                                            </p:tav>
                                          </p:tavLst>
                                        </p:anim>
                                        <p:animEffect transition="in" filter="fade">
                                          <p:cBhvr>
                                            <p:cTn id="29" dur="500"/>
                                            <p:tgtEl>
                                              <p:spTgt spid="61"/>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60"/>
                                            </p:tgtEl>
                                            <p:attrNameLst>
                                              <p:attrName>style.visibility</p:attrName>
                                            </p:attrNameLst>
                                          </p:cBhvr>
                                          <p:to>
                                            <p:strVal val="visible"/>
                                          </p:to>
                                        </p:set>
                                        <p:anim calcmode="lin" valueType="num">
                                          <p:cBhvr>
                                            <p:cTn id="33" dur="500" fill="hold"/>
                                            <p:tgtEl>
                                              <p:spTgt spid="60"/>
                                            </p:tgtEl>
                                            <p:attrNameLst>
                                              <p:attrName>ppt_w</p:attrName>
                                            </p:attrNameLst>
                                          </p:cBhvr>
                                          <p:tavLst>
                                            <p:tav tm="0">
                                              <p:val>
                                                <p:fltVal val="0"/>
                                              </p:val>
                                            </p:tav>
                                            <p:tav tm="100000">
                                              <p:val>
                                                <p:strVal val="#ppt_w"/>
                                              </p:val>
                                            </p:tav>
                                          </p:tavLst>
                                        </p:anim>
                                        <p:anim calcmode="lin" valueType="num">
                                          <p:cBhvr>
                                            <p:cTn id="34" dur="500" fill="hold"/>
                                            <p:tgtEl>
                                              <p:spTgt spid="60"/>
                                            </p:tgtEl>
                                            <p:attrNameLst>
                                              <p:attrName>ppt_h</p:attrName>
                                            </p:attrNameLst>
                                          </p:cBhvr>
                                          <p:tavLst>
                                            <p:tav tm="0">
                                              <p:val>
                                                <p:fltVal val="0"/>
                                              </p:val>
                                            </p:tav>
                                            <p:tav tm="100000">
                                              <p:val>
                                                <p:strVal val="#ppt_h"/>
                                              </p:val>
                                            </p:tav>
                                          </p:tavLst>
                                        </p:anim>
                                        <p:animEffect transition="in" filter="fade">
                                          <p:cBhvr>
                                            <p:cTn id="35" dur="500"/>
                                            <p:tgtEl>
                                              <p:spTgt spid="60"/>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58"/>
                                            </p:tgtEl>
                                            <p:attrNameLst>
                                              <p:attrName>style.visibility</p:attrName>
                                            </p:attrNameLst>
                                          </p:cBhvr>
                                          <p:to>
                                            <p:strVal val="visible"/>
                                          </p:to>
                                        </p:set>
                                        <p:anim calcmode="lin" valueType="num">
                                          <p:cBhvr>
                                            <p:cTn id="39" dur="500" fill="hold"/>
                                            <p:tgtEl>
                                              <p:spTgt spid="58"/>
                                            </p:tgtEl>
                                            <p:attrNameLst>
                                              <p:attrName>ppt_w</p:attrName>
                                            </p:attrNameLst>
                                          </p:cBhvr>
                                          <p:tavLst>
                                            <p:tav tm="0">
                                              <p:val>
                                                <p:fltVal val="0"/>
                                              </p:val>
                                            </p:tav>
                                            <p:tav tm="100000">
                                              <p:val>
                                                <p:strVal val="#ppt_w"/>
                                              </p:val>
                                            </p:tav>
                                          </p:tavLst>
                                        </p:anim>
                                        <p:anim calcmode="lin" valueType="num">
                                          <p:cBhvr>
                                            <p:cTn id="40" dur="500" fill="hold"/>
                                            <p:tgtEl>
                                              <p:spTgt spid="58"/>
                                            </p:tgtEl>
                                            <p:attrNameLst>
                                              <p:attrName>ppt_h</p:attrName>
                                            </p:attrNameLst>
                                          </p:cBhvr>
                                          <p:tavLst>
                                            <p:tav tm="0">
                                              <p:val>
                                                <p:fltVal val="0"/>
                                              </p:val>
                                            </p:tav>
                                            <p:tav tm="100000">
                                              <p:val>
                                                <p:strVal val="#ppt_h"/>
                                              </p:val>
                                            </p:tav>
                                          </p:tavLst>
                                        </p:anim>
                                        <p:animEffect transition="in" filter="fade">
                                          <p:cBhvr>
                                            <p:cTn id="41" dur="500"/>
                                            <p:tgtEl>
                                              <p:spTgt spid="58"/>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55"/>
                                            </p:tgtEl>
                                            <p:attrNameLst>
                                              <p:attrName>style.visibility</p:attrName>
                                            </p:attrNameLst>
                                          </p:cBhvr>
                                          <p:to>
                                            <p:strVal val="visible"/>
                                          </p:to>
                                        </p:set>
                                        <p:anim calcmode="lin" valueType="num">
                                          <p:cBhvr>
                                            <p:cTn id="45" dur="500" fill="hold"/>
                                            <p:tgtEl>
                                              <p:spTgt spid="55"/>
                                            </p:tgtEl>
                                            <p:attrNameLst>
                                              <p:attrName>ppt_w</p:attrName>
                                            </p:attrNameLst>
                                          </p:cBhvr>
                                          <p:tavLst>
                                            <p:tav tm="0">
                                              <p:val>
                                                <p:fltVal val="0"/>
                                              </p:val>
                                            </p:tav>
                                            <p:tav tm="100000">
                                              <p:val>
                                                <p:strVal val="#ppt_w"/>
                                              </p:val>
                                            </p:tav>
                                          </p:tavLst>
                                        </p:anim>
                                        <p:anim calcmode="lin" valueType="num">
                                          <p:cBhvr>
                                            <p:cTn id="46" dur="500" fill="hold"/>
                                            <p:tgtEl>
                                              <p:spTgt spid="55"/>
                                            </p:tgtEl>
                                            <p:attrNameLst>
                                              <p:attrName>ppt_h</p:attrName>
                                            </p:attrNameLst>
                                          </p:cBhvr>
                                          <p:tavLst>
                                            <p:tav tm="0">
                                              <p:val>
                                                <p:fltVal val="0"/>
                                              </p:val>
                                            </p:tav>
                                            <p:tav tm="100000">
                                              <p:val>
                                                <p:strVal val="#ppt_h"/>
                                              </p:val>
                                            </p:tav>
                                          </p:tavLst>
                                        </p:anim>
                                        <p:animEffect transition="in" filter="fade">
                                          <p:cBhvr>
                                            <p:cTn id="4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6" grpId="0"/>
          <p:bldP spid="57" grpId="0" bui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accel="40000"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1000" fill="hold"/>
                                            <p:tgtEl>
                                              <p:spTgt spid="59"/>
                                            </p:tgtEl>
                                            <p:attrNameLst>
                                              <p:attrName>ppt_x</p:attrName>
                                            </p:attrNameLst>
                                          </p:cBhvr>
                                          <p:tavLst>
                                            <p:tav tm="0">
                                              <p:val>
                                                <p:strVal val="#ppt_x"/>
                                              </p:val>
                                            </p:tav>
                                            <p:tav tm="100000">
                                              <p:val>
                                                <p:strVal val="#ppt_x"/>
                                              </p:val>
                                            </p:tav>
                                          </p:tavLst>
                                        </p:anim>
                                        <p:anim calcmode="lin" valueType="num">
                                          <p:cBhvr additive="base">
                                            <p:cTn id="8" dur="1000" fill="hold"/>
                                            <p:tgtEl>
                                              <p:spTgt spid="59"/>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1000"/>
                                            <p:tgtEl>
                                              <p:spTgt spid="46"/>
                                            </p:tgtEl>
                                          </p:cBhvr>
                                        </p:animEffect>
                                        <p:anim calcmode="lin" valueType="num">
                                          <p:cBhvr>
                                            <p:cTn id="14" dur="1000" fill="hold"/>
                                            <p:tgtEl>
                                              <p:spTgt spid="46"/>
                                            </p:tgtEl>
                                            <p:attrNameLst>
                                              <p:attrName>ppt_x</p:attrName>
                                            </p:attrNameLst>
                                          </p:cBhvr>
                                          <p:tavLst>
                                            <p:tav tm="0">
                                              <p:val>
                                                <p:strVal val="#ppt_x"/>
                                              </p:val>
                                            </p:tav>
                                            <p:tav tm="100000">
                                              <p:val>
                                                <p:strVal val="#ppt_x"/>
                                              </p:val>
                                            </p:tav>
                                          </p:tavLst>
                                        </p:anim>
                                        <p:anim calcmode="lin" valueType="num">
                                          <p:cBhvr>
                                            <p:cTn id="15" dur="1000" fill="hold"/>
                                            <p:tgtEl>
                                              <p:spTgt spid="4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6" presetClass="entr" presetSubtype="21" fill="hold" grpId="0" nodeType="after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barn(inVertical)">
                                          <p:cBhvr>
                                            <p:cTn id="19" dur="500"/>
                                            <p:tgtEl>
                                              <p:spTgt spid="56"/>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57">
                                                <p:txEl>
                                                  <p:pRg st="0" end="0"/>
                                                </p:txEl>
                                              </p:spTgt>
                                            </p:tgtEl>
                                            <p:attrNameLst>
                                              <p:attrName>style.visibility</p:attrName>
                                            </p:attrNameLst>
                                          </p:cBhvr>
                                          <p:to>
                                            <p:strVal val="visible"/>
                                          </p:to>
                                        </p:set>
                                        <p:animEffect transition="in" filter="fade">
                                          <p:cBhvr>
                                            <p:cTn id="23" dur="500"/>
                                            <p:tgtEl>
                                              <p:spTgt spid="57">
                                                <p:txEl>
                                                  <p:pRg st="0" end="0"/>
                                                </p:txEl>
                                              </p:spTgt>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61"/>
                                            </p:tgtEl>
                                            <p:attrNameLst>
                                              <p:attrName>style.visibility</p:attrName>
                                            </p:attrNameLst>
                                          </p:cBhvr>
                                          <p:to>
                                            <p:strVal val="visible"/>
                                          </p:to>
                                        </p:set>
                                        <p:anim calcmode="lin" valueType="num">
                                          <p:cBhvr>
                                            <p:cTn id="27" dur="500" fill="hold"/>
                                            <p:tgtEl>
                                              <p:spTgt spid="61"/>
                                            </p:tgtEl>
                                            <p:attrNameLst>
                                              <p:attrName>ppt_w</p:attrName>
                                            </p:attrNameLst>
                                          </p:cBhvr>
                                          <p:tavLst>
                                            <p:tav tm="0">
                                              <p:val>
                                                <p:fltVal val="0"/>
                                              </p:val>
                                            </p:tav>
                                            <p:tav tm="100000">
                                              <p:val>
                                                <p:strVal val="#ppt_w"/>
                                              </p:val>
                                            </p:tav>
                                          </p:tavLst>
                                        </p:anim>
                                        <p:anim calcmode="lin" valueType="num">
                                          <p:cBhvr>
                                            <p:cTn id="28" dur="500" fill="hold"/>
                                            <p:tgtEl>
                                              <p:spTgt spid="61"/>
                                            </p:tgtEl>
                                            <p:attrNameLst>
                                              <p:attrName>ppt_h</p:attrName>
                                            </p:attrNameLst>
                                          </p:cBhvr>
                                          <p:tavLst>
                                            <p:tav tm="0">
                                              <p:val>
                                                <p:fltVal val="0"/>
                                              </p:val>
                                            </p:tav>
                                            <p:tav tm="100000">
                                              <p:val>
                                                <p:strVal val="#ppt_h"/>
                                              </p:val>
                                            </p:tav>
                                          </p:tavLst>
                                        </p:anim>
                                        <p:animEffect transition="in" filter="fade">
                                          <p:cBhvr>
                                            <p:cTn id="29" dur="500"/>
                                            <p:tgtEl>
                                              <p:spTgt spid="61"/>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60"/>
                                            </p:tgtEl>
                                            <p:attrNameLst>
                                              <p:attrName>style.visibility</p:attrName>
                                            </p:attrNameLst>
                                          </p:cBhvr>
                                          <p:to>
                                            <p:strVal val="visible"/>
                                          </p:to>
                                        </p:set>
                                        <p:anim calcmode="lin" valueType="num">
                                          <p:cBhvr>
                                            <p:cTn id="33" dur="500" fill="hold"/>
                                            <p:tgtEl>
                                              <p:spTgt spid="60"/>
                                            </p:tgtEl>
                                            <p:attrNameLst>
                                              <p:attrName>ppt_w</p:attrName>
                                            </p:attrNameLst>
                                          </p:cBhvr>
                                          <p:tavLst>
                                            <p:tav tm="0">
                                              <p:val>
                                                <p:fltVal val="0"/>
                                              </p:val>
                                            </p:tav>
                                            <p:tav tm="100000">
                                              <p:val>
                                                <p:strVal val="#ppt_w"/>
                                              </p:val>
                                            </p:tav>
                                          </p:tavLst>
                                        </p:anim>
                                        <p:anim calcmode="lin" valueType="num">
                                          <p:cBhvr>
                                            <p:cTn id="34" dur="500" fill="hold"/>
                                            <p:tgtEl>
                                              <p:spTgt spid="60"/>
                                            </p:tgtEl>
                                            <p:attrNameLst>
                                              <p:attrName>ppt_h</p:attrName>
                                            </p:attrNameLst>
                                          </p:cBhvr>
                                          <p:tavLst>
                                            <p:tav tm="0">
                                              <p:val>
                                                <p:fltVal val="0"/>
                                              </p:val>
                                            </p:tav>
                                            <p:tav tm="100000">
                                              <p:val>
                                                <p:strVal val="#ppt_h"/>
                                              </p:val>
                                            </p:tav>
                                          </p:tavLst>
                                        </p:anim>
                                        <p:animEffect transition="in" filter="fade">
                                          <p:cBhvr>
                                            <p:cTn id="35" dur="500"/>
                                            <p:tgtEl>
                                              <p:spTgt spid="60"/>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58"/>
                                            </p:tgtEl>
                                            <p:attrNameLst>
                                              <p:attrName>style.visibility</p:attrName>
                                            </p:attrNameLst>
                                          </p:cBhvr>
                                          <p:to>
                                            <p:strVal val="visible"/>
                                          </p:to>
                                        </p:set>
                                        <p:anim calcmode="lin" valueType="num">
                                          <p:cBhvr>
                                            <p:cTn id="39" dur="500" fill="hold"/>
                                            <p:tgtEl>
                                              <p:spTgt spid="58"/>
                                            </p:tgtEl>
                                            <p:attrNameLst>
                                              <p:attrName>ppt_w</p:attrName>
                                            </p:attrNameLst>
                                          </p:cBhvr>
                                          <p:tavLst>
                                            <p:tav tm="0">
                                              <p:val>
                                                <p:fltVal val="0"/>
                                              </p:val>
                                            </p:tav>
                                            <p:tav tm="100000">
                                              <p:val>
                                                <p:strVal val="#ppt_w"/>
                                              </p:val>
                                            </p:tav>
                                          </p:tavLst>
                                        </p:anim>
                                        <p:anim calcmode="lin" valueType="num">
                                          <p:cBhvr>
                                            <p:cTn id="40" dur="500" fill="hold"/>
                                            <p:tgtEl>
                                              <p:spTgt spid="58"/>
                                            </p:tgtEl>
                                            <p:attrNameLst>
                                              <p:attrName>ppt_h</p:attrName>
                                            </p:attrNameLst>
                                          </p:cBhvr>
                                          <p:tavLst>
                                            <p:tav tm="0">
                                              <p:val>
                                                <p:fltVal val="0"/>
                                              </p:val>
                                            </p:tav>
                                            <p:tav tm="100000">
                                              <p:val>
                                                <p:strVal val="#ppt_h"/>
                                              </p:val>
                                            </p:tav>
                                          </p:tavLst>
                                        </p:anim>
                                        <p:animEffect transition="in" filter="fade">
                                          <p:cBhvr>
                                            <p:cTn id="41" dur="500"/>
                                            <p:tgtEl>
                                              <p:spTgt spid="58"/>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55"/>
                                            </p:tgtEl>
                                            <p:attrNameLst>
                                              <p:attrName>style.visibility</p:attrName>
                                            </p:attrNameLst>
                                          </p:cBhvr>
                                          <p:to>
                                            <p:strVal val="visible"/>
                                          </p:to>
                                        </p:set>
                                        <p:anim calcmode="lin" valueType="num">
                                          <p:cBhvr>
                                            <p:cTn id="45" dur="500" fill="hold"/>
                                            <p:tgtEl>
                                              <p:spTgt spid="55"/>
                                            </p:tgtEl>
                                            <p:attrNameLst>
                                              <p:attrName>ppt_w</p:attrName>
                                            </p:attrNameLst>
                                          </p:cBhvr>
                                          <p:tavLst>
                                            <p:tav tm="0">
                                              <p:val>
                                                <p:fltVal val="0"/>
                                              </p:val>
                                            </p:tav>
                                            <p:tav tm="100000">
                                              <p:val>
                                                <p:strVal val="#ppt_w"/>
                                              </p:val>
                                            </p:tav>
                                          </p:tavLst>
                                        </p:anim>
                                        <p:anim calcmode="lin" valueType="num">
                                          <p:cBhvr>
                                            <p:cTn id="46" dur="500" fill="hold"/>
                                            <p:tgtEl>
                                              <p:spTgt spid="55"/>
                                            </p:tgtEl>
                                            <p:attrNameLst>
                                              <p:attrName>ppt_h</p:attrName>
                                            </p:attrNameLst>
                                          </p:cBhvr>
                                          <p:tavLst>
                                            <p:tav tm="0">
                                              <p:val>
                                                <p:fltVal val="0"/>
                                              </p:val>
                                            </p:tav>
                                            <p:tav tm="100000">
                                              <p:val>
                                                <p:strVal val="#ppt_h"/>
                                              </p:val>
                                            </p:tav>
                                          </p:tavLst>
                                        </p:anim>
                                        <p:animEffect transition="in" filter="fade">
                                          <p:cBhvr>
                                            <p:cTn id="4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6" grpId="0"/>
          <p:bldP spid="57" grpId="0" build="p"/>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653940" y="2665366"/>
            <a:ext cx="1575384" cy="796600"/>
            <a:chOff x="5360732" y="2527301"/>
            <a:chExt cx="1493779" cy="755336"/>
          </a:xfrm>
        </p:grpSpPr>
        <p:sp>
          <p:nvSpPr>
            <p:cNvPr id="16" name="Freeform 9"/>
            <p:cNvSpPr>
              <a:spLocks/>
            </p:cNvSpPr>
            <p:nvPr/>
          </p:nvSpPr>
          <p:spPr bwMode="auto">
            <a:xfrm>
              <a:off x="5360732" y="2527301"/>
              <a:ext cx="1493779" cy="755336"/>
            </a:xfrm>
            <a:custGeom>
              <a:avLst/>
              <a:gdLst>
                <a:gd name="T0" fmla="*/ 165 w 328"/>
                <a:gd name="T1" fmla="*/ 1 h 166"/>
                <a:gd name="T2" fmla="*/ 299 w 328"/>
                <a:gd name="T3" fmla="*/ 1 h 166"/>
                <a:gd name="T4" fmla="*/ 318 w 328"/>
                <a:gd name="T5" fmla="*/ 36 h 166"/>
                <a:gd name="T6" fmla="*/ 250 w 328"/>
                <a:gd name="T7" fmla="*/ 151 h 166"/>
                <a:gd name="T8" fmla="*/ 224 w 328"/>
                <a:gd name="T9" fmla="*/ 164 h 166"/>
                <a:gd name="T10" fmla="*/ 104 w 328"/>
                <a:gd name="T11" fmla="*/ 164 h 166"/>
                <a:gd name="T12" fmla="*/ 77 w 328"/>
                <a:gd name="T13" fmla="*/ 148 h 166"/>
                <a:gd name="T14" fmla="*/ 15 w 328"/>
                <a:gd name="T15" fmla="*/ 41 h 166"/>
                <a:gd name="T16" fmla="*/ 37 w 328"/>
                <a:gd name="T17" fmla="*/ 2 h 166"/>
                <a:gd name="T18" fmla="*/ 101 w 328"/>
                <a:gd name="T19" fmla="*/ 2 h 166"/>
                <a:gd name="T20" fmla="*/ 165 w 328"/>
                <a:gd name="T21" fmla="*/ 2 h 166"/>
                <a:gd name="T22" fmla="*/ 165 w 328"/>
                <a:gd name="T23" fmla="*/ 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166">
                  <a:moveTo>
                    <a:pt x="165" y="1"/>
                  </a:moveTo>
                  <a:cubicBezTo>
                    <a:pt x="209" y="1"/>
                    <a:pt x="254" y="0"/>
                    <a:pt x="299" y="1"/>
                  </a:cubicBezTo>
                  <a:cubicBezTo>
                    <a:pt x="319" y="1"/>
                    <a:pt x="328" y="17"/>
                    <a:pt x="318" y="36"/>
                  </a:cubicBezTo>
                  <a:cubicBezTo>
                    <a:pt x="296" y="75"/>
                    <a:pt x="274" y="113"/>
                    <a:pt x="250" y="151"/>
                  </a:cubicBezTo>
                  <a:cubicBezTo>
                    <a:pt x="246" y="158"/>
                    <a:pt x="233" y="164"/>
                    <a:pt x="224" y="164"/>
                  </a:cubicBezTo>
                  <a:cubicBezTo>
                    <a:pt x="184" y="166"/>
                    <a:pt x="144" y="166"/>
                    <a:pt x="104" y="164"/>
                  </a:cubicBezTo>
                  <a:cubicBezTo>
                    <a:pt x="95" y="164"/>
                    <a:pt x="83" y="156"/>
                    <a:pt x="77" y="148"/>
                  </a:cubicBezTo>
                  <a:cubicBezTo>
                    <a:pt x="55" y="113"/>
                    <a:pt x="35" y="77"/>
                    <a:pt x="15" y="41"/>
                  </a:cubicBezTo>
                  <a:cubicBezTo>
                    <a:pt x="0" y="15"/>
                    <a:pt x="7" y="3"/>
                    <a:pt x="37" y="2"/>
                  </a:cubicBezTo>
                  <a:cubicBezTo>
                    <a:pt x="58" y="2"/>
                    <a:pt x="80" y="2"/>
                    <a:pt x="101" y="2"/>
                  </a:cubicBezTo>
                  <a:cubicBezTo>
                    <a:pt x="122" y="2"/>
                    <a:pt x="144" y="2"/>
                    <a:pt x="165" y="2"/>
                  </a:cubicBezTo>
                  <a:cubicBezTo>
                    <a:pt x="165" y="2"/>
                    <a:pt x="165" y="1"/>
                    <a:pt x="165" y="1"/>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9" name="Freeform 190"/>
            <p:cNvSpPr>
              <a:spLocks noChangeAspect="1" noEditPoints="1"/>
            </p:cNvSpPr>
            <p:nvPr/>
          </p:nvSpPr>
          <p:spPr bwMode="auto">
            <a:xfrm>
              <a:off x="5951426" y="2809675"/>
              <a:ext cx="317217" cy="190587"/>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zh-CN" altLang="en-US"/>
            </a:p>
          </p:txBody>
        </p:sp>
      </p:grpSp>
      <p:grpSp>
        <p:nvGrpSpPr>
          <p:cNvPr id="6" name="组合 5"/>
          <p:cNvGrpSpPr/>
          <p:nvPr/>
        </p:nvGrpSpPr>
        <p:grpSpPr>
          <a:xfrm>
            <a:off x="5620855" y="4902462"/>
            <a:ext cx="1583018" cy="796600"/>
            <a:chOff x="5329361" y="4648515"/>
            <a:chExt cx="1501018" cy="755336"/>
          </a:xfrm>
        </p:grpSpPr>
        <p:sp>
          <p:nvSpPr>
            <p:cNvPr id="14" name="Freeform 7"/>
            <p:cNvSpPr>
              <a:spLocks/>
            </p:cNvSpPr>
            <p:nvPr/>
          </p:nvSpPr>
          <p:spPr bwMode="auto">
            <a:xfrm>
              <a:off x="5329361" y="4648515"/>
              <a:ext cx="1501018" cy="755336"/>
            </a:xfrm>
            <a:custGeom>
              <a:avLst/>
              <a:gdLst>
                <a:gd name="T0" fmla="*/ 45 w 330"/>
                <a:gd name="T1" fmla="*/ 71 h 166"/>
                <a:gd name="T2" fmla="*/ 77 w 330"/>
                <a:gd name="T3" fmla="*/ 18 h 166"/>
                <a:gd name="T4" fmla="*/ 105 w 330"/>
                <a:gd name="T5" fmla="*/ 1 h 166"/>
                <a:gd name="T6" fmla="*/ 225 w 330"/>
                <a:gd name="T7" fmla="*/ 1 h 166"/>
                <a:gd name="T8" fmla="*/ 252 w 330"/>
                <a:gd name="T9" fmla="*/ 17 h 166"/>
                <a:gd name="T10" fmla="*/ 317 w 330"/>
                <a:gd name="T11" fmla="*/ 129 h 166"/>
                <a:gd name="T12" fmla="*/ 296 w 330"/>
                <a:gd name="T13" fmla="*/ 165 h 166"/>
                <a:gd name="T14" fmla="*/ 36 w 330"/>
                <a:gd name="T15" fmla="*/ 165 h 166"/>
                <a:gd name="T16" fmla="*/ 13 w 330"/>
                <a:gd name="T17" fmla="*/ 127 h 166"/>
                <a:gd name="T18" fmla="*/ 45 w 330"/>
                <a:gd name="T19" fmla="*/ 7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 h="166">
                  <a:moveTo>
                    <a:pt x="45" y="71"/>
                  </a:moveTo>
                  <a:cubicBezTo>
                    <a:pt x="56" y="53"/>
                    <a:pt x="65" y="35"/>
                    <a:pt x="77" y="18"/>
                  </a:cubicBezTo>
                  <a:cubicBezTo>
                    <a:pt x="83" y="10"/>
                    <a:pt x="95" y="2"/>
                    <a:pt x="105" y="1"/>
                  </a:cubicBezTo>
                  <a:cubicBezTo>
                    <a:pt x="145" y="0"/>
                    <a:pt x="185" y="0"/>
                    <a:pt x="225" y="1"/>
                  </a:cubicBezTo>
                  <a:cubicBezTo>
                    <a:pt x="234" y="2"/>
                    <a:pt x="247" y="9"/>
                    <a:pt x="252" y="17"/>
                  </a:cubicBezTo>
                  <a:cubicBezTo>
                    <a:pt x="275" y="53"/>
                    <a:pt x="296" y="91"/>
                    <a:pt x="317" y="129"/>
                  </a:cubicBezTo>
                  <a:cubicBezTo>
                    <a:pt x="330" y="151"/>
                    <a:pt x="321" y="165"/>
                    <a:pt x="296" y="165"/>
                  </a:cubicBezTo>
                  <a:cubicBezTo>
                    <a:pt x="209" y="166"/>
                    <a:pt x="123" y="166"/>
                    <a:pt x="36" y="165"/>
                  </a:cubicBezTo>
                  <a:cubicBezTo>
                    <a:pt x="8" y="165"/>
                    <a:pt x="0" y="150"/>
                    <a:pt x="13" y="127"/>
                  </a:cubicBezTo>
                  <a:cubicBezTo>
                    <a:pt x="24" y="108"/>
                    <a:pt x="34" y="90"/>
                    <a:pt x="45" y="71"/>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0" name="Freeform 172"/>
            <p:cNvSpPr>
              <a:spLocks noChangeAspect="1" noEditPoints="1"/>
            </p:cNvSpPr>
            <p:nvPr/>
          </p:nvSpPr>
          <p:spPr bwMode="auto">
            <a:xfrm>
              <a:off x="5981868" y="4892570"/>
              <a:ext cx="251506" cy="267225"/>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a:effectLst/>
            <a:extLst/>
          </p:spPr>
          <p:txBody>
            <a:bodyPr vert="horz" wrap="square" lIns="96435" tIns="48218" rIns="96435" bIns="48218" numCol="1" anchor="t" anchorCtr="0" compatLnSpc="1">
              <a:prstTxWarp prst="textNoShape">
                <a:avLst/>
              </a:prstTxWarp>
            </a:bodyPr>
            <a:lstStyle/>
            <a:p>
              <a:endParaRPr lang="zh-CN" altLang="en-US"/>
            </a:p>
          </p:txBody>
        </p:sp>
      </p:grpSp>
      <p:grpSp>
        <p:nvGrpSpPr>
          <p:cNvPr id="7" name="组合 6"/>
          <p:cNvGrpSpPr/>
          <p:nvPr/>
        </p:nvGrpSpPr>
        <p:grpSpPr>
          <a:xfrm>
            <a:off x="4730090" y="4207663"/>
            <a:ext cx="1216531" cy="1366690"/>
            <a:chOff x="4484737" y="3989707"/>
            <a:chExt cx="1153515" cy="1295896"/>
          </a:xfrm>
        </p:grpSpPr>
        <p:sp>
          <p:nvSpPr>
            <p:cNvPr id="15" name="Freeform 8"/>
            <p:cNvSpPr>
              <a:spLocks/>
            </p:cNvSpPr>
            <p:nvPr/>
          </p:nvSpPr>
          <p:spPr bwMode="auto">
            <a:xfrm>
              <a:off x="4484737" y="3989707"/>
              <a:ext cx="1153515" cy="1295896"/>
            </a:xfrm>
            <a:custGeom>
              <a:avLst/>
              <a:gdLst>
                <a:gd name="T0" fmla="*/ 217 w 254"/>
                <a:gd name="T1" fmla="*/ 208 h 285"/>
                <a:gd name="T2" fmla="*/ 186 w 254"/>
                <a:gd name="T3" fmla="*/ 262 h 285"/>
                <a:gd name="T4" fmla="*/ 143 w 254"/>
                <a:gd name="T5" fmla="*/ 262 h 285"/>
                <a:gd name="T6" fmla="*/ 46 w 254"/>
                <a:gd name="T7" fmla="*/ 96 h 285"/>
                <a:gd name="T8" fmla="*/ 14 w 254"/>
                <a:gd name="T9" fmla="*/ 41 h 285"/>
                <a:gd name="T10" fmla="*/ 34 w 254"/>
                <a:gd name="T11" fmla="*/ 1 h 285"/>
                <a:gd name="T12" fmla="*/ 165 w 254"/>
                <a:gd name="T13" fmla="*/ 2 h 285"/>
                <a:gd name="T14" fmla="*/ 189 w 254"/>
                <a:gd name="T15" fmla="*/ 16 h 285"/>
                <a:gd name="T16" fmla="*/ 250 w 254"/>
                <a:gd name="T17" fmla="*/ 122 h 285"/>
                <a:gd name="T18" fmla="*/ 249 w 254"/>
                <a:gd name="T19" fmla="*/ 151 h 285"/>
                <a:gd name="T20" fmla="*/ 217 w 254"/>
                <a:gd name="T21" fmla="*/ 20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4" h="285">
                  <a:moveTo>
                    <a:pt x="217" y="208"/>
                  </a:moveTo>
                  <a:cubicBezTo>
                    <a:pt x="207" y="226"/>
                    <a:pt x="196" y="244"/>
                    <a:pt x="186" y="262"/>
                  </a:cubicBezTo>
                  <a:cubicBezTo>
                    <a:pt x="172" y="285"/>
                    <a:pt x="156" y="285"/>
                    <a:pt x="143" y="262"/>
                  </a:cubicBezTo>
                  <a:cubicBezTo>
                    <a:pt x="110" y="207"/>
                    <a:pt x="79" y="152"/>
                    <a:pt x="46" y="96"/>
                  </a:cubicBezTo>
                  <a:cubicBezTo>
                    <a:pt x="36" y="78"/>
                    <a:pt x="25" y="60"/>
                    <a:pt x="14" y="41"/>
                  </a:cubicBezTo>
                  <a:cubicBezTo>
                    <a:pt x="0" y="18"/>
                    <a:pt x="7" y="2"/>
                    <a:pt x="34" y="1"/>
                  </a:cubicBezTo>
                  <a:cubicBezTo>
                    <a:pt x="78" y="0"/>
                    <a:pt x="122" y="0"/>
                    <a:pt x="165" y="2"/>
                  </a:cubicBezTo>
                  <a:cubicBezTo>
                    <a:pt x="174" y="2"/>
                    <a:pt x="185" y="9"/>
                    <a:pt x="189" y="16"/>
                  </a:cubicBezTo>
                  <a:cubicBezTo>
                    <a:pt x="211" y="50"/>
                    <a:pt x="231" y="86"/>
                    <a:pt x="250" y="122"/>
                  </a:cubicBezTo>
                  <a:cubicBezTo>
                    <a:pt x="254" y="129"/>
                    <a:pt x="253" y="143"/>
                    <a:pt x="249" y="151"/>
                  </a:cubicBezTo>
                  <a:cubicBezTo>
                    <a:pt x="240" y="171"/>
                    <a:pt x="228" y="189"/>
                    <a:pt x="217" y="20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1" name="Freeform 157"/>
            <p:cNvSpPr>
              <a:spLocks noChangeAspect="1" noEditPoints="1"/>
            </p:cNvSpPr>
            <p:nvPr/>
          </p:nvSpPr>
          <p:spPr bwMode="auto">
            <a:xfrm>
              <a:off x="4997844" y="4287673"/>
              <a:ext cx="317217" cy="349982"/>
            </a:xfrm>
            <a:custGeom>
              <a:avLst/>
              <a:gdLst>
                <a:gd name="T0" fmla="*/ 25 w 99"/>
                <a:gd name="T1" fmla="*/ 58 h 109"/>
                <a:gd name="T2" fmla="*/ 15 w 99"/>
                <a:gd name="T3" fmla="*/ 61 h 109"/>
                <a:gd name="T4" fmla="*/ 51 w 99"/>
                <a:gd name="T5" fmla="*/ 55 h 109"/>
                <a:gd name="T6" fmla="*/ 63 w 99"/>
                <a:gd name="T7" fmla="*/ 46 h 109"/>
                <a:gd name="T8" fmla="*/ 56 w 99"/>
                <a:gd name="T9" fmla="*/ 59 h 109"/>
                <a:gd name="T10" fmla="*/ 51 w 99"/>
                <a:gd name="T11" fmla="*/ 67 h 109"/>
                <a:gd name="T12" fmla="*/ 46 w 99"/>
                <a:gd name="T13" fmla="*/ 57 h 109"/>
                <a:gd name="T14" fmla="*/ 38 w 99"/>
                <a:gd name="T15" fmla="*/ 37 h 109"/>
                <a:gd name="T16" fmla="*/ 51 w 99"/>
                <a:gd name="T17" fmla="*/ 55 h 109"/>
                <a:gd name="T18" fmla="*/ 42 w 99"/>
                <a:gd name="T19" fmla="*/ 33 h 109"/>
                <a:gd name="T20" fmla="*/ 42 w 99"/>
                <a:gd name="T21" fmla="*/ 0 h 109"/>
                <a:gd name="T22" fmla="*/ 15 w 99"/>
                <a:gd name="T23" fmla="*/ 25 h 109"/>
                <a:gd name="T24" fmla="*/ 15 w 99"/>
                <a:gd name="T25" fmla="*/ 94 h 109"/>
                <a:gd name="T26" fmla="*/ 84 w 99"/>
                <a:gd name="T27" fmla="*/ 94 h 109"/>
                <a:gd name="T28" fmla="*/ 97 w 99"/>
                <a:gd name="T29" fmla="*/ 73 h 109"/>
                <a:gd name="T30" fmla="*/ 85 w 99"/>
                <a:gd name="T31" fmla="*/ 71 h 109"/>
                <a:gd name="T32" fmla="*/ 49 w 99"/>
                <a:gd name="T33" fmla="*/ 97 h 109"/>
                <a:gd name="T34" fmla="*/ 12 w 99"/>
                <a:gd name="T35" fmla="*/ 60 h 109"/>
                <a:gd name="T36" fmla="*/ 42 w 99"/>
                <a:gd name="T37" fmla="*/ 22 h 109"/>
                <a:gd name="T38" fmla="*/ 85 w 99"/>
                <a:gd name="T39" fmla="*/ 47 h 109"/>
                <a:gd name="T40" fmla="*/ 95 w 99"/>
                <a:gd name="T41" fmla="*/ 41 h 109"/>
                <a:gd name="T42" fmla="*/ 98 w 99"/>
                <a:gd name="T43" fmla="*/ 53 h 109"/>
                <a:gd name="T44" fmla="*/ 87 w 99"/>
                <a:gd name="T45" fmla="*/ 56 h 109"/>
                <a:gd name="T46" fmla="*/ 87 w 99"/>
                <a:gd name="T47" fmla="*/ 67 h 109"/>
                <a:gd name="T48" fmla="*/ 87 w 99"/>
                <a:gd name="T49" fmla="*/ 59 h 109"/>
                <a:gd name="T50" fmla="*/ 99 w 99"/>
                <a:gd name="T51" fmla="*/ 57 h 109"/>
                <a:gd name="T52" fmla="*/ 99 w 99"/>
                <a:gd name="T53" fmla="*/ 60 h 109"/>
                <a:gd name="T54" fmla="*/ 97 w 99"/>
                <a:gd name="T55" fmla="*/ 71 h 109"/>
                <a:gd name="T56" fmla="*/ 87 w 99"/>
                <a:gd name="T57" fmla="*/ 67 h 109"/>
                <a:gd name="T58" fmla="*/ 80 w 99"/>
                <a:gd name="T59" fmla="*/ 37 h 109"/>
                <a:gd name="T60" fmla="*/ 88 w 99"/>
                <a:gd name="T61" fmla="*/ 28 h 109"/>
                <a:gd name="T62" fmla="*/ 94 w 99"/>
                <a:gd name="T63" fmla="*/ 38 h 109"/>
                <a:gd name="T64" fmla="*/ 84 w 99"/>
                <a:gd name="T65" fmla="*/ 44 h 109"/>
                <a:gd name="T66" fmla="*/ 77 w 99"/>
                <a:gd name="T67" fmla="*/ 34 h 109"/>
                <a:gd name="T68" fmla="*/ 71 w 99"/>
                <a:gd name="T69" fmla="*/ 28 h 109"/>
                <a:gd name="T70" fmla="*/ 76 w 99"/>
                <a:gd name="T71" fmla="*/ 18 h 109"/>
                <a:gd name="T72" fmla="*/ 84 w 99"/>
                <a:gd name="T73" fmla="*/ 25 h 109"/>
                <a:gd name="T74" fmla="*/ 86 w 99"/>
                <a:gd name="T75" fmla="*/ 27 h 109"/>
                <a:gd name="T76" fmla="*/ 50 w 99"/>
                <a:gd name="T77" fmla="*/ 93 h 109"/>
                <a:gd name="T78" fmla="*/ 53 w 99"/>
                <a:gd name="T79" fmla="*/ 83 h 109"/>
                <a:gd name="T80" fmla="*/ 50 w 99"/>
                <a:gd name="T81" fmla="*/ 93 h 109"/>
                <a:gd name="T82" fmla="*/ 67 w 99"/>
                <a:gd name="T83" fmla="*/ 76 h 109"/>
                <a:gd name="T84" fmla="*/ 77 w 99"/>
                <a:gd name="T85" fmla="*/ 81 h 109"/>
                <a:gd name="T86" fmla="*/ 25 w 99"/>
                <a:gd name="T87" fmla="*/ 83 h 109"/>
                <a:gd name="T88" fmla="*/ 34 w 99"/>
                <a:gd name="T89" fmla="*/ 78 h 109"/>
                <a:gd name="T90" fmla="*/ 25 w 99"/>
                <a:gd name="T91" fmla="*/ 83 h 109"/>
                <a:gd name="T92" fmla="*/ 33 w 99"/>
                <a:gd name="T93" fmla="*/ 40 h 109"/>
                <a:gd name="T94" fmla="*/ 23 w 99"/>
                <a:gd name="T95" fmla="*/ 36 h 109"/>
                <a:gd name="T96" fmla="*/ 75 w 99"/>
                <a:gd name="T97" fmla="*/ 34 h 109"/>
                <a:gd name="T98" fmla="*/ 66 w 99"/>
                <a:gd name="T99" fmla="*/ 39 h 109"/>
                <a:gd name="T100" fmla="*/ 75 w 99"/>
                <a:gd name="T101" fmla="*/ 34 h 109"/>
                <a:gd name="T102" fmla="*/ 75 w 99"/>
                <a:gd name="T103" fmla="*/ 59 h 109"/>
                <a:gd name="T104" fmla="*/ 85 w 99"/>
                <a:gd name="T10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solidFill>
              <a:schemeClr val="bg1"/>
            </a:solidFill>
            <a:ln>
              <a:noFill/>
            </a:ln>
            <a:extLst/>
          </p:spPr>
          <p:txBody>
            <a:bodyPr vert="horz" wrap="square" lIns="96435" tIns="48218" rIns="96435" bIns="4821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p>
          </p:txBody>
        </p:sp>
      </p:grpSp>
      <p:grpSp>
        <p:nvGrpSpPr>
          <p:cNvPr id="4" name="组合 3"/>
          <p:cNvGrpSpPr/>
          <p:nvPr/>
        </p:nvGrpSpPr>
        <p:grpSpPr>
          <a:xfrm>
            <a:off x="6911192" y="2784985"/>
            <a:ext cx="1224168" cy="1379414"/>
            <a:chOff x="6552859" y="2640723"/>
            <a:chExt cx="1160756" cy="1307961"/>
          </a:xfrm>
        </p:grpSpPr>
        <p:sp>
          <p:nvSpPr>
            <p:cNvPr id="12" name="Freeform 5"/>
            <p:cNvSpPr>
              <a:spLocks/>
            </p:cNvSpPr>
            <p:nvPr/>
          </p:nvSpPr>
          <p:spPr bwMode="auto">
            <a:xfrm>
              <a:off x="6552859" y="2640723"/>
              <a:ext cx="1160756" cy="1307961"/>
            </a:xfrm>
            <a:custGeom>
              <a:avLst/>
              <a:gdLst>
                <a:gd name="T0" fmla="*/ 155 w 255"/>
                <a:gd name="T1" fmla="*/ 286 h 287"/>
                <a:gd name="T2" fmla="*/ 93 w 255"/>
                <a:gd name="T3" fmla="*/ 285 h 287"/>
                <a:gd name="T4" fmla="*/ 65 w 255"/>
                <a:gd name="T5" fmla="*/ 269 h 287"/>
                <a:gd name="T6" fmla="*/ 5 w 255"/>
                <a:gd name="T7" fmla="*/ 165 h 287"/>
                <a:gd name="T8" fmla="*/ 4 w 255"/>
                <a:gd name="T9" fmla="*/ 134 h 287"/>
                <a:gd name="T10" fmla="*/ 68 w 255"/>
                <a:gd name="T11" fmla="*/ 21 h 287"/>
                <a:gd name="T12" fmla="*/ 111 w 255"/>
                <a:gd name="T13" fmla="*/ 22 h 287"/>
                <a:gd name="T14" fmla="*/ 241 w 255"/>
                <a:gd name="T15" fmla="*/ 246 h 287"/>
                <a:gd name="T16" fmla="*/ 219 w 255"/>
                <a:gd name="T17" fmla="*/ 286 h 287"/>
                <a:gd name="T18" fmla="*/ 155 w 255"/>
                <a:gd name="T19" fmla="*/ 28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5" h="287">
                  <a:moveTo>
                    <a:pt x="155" y="286"/>
                  </a:moveTo>
                  <a:cubicBezTo>
                    <a:pt x="135" y="286"/>
                    <a:pt x="114" y="287"/>
                    <a:pt x="93" y="285"/>
                  </a:cubicBezTo>
                  <a:cubicBezTo>
                    <a:pt x="83" y="284"/>
                    <a:pt x="70" y="277"/>
                    <a:pt x="65" y="269"/>
                  </a:cubicBezTo>
                  <a:cubicBezTo>
                    <a:pt x="43" y="235"/>
                    <a:pt x="23" y="201"/>
                    <a:pt x="5" y="165"/>
                  </a:cubicBezTo>
                  <a:cubicBezTo>
                    <a:pt x="0" y="157"/>
                    <a:pt x="0" y="142"/>
                    <a:pt x="4" y="134"/>
                  </a:cubicBezTo>
                  <a:cubicBezTo>
                    <a:pt x="24" y="96"/>
                    <a:pt x="46" y="59"/>
                    <a:pt x="68" y="21"/>
                  </a:cubicBezTo>
                  <a:cubicBezTo>
                    <a:pt x="81" y="0"/>
                    <a:pt x="98" y="0"/>
                    <a:pt x="111" y="22"/>
                  </a:cubicBezTo>
                  <a:cubicBezTo>
                    <a:pt x="155" y="97"/>
                    <a:pt x="198" y="171"/>
                    <a:pt x="241" y="246"/>
                  </a:cubicBezTo>
                  <a:cubicBezTo>
                    <a:pt x="255" y="270"/>
                    <a:pt x="246" y="285"/>
                    <a:pt x="219" y="286"/>
                  </a:cubicBezTo>
                  <a:cubicBezTo>
                    <a:pt x="198" y="286"/>
                    <a:pt x="177" y="286"/>
                    <a:pt x="155" y="286"/>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22" name="组合 21"/>
            <p:cNvGrpSpPr>
              <a:grpSpLocks noChangeAspect="1"/>
            </p:cNvGrpSpPr>
            <p:nvPr/>
          </p:nvGrpSpPr>
          <p:grpSpPr>
            <a:xfrm>
              <a:off x="6885882" y="3261766"/>
              <a:ext cx="317217" cy="316067"/>
              <a:chOff x="3618897" y="2279040"/>
              <a:chExt cx="706229" cy="703668"/>
            </a:xfrm>
            <a:solidFill>
              <a:schemeClr val="bg1"/>
            </a:solidFill>
          </p:grpSpPr>
          <p:sp>
            <p:nvSpPr>
              <p:cNvPr id="23"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24"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25" name="Freeform 11"/>
              <p:cNvSpPr>
                <a:spLocks/>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grpSp>
      </p:grpSp>
      <p:grpSp>
        <p:nvGrpSpPr>
          <p:cNvPr id="5" name="组合 4"/>
          <p:cNvGrpSpPr/>
          <p:nvPr/>
        </p:nvGrpSpPr>
        <p:grpSpPr>
          <a:xfrm>
            <a:off x="6906103" y="4230570"/>
            <a:ext cx="1219077" cy="1371780"/>
            <a:chOff x="6548033" y="4011427"/>
            <a:chExt cx="1155929" cy="1300722"/>
          </a:xfrm>
        </p:grpSpPr>
        <p:sp>
          <p:nvSpPr>
            <p:cNvPr id="13" name="Freeform 6"/>
            <p:cNvSpPr>
              <a:spLocks/>
            </p:cNvSpPr>
            <p:nvPr/>
          </p:nvSpPr>
          <p:spPr bwMode="auto">
            <a:xfrm>
              <a:off x="6548033" y="4011427"/>
              <a:ext cx="1155929" cy="1300722"/>
            </a:xfrm>
            <a:custGeom>
              <a:avLst/>
              <a:gdLst>
                <a:gd name="T0" fmla="*/ 156 w 254"/>
                <a:gd name="T1" fmla="*/ 1 h 286"/>
                <a:gd name="T2" fmla="*/ 218 w 254"/>
                <a:gd name="T3" fmla="*/ 1 h 286"/>
                <a:gd name="T4" fmla="*/ 240 w 254"/>
                <a:gd name="T5" fmla="*/ 38 h 286"/>
                <a:gd name="T6" fmla="*/ 145 w 254"/>
                <a:gd name="T7" fmla="*/ 205 h 286"/>
                <a:gd name="T8" fmla="*/ 114 w 254"/>
                <a:gd name="T9" fmla="*/ 260 h 286"/>
                <a:gd name="T10" fmla="*/ 69 w 254"/>
                <a:gd name="T11" fmla="*/ 263 h 286"/>
                <a:gd name="T12" fmla="*/ 4 w 254"/>
                <a:gd name="T13" fmla="*/ 149 h 286"/>
                <a:gd name="T14" fmla="*/ 4 w 254"/>
                <a:gd name="T15" fmla="*/ 122 h 286"/>
                <a:gd name="T16" fmla="*/ 65 w 254"/>
                <a:gd name="T17" fmla="*/ 16 h 286"/>
                <a:gd name="T18" fmla="*/ 91 w 254"/>
                <a:gd name="T19" fmla="*/ 2 h 286"/>
                <a:gd name="T20" fmla="*/ 156 w 254"/>
                <a:gd name="T21" fmla="*/ 1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4" h="286">
                  <a:moveTo>
                    <a:pt x="156" y="1"/>
                  </a:moveTo>
                  <a:cubicBezTo>
                    <a:pt x="177" y="1"/>
                    <a:pt x="198" y="1"/>
                    <a:pt x="218" y="1"/>
                  </a:cubicBezTo>
                  <a:cubicBezTo>
                    <a:pt x="245" y="1"/>
                    <a:pt x="254" y="15"/>
                    <a:pt x="240" y="38"/>
                  </a:cubicBezTo>
                  <a:cubicBezTo>
                    <a:pt x="209" y="94"/>
                    <a:pt x="177" y="149"/>
                    <a:pt x="145" y="205"/>
                  </a:cubicBezTo>
                  <a:cubicBezTo>
                    <a:pt x="135" y="223"/>
                    <a:pt x="124" y="242"/>
                    <a:pt x="114" y="260"/>
                  </a:cubicBezTo>
                  <a:cubicBezTo>
                    <a:pt x="101" y="285"/>
                    <a:pt x="83" y="286"/>
                    <a:pt x="69" y="263"/>
                  </a:cubicBezTo>
                  <a:cubicBezTo>
                    <a:pt x="46" y="226"/>
                    <a:pt x="24" y="188"/>
                    <a:pt x="4" y="149"/>
                  </a:cubicBezTo>
                  <a:cubicBezTo>
                    <a:pt x="0" y="142"/>
                    <a:pt x="0" y="129"/>
                    <a:pt x="4" y="122"/>
                  </a:cubicBezTo>
                  <a:cubicBezTo>
                    <a:pt x="23" y="86"/>
                    <a:pt x="43" y="50"/>
                    <a:pt x="65" y="16"/>
                  </a:cubicBezTo>
                  <a:cubicBezTo>
                    <a:pt x="70" y="9"/>
                    <a:pt x="81" y="2"/>
                    <a:pt x="91" y="2"/>
                  </a:cubicBezTo>
                  <a:cubicBezTo>
                    <a:pt x="112" y="0"/>
                    <a:pt x="134" y="1"/>
                    <a:pt x="156" y="1"/>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26" name="组合 25"/>
            <p:cNvGrpSpPr>
              <a:grpSpLocks noChangeAspect="1"/>
            </p:cNvGrpSpPr>
            <p:nvPr/>
          </p:nvGrpSpPr>
          <p:grpSpPr>
            <a:xfrm>
              <a:off x="6885882" y="4434770"/>
              <a:ext cx="317217" cy="269913"/>
              <a:chOff x="7909299" y="3772690"/>
              <a:chExt cx="667095" cy="567616"/>
            </a:xfrm>
            <a:solidFill>
              <a:schemeClr val="bg1"/>
            </a:solidFill>
          </p:grpSpPr>
          <p:sp>
            <p:nvSpPr>
              <p:cNvPr id="27"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28"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grpSp>
      </p:grpSp>
      <p:grpSp>
        <p:nvGrpSpPr>
          <p:cNvPr id="2" name="组合 1"/>
          <p:cNvGrpSpPr/>
          <p:nvPr/>
        </p:nvGrpSpPr>
        <p:grpSpPr>
          <a:xfrm>
            <a:off x="4773354" y="2784985"/>
            <a:ext cx="1203807" cy="1348873"/>
            <a:chOff x="4525761" y="2640723"/>
            <a:chExt cx="1141450" cy="1279002"/>
          </a:xfrm>
        </p:grpSpPr>
        <p:sp>
          <p:nvSpPr>
            <p:cNvPr id="17" name="Freeform 10"/>
            <p:cNvSpPr>
              <a:spLocks/>
            </p:cNvSpPr>
            <p:nvPr/>
          </p:nvSpPr>
          <p:spPr bwMode="auto">
            <a:xfrm>
              <a:off x="4525761" y="2640723"/>
              <a:ext cx="1141450" cy="1279002"/>
            </a:xfrm>
            <a:custGeom>
              <a:avLst/>
              <a:gdLst>
                <a:gd name="T0" fmla="*/ 95 w 251"/>
                <a:gd name="T1" fmla="*/ 281 h 281"/>
                <a:gd name="T2" fmla="*/ 29 w 251"/>
                <a:gd name="T3" fmla="*/ 281 h 281"/>
                <a:gd name="T4" fmla="*/ 11 w 251"/>
                <a:gd name="T5" fmla="*/ 250 h 281"/>
                <a:gd name="T6" fmla="*/ 138 w 251"/>
                <a:gd name="T7" fmla="*/ 24 h 281"/>
                <a:gd name="T8" fmla="*/ 182 w 251"/>
                <a:gd name="T9" fmla="*/ 23 h 281"/>
                <a:gd name="T10" fmla="*/ 243 w 251"/>
                <a:gd name="T11" fmla="*/ 129 h 281"/>
                <a:gd name="T12" fmla="*/ 242 w 251"/>
                <a:gd name="T13" fmla="*/ 168 h 281"/>
                <a:gd name="T14" fmla="*/ 187 w 251"/>
                <a:gd name="T15" fmla="*/ 265 h 281"/>
                <a:gd name="T16" fmla="*/ 159 w 251"/>
                <a:gd name="T17" fmla="*/ 281 h 281"/>
                <a:gd name="T18" fmla="*/ 95 w 251"/>
                <a:gd name="T19" fmla="*/ 28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281">
                  <a:moveTo>
                    <a:pt x="95" y="281"/>
                  </a:moveTo>
                  <a:cubicBezTo>
                    <a:pt x="73" y="281"/>
                    <a:pt x="51" y="281"/>
                    <a:pt x="29" y="281"/>
                  </a:cubicBezTo>
                  <a:cubicBezTo>
                    <a:pt x="7" y="280"/>
                    <a:pt x="0" y="269"/>
                    <a:pt x="11" y="250"/>
                  </a:cubicBezTo>
                  <a:cubicBezTo>
                    <a:pt x="53" y="174"/>
                    <a:pt x="96" y="99"/>
                    <a:pt x="138" y="24"/>
                  </a:cubicBezTo>
                  <a:cubicBezTo>
                    <a:pt x="152" y="0"/>
                    <a:pt x="168" y="0"/>
                    <a:pt x="182" y="23"/>
                  </a:cubicBezTo>
                  <a:cubicBezTo>
                    <a:pt x="202" y="58"/>
                    <a:pt x="222" y="94"/>
                    <a:pt x="243" y="129"/>
                  </a:cubicBezTo>
                  <a:cubicBezTo>
                    <a:pt x="251" y="142"/>
                    <a:pt x="250" y="155"/>
                    <a:pt x="242" y="168"/>
                  </a:cubicBezTo>
                  <a:cubicBezTo>
                    <a:pt x="223" y="200"/>
                    <a:pt x="205" y="232"/>
                    <a:pt x="187" y="265"/>
                  </a:cubicBezTo>
                  <a:cubicBezTo>
                    <a:pt x="180" y="276"/>
                    <a:pt x="172" y="281"/>
                    <a:pt x="159" y="281"/>
                  </a:cubicBezTo>
                  <a:cubicBezTo>
                    <a:pt x="138" y="280"/>
                    <a:pt x="117" y="281"/>
                    <a:pt x="95" y="28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29" name="组合 28"/>
            <p:cNvGrpSpPr/>
            <p:nvPr/>
          </p:nvGrpSpPr>
          <p:grpSpPr>
            <a:xfrm>
              <a:off x="5029645" y="3282637"/>
              <a:ext cx="299716" cy="300008"/>
              <a:chOff x="5240338" y="2657475"/>
              <a:chExt cx="1630363" cy="1631951"/>
            </a:xfrm>
            <a:solidFill>
              <a:schemeClr val="bg1"/>
            </a:solidFill>
          </p:grpSpPr>
          <p:sp>
            <p:nvSpPr>
              <p:cNvPr id="30" name="Freeform 5"/>
              <p:cNvSpPr>
                <a:spLocks/>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31" name="Freeform 6"/>
              <p:cNvSpPr>
                <a:spLocks/>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32" name="Freeform 7"/>
              <p:cNvSpPr>
                <a:spLocks/>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33" name="Freeform 8"/>
              <p:cNvSpPr>
                <a:spLocks/>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grpSp>
      </p:grpSp>
      <p:grpSp>
        <p:nvGrpSpPr>
          <p:cNvPr id="35" name="组合 34"/>
          <p:cNvGrpSpPr/>
          <p:nvPr/>
        </p:nvGrpSpPr>
        <p:grpSpPr>
          <a:xfrm>
            <a:off x="751296" y="2231464"/>
            <a:ext cx="2499490" cy="1106114"/>
            <a:chOff x="1221767" y="2192338"/>
            <a:chExt cx="2370017" cy="1048817"/>
          </a:xfrm>
        </p:grpSpPr>
        <p:sp>
          <p:nvSpPr>
            <p:cNvPr id="37" name="矩形 36"/>
            <p:cNvSpPr/>
            <p:nvPr/>
          </p:nvSpPr>
          <p:spPr>
            <a:xfrm>
              <a:off x="1775119" y="2192338"/>
              <a:ext cx="1816665" cy="350201"/>
            </a:xfrm>
            <a:prstGeom prst="rect">
              <a:avLst/>
            </a:prstGeom>
          </p:spPr>
          <p:txBody>
            <a:bodyPr wrap="none">
              <a:spAutoFit/>
            </a:bodyPr>
            <a:lstStyle/>
            <a:p>
              <a:pPr algn="r"/>
              <a:r>
                <a:rPr lang="en-US" altLang="zh-CN" dirty="0">
                  <a:solidFill>
                    <a:schemeClr val="accent1"/>
                  </a:solidFill>
                  <a:latin typeface="+mn-ea"/>
                </a:rPr>
                <a:t>CLICK ADD TITLE</a:t>
              </a:r>
              <a:endParaRPr lang="zh-CN" altLang="en-US" dirty="0">
                <a:solidFill>
                  <a:schemeClr val="accent1"/>
                </a:solidFill>
                <a:latin typeface="+mn-ea"/>
              </a:endParaRPr>
            </a:p>
          </p:txBody>
        </p:sp>
        <p:sp>
          <p:nvSpPr>
            <p:cNvPr id="38" name="矩形 37"/>
            <p:cNvSpPr/>
            <p:nvPr/>
          </p:nvSpPr>
          <p:spPr>
            <a:xfrm>
              <a:off x="1221767" y="2523608"/>
              <a:ext cx="2370017" cy="717547"/>
            </a:xfrm>
            <a:prstGeom prst="rect">
              <a:avLst/>
            </a:prstGeom>
          </p:spPr>
          <p:txBody>
            <a:bodyPr wrap="square">
              <a:spAutoFit/>
            </a:bodyPr>
            <a:lstStyle/>
            <a:p>
              <a:pPr algn="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40" name="组合 39"/>
          <p:cNvGrpSpPr/>
          <p:nvPr/>
        </p:nvGrpSpPr>
        <p:grpSpPr>
          <a:xfrm>
            <a:off x="9607965" y="2231465"/>
            <a:ext cx="2499490" cy="1106114"/>
            <a:chOff x="3106598" y="5073134"/>
            <a:chExt cx="2370017" cy="1048817"/>
          </a:xfrm>
        </p:grpSpPr>
        <p:sp>
          <p:nvSpPr>
            <p:cNvPr id="42" name="矩形 41"/>
            <p:cNvSpPr/>
            <p:nvPr/>
          </p:nvSpPr>
          <p:spPr>
            <a:xfrm>
              <a:off x="3106598" y="5073134"/>
              <a:ext cx="1816665" cy="350201"/>
            </a:xfrm>
            <a:prstGeom prst="rect">
              <a:avLst/>
            </a:prstGeom>
          </p:spPr>
          <p:txBody>
            <a:bodyPr wrap="none">
              <a:spAutoFit/>
            </a:bodyPr>
            <a:lstStyle/>
            <a:p>
              <a:r>
                <a:rPr lang="en-US" altLang="zh-CN" dirty="0">
                  <a:solidFill>
                    <a:schemeClr val="accent6"/>
                  </a:solidFill>
                  <a:latin typeface="+mn-ea"/>
                </a:rPr>
                <a:t>CLICK ADD TITLE</a:t>
              </a:r>
              <a:endParaRPr lang="zh-CN" altLang="en-US" dirty="0">
                <a:solidFill>
                  <a:schemeClr val="accent6"/>
                </a:solidFill>
                <a:latin typeface="+mn-ea"/>
              </a:endParaRPr>
            </a:p>
          </p:txBody>
        </p:sp>
        <p:sp>
          <p:nvSpPr>
            <p:cNvPr id="43" name="矩形 42"/>
            <p:cNvSpPr/>
            <p:nvPr/>
          </p:nvSpPr>
          <p:spPr>
            <a:xfrm>
              <a:off x="3106598" y="5404404"/>
              <a:ext cx="2370017" cy="717547"/>
            </a:xfrm>
            <a:prstGeom prst="rect">
              <a:avLst/>
            </a:prstGeom>
          </p:spPr>
          <p:txBody>
            <a:bodyPr wrap="square">
              <a:spAutoFit/>
            </a:bodyPr>
            <a:lstStyle/>
            <a:p>
              <a:pP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45" name="组合 44"/>
          <p:cNvGrpSpPr/>
          <p:nvPr/>
        </p:nvGrpSpPr>
        <p:grpSpPr>
          <a:xfrm>
            <a:off x="751296" y="3742810"/>
            <a:ext cx="2499490" cy="1106114"/>
            <a:chOff x="1221767" y="2192338"/>
            <a:chExt cx="2370017" cy="1048817"/>
          </a:xfrm>
        </p:grpSpPr>
        <p:sp>
          <p:nvSpPr>
            <p:cNvPr id="47" name="矩形 46"/>
            <p:cNvSpPr/>
            <p:nvPr/>
          </p:nvSpPr>
          <p:spPr>
            <a:xfrm>
              <a:off x="1775119" y="2192338"/>
              <a:ext cx="1816665" cy="350201"/>
            </a:xfrm>
            <a:prstGeom prst="rect">
              <a:avLst/>
            </a:prstGeom>
          </p:spPr>
          <p:txBody>
            <a:bodyPr wrap="none">
              <a:spAutoFit/>
            </a:bodyPr>
            <a:lstStyle/>
            <a:p>
              <a:pPr algn="r"/>
              <a:r>
                <a:rPr lang="en-US" altLang="zh-CN" dirty="0">
                  <a:solidFill>
                    <a:schemeClr val="accent2"/>
                  </a:solidFill>
                  <a:latin typeface="+mn-ea"/>
                </a:rPr>
                <a:t>CLICK ADD TITLE</a:t>
              </a:r>
              <a:endParaRPr lang="zh-CN" altLang="en-US" dirty="0">
                <a:solidFill>
                  <a:schemeClr val="accent2"/>
                </a:solidFill>
                <a:latin typeface="+mn-ea"/>
              </a:endParaRPr>
            </a:p>
          </p:txBody>
        </p:sp>
        <p:sp>
          <p:nvSpPr>
            <p:cNvPr id="48" name="矩形 47"/>
            <p:cNvSpPr/>
            <p:nvPr/>
          </p:nvSpPr>
          <p:spPr>
            <a:xfrm>
              <a:off x="1221767" y="2523608"/>
              <a:ext cx="2370017" cy="717547"/>
            </a:xfrm>
            <a:prstGeom prst="rect">
              <a:avLst/>
            </a:prstGeom>
          </p:spPr>
          <p:txBody>
            <a:bodyPr wrap="square">
              <a:spAutoFit/>
            </a:bodyPr>
            <a:lstStyle/>
            <a:p>
              <a:pPr algn="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50" name="组合 49"/>
          <p:cNvGrpSpPr/>
          <p:nvPr/>
        </p:nvGrpSpPr>
        <p:grpSpPr>
          <a:xfrm>
            <a:off x="9607965" y="3742811"/>
            <a:ext cx="2499490" cy="1106114"/>
            <a:chOff x="3106598" y="5073134"/>
            <a:chExt cx="2370017" cy="1048817"/>
          </a:xfrm>
        </p:grpSpPr>
        <p:sp>
          <p:nvSpPr>
            <p:cNvPr id="52" name="矩形 51"/>
            <p:cNvSpPr/>
            <p:nvPr/>
          </p:nvSpPr>
          <p:spPr>
            <a:xfrm>
              <a:off x="3106598" y="5073134"/>
              <a:ext cx="1816665" cy="350201"/>
            </a:xfrm>
            <a:prstGeom prst="rect">
              <a:avLst/>
            </a:prstGeom>
          </p:spPr>
          <p:txBody>
            <a:bodyPr wrap="none">
              <a:spAutoFit/>
            </a:bodyPr>
            <a:lstStyle/>
            <a:p>
              <a:r>
                <a:rPr lang="en-US" altLang="zh-CN" dirty="0">
                  <a:solidFill>
                    <a:schemeClr val="accent5"/>
                  </a:solidFill>
                  <a:latin typeface="+mn-ea"/>
                </a:rPr>
                <a:t>CLICK ADD TITLE</a:t>
              </a:r>
              <a:endParaRPr lang="zh-CN" altLang="en-US" dirty="0">
                <a:solidFill>
                  <a:schemeClr val="accent5"/>
                </a:solidFill>
                <a:latin typeface="+mn-ea"/>
              </a:endParaRPr>
            </a:p>
          </p:txBody>
        </p:sp>
        <p:sp>
          <p:nvSpPr>
            <p:cNvPr id="53" name="矩形 52"/>
            <p:cNvSpPr/>
            <p:nvPr/>
          </p:nvSpPr>
          <p:spPr>
            <a:xfrm>
              <a:off x="3106598" y="5404404"/>
              <a:ext cx="2370017" cy="717547"/>
            </a:xfrm>
            <a:prstGeom prst="rect">
              <a:avLst/>
            </a:prstGeom>
          </p:spPr>
          <p:txBody>
            <a:bodyPr wrap="square">
              <a:spAutoFit/>
            </a:bodyPr>
            <a:lstStyle/>
            <a:p>
              <a:pP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55" name="组合 54"/>
          <p:cNvGrpSpPr/>
          <p:nvPr/>
        </p:nvGrpSpPr>
        <p:grpSpPr>
          <a:xfrm>
            <a:off x="751296" y="5254156"/>
            <a:ext cx="2499490" cy="1106114"/>
            <a:chOff x="1221767" y="2192338"/>
            <a:chExt cx="2370017" cy="1048817"/>
          </a:xfrm>
        </p:grpSpPr>
        <p:sp>
          <p:nvSpPr>
            <p:cNvPr id="57" name="矩形 56"/>
            <p:cNvSpPr/>
            <p:nvPr/>
          </p:nvSpPr>
          <p:spPr>
            <a:xfrm>
              <a:off x="1775119" y="2192338"/>
              <a:ext cx="1816665" cy="350201"/>
            </a:xfrm>
            <a:prstGeom prst="rect">
              <a:avLst/>
            </a:prstGeom>
          </p:spPr>
          <p:txBody>
            <a:bodyPr wrap="none">
              <a:spAutoFit/>
            </a:bodyPr>
            <a:lstStyle/>
            <a:p>
              <a:pPr algn="r"/>
              <a:r>
                <a:rPr lang="en-US" altLang="zh-CN" dirty="0">
                  <a:solidFill>
                    <a:schemeClr val="accent3"/>
                  </a:solidFill>
                  <a:latin typeface="+mn-ea"/>
                </a:rPr>
                <a:t>CLICK ADD TITLE</a:t>
              </a:r>
              <a:endParaRPr lang="zh-CN" altLang="en-US" dirty="0">
                <a:solidFill>
                  <a:schemeClr val="accent3"/>
                </a:solidFill>
                <a:latin typeface="+mn-ea"/>
              </a:endParaRPr>
            </a:p>
          </p:txBody>
        </p:sp>
        <p:sp>
          <p:nvSpPr>
            <p:cNvPr id="58" name="矩形 57"/>
            <p:cNvSpPr/>
            <p:nvPr/>
          </p:nvSpPr>
          <p:spPr>
            <a:xfrm>
              <a:off x="1221767" y="2523608"/>
              <a:ext cx="2370017" cy="717547"/>
            </a:xfrm>
            <a:prstGeom prst="rect">
              <a:avLst/>
            </a:prstGeom>
          </p:spPr>
          <p:txBody>
            <a:bodyPr wrap="square">
              <a:spAutoFit/>
            </a:bodyPr>
            <a:lstStyle/>
            <a:p>
              <a:pPr algn="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60" name="组合 59"/>
          <p:cNvGrpSpPr/>
          <p:nvPr/>
        </p:nvGrpSpPr>
        <p:grpSpPr>
          <a:xfrm>
            <a:off x="9607965" y="5254157"/>
            <a:ext cx="2499490" cy="1106114"/>
            <a:chOff x="3106598" y="5073134"/>
            <a:chExt cx="2370017" cy="1048817"/>
          </a:xfrm>
        </p:grpSpPr>
        <p:sp>
          <p:nvSpPr>
            <p:cNvPr id="62" name="矩形 61"/>
            <p:cNvSpPr/>
            <p:nvPr/>
          </p:nvSpPr>
          <p:spPr>
            <a:xfrm>
              <a:off x="3106598" y="5073134"/>
              <a:ext cx="1816665" cy="350201"/>
            </a:xfrm>
            <a:prstGeom prst="rect">
              <a:avLst/>
            </a:prstGeom>
          </p:spPr>
          <p:txBody>
            <a:bodyPr wrap="none">
              <a:spAutoFit/>
            </a:bodyPr>
            <a:lstStyle/>
            <a:p>
              <a:r>
                <a:rPr lang="en-US" altLang="zh-CN" dirty="0">
                  <a:solidFill>
                    <a:schemeClr val="accent4"/>
                  </a:solidFill>
                  <a:latin typeface="+mn-ea"/>
                </a:rPr>
                <a:t>CLICK ADD TITLE</a:t>
              </a:r>
              <a:endParaRPr lang="zh-CN" altLang="en-US" dirty="0">
                <a:solidFill>
                  <a:schemeClr val="accent4"/>
                </a:solidFill>
                <a:latin typeface="+mn-ea"/>
              </a:endParaRPr>
            </a:p>
          </p:txBody>
        </p:sp>
        <p:sp>
          <p:nvSpPr>
            <p:cNvPr id="63" name="矩形 62"/>
            <p:cNvSpPr/>
            <p:nvPr/>
          </p:nvSpPr>
          <p:spPr>
            <a:xfrm>
              <a:off x="3106598" y="5404404"/>
              <a:ext cx="2370017" cy="717547"/>
            </a:xfrm>
            <a:prstGeom prst="rect">
              <a:avLst/>
            </a:prstGeom>
          </p:spPr>
          <p:txBody>
            <a:bodyPr wrap="square">
              <a:spAutoFit/>
            </a:bodyPr>
            <a:lstStyle/>
            <a:p>
              <a:pP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8" name="组合 7"/>
          <p:cNvGrpSpPr/>
          <p:nvPr/>
        </p:nvGrpSpPr>
        <p:grpSpPr>
          <a:xfrm>
            <a:off x="3541486" y="2414233"/>
            <a:ext cx="530489" cy="530489"/>
            <a:chOff x="3357703" y="2289176"/>
            <a:chExt cx="503010" cy="503010"/>
          </a:xfrm>
        </p:grpSpPr>
        <p:sp>
          <p:nvSpPr>
            <p:cNvPr id="66" name="椭圆 65"/>
            <p:cNvSpPr/>
            <p:nvPr/>
          </p:nvSpPr>
          <p:spPr>
            <a:xfrm>
              <a:off x="3357703" y="2289176"/>
              <a:ext cx="503010" cy="503010"/>
            </a:xfrm>
            <a:prstGeom prst="ellipse">
              <a:avLst/>
            </a:prstGeom>
            <a:solidFill>
              <a:schemeClr val="accent1"/>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文本框 66"/>
            <p:cNvSpPr txBox="1"/>
            <p:nvPr/>
          </p:nvSpPr>
          <p:spPr>
            <a:xfrm>
              <a:off x="3581080" y="2460314"/>
              <a:ext cx="56257" cy="160734"/>
            </a:xfrm>
            <a:custGeom>
              <a:avLst/>
              <a:gdLst/>
              <a:ahLst/>
              <a:cxnLst/>
              <a:rect l="l" t="t" r="r" b="b"/>
              <a:pathLst>
                <a:path w="56257" h="160734">
                  <a:moveTo>
                    <a:pt x="44649" y="0"/>
                  </a:moveTo>
                  <a:lnTo>
                    <a:pt x="56257" y="0"/>
                  </a:lnTo>
                  <a:lnTo>
                    <a:pt x="56257" y="160734"/>
                  </a:lnTo>
                  <a:lnTo>
                    <a:pt x="41077" y="160734"/>
                  </a:lnTo>
                  <a:lnTo>
                    <a:pt x="41077" y="41076"/>
                  </a:lnTo>
                  <a:lnTo>
                    <a:pt x="0" y="41076"/>
                  </a:lnTo>
                  <a:lnTo>
                    <a:pt x="0" y="31254"/>
                  </a:lnTo>
                  <a:cubicBezTo>
                    <a:pt x="26789" y="31849"/>
                    <a:pt x="41672" y="21431"/>
                    <a:pt x="44649" y="0"/>
                  </a:cubicBezTo>
                  <a:close/>
                </a:path>
              </a:pathLst>
            </a:custGeom>
            <a:solidFill>
              <a:schemeClr val="bg1"/>
            </a:solidFill>
            <a:ln>
              <a:noFill/>
            </a:ln>
            <a:effectLst/>
          </p:spPr>
          <p:txBody>
            <a:bodyPr rot="0" spcFirstLastPara="0" vertOverflow="overflow" horzOverflow="overflow" vert="horz" wrap="square" lIns="96435" tIns="48218" rIns="96435" bIns="48218"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10" name="组合 9"/>
          <p:cNvGrpSpPr/>
          <p:nvPr/>
        </p:nvGrpSpPr>
        <p:grpSpPr>
          <a:xfrm>
            <a:off x="3543538" y="3899155"/>
            <a:ext cx="530489" cy="530489"/>
            <a:chOff x="3359649" y="3697179"/>
            <a:chExt cx="503010" cy="503010"/>
          </a:xfrm>
        </p:grpSpPr>
        <p:sp>
          <p:nvSpPr>
            <p:cNvPr id="69" name="椭圆 68"/>
            <p:cNvSpPr/>
            <p:nvPr/>
          </p:nvSpPr>
          <p:spPr>
            <a:xfrm>
              <a:off x="3359649" y="3697179"/>
              <a:ext cx="503010" cy="503010"/>
            </a:xfrm>
            <a:prstGeom prst="ellipse">
              <a:avLst/>
            </a:prstGeom>
            <a:solidFill>
              <a:schemeClr val="accent2"/>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文本框 72"/>
            <p:cNvSpPr txBox="1"/>
            <p:nvPr/>
          </p:nvSpPr>
          <p:spPr>
            <a:xfrm>
              <a:off x="3554737" y="3867357"/>
              <a:ext cx="108942" cy="162653"/>
            </a:xfrm>
            <a:custGeom>
              <a:avLst/>
              <a:gdLst/>
              <a:ahLst/>
              <a:cxnLst/>
              <a:rect l="l" t="t" r="r" b="b"/>
              <a:pathLst>
                <a:path w="108942" h="162653">
                  <a:moveTo>
                    <a:pt x="57150" y="0"/>
                  </a:moveTo>
                  <a:cubicBezTo>
                    <a:pt x="86916" y="1190"/>
                    <a:pt x="102394" y="14287"/>
                    <a:pt x="103584" y="39290"/>
                  </a:cubicBezTo>
                  <a:cubicBezTo>
                    <a:pt x="102989" y="56554"/>
                    <a:pt x="95250" y="68461"/>
                    <a:pt x="80367" y="75009"/>
                  </a:cubicBezTo>
                  <a:cubicBezTo>
                    <a:pt x="98822" y="80962"/>
                    <a:pt x="108347" y="94357"/>
                    <a:pt x="108942" y="115193"/>
                  </a:cubicBezTo>
                  <a:cubicBezTo>
                    <a:pt x="106561" y="145554"/>
                    <a:pt x="89297" y="161329"/>
                    <a:pt x="57150" y="162520"/>
                  </a:cubicBezTo>
                  <a:cubicBezTo>
                    <a:pt x="20241" y="164306"/>
                    <a:pt x="1191" y="148233"/>
                    <a:pt x="0" y="114300"/>
                  </a:cubicBezTo>
                  <a:lnTo>
                    <a:pt x="14287" y="114300"/>
                  </a:lnTo>
                  <a:cubicBezTo>
                    <a:pt x="14883" y="138708"/>
                    <a:pt x="28277" y="151209"/>
                    <a:pt x="54471" y="151804"/>
                  </a:cubicBezTo>
                  <a:cubicBezTo>
                    <a:pt x="78879" y="150018"/>
                    <a:pt x="92273" y="137815"/>
                    <a:pt x="94655" y="115193"/>
                  </a:cubicBezTo>
                  <a:cubicBezTo>
                    <a:pt x="92869" y="92571"/>
                    <a:pt x="75605" y="81855"/>
                    <a:pt x="42862" y="83046"/>
                  </a:cubicBezTo>
                  <a:lnTo>
                    <a:pt x="42862" y="71437"/>
                  </a:lnTo>
                  <a:cubicBezTo>
                    <a:pt x="73223" y="72628"/>
                    <a:pt x="88404" y="62210"/>
                    <a:pt x="88404" y="40183"/>
                  </a:cubicBezTo>
                  <a:cubicBezTo>
                    <a:pt x="87213" y="22324"/>
                    <a:pt x="75902" y="12799"/>
                    <a:pt x="54471" y="11608"/>
                  </a:cubicBezTo>
                  <a:cubicBezTo>
                    <a:pt x="32445" y="13394"/>
                    <a:pt x="20836" y="25003"/>
                    <a:pt x="19645" y="46434"/>
                  </a:cubicBezTo>
                  <a:lnTo>
                    <a:pt x="5358" y="46434"/>
                  </a:lnTo>
                  <a:cubicBezTo>
                    <a:pt x="4762" y="32742"/>
                    <a:pt x="9823" y="20836"/>
                    <a:pt x="20538" y="10715"/>
                  </a:cubicBezTo>
                  <a:cubicBezTo>
                    <a:pt x="28277" y="3572"/>
                    <a:pt x="40481" y="0"/>
                    <a:pt x="57150" y="0"/>
                  </a:cubicBezTo>
                  <a:close/>
                </a:path>
              </a:pathLst>
            </a:custGeom>
            <a:solidFill>
              <a:schemeClr val="bg1"/>
            </a:solidFill>
            <a:ln>
              <a:noFill/>
            </a:ln>
            <a:effectLst/>
          </p:spPr>
          <p:txBody>
            <a:bodyPr rot="0" spcFirstLastPara="0" vertOverflow="overflow" horzOverflow="overflow" vert="horz" wrap="square" lIns="96435" tIns="48218" rIns="96435" bIns="48218"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9" name="组合 8"/>
          <p:cNvGrpSpPr/>
          <p:nvPr/>
        </p:nvGrpSpPr>
        <p:grpSpPr>
          <a:xfrm>
            <a:off x="8812443" y="2414233"/>
            <a:ext cx="530489" cy="530489"/>
            <a:chOff x="8355625" y="2289176"/>
            <a:chExt cx="503010" cy="503010"/>
          </a:xfrm>
        </p:grpSpPr>
        <p:sp>
          <p:nvSpPr>
            <p:cNvPr id="78" name="椭圆 77"/>
            <p:cNvSpPr/>
            <p:nvPr/>
          </p:nvSpPr>
          <p:spPr>
            <a:xfrm>
              <a:off x="8355625" y="2289176"/>
              <a:ext cx="503010" cy="503010"/>
            </a:xfrm>
            <a:prstGeom prst="ellipse">
              <a:avLst/>
            </a:prstGeom>
            <a:solidFill>
              <a:schemeClr val="accent6"/>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文本框 81"/>
            <p:cNvSpPr txBox="1"/>
            <p:nvPr/>
          </p:nvSpPr>
          <p:spPr>
            <a:xfrm>
              <a:off x="8555498" y="2447830"/>
              <a:ext cx="107156" cy="160734"/>
            </a:xfrm>
            <a:custGeom>
              <a:avLst/>
              <a:gdLst/>
              <a:ahLst/>
              <a:cxnLst/>
              <a:rect l="l" t="t" r="r" b="b"/>
              <a:pathLst>
                <a:path w="107156" h="160734">
                  <a:moveTo>
                    <a:pt x="57150" y="0"/>
                  </a:moveTo>
                  <a:cubicBezTo>
                    <a:pt x="88701" y="1190"/>
                    <a:pt x="105370" y="15775"/>
                    <a:pt x="107156" y="43755"/>
                  </a:cubicBezTo>
                  <a:cubicBezTo>
                    <a:pt x="107156" y="65186"/>
                    <a:pt x="90785" y="84832"/>
                    <a:pt x="58043" y="102691"/>
                  </a:cubicBezTo>
                  <a:cubicBezTo>
                    <a:pt x="47923" y="108644"/>
                    <a:pt x="40779" y="113109"/>
                    <a:pt x="36612" y="116086"/>
                  </a:cubicBezTo>
                  <a:cubicBezTo>
                    <a:pt x="22324" y="126206"/>
                    <a:pt x="15478" y="136922"/>
                    <a:pt x="16073" y="148233"/>
                  </a:cubicBezTo>
                  <a:lnTo>
                    <a:pt x="105370" y="148233"/>
                  </a:lnTo>
                  <a:lnTo>
                    <a:pt x="105370" y="160734"/>
                  </a:lnTo>
                  <a:lnTo>
                    <a:pt x="0" y="160734"/>
                  </a:lnTo>
                  <a:cubicBezTo>
                    <a:pt x="0" y="143470"/>
                    <a:pt x="4167" y="130373"/>
                    <a:pt x="12501" y="121443"/>
                  </a:cubicBezTo>
                  <a:cubicBezTo>
                    <a:pt x="21431" y="110728"/>
                    <a:pt x="36016" y="99715"/>
                    <a:pt x="56257" y="88404"/>
                  </a:cubicBezTo>
                  <a:cubicBezTo>
                    <a:pt x="80665" y="75902"/>
                    <a:pt x="92273" y="61317"/>
                    <a:pt x="91083" y="44648"/>
                  </a:cubicBezTo>
                  <a:cubicBezTo>
                    <a:pt x="89892" y="24408"/>
                    <a:pt x="77986" y="13394"/>
                    <a:pt x="55364" y="11608"/>
                  </a:cubicBezTo>
                  <a:cubicBezTo>
                    <a:pt x="32742" y="13990"/>
                    <a:pt x="21133" y="27682"/>
                    <a:pt x="20538" y="52685"/>
                  </a:cubicBezTo>
                  <a:lnTo>
                    <a:pt x="5358" y="52685"/>
                  </a:lnTo>
                  <a:cubicBezTo>
                    <a:pt x="6548" y="19347"/>
                    <a:pt x="23812" y="1786"/>
                    <a:pt x="57150" y="0"/>
                  </a:cubicBezTo>
                  <a:close/>
                </a:path>
              </a:pathLst>
            </a:custGeom>
            <a:solidFill>
              <a:schemeClr val="bg1"/>
            </a:solidFill>
            <a:ln>
              <a:noFill/>
            </a:ln>
            <a:effectLst/>
          </p:spPr>
          <p:txBody>
            <a:bodyPr rot="0" spcFirstLastPara="0" vertOverflow="overflow" horzOverflow="overflow" vert="horz" wrap="square" lIns="96435" tIns="48218" rIns="96435" bIns="48218"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34" name="组合 33"/>
          <p:cNvGrpSpPr/>
          <p:nvPr/>
        </p:nvGrpSpPr>
        <p:grpSpPr>
          <a:xfrm>
            <a:off x="8812443" y="5448910"/>
            <a:ext cx="530489" cy="530489"/>
            <a:chOff x="8355625" y="5166657"/>
            <a:chExt cx="503010" cy="503010"/>
          </a:xfrm>
        </p:grpSpPr>
        <p:sp>
          <p:nvSpPr>
            <p:cNvPr id="84" name="椭圆 83"/>
            <p:cNvSpPr/>
            <p:nvPr/>
          </p:nvSpPr>
          <p:spPr>
            <a:xfrm>
              <a:off x="8355625" y="5166657"/>
              <a:ext cx="503010" cy="503010"/>
            </a:xfrm>
            <a:prstGeom prst="ellipse">
              <a:avLst/>
            </a:prstGeom>
            <a:solidFill>
              <a:schemeClr val="accent4"/>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文本框 85"/>
            <p:cNvSpPr txBox="1"/>
            <p:nvPr/>
          </p:nvSpPr>
          <p:spPr>
            <a:xfrm>
              <a:off x="8550873" y="5336902"/>
              <a:ext cx="108942" cy="162520"/>
            </a:xfrm>
            <a:custGeom>
              <a:avLst/>
              <a:gdLst/>
              <a:ahLst/>
              <a:cxnLst/>
              <a:rect l="l" t="t" r="r" b="b"/>
              <a:pathLst>
                <a:path w="108942" h="162520">
                  <a:moveTo>
                    <a:pt x="58936" y="0"/>
                  </a:moveTo>
                  <a:cubicBezTo>
                    <a:pt x="85725" y="1190"/>
                    <a:pt x="101501" y="14287"/>
                    <a:pt x="106263" y="39290"/>
                  </a:cubicBezTo>
                  <a:lnTo>
                    <a:pt x="91083" y="39290"/>
                  </a:lnTo>
                  <a:cubicBezTo>
                    <a:pt x="86916" y="21431"/>
                    <a:pt x="76795" y="12204"/>
                    <a:pt x="60722" y="11608"/>
                  </a:cubicBezTo>
                  <a:cubicBezTo>
                    <a:pt x="30956" y="11013"/>
                    <a:pt x="15776" y="35421"/>
                    <a:pt x="15180" y="84832"/>
                  </a:cubicBezTo>
                  <a:cubicBezTo>
                    <a:pt x="25896" y="68163"/>
                    <a:pt x="39886" y="59829"/>
                    <a:pt x="57150" y="59829"/>
                  </a:cubicBezTo>
                  <a:cubicBezTo>
                    <a:pt x="90487" y="61019"/>
                    <a:pt x="107751" y="78283"/>
                    <a:pt x="108942" y="111621"/>
                  </a:cubicBezTo>
                  <a:cubicBezTo>
                    <a:pt x="107751" y="144363"/>
                    <a:pt x="90487" y="161329"/>
                    <a:pt x="57150" y="162520"/>
                  </a:cubicBezTo>
                  <a:cubicBezTo>
                    <a:pt x="19050" y="161925"/>
                    <a:pt x="0" y="136624"/>
                    <a:pt x="0" y="86618"/>
                  </a:cubicBezTo>
                  <a:cubicBezTo>
                    <a:pt x="1191" y="30063"/>
                    <a:pt x="20836" y="1190"/>
                    <a:pt x="58936" y="0"/>
                  </a:cubicBezTo>
                  <a:close/>
                  <a:moveTo>
                    <a:pt x="57150" y="72330"/>
                  </a:moveTo>
                  <a:cubicBezTo>
                    <a:pt x="33933" y="74116"/>
                    <a:pt x="21729" y="87213"/>
                    <a:pt x="20538" y="111621"/>
                  </a:cubicBezTo>
                  <a:cubicBezTo>
                    <a:pt x="21729" y="137815"/>
                    <a:pt x="33933" y="151209"/>
                    <a:pt x="57150" y="151804"/>
                  </a:cubicBezTo>
                  <a:cubicBezTo>
                    <a:pt x="79772" y="151209"/>
                    <a:pt x="91976" y="137517"/>
                    <a:pt x="93762" y="110728"/>
                  </a:cubicBezTo>
                  <a:cubicBezTo>
                    <a:pt x="93166" y="85725"/>
                    <a:pt x="80962" y="72925"/>
                    <a:pt x="57150" y="72330"/>
                  </a:cubicBezTo>
                  <a:close/>
                </a:path>
              </a:pathLst>
            </a:custGeom>
            <a:solidFill>
              <a:schemeClr val="bg1"/>
            </a:solidFill>
            <a:ln>
              <a:noFill/>
            </a:ln>
            <a:effectLst/>
          </p:spPr>
          <p:txBody>
            <a:bodyPr rot="0" spcFirstLastPara="0" vertOverflow="overflow" horzOverflow="overflow" vert="horz" wrap="square" lIns="96435" tIns="48218" rIns="96435" bIns="48218"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11" name="组合 10"/>
          <p:cNvGrpSpPr/>
          <p:nvPr/>
        </p:nvGrpSpPr>
        <p:grpSpPr>
          <a:xfrm>
            <a:off x="8814495" y="3899155"/>
            <a:ext cx="530489" cy="530489"/>
            <a:chOff x="8357571" y="3697179"/>
            <a:chExt cx="503010" cy="503010"/>
          </a:xfrm>
        </p:grpSpPr>
        <p:sp>
          <p:nvSpPr>
            <p:cNvPr id="81" name="椭圆 80"/>
            <p:cNvSpPr/>
            <p:nvPr/>
          </p:nvSpPr>
          <p:spPr>
            <a:xfrm>
              <a:off x="8357571" y="3697179"/>
              <a:ext cx="503010" cy="503010"/>
            </a:xfrm>
            <a:prstGeom prst="ellipse">
              <a:avLst/>
            </a:prstGeom>
            <a:solidFill>
              <a:schemeClr val="accent5"/>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文本框 86"/>
            <p:cNvSpPr txBox="1"/>
            <p:nvPr/>
          </p:nvSpPr>
          <p:spPr>
            <a:xfrm>
              <a:off x="8550873" y="3867357"/>
              <a:ext cx="110728" cy="159841"/>
            </a:xfrm>
            <a:custGeom>
              <a:avLst/>
              <a:gdLst/>
              <a:ahLst/>
              <a:cxnLst/>
              <a:rect l="l" t="t" r="r" b="b"/>
              <a:pathLst>
                <a:path w="110728" h="159841">
                  <a:moveTo>
                    <a:pt x="75009" y="0"/>
                  </a:moveTo>
                  <a:lnTo>
                    <a:pt x="88404" y="0"/>
                  </a:lnTo>
                  <a:lnTo>
                    <a:pt x="88404" y="108049"/>
                  </a:lnTo>
                  <a:lnTo>
                    <a:pt x="110728" y="108049"/>
                  </a:lnTo>
                  <a:lnTo>
                    <a:pt x="110728" y="119657"/>
                  </a:lnTo>
                  <a:lnTo>
                    <a:pt x="88404" y="119657"/>
                  </a:lnTo>
                  <a:lnTo>
                    <a:pt x="88404" y="159841"/>
                  </a:lnTo>
                  <a:lnTo>
                    <a:pt x="74116" y="159841"/>
                  </a:lnTo>
                  <a:lnTo>
                    <a:pt x="74116" y="119657"/>
                  </a:lnTo>
                  <a:lnTo>
                    <a:pt x="0" y="119657"/>
                  </a:lnTo>
                  <a:lnTo>
                    <a:pt x="0" y="107156"/>
                  </a:lnTo>
                  <a:lnTo>
                    <a:pt x="75009" y="0"/>
                  </a:lnTo>
                  <a:close/>
                  <a:moveTo>
                    <a:pt x="74116" y="22324"/>
                  </a:moveTo>
                  <a:lnTo>
                    <a:pt x="14287" y="108049"/>
                  </a:lnTo>
                  <a:lnTo>
                    <a:pt x="74116" y="108049"/>
                  </a:lnTo>
                  <a:lnTo>
                    <a:pt x="74116" y="22324"/>
                  </a:lnTo>
                  <a:close/>
                </a:path>
              </a:pathLst>
            </a:custGeom>
            <a:solidFill>
              <a:schemeClr val="bg1"/>
            </a:solidFill>
            <a:ln>
              <a:noFill/>
            </a:ln>
            <a:effectLst/>
          </p:spPr>
          <p:txBody>
            <a:bodyPr rot="0" spcFirstLastPara="0" vertOverflow="overflow" horzOverflow="overflow" vert="horz" wrap="square" lIns="96435" tIns="48218" rIns="96435" bIns="48218"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18" name="组合 17"/>
          <p:cNvGrpSpPr/>
          <p:nvPr/>
        </p:nvGrpSpPr>
        <p:grpSpPr>
          <a:xfrm>
            <a:off x="3541486" y="5448910"/>
            <a:ext cx="530489" cy="530489"/>
            <a:chOff x="3357703" y="5166657"/>
            <a:chExt cx="503010" cy="503010"/>
          </a:xfrm>
        </p:grpSpPr>
        <p:sp>
          <p:nvSpPr>
            <p:cNvPr id="72" name="椭圆 71"/>
            <p:cNvSpPr/>
            <p:nvPr/>
          </p:nvSpPr>
          <p:spPr>
            <a:xfrm>
              <a:off x="3357703" y="5166657"/>
              <a:ext cx="503010" cy="503010"/>
            </a:xfrm>
            <a:prstGeom prst="ellipse">
              <a:avLst/>
            </a:prstGeom>
            <a:solidFill>
              <a:schemeClr val="accent3"/>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文本框 87"/>
            <p:cNvSpPr txBox="1"/>
            <p:nvPr/>
          </p:nvSpPr>
          <p:spPr>
            <a:xfrm>
              <a:off x="3554737" y="5339921"/>
              <a:ext cx="108049" cy="161627"/>
            </a:xfrm>
            <a:custGeom>
              <a:avLst/>
              <a:gdLst/>
              <a:ahLst/>
              <a:cxnLst/>
              <a:rect l="l" t="t" r="r" b="b"/>
              <a:pathLst>
                <a:path w="108049" h="161627">
                  <a:moveTo>
                    <a:pt x="18752" y="0"/>
                  </a:moveTo>
                  <a:lnTo>
                    <a:pt x="99119" y="0"/>
                  </a:lnTo>
                  <a:lnTo>
                    <a:pt x="99119" y="12501"/>
                  </a:lnTo>
                  <a:lnTo>
                    <a:pt x="31254" y="12501"/>
                  </a:lnTo>
                  <a:lnTo>
                    <a:pt x="21431" y="66972"/>
                  </a:lnTo>
                  <a:cubicBezTo>
                    <a:pt x="32147" y="59829"/>
                    <a:pt x="43755" y="56257"/>
                    <a:pt x="56257" y="56257"/>
                  </a:cubicBezTo>
                  <a:cubicBezTo>
                    <a:pt x="88404" y="58638"/>
                    <a:pt x="105668" y="76497"/>
                    <a:pt x="108049" y="109835"/>
                  </a:cubicBezTo>
                  <a:cubicBezTo>
                    <a:pt x="105668" y="142577"/>
                    <a:pt x="88404" y="159841"/>
                    <a:pt x="56257" y="161627"/>
                  </a:cubicBezTo>
                  <a:cubicBezTo>
                    <a:pt x="20538" y="161627"/>
                    <a:pt x="1786" y="147042"/>
                    <a:pt x="0" y="117872"/>
                  </a:cubicBezTo>
                  <a:lnTo>
                    <a:pt x="14287" y="117872"/>
                  </a:lnTo>
                  <a:cubicBezTo>
                    <a:pt x="17859" y="139898"/>
                    <a:pt x="31254" y="150911"/>
                    <a:pt x="54471" y="150911"/>
                  </a:cubicBezTo>
                  <a:cubicBezTo>
                    <a:pt x="78284" y="149721"/>
                    <a:pt x="91083" y="136029"/>
                    <a:pt x="92869" y="109835"/>
                  </a:cubicBezTo>
                  <a:cubicBezTo>
                    <a:pt x="91083" y="84236"/>
                    <a:pt x="77688" y="70544"/>
                    <a:pt x="52685" y="68758"/>
                  </a:cubicBezTo>
                  <a:cubicBezTo>
                    <a:pt x="37207" y="68758"/>
                    <a:pt x="25598" y="74414"/>
                    <a:pt x="17859" y="85725"/>
                  </a:cubicBezTo>
                  <a:lnTo>
                    <a:pt x="6251" y="83939"/>
                  </a:lnTo>
                  <a:lnTo>
                    <a:pt x="18752" y="0"/>
                  </a:lnTo>
                  <a:close/>
                </a:path>
              </a:pathLst>
            </a:custGeom>
            <a:solidFill>
              <a:schemeClr val="bg1"/>
            </a:solidFill>
            <a:ln>
              <a:noFill/>
            </a:ln>
            <a:effectLst/>
          </p:spPr>
          <p:txBody>
            <a:bodyPr rot="0" spcFirstLastPara="0" vertOverflow="overflow" horzOverflow="overflow" vert="horz" wrap="square" lIns="96435" tIns="48218" rIns="96435" bIns="48218"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sp>
        <p:nvSpPr>
          <p:cNvPr id="89" name="Freeform 752"/>
          <p:cNvSpPr>
            <a:spLocks noChangeAspect="1" noEditPoints="1"/>
          </p:cNvSpPr>
          <p:nvPr/>
        </p:nvSpPr>
        <p:spPr bwMode="auto">
          <a:xfrm>
            <a:off x="6238353" y="3816816"/>
            <a:ext cx="491713" cy="679897"/>
          </a:xfrm>
          <a:custGeom>
            <a:avLst/>
            <a:gdLst>
              <a:gd name="T0" fmla="*/ 203 w 210"/>
              <a:gd name="T1" fmla="*/ 12 h 288"/>
              <a:gd name="T2" fmla="*/ 194 w 210"/>
              <a:gd name="T3" fmla="*/ 21 h 288"/>
              <a:gd name="T4" fmla="*/ 197 w 210"/>
              <a:gd name="T5" fmla="*/ 33 h 288"/>
              <a:gd name="T6" fmla="*/ 191 w 210"/>
              <a:gd name="T7" fmla="*/ 48 h 288"/>
              <a:gd name="T8" fmla="*/ 176 w 210"/>
              <a:gd name="T9" fmla="*/ 54 h 288"/>
              <a:gd name="T10" fmla="*/ 148 w 210"/>
              <a:gd name="T11" fmla="*/ 35 h 288"/>
              <a:gd name="T12" fmla="*/ 137 w 210"/>
              <a:gd name="T13" fmla="*/ 20 h 288"/>
              <a:gd name="T14" fmla="*/ 103 w 210"/>
              <a:gd name="T15" fmla="*/ 0 h 288"/>
              <a:gd name="T16" fmla="*/ 79 w 210"/>
              <a:gd name="T17" fmla="*/ 9 h 288"/>
              <a:gd name="T18" fmla="*/ 70 w 210"/>
              <a:gd name="T19" fmla="*/ 32 h 288"/>
              <a:gd name="T20" fmla="*/ 70 w 210"/>
              <a:gd name="T21" fmla="*/ 52 h 288"/>
              <a:gd name="T22" fmla="*/ 55 w 210"/>
              <a:gd name="T23" fmla="*/ 52 h 288"/>
              <a:gd name="T24" fmla="*/ 0 w 210"/>
              <a:gd name="T25" fmla="*/ 107 h 288"/>
              <a:gd name="T26" fmla="*/ 0 w 210"/>
              <a:gd name="T27" fmla="*/ 212 h 288"/>
              <a:gd name="T28" fmla="*/ 0 w 210"/>
              <a:gd name="T29" fmla="*/ 217 h 288"/>
              <a:gd name="T30" fmla="*/ 76 w 210"/>
              <a:gd name="T31" fmla="*/ 288 h 288"/>
              <a:gd name="T32" fmla="*/ 151 w 210"/>
              <a:gd name="T33" fmla="*/ 217 h 288"/>
              <a:gd name="T34" fmla="*/ 152 w 210"/>
              <a:gd name="T35" fmla="*/ 212 h 288"/>
              <a:gd name="T36" fmla="*/ 152 w 210"/>
              <a:gd name="T37" fmla="*/ 107 h 288"/>
              <a:gd name="T38" fmla="*/ 97 w 210"/>
              <a:gd name="T39" fmla="*/ 52 h 288"/>
              <a:gd name="T40" fmla="*/ 82 w 210"/>
              <a:gd name="T41" fmla="*/ 52 h 288"/>
              <a:gd name="T42" fmla="*/ 82 w 210"/>
              <a:gd name="T43" fmla="*/ 33 h 288"/>
              <a:gd name="T44" fmla="*/ 88 w 210"/>
              <a:gd name="T45" fmla="*/ 18 h 288"/>
              <a:gd name="T46" fmla="*/ 103 w 210"/>
              <a:gd name="T47" fmla="*/ 11 h 288"/>
              <a:gd name="T48" fmla="*/ 103 w 210"/>
              <a:gd name="T49" fmla="*/ 11 h 288"/>
              <a:gd name="T50" fmla="*/ 131 w 210"/>
              <a:gd name="T51" fmla="*/ 30 h 288"/>
              <a:gd name="T52" fmla="*/ 143 w 210"/>
              <a:gd name="T53" fmla="*/ 45 h 288"/>
              <a:gd name="T54" fmla="*/ 177 w 210"/>
              <a:gd name="T55" fmla="*/ 65 h 288"/>
              <a:gd name="T56" fmla="*/ 200 w 210"/>
              <a:gd name="T57" fmla="*/ 56 h 288"/>
              <a:gd name="T58" fmla="*/ 210 w 210"/>
              <a:gd name="T59" fmla="*/ 33 h 288"/>
              <a:gd name="T60" fmla="*/ 203 w 210"/>
              <a:gd name="T61" fmla="*/ 12 h 288"/>
              <a:gd name="T62" fmla="*/ 22 w 210"/>
              <a:gd name="T63" fmla="*/ 113 h 288"/>
              <a:gd name="T64" fmla="*/ 61 w 210"/>
              <a:gd name="T65" fmla="*/ 74 h 288"/>
              <a:gd name="T66" fmla="*/ 67 w 210"/>
              <a:gd name="T67" fmla="*/ 74 h 288"/>
              <a:gd name="T68" fmla="*/ 67 w 210"/>
              <a:gd name="T69" fmla="*/ 151 h 288"/>
              <a:gd name="T70" fmla="*/ 22 w 210"/>
              <a:gd name="T71" fmla="*/ 151 h 288"/>
              <a:gd name="T72" fmla="*/ 22 w 210"/>
              <a:gd name="T73" fmla="*/ 113 h 288"/>
              <a:gd name="T74" fmla="*/ 131 w 210"/>
              <a:gd name="T75" fmla="*/ 113 h 288"/>
              <a:gd name="T76" fmla="*/ 131 w 210"/>
              <a:gd name="T77" fmla="*/ 151 h 288"/>
              <a:gd name="T78" fmla="*/ 84 w 210"/>
              <a:gd name="T79" fmla="*/ 151 h 288"/>
              <a:gd name="T80" fmla="*/ 84 w 210"/>
              <a:gd name="T81" fmla="*/ 74 h 288"/>
              <a:gd name="T82" fmla="*/ 92 w 210"/>
              <a:gd name="T83" fmla="*/ 74 h 288"/>
              <a:gd name="T84" fmla="*/ 131 w 210"/>
              <a:gd name="T85" fmla="*/ 11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0" h="288">
                <a:moveTo>
                  <a:pt x="203" y="12"/>
                </a:moveTo>
                <a:cubicBezTo>
                  <a:pt x="194" y="21"/>
                  <a:pt x="194" y="21"/>
                  <a:pt x="194" y="21"/>
                </a:cubicBezTo>
                <a:cubicBezTo>
                  <a:pt x="196" y="24"/>
                  <a:pt x="197" y="28"/>
                  <a:pt x="197" y="33"/>
                </a:cubicBezTo>
                <a:cubicBezTo>
                  <a:pt x="197" y="38"/>
                  <a:pt x="195" y="44"/>
                  <a:pt x="191" y="48"/>
                </a:cubicBezTo>
                <a:cubicBezTo>
                  <a:pt x="187" y="52"/>
                  <a:pt x="182" y="54"/>
                  <a:pt x="176" y="54"/>
                </a:cubicBezTo>
                <a:cubicBezTo>
                  <a:pt x="167" y="54"/>
                  <a:pt x="156" y="47"/>
                  <a:pt x="148" y="35"/>
                </a:cubicBezTo>
                <a:cubicBezTo>
                  <a:pt x="137" y="20"/>
                  <a:pt x="137" y="20"/>
                  <a:pt x="137" y="20"/>
                </a:cubicBezTo>
                <a:cubicBezTo>
                  <a:pt x="126" y="6"/>
                  <a:pt x="115" y="0"/>
                  <a:pt x="103" y="0"/>
                </a:cubicBezTo>
                <a:cubicBezTo>
                  <a:pt x="93" y="0"/>
                  <a:pt x="85" y="3"/>
                  <a:pt x="79" y="9"/>
                </a:cubicBezTo>
                <a:cubicBezTo>
                  <a:pt x="73" y="15"/>
                  <a:pt x="70" y="23"/>
                  <a:pt x="70" y="32"/>
                </a:cubicBezTo>
                <a:cubicBezTo>
                  <a:pt x="70" y="32"/>
                  <a:pt x="70" y="44"/>
                  <a:pt x="70" y="52"/>
                </a:cubicBezTo>
                <a:cubicBezTo>
                  <a:pt x="55" y="52"/>
                  <a:pt x="55" y="52"/>
                  <a:pt x="55" y="52"/>
                </a:cubicBezTo>
                <a:cubicBezTo>
                  <a:pt x="27" y="52"/>
                  <a:pt x="0" y="79"/>
                  <a:pt x="0" y="107"/>
                </a:cubicBezTo>
                <a:cubicBezTo>
                  <a:pt x="0" y="212"/>
                  <a:pt x="0" y="212"/>
                  <a:pt x="0" y="212"/>
                </a:cubicBezTo>
                <a:cubicBezTo>
                  <a:pt x="0" y="214"/>
                  <a:pt x="0" y="215"/>
                  <a:pt x="0" y="217"/>
                </a:cubicBezTo>
                <a:cubicBezTo>
                  <a:pt x="3" y="257"/>
                  <a:pt x="36" y="288"/>
                  <a:pt x="76" y="288"/>
                </a:cubicBezTo>
                <a:cubicBezTo>
                  <a:pt x="116" y="288"/>
                  <a:pt x="149" y="257"/>
                  <a:pt x="151" y="217"/>
                </a:cubicBezTo>
                <a:cubicBezTo>
                  <a:pt x="152" y="215"/>
                  <a:pt x="152" y="214"/>
                  <a:pt x="152" y="212"/>
                </a:cubicBezTo>
                <a:cubicBezTo>
                  <a:pt x="152" y="107"/>
                  <a:pt x="152" y="107"/>
                  <a:pt x="152" y="107"/>
                </a:cubicBezTo>
                <a:cubicBezTo>
                  <a:pt x="152" y="79"/>
                  <a:pt x="125" y="52"/>
                  <a:pt x="97" y="52"/>
                </a:cubicBezTo>
                <a:cubicBezTo>
                  <a:pt x="82" y="52"/>
                  <a:pt x="82" y="52"/>
                  <a:pt x="82" y="52"/>
                </a:cubicBezTo>
                <a:cubicBezTo>
                  <a:pt x="82" y="44"/>
                  <a:pt x="82" y="33"/>
                  <a:pt x="82" y="33"/>
                </a:cubicBezTo>
                <a:cubicBezTo>
                  <a:pt x="82" y="27"/>
                  <a:pt x="85" y="22"/>
                  <a:pt x="88" y="18"/>
                </a:cubicBezTo>
                <a:cubicBezTo>
                  <a:pt x="92" y="13"/>
                  <a:pt x="97" y="11"/>
                  <a:pt x="103" y="11"/>
                </a:cubicBezTo>
                <a:cubicBezTo>
                  <a:pt x="103" y="11"/>
                  <a:pt x="103" y="11"/>
                  <a:pt x="103" y="11"/>
                </a:cubicBezTo>
                <a:cubicBezTo>
                  <a:pt x="113" y="11"/>
                  <a:pt x="124" y="18"/>
                  <a:pt x="131" y="30"/>
                </a:cubicBezTo>
                <a:cubicBezTo>
                  <a:pt x="143" y="45"/>
                  <a:pt x="143" y="45"/>
                  <a:pt x="143" y="45"/>
                </a:cubicBezTo>
                <a:cubicBezTo>
                  <a:pt x="153" y="59"/>
                  <a:pt x="164" y="65"/>
                  <a:pt x="177" y="65"/>
                </a:cubicBezTo>
                <a:cubicBezTo>
                  <a:pt x="187" y="65"/>
                  <a:pt x="194" y="62"/>
                  <a:pt x="200" y="56"/>
                </a:cubicBezTo>
                <a:cubicBezTo>
                  <a:pt x="207" y="50"/>
                  <a:pt x="210" y="42"/>
                  <a:pt x="210" y="33"/>
                </a:cubicBezTo>
                <a:cubicBezTo>
                  <a:pt x="210" y="24"/>
                  <a:pt x="207" y="18"/>
                  <a:pt x="203" y="12"/>
                </a:cubicBezTo>
                <a:close/>
                <a:moveTo>
                  <a:pt x="22" y="113"/>
                </a:moveTo>
                <a:cubicBezTo>
                  <a:pt x="22" y="92"/>
                  <a:pt x="40" y="74"/>
                  <a:pt x="61" y="74"/>
                </a:cubicBezTo>
                <a:cubicBezTo>
                  <a:pt x="67" y="74"/>
                  <a:pt x="67" y="74"/>
                  <a:pt x="67" y="74"/>
                </a:cubicBezTo>
                <a:cubicBezTo>
                  <a:pt x="67" y="151"/>
                  <a:pt x="67" y="151"/>
                  <a:pt x="67" y="151"/>
                </a:cubicBezTo>
                <a:cubicBezTo>
                  <a:pt x="22" y="151"/>
                  <a:pt x="22" y="151"/>
                  <a:pt x="22" y="151"/>
                </a:cubicBezTo>
                <a:lnTo>
                  <a:pt x="22" y="113"/>
                </a:lnTo>
                <a:close/>
                <a:moveTo>
                  <a:pt x="131" y="113"/>
                </a:moveTo>
                <a:cubicBezTo>
                  <a:pt x="131" y="151"/>
                  <a:pt x="131" y="151"/>
                  <a:pt x="131" y="151"/>
                </a:cubicBezTo>
                <a:cubicBezTo>
                  <a:pt x="84" y="151"/>
                  <a:pt x="84" y="151"/>
                  <a:pt x="84" y="151"/>
                </a:cubicBezTo>
                <a:cubicBezTo>
                  <a:pt x="84" y="74"/>
                  <a:pt x="84" y="74"/>
                  <a:pt x="84" y="74"/>
                </a:cubicBezTo>
                <a:cubicBezTo>
                  <a:pt x="92" y="74"/>
                  <a:pt x="92" y="74"/>
                  <a:pt x="92" y="74"/>
                </a:cubicBezTo>
                <a:cubicBezTo>
                  <a:pt x="113" y="74"/>
                  <a:pt x="131" y="92"/>
                  <a:pt x="131" y="113"/>
                </a:cubicBezTo>
                <a:close/>
              </a:path>
            </a:pathLst>
          </a:custGeom>
          <a:solidFill>
            <a:schemeClr val="bg1">
              <a:lumMod val="85000"/>
            </a:schemeClr>
          </a:solidFill>
          <a:ln w="38100">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8" name="文本框 67"/>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文本框 69"/>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椭圆 70"/>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椭圆 73"/>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465760246"/>
      </p:ext>
    </p:extLst>
  </p:cSld>
  <p:clrMapOvr>
    <a:masterClrMapping/>
  </p:clrMapOvr>
  <mc:AlternateContent xmlns:mc="http://schemas.openxmlformats.org/markup-compatibility/2006" xmlns:p14="http://schemas.microsoft.com/office/powerpoint/2010/main">
    <mc:Choice Requires="p14">
      <p:transition spd="slow" p14:dur="1250" advTm="10000">
        <p14:switch dir="r"/>
      </p:transition>
    </mc:Choice>
    <mc:Fallback xmlns="">
      <p:transition spd="slow" advTm="10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89"/>
                                            </p:tgtEl>
                                            <p:attrNameLst>
                                              <p:attrName>style.visibility</p:attrName>
                                            </p:attrNameLst>
                                          </p:cBhvr>
                                          <p:to>
                                            <p:strVal val="visible"/>
                                          </p:to>
                                        </p:set>
                                        <p:animEffect transition="in" filter="fade">
                                          <p:cBhvr>
                                            <p:cTn id="31" dur="500"/>
                                            <p:tgtEl>
                                              <p:spTgt spid="89"/>
                                            </p:tgtEl>
                                          </p:cBhvr>
                                        </p:animEffect>
                                      </p:childTnLst>
                                    </p:cTn>
                                  </p:par>
                                  <p:par>
                                    <p:cTn id="32" presetID="2" presetClass="entr" presetSubtype="4" accel="4000" fill="hold" nodeType="withEffect" p14:presetBounceEnd="60000">
                                      <p:stCondLst>
                                        <p:cond delay="250"/>
                                      </p:stCondLst>
                                      <p:childTnLst>
                                        <p:set>
                                          <p:cBhvr>
                                            <p:cTn id="33" dur="1" fill="hold">
                                              <p:stCondLst>
                                                <p:cond delay="0"/>
                                              </p:stCondLst>
                                            </p:cTn>
                                            <p:tgtEl>
                                              <p:spTgt spid="8"/>
                                            </p:tgtEl>
                                            <p:attrNameLst>
                                              <p:attrName>style.visibility</p:attrName>
                                            </p:attrNameLst>
                                          </p:cBhvr>
                                          <p:to>
                                            <p:strVal val="visible"/>
                                          </p:to>
                                        </p:set>
                                        <p:anim calcmode="lin" valueType="num" p14:bounceEnd="60000">
                                          <p:cBhvr additive="base">
                                            <p:cTn id="34" dur="500" fill="hold"/>
                                            <p:tgtEl>
                                              <p:spTgt spid="8"/>
                                            </p:tgtEl>
                                            <p:attrNameLst>
                                              <p:attrName>ppt_x</p:attrName>
                                            </p:attrNameLst>
                                          </p:cBhvr>
                                          <p:tavLst>
                                            <p:tav tm="0">
                                              <p:val>
                                                <p:strVal val="#ppt_x"/>
                                              </p:val>
                                            </p:tav>
                                            <p:tav tm="100000">
                                              <p:val>
                                                <p:strVal val="#ppt_x"/>
                                              </p:val>
                                            </p:tav>
                                          </p:tavLst>
                                        </p:anim>
                                        <p:anim calcmode="lin" valueType="num" p14:bounceEnd="60000">
                                          <p:cBhvr additive="base">
                                            <p:cTn id="35" dur="500" fill="hold"/>
                                            <p:tgtEl>
                                              <p:spTgt spid="8"/>
                                            </p:tgtEl>
                                            <p:attrNameLst>
                                              <p:attrName>ppt_y</p:attrName>
                                            </p:attrNameLst>
                                          </p:cBhvr>
                                          <p:tavLst>
                                            <p:tav tm="0">
                                              <p:val>
                                                <p:strVal val="1+#ppt_h/2"/>
                                              </p:val>
                                            </p:tav>
                                            <p:tav tm="100000">
                                              <p:val>
                                                <p:strVal val="#ppt_y"/>
                                              </p:val>
                                            </p:tav>
                                          </p:tavLst>
                                        </p:anim>
                                      </p:childTnLst>
                                    </p:cTn>
                                  </p:par>
                                  <p:par>
                                    <p:cTn id="36" presetID="2" presetClass="entr" presetSubtype="4" accel="4000" fill="hold" nodeType="withEffect" p14:presetBounceEnd="60000">
                                      <p:stCondLst>
                                        <p:cond delay="250"/>
                                      </p:stCondLst>
                                      <p:childTnLst>
                                        <p:set>
                                          <p:cBhvr>
                                            <p:cTn id="37" dur="1" fill="hold">
                                              <p:stCondLst>
                                                <p:cond delay="0"/>
                                              </p:stCondLst>
                                            </p:cTn>
                                            <p:tgtEl>
                                              <p:spTgt spid="9"/>
                                            </p:tgtEl>
                                            <p:attrNameLst>
                                              <p:attrName>style.visibility</p:attrName>
                                            </p:attrNameLst>
                                          </p:cBhvr>
                                          <p:to>
                                            <p:strVal val="visible"/>
                                          </p:to>
                                        </p:set>
                                        <p:anim calcmode="lin" valueType="num" p14:bounceEnd="60000">
                                          <p:cBhvr additive="base">
                                            <p:cTn id="38" dur="500" fill="hold"/>
                                            <p:tgtEl>
                                              <p:spTgt spid="9"/>
                                            </p:tgtEl>
                                            <p:attrNameLst>
                                              <p:attrName>ppt_x</p:attrName>
                                            </p:attrNameLst>
                                          </p:cBhvr>
                                          <p:tavLst>
                                            <p:tav tm="0">
                                              <p:val>
                                                <p:strVal val="#ppt_x"/>
                                              </p:val>
                                            </p:tav>
                                            <p:tav tm="100000">
                                              <p:val>
                                                <p:strVal val="#ppt_x"/>
                                              </p:val>
                                            </p:tav>
                                          </p:tavLst>
                                        </p:anim>
                                        <p:anim calcmode="lin" valueType="num" p14:bounceEnd="60000">
                                          <p:cBhvr additive="base">
                                            <p:cTn id="39" dur="500" fill="hold"/>
                                            <p:tgtEl>
                                              <p:spTgt spid="9"/>
                                            </p:tgtEl>
                                            <p:attrNameLst>
                                              <p:attrName>ppt_y</p:attrName>
                                            </p:attrNameLst>
                                          </p:cBhvr>
                                          <p:tavLst>
                                            <p:tav tm="0">
                                              <p:val>
                                                <p:strVal val="1+#ppt_h/2"/>
                                              </p:val>
                                            </p:tav>
                                            <p:tav tm="100000">
                                              <p:val>
                                                <p:strVal val="#ppt_y"/>
                                              </p:val>
                                            </p:tav>
                                          </p:tavLst>
                                        </p:anim>
                                      </p:childTnLst>
                                    </p:cTn>
                                  </p:par>
                                  <p:par>
                                    <p:cTn id="40" presetID="2" presetClass="entr" presetSubtype="4" accel="4000" fill="hold" nodeType="withEffect" p14:presetBounceEnd="60000">
                                      <p:stCondLst>
                                        <p:cond delay="250"/>
                                      </p:stCondLst>
                                      <p:childTnLst>
                                        <p:set>
                                          <p:cBhvr>
                                            <p:cTn id="41" dur="1" fill="hold">
                                              <p:stCondLst>
                                                <p:cond delay="0"/>
                                              </p:stCondLst>
                                            </p:cTn>
                                            <p:tgtEl>
                                              <p:spTgt spid="10"/>
                                            </p:tgtEl>
                                            <p:attrNameLst>
                                              <p:attrName>style.visibility</p:attrName>
                                            </p:attrNameLst>
                                          </p:cBhvr>
                                          <p:to>
                                            <p:strVal val="visible"/>
                                          </p:to>
                                        </p:set>
                                        <p:anim calcmode="lin" valueType="num" p14:bounceEnd="60000">
                                          <p:cBhvr additive="base">
                                            <p:cTn id="42" dur="500" fill="hold"/>
                                            <p:tgtEl>
                                              <p:spTgt spid="10"/>
                                            </p:tgtEl>
                                            <p:attrNameLst>
                                              <p:attrName>ppt_x</p:attrName>
                                            </p:attrNameLst>
                                          </p:cBhvr>
                                          <p:tavLst>
                                            <p:tav tm="0">
                                              <p:val>
                                                <p:strVal val="#ppt_x"/>
                                              </p:val>
                                            </p:tav>
                                            <p:tav tm="100000">
                                              <p:val>
                                                <p:strVal val="#ppt_x"/>
                                              </p:val>
                                            </p:tav>
                                          </p:tavLst>
                                        </p:anim>
                                        <p:anim calcmode="lin" valueType="num" p14:bounceEnd="60000">
                                          <p:cBhvr additive="base">
                                            <p:cTn id="43" dur="500" fill="hold"/>
                                            <p:tgtEl>
                                              <p:spTgt spid="10"/>
                                            </p:tgtEl>
                                            <p:attrNameLst>
                                              <p:attrName>ppt_y</p:attrName>
                                            </p:attrNameLst>
                                          </p:cBhvr>
                                          <p:tavLst>
                                            <p:tav tm="0">
                                              <p:val>
                                                <p:strVal val="1+#ppt_h/2"/>
                                              </p:val>
                                            </p:tav>
                                            <p:tav tm="100000">
                                              <p:val>
                                                <p:strVal val="#ppt_y"/>
                                              </p:val>
                                            </p:tav>
                                          </p:tavLst>
                                        </p:anim>
                                      </p:childTnLst>
                                    </p:cTn>
                                  </p:par>
                                  <p:par>
                                    <p:cTn id="44" presetID="2" presetClass="entr" presetSubtype="4" accel="4000" fill="hold" nodeType="withEffect" p14:presetBounceEnd="60000">
                                      <p:stCondLst>
                                        <p:cond delay="250"/>
                                      </p:stCondLst>
                                      <p:childTnLst>
                                        <p:set>
                                          <p:cBhvr>
                                            <p:cTn id="45" dur="1" fill="hold">
                                              <p:stCondLst>
                                                <p:cond delay="0"/>
                                              </p:stCondLst>
                                            </p:cTn>
                                            <p:tgtEl>
                                              <p:spTgt spid="11"/>
                                            </p:tgtEl>
                                            <p:attrNameLst>
                                              <p:attrName>style.visibility</p:attrName>
                                            </p:attrNameLst>
                                          </p:cBhvr>
                                          <p:to>
                                            <p:strVal val="visible"/>
                                          </p:to>
                                        </p:set>
                                        <p:anim calcmode="lin" valueType="num" p14:bounceEnd="60000">
                                          <p:cBhvr additive="base">
                                            <p:cTn id="46" dur="500" fill="hold"/>
                                            <p:tgtEl>
                                              <p:spTgt spid="11"/>
                                            </p:tgtEl>
                                            <p:attrNameLst>
                                              <p:attrName>ppt_x</p:attrName>
                                            </p:attrNameLst>
                                          </p:cBhvr>
                                          <p:tavLst>
                                            <p:tav tm="0">
                                              <p:val>
                                                <p:strVal val="#ppt_x"/>
                                              </p:val>
                                            </p:tav>
                                            <p:tav tm="100000">
                                              <p:val>
                                                <p:strVal val="#ppt_x"/>
                                              </p:val>
                                            </p:tav>
                                          </p:tavLst>
                                        </p:anim>
                                        <p:anim calcmode="lin" valueType="num" p14:bounceEnd="60000">
                                          <p:cBhvr additive="base">
                                            <p:cTn id="47" dur="500" fill="hold"/>
                                            <p:tgtEl>
                                              <p:spTgt spid="11"/>
                                            </p:tgtEl>
                                            <p:attrNameLst>
                                              <p:attrName>ppt_y</p:attrName>
                                            </p:attrNameLst>
                                          </p:cBhvr>
                                          <p:tavLst>
                                            <p:tav tm="0">
                                              <p:val>
                                                <p:strVal val="1+#ppt_h/2"/>
                                              </p:val>
                                            </p:tav>
                                            <p:tav tm="100000">
                                              <p:val>
                                                <p:strVal val="#ppt_y"/>
                                              </p:val>
                                            </p:tav>
                                          </p:tavLst>
                                        </p:anim>
                                      </p:childTnLst>
                                    </p:cTn>
                                  </p:par>
                                  <p:par>
                                    <p:cTn id="48" presetID="2" presetClass="entr" presetSubtype="4" accel="4000" fill="hold" nodeType="withEffect" p14:presetBounceEnd="60000">
                                      <p:stCondLst>
                                        <p:cond delay="250"/>
                                      </p:stCondLst>
                                      <p:childTnLst>
                                        <p:set>
                                          <p:cBhvr>
                                            <p:cTn id="49" dur="1" fill="hold">
                                              <p:stCondLst>
                                                <p:cond delay="0"/>
                                              </p:stCondLst>
                                            </p:cTn>
                                            <p:tgtEl>
                                              <p:spTgt spid="18"/>
                                            </p:tgtEl>
                                            <p:attrNameLst>
                                              <p:attrName>style.visibility</p:attrName>
                                            </p:attrNameLst>
                                          </p:cBhvr>
                                          <p:to>
                                            <p:strVal val="visible"/>
                                          </p:to>
                                        </p:set>
                                        <p:anim calcmode="lin" valueType="num" p14:bounceEnd="60000">
                                          <p:cBhvr additive="base">
                                            <p:cTn id="50" dur="500" fill="hold"/>
                                            <p:tgtEl>
                                              <p:spTgt spid="18"/>
                                            </p:tgtEl>
                                            <p:attrNameLst>
                                              <p:attrName>ppt_x</p:attrName>
                                            </p:attrNameLst>
                                          </p:cBhvr>
                                          <p:tavLst>
                                            <p:tav tm="0">
                                              <p:val>
                                                <p:strVal val="#ppt_x"/>
                                              </p:val>
                                            </p:tav>
                                            <p:tav tm="100000">
                                              <p:val>
                                                <p:strVal val="#ppt_x"/>
                                              </p:val>
                                            </p:tav>
                                          </p:tavLst>
                                        </p:anim>
                                        <p:anim calcmode="lin" valueType="num" p14:bounceEnd="60000">
                                          <p:cBhvr additive="base">
                                            <p:cTn id="51" dur="500" fill="hold"/>
                                            <p:tgtEl>
                                              <p:spTgt spid="18"/>
                                            </p:tgtEl>
                                            <p:attrNameLst>
                                              <p:attrName>ppt_y</p:attrName>
                                            </p:attrNameLst>
                                          </p:cBhvr>
                                          <p:tavLst>
                                            <p:tav tm="0">
                                              <p:val>
                                                <p:strVal val="1+#ppt_h/2"/>
                                              </p:val>
                                            </p:tav>
                                            <p:tav tm="100000">
                                              <p:val>
                                                <p:strVal val="#ppt_y"/>
                                              </p:val>
                                            </p:tav>
                                          </p:tavLst>
                                        </p:anim>
                                      </p:childTnLst>
                                    </p:cTn>
                                  </p:par>
                                  <p:par>
                                    <p:cTn id="52" presetID="2" presetClass="entr" presetSubtype="4" accel="4000" fill="hold" nodeType="withEffect" p14:presetBounceEnd="60000">
                                      <p:stCondLst>
                                        <p:cond delay="250"/>
                                      </p:stCondLst>
                                      <p:childTnLst>
                                        <p:set>
                                          <p:cBhvr>
                                            <p:cTn id="53" dur="1" fill="hold">
                                              <p:stCondLst>
                                                <p:cond delay="0"/>
                                              </p:stCondLst>
                                            </p:cTn>
                                            <p:tgtEl>
                                              <p:spTgt spid="34"/>
                                            </p:tgtEl>
                                            <p:attrNameLst>
                                              <p:attrName>style.visibility</p:attrName>
                                            </p:attrNameLst>
                                          </p:cBhvr>
                                          <p:to>
                                            <p:strVal val="visible"/>
                                          </p:to>
                                        </p:set>
                                        <p:anim calcmode="lin" valueType="num" p14:bounceEnd="60000">
                                          <p:cBhvr additive="base">
                                            <p:cTn id="54" dur="500" fill="hold"/>
                                            <p:tgtEl>
                                              <p:spTgt spid="34"/>
                                            </p:tgtEl>
                                            <p:attrNameLst>
                                              <p:attrName>ppt_x</p:attrName>
                                            </p:attrNameLst>
                                          </p:cBhvr>
                                          <p:tavLst>
                                            <p:tav tm="0">
                                              <p:val>
                                                <p:strVal val="#ppt_x"/>
                                              </p:val>
                                            </p:tav>
                                            <p:tav tm="100000">
                                              <p:val>
                                                <p:strVal val="#ppt_x"/>
                                              </p:val>
                                            </p:tav>
                                          </p:tavLst>
                                        </p:anim>
                                        <p:anim calcmode="lin" valueType="num" p14:bounceEnd="60000">
                                          <p:cBhvr additive="base">
                                            <p:cTn id="55" dur="500" fill="hold"/>
                                            <p:tgtEl>
                                              <p:spTgt spid="34"/>
                                            </p:tgtEl>
                                            <p:attrNameLst>
                                              <p:attrName>ppt_y</p:attrName>
                                            </p:attrNameLst>
                                          </p:cBhvr>
                                          <p:tavLst>
                                            <p:tav tm="0">
                                              <p:val>
                                                <p:strVal val="1+#ppt_h/2"/>
                                              </p:val>
                                            </p:tav>
                                            <p:tav tm="100000">
                                              <p:val>
                                                <p:strVal val="#ppt_y"/>
                                              </p:val>
                                            </p:tav>
                                          </p:tavLst>
                                        </p:anim>
                                      </p:childTnLst>
                                    </p:cTn>
                                  </p:par>
                                </p:childTnLst>
                              </p:cTn>
                            </p:par>
                            <p:par>
                              <p:cTn id="56" fill="hold">
                                <p:stCondLst>
                                  <p:cond delay="3750"/>
                                </p:stCondLst>
                                <p:childTnLst>
                                  <p:par>
                                    <p:cTn id="57" presetID="10" presetClass="entr" presetSubtype="0" fill="hold" nodeType="after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fade">
                                          <p:cBhvr>
                                            <p:cTn id="59" dur="500"/>
                                            <p:tgtEl>
                                              <p:spTgt spid="35"/>
                                            </p:tgtEl>
                                          </p:cBhvr>
                                        </p:animEffect>
                                      </p:childTnLst>
                                    </p:cTn>
                                  </p:par>
                                </p:childTnLst>
                              </p:cTn>
                            </p:par>
                            <p:par>
                              <p:cTn id="60" fill="hold">
                                <p:stCondLst>
                                  <p:cond delay="4250"/>
                                </p:stCondLst>
                                <p:childTnLst>
                                  <p:par>
                                    <p:cTn id="61" presetID="10" presetClass="entr" presetSubtype="0" fill="hold" nodeType="after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fade">
                                          <p:cBhvr>
                                            <p:cTn id="63" dur="500"/>
                                            <p:tgtEl>
                                              <p:spTgt spid="40"/>
                                            </p:tgtEl>
                                          </p:cBhvr>
                                        </p:animEffect>
                                      </p:childTnLst>
                                    </p:cTn>
                                  </p:par>
                                </p:childTnLst>
                              </p:cTn>
                            </p:par>
                            <p:par>
                              <p:cTn id="64" fill="hold">
                                <p:stCondLst>
                                  <p:cond delay="4750"/>
                                </p:stCondLst>
                                <p:childTnLst>
                                  <p:par>
                                    <p:cTn id="65" presetID="10" presetClass="entr" presetSubtype="0" fill="hold" nodeType="after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fade">
                                          <p:cBhvr>
                                            <p:cTn id="67" dur="500"/>
                                            <p:tgtEl>
                                              <p:spTgt spid="45"/>
                                            </p:tgtEl>
                                          </p:cBhvr>
                                        </p:animEffect>
                                      </p:childTnLst>
                                    </p:cTn>
                                  </p:par>
                                </p:childTnLst>
                              </p:cTn>
                            </p:par>
                            <p:par>
                              <p:cTn id="68" fill="hold">
                                <p:stCondLst>
                                  <p:cond delay="5250"/>
                                </p:stCondLst>
                                <p:childTnLst>
                                  <p:par>
                                    <p:cTn id="69" presetID="10" presetClass="entr" presetSubtype="0" fill="hold" nodeType="after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fade">
                                          <p:cBhvr>
                                            <p:cTn id="71" dur="500"/>
                                            <p:tgtEl>
                                              <p:spTgt spid="50"/>
                                            </p:tgtEl>
                                          </p:cBhvr>
                                        </p:animEffect>
                                      </p:childTnLst>
                                    </p:cTn>
                                  </p:par>
                                </p:childTnLst>
                              </p:cTn>
                            </p:par>
                            <p:par>
                              <p:cTn id="72" fill="hold">
                                <p:stCondLst>
                                  <p:cond delay="5750"/>
                                </p:stCondLst>
                                <p:childTnLst>
                                  <p:par>
                                    <p:cTn id="73" presetID="10" presetClass="entr" presetSubtype="0" fill="hold" nodeType="afterEffect">
                                      <p:stCondLst>
                                        <p:cond delay="0"/>
                                      </p:stCondLst>
                                      <p:childTnLst>
                                        <p:set>
                                          <p:cBhvr>
                                            <p:cTn id="74" dur="1" fill="hold">
                                              <p:stCondLst>
                                                <p:cond delay="0"/>
                                              </p:stCondLst>
                                            </p:cTn>
                                            <p:tgtEl>
                                              <p:spTgt spid="55"/>
                                            </p:tgtEl>
                                            <p:attrNameLst>
                                              <p:attrName>style.visibility</p:attrName>
                                            </p:attrNameLst>
                                          </p:cBhvr>
                                          <p:to>
                                            <p:strVal val="visible"/>
                                          </p:to>
                                        </p:set>
                                        <p:animEffect transition="in" filter="fade">
                                          <p:cBhvr>
                                            <p:cTn id="75" dur="500"/>
                                            <p:tgtEl>
                                              <p:spTgt spid="55"/>
                                            </p:tgtEl>
                                          </p:cBhvr>
                                        </p:animEffect>
                                      </p:childTnLst>
                                    </p:cTn>
                                  </p:par>
                                </p:childTnLst>
                              </p:cTn>
                            </p:par>
                            <p:par>
                              <p:cTn id="76" fill="hold">
                                <p:stCondLst>
                                  <p:cond delay="6250"/>
                                </p:stCondLst>
                                <p:childTnLst>
                                  <p:par>
                                    <p:cTn id="77" presetID="10" presetClass="entr" presetSubtype="0" fill="hold" nodeType="afterEffect">
                                      <p:stCondLst>
                                        <p:cond delay="0"/>
                                      </p:stCondLst>
                                      <p:childTnLst>
                                        <p:set>
                                          <p:cBhvr>
                                            <p:cTn id="78" dur="1" fill="hold">
                                              <p:stCondLst>
                                                <p:cond delay="0"/>
                                              </p:stCondLst>
                                            </p:cTn>
                                            <p:tgtEl>
                                              <p:spTgt spid="60"/>
                                            </p:tgtEl>
                                            <p:attrNameLst>
                                              <p:attrName>style.visibility</p:attrName>
                                            </p:attrNameLst>
                                          </p:cBhvr>
                                          <p:to>
                                            <p:strVal val="visible"/>
                                          </p:to>
                                        </p:set>
                                        <p:animEffect transition="in" filter="fade">
                                          <p:cBhvr>
                                            <p:cTn id="79"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89"/>
                                            </p:tgtEl>
                                            <p:attrNameLst>
                                              <p:attrName>style.visibility</p:attrName>
                                            </p:attrNameLst>
                                          </p:cBhvr>
                                          <p:to>
                                            <p:strVal val="visible"/>
                                          </p:to>
                                        </p:set>
                                        <p:animEffect transition="in" filter="fade">
                                          <p:cBhvr>
                                            <p:cTn id="31" dur="500"/>
                                            <p:tgtEl>
                                              <p:spTgt spid="89"/>
                                            </p:tgtEl>
                                          </p:cBhvr>
                                        </p:animEffect>
                                      </p:childTnLst>
                                    </p:cTn>
                                  </p:par>
                                  <p:par>
                                    <p:cTn id="32" presetID="2" presetClass="entr" presetSubtype="4" accel="4000" fill="hold" nodeType="withEffect">
                                      <p:stCondLst>
                                        <p:cond delay="25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ppt_x"/>
                                              </p:val>
                                            </p:tav>
                                            <p:tav tm="100000">
                                              <p:val>
                                                <p:strVal val="#ppt_x"/>
                                              </p:val>
                                            </p:tav>
                                          </p:tavLst>
                                        </p:anim>
                                        <p:anim calcmode="lin" valueType="num">
                                          <p:cBhvr additive="base">
                                            <p:cTn id="35" dur="500" fill="hold"/>
                                            <p:tgtEl>
                                              <p:spTgt spid="8"/>
                                            </p:tgtEl>
                                            <p:attrNameLst>
                                              <p:attrName>ppt_y</p:attrName>
                                            </p:attrNameLst>
                                          </p:cBhvr>
                                          <p:tavLst>
                                            <p:tav tm="0">
                                              <p:val>
                                                <p:strVal val="1+#ppt_h/2"/>
                                              </p:val>
                                            </p:tav>
                                            <p:tav tm="100000">
                                              <p:val>
                                                <p:strVal val="#ppt_y"/>
                                              </p:val>
                                            </p:tav>
                                          </p:tavLst>
                                        </p:anim>
                                      </p:childTnLst>
                                    </p:cTn>
                                  </p:par>
                                  <p:par>
                                    <p:cTn id="36" presetID="2" presetClass="entr" presetSubtype="4" accel="4000" fill="hold" nodeType="withEffect">
                                      <p:stCondLst>
                                        <p:cond delay="25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ppt_x"/>
                                              </p:val>
                                            </p:tav>
                                            <p:tav tm="100000">
                                              <p:val>
                                                <p:strVal val="#ppt_x"/>
                                              </p:val>
                                            </p:tav>
                                          </p:tavLst>
                                        </p:anim>
                                        <p:anim calcmode="lin" valueType="num">
                                          <p:cBhvr additive="base">
                                            <p:cTn id="39" dur="500" fill="hold"/>
                                            <p:tgtEl>
                                              <p:spTgt spid="9"/>
                                            </p:tgtEl>
                                            <p:attrNameLst>
                                              <p:attrName>ppt_y</p:attrName>
                                            </p:attrNameLst>
                                          </p:cBhvr>
                                          <p:tavLst>
                                            <p:tav tm="0">
                                              <p:val>
                                                <p:strVal val="1+#ppt_h/2"/>
                                              </p:val>
                                            </p:tav>
                                            <p:tav tm="100000">
                                              <p:val>
                                                <p:strVal val="#ppt_y"/>
                                              </p:val>
                                            </p:tav>
                                          </p:tavLst>
                                        </p:anim>
                                      </p:childTnLst>
                                    </p:cTn>
                                  </p:par>
                                  <p:par>
                                    <p:cTn id="40" presetID="2" presetClass="entr" presetSubtype="4" accel="4000" fill="hold" nodeType="withEffect">
                                      <p:stCondLst>
                                        <p:cond delay="25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500" fill="hold"/>
                                            <p:tgtEl>
                                              <p:spTgt spid="10"/>
                                            </p:tgtEl>
                                            <p:attrNameLst>
                                              <p:attrName>ppt_x</p:attrName>
                                            </p:attrNameLst>
                                          </p:cBhvr>
                                          <p:tavLst>
                                            <p:tav tm="0">
                                              <p:val>
                                                <p:strVal val="#ppt_x"/>
                                              </p:val>
                                            </p:tav>
                                            <p:tav tm="100000">
                                              <p:val>
                                                <p:strVal val="#ppt_x"/>
                                              </p:val>
                                            </p:tav>
                                          </p:tavLst>
                                        </p:anim>
                                        <p:anim calcmode="lin" valueType="num">
                                          <p:cBhvr additive="base">
                                            <p:cTn id="43" dur="500" fill="hold"/>
                                            <p:tgtEl>
                                              <p:spTgt spid="10"/>
                                            </p:tgtEl>
                                            <p:attrNameLst>
                                              <p:attrName>ppt_y</p:attrName>
                                            </p:attrNameLst>
                                          </p:cBhvr>
                                          <p:tavLst>
                                            <p:tav tm="0">
                                              <p:val>
                                                <p:strVal val="1+#ppt_h/2"/>
                                              </p:val>
                                            </p:tav>
                                            <p:tav tm="100000">
                                              <p:val>
                                                <p:strVal val="#ppt_y"/>
                                              </p:val>
                                            </p:tav>
                                          </p:tavLst>
                                        </p:anim>
                                      </p:childTnLst>
                                    </p:cTn>
                                  </p:par>
                                  <p:par>
                                    <p:cTn id="44" presetID="2" presetClass="entr" presetSubtype="4" accel="4000" fill="hold" nodeType="withEffect">
                                      <p:stCondLst>
                                        <p:cond delay="25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500" fill="hold"/>
                                            <p:tgtEl>
                                              <p:spTgt spid="11"/>
                                            </p:tgtEl>
                                            <p:attrNameLst>
                                              <p:attrName>ppt_x</p:attrName>
                                            </p:attrNameLst>
                                          </p:cBhvr>
                                          <p:tavLst>
                                            <p:tav tm="0">
                                              <p:val>
                                                <p:strVal val="#ppt_x"/>
                                              </p:val>
                                            </p:tav>
                                            <p:tav tm="100000">
                                              <p:val>
                                                <p:strVal val="#ppt_x"/>
                                              </p:val>
                                            </p:tav>
                                          </p:tavLst>
                                        </p:anim>
                                        <p:anim calcmode="lin" valueType="num">
                                          <p:cBhvr additive="base">
                                            <p:cTn id="47" dur="500" fill="hold"/>
                                            <p:tgtEl>
                                              <p:spTgt spid="11"/>
                                            </p:tgtEl>
                                            <p:attrNameLst>
                                              <p:attrName>ppt_y</p:attrName>
                                            </p:attrNameLst>
                                          </p:cBhvr>
                                          <p:tavLst>
                                            <p:tav tm="0">
                                              <p:val>
                                                <p:strVal val="1+#ppt_h/2"/>
                                              </p:val>
                                            </p:tav>
                                            <p:tav tm="100000">
                                              <p:val>
                                                <p:strVal val="#ppt_y"/>
                                              </p:val>
                                            </p:tav>
                                          </p:tavLst>
                                        </p:anim>
                                      </p:childTnLst>
                                    </p:cTn>
                                  </p:par>
                                  <p:par>
                                    <p:cTn id="48" presetID="2" presetClass="entr" presetSubtype="4" accel="4000" fill="hold" nodeType="withEffect">
                                      <p:stCondLst>
                                        <p:cond delay="250"/>
                                      </p:stCondLst>
                                      <p:childTnLst>
                                        <p:set>
                                          <p:cBhvr>
                                            <p:cTn id="49" dur="1" fill="hold">
                                              <p:stCondLst>
                                                <p:cond delay="0"/>
                                              </p:stCondLst>
                                            </p:cTn>
                                            <p:tgtEl>
                                              <p:spTgt spid="18"/>
                                            </p:tgtEl>
                                            <p:attrNameLst>
                                              <p:attrName>style.visibility</p:attrName>
                                            </p:attrNameLst>
                                          </p:cBhvr>
                                          <p:to>
                                            <p:strVal val="visible"/>
                                          </p:to>
                                        </p:set>
                                        <p:anim calcmode="lin" valueType="num">
                                          <p:cBhvr additive="base">
                                            <p:cTn id="50" dur="500" fill="hold"/>
                                            <p:tgtEl>
                                              <p:spTgt spid="18"/>
                                            </p:tgtEl>
                                            <p:attrNameLst>
                                              <p:attrName>ppt_x</p:attrName>
                                            </p:attrNameLst>
                                          </p:cBhvr>
                                          <p:tavLst>
                                            <p:tav tm="0">
                                              <p:val>
                                                <p:strVal val="#ppt_x"/>
                                              </p:val>
                                            </p:tav>
                                            <p:tav tm="100000">
                                              <p:val>
                                                <p:strVal val="#ppt_x"/>
                                              </p:val>
                                            </p:tav>
                                          </p:tavLst>
                                        </p:anim>
                                        <p:anim calcmode="lin" valueType="num">
                                          <p:cBhvr additive="base">
                                            <p:cTn id="51" dur="500" fill="hold"/>
                                            <p:tgtEl>
                                              <p:spTgt spid="18"/>
                                            </p:tgtEl>
                                            <p:attrNameLst>
                                              <p:attrName>ppt_y</p:attrName>
                                            </p:attrNameLst>
                                          </p:cBhvr>
                                          <p:tavLst>
                                            <p:tav tm="0">
                                              <p:val>
                                                <p:strVal val="1+#ppt_h/2"/>
                                              </p:val>
                                            </p:tav>
                                            <p:tav tm="100000">
                                              <p:val>
                                                <p:strVal val="#ppt_y"/>
                                              </p:val>
                                            </p:tav>
                                          </p:tavLst>
                                        </p:anim>
                                      </p:childTnLst>
                                    </p:cTn>
                                  </p:par>
                                  <p:par>
                                    <p:cTn id="52" presetID="2" presetClass="entr" presetSubtype="4" accel="4000" fill="hold" nodeType="withEffect">
                                      <p:stCondLst>
                                        <p:cond delay="250"/>
                                      </p:stCondLst>
                                      <p:childTnLst>
                                        <p:set>
                                          <p:cBhvr>
                                            <p:cTn id="53" dur="1" fill="hold">
                                              <p:stCondLst>
                                                <p:cond delay="0"/>
                                              </p:stCondLst>
                                            </p:cTn>
                                            <p:tgtEl>
                                              <p:spTgt spid="34"/>
                                            </p:tgtEl>
                                            <p:attrNameLst>
                                              <p:attrName>style.visibility</p:attrName>
                                            </p:attrNameLst>
                                          </p:cBhvr>
                                          <p:to>
                                            <p:strVal val="visible"/>
                                          </p:to>
                                        </p:set>
                                        <p:anim calcmode="lin" valueType="num">
                                          <p:cBhvr additive="base">
                                            <p:cTn id="54" dur="500" fill="hold"/>
                                            <p:tgtEl>
                                              <p:spTgt spid="34"/>
                                            </p:tgtEl>
                                            <p:attrNameLst>
                                              <p:attrName>ppt_x</p:attrName>
                                            </p:attrNameLst>
                                          </p:cBhvr>
                                          <p:tavLst>
                                            <p:tav tm="0">
                                              <p:val>
                                                <p:strVal val="#ppt_x"/>
                                              </p:val>
                                            </p:tav>
                                            <p:tav tm="100000">
                                              <p:val>
                                                <p:strVal val="#ppt_x"/>
                                              </p:val>
                                            </p:tav>
                                          </p:tavLst>
                                        </p:anim>
                                        <p:anim calcmode="lin" valueType="num">
                                          <p:cBhvr additive="base">
                                            <p:cTn id="55" dur="500" fill="hold"/>
                                            <p:tgtEl>
                                              <p:spTgt spid="34"/>
                                            </p:tgtEl>
                                            <p:attrNameLst>
                                              <p:attrName>ppt_y</p:attrName>
                                            </p:attrNameLst>
                                          </p:cBhvr>
                                          <p:tavLst>
                                            <p:tav tm="0">
                                              <p:val>
                                                <p:strVal val="1+#ppt_h/2"/>
                                              </p:val>
                                            </p:tav>
                                            <p:tav tm="100000">
                                              <p:val>
                                                <p:strVal val="#ppt_y"/>
                                              </p:val>
                                            </p:tav>
                                          </p:tavLst>
                                        </p:anim>
                                      </p:childTnLst>
                                    </p:cTn>
                                  </p:par>
                                </p:childTnLst>
                              </p:cTn>
                            </p:par>
                            <p:par>
                              <p:cTn id="56" fill="hold">
                                <p:stCondLst>
                                  <p:cond delay="3750"/>
                                </p:stCondLst>
                                <p:childTnLst>
                                  <p:par>
                                    <p:cTn id="57" presetID="10" presetClass="entr" presetSubtype="0" fill="hold" nodeType="after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fade">
                                          <p:cBhvr>
                                            <p:cTn id="59" dur="500"/>
                                            <p:tgtEl>
                                              <p:spTgt spid="35"/>
                                            </p:tgtEl>
                                          </p:cBhvr>
                                        </p:animEffect>
                                      </p:childTnLst>
                                    </p:cTn>
                                  </p:par>
                                </p:childTnLst>
                              </p:cTn>
                            </p:par>
                            <p:par>
                              <p:cTn id="60" fill="hold">
                                <p:stCondLst>
                                  <p:cond delay="4250"/>
                                </p:stCondLst>
                                <p:childTnLst>
                                  <p:par>
                                    <p:cTn id="61" presetID="10" presetClass="entr" presetSubtype="0" fill="hold" nodeType="after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fade">
                                          <p:cBhvr>
                                            <p:cTn id="63" dur="500"/>
                                            <p:tgtEl>
                                              <p:spTgt spid="40"/>
                                            </p:tgtEl>
                                          </p:cBhvr>
                                        </p:animEffect>
                                      </p:childTnLst>
                                    </p:cTn>
                                  </p:par>
                                </p:childTnLst>
                              </p:cTn>
                            </p:par>
                            <p:par>
                              <p:cTn id="64" fill="hold">
                                <p:stCondLst>
                                  <p:cond delay="4750"/>
                                </p:stCondLst>
                                <p:childTnLst>
                                  <p:par>
                                    <p:cTn id="65" presetID="10" presetClass="entr" presetSubtype="0" fill="hold" nodeType="after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fade">
                                          <p:cBhvr>
                                            <p:cTn id="67" dur="500"/>
                                            <p:tgtEl>
                                              <p:spTgt spid="45"/>
                                            </p:tgtEl>
                                          </p:cBhvr>
                                        </p:animEffect>
                                      </p:childTnLst>
                                    </p:cTn>
                                  </p:par>
                                </p:childTnLst>
                              </p:cTn>
                            </p:par>
                            <p:par>
                              <p:cTn id="68" fill="hold">
                                <p:stCondLst>
                                  <p:cond delay="5250"/>
                                </p:stCondLst>
                                <p:childTnLst>
                                  <p:par>
                                    <p:cTn id="69" presetID="10" presetClass="entr" presetSubtype="0" fill="hold" nodeType="after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fade">
                                          <p:cBhvr>
                                            <p:cTn id="71" dur="500"/>
                                            <p:tgtEl>
                                              <p:spTgt spid="50"/>
                                            </p:tgtEl>
                                          </p:cBhvr>
                                        </p:animEffect>
                                      </p:childTnLst>
                                    </p:cTn>
                                  </p:par>
                                </p:childTnLst>
                              </p:cTn>
                            </p:par>
                            <p:par>
                              <p:cTn id="72" fill="hold">
                                <p:stCondLst>
                                  <p:cond delay="5750"/>
                                </p:stCondLst>
                                <p:childTnLst>
                                  <p:par>
                                    <p:cTn id="73" presetID="10" presetClass="entr" presetSubtype="0" fill="hold" nodeType="afterEffect">
                                      <p:stCondLst>
                                        <p:cond delay="0"/>
                                      </p:stCondLst>
                                      <p:childTnLst>
                                        <p:set>
                                          <p:cBhvr>
                                            <p:cTn id="74" dur="1" fill="hold">
                                              <p:stCondLst>
                                                <p:cond delay="0"/>
                                              </p:stCondLst>
                                            </p:cTn>
                                            <p:tgtEl>
                                              <p:spTgt spid="55"/>
                                            </p:tgtEl>
                                            <p:attrNameLst>
                                              <p:attrName>style.visibility</p:attrName>
                                            </p:attrNameLst>
                                          </p:cBhvr>
                                          <p:to>
                                            <p:strVal val="visible"/>
                                          </p:to>
                                        </p:set>
                                        <p:animEffect transition="in" filter="fade">
                                          <p:cBhvr>
                                            <p:cTn id="75" dur="500"/>
                                            <p:tgtEl>
                                              <p:spTgt spid="55"/>
                                            </p:tgtEl>
                                          </p:cBhvr>
                                        </p:animEffect>
                                      </p:childTnLst>
                                    </p:cTn>
                                  </p:par>
                                </p:childTnLst>
                              </p:cTn>
                            </p:par>
                            <p:par>
                              <p:cTn id="76" fill="hold">
                                <p:stCondLst>
                                  <p:cond delay="6250"/>
                                </p:stCondLst>
                                <p:childTnLst>
                                  <p:par>
                                    <p:cTn id="77" presetID="10" presetClass="entr" presetSubtype="0" fill="hold" nodeType="afterEffect">
                                      <p:stCondLst>
                                        <p:cond delay="0"/>
                                      </p:stCondLst>
                                      <p:childTnLst>
                                        <p:set>
                                          <p:cBhvr>
                                            <p:cTn id="78" dur="1" fill="hold">
                                              <p:stCondLst>
                                                <p:cond delay="0"/>
                                              </p:stCondLst>
                                            </p:cTn>
                                            <p:tgtEl>
                                              <p:spTgt spid="60"/>
                                            </p:tgtEl>
                                            <p:attrNameLst>
                                              <p:attrName>style.visibility</p:attrName>
                                            </p:attrNameLst>
                                          </p:cBhvr>
                                          <p:to>
                                            <p:strVal val="visible"/>
                                          </p:to>
                                        </p:set>
                                        <p:animEffect transition="in" filter="fade">
                                          <p:cBhvr>
                                            <p:cTn id="79"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Group 61"/>
          <p:cNvGrpSpPr/>
          <p:nvPr/>
        </p:nvGrpSpPr>
        <p:grpSpPr>
          <a:xfrm>
            <a:off x="6107365" y="3125297"/>
            <a:ext cx="2178655" cy="2186744"/>
            <a:chOff x="6174725" y="2751841"/>
            <a:chExt cx="1282700" cy="1287463"/>
          </a:xfrm>
        </p:grpSpPr>
        <p:sp>
          <p:nvSpPr>
            <p:cNvPr id="13" name="Freeform 11"/>
            <p:cNvSpPr/>
            <p:nvPr/>
          </p:nvSpPr>
          <p:spPr bwMode="auto">
            <a:xfrm>
              <a:off x="6181075" y="2751841"/>
              <a:ext cx="1276350" cy="1287463"/>
            </a:xfrm>
            <a:custGeom>
              <a:avLst/>
              <a:gdLst>
                <a:gd name="T0" fmla="*/ 38 w 191"/>
                <a:gd name="T1" fmla="*/ 173 h 193"/>
                <a:gd name="T2" fmla="*/ 33 w 191"/>
                <a:gd name="T3" fmla="*/ 169 h 193"/>
                <a:gd name="T4" fmla="*/ 26 w 191"/>
                <a:gd name="T5" fmla="*/ 162 h 193"/>
                <a:gd name="T6" fmla="*/ 17 w 191"/>
                <a:gd name="T7" fmla="*/ 151 h 193"/>
                <a:gd name="T8" fmla="*/ 12 w 191"/>
                <a:gd name="T9" fmla="*/ 143 h 193"/>
                <a:gd name="T10" fmla="*/ 6 w 191"/>
                <a:gd name="T11" fmla="*/ 129 h 193"/>
                <a:gd name="T12" fmla="*/ 0 w 191"/>
                <a:gd name="T13" fmla="*/ 105 h 193"/>
                <a:gd name="T14" fmla="*/ 0 w 191"/>
                <a:gd name="T15" fmla="*/ 90 h 193"/>
                <a:gd name="T16" fmla="*/ 2 w 191"/>
                <a:gd name="T17" fmla="*/ 76 h 193"/>
                <a:gd name="T18" fmla="*/ 5 w 191"/>
                <a:gd name="T19" fmla="*/ 68 h 193"/>
                <a:gd name="T20" fmla="*/ 7 w 191"/>
                <a:gd name="T21" fmla="*/ 61 h 193"/>
                <a:gd name="T22" fmla="*/ 11 w 191"/>
                <a:gd name="T23" fmla="*/ 53 h 193"/>
                <a:gd name="T24" fmla="*/ 14 w 191"/>
                <a:gd name="T25" fmla="*/ 47 h 193"/>
                <a:gd name="T26" fmla="*/ 19 w 191"/>
                <a:gd name="T27" fmla="*/ 40 h 193"/>
                <a:gd name="T28" fmla="*/ 29 w 191"/>
                <a:gd name="T29" fmla="*/ 28 h 193"/>
                <a:gd name="T30" fmla="*/ 40 w 191"/>
                <a:gd name="T31" fmla="*/ 19 h 193"/>
                <a:gd name="T32" fmla="*/ 52 w 191"/>
                <a:gd name="T33" fmla="*/ 12 h 193"/>
                <a:gd name="T34" fmla="*/ 60 w 191"/>
                <a:gd name="T35" fmla="*/ 8 h 193"/>
                <a:gd name="T36" fmla="*/ 66 w 191"/>
                <a:gd name="T37" fmla="*/ 6 h 193"/>
                <a:gd name="T38" fmla="*/ 83 w 191"/>
                <a:gd name="T39" fmla="*/ 2 h 193"/>
                <a:gd name="T40" fmla="*/ 120 w 191"/>
                <a:gd name="T41" fmla="*/ 4 h 193"/>
                <a:gd name="T42" fmla="*/ 138 w 191"/>
                <a:gd name="T43" fmla="*/ 11 h 193"/>
                <a:gd name="T44" fmla="*/ 154 w 191"/>
                <a:gd name="T45" fmla="*/ 21 h 193"/>
                <a:gd name="T46" fmla="*/ 154 w 191"/>
                <a:gd name="T47" fmla="*/ 21 h 193"/>
                <a:gd name="T48" fmla="*/ 154 w 191"/>
                <a:gd name="T49" fmla="*/ 21 h 193"/>
                <a:gd name="T50" fmla="*/ 163 w 191"/>
                <a:gd name="T51" fmla="*/ 29 h 193"/>
                <a:gd name="T52" fmla="*/ 174 w 191"/>
                <a:gd name="T53" fmla="*/ 41 h 193"/>
                <a:gd name="T54" fmla="*/ 182 w 191"/>
                <a:gd name="T55" fmla="*/ 55 h 193"/>
                <a:gd name="T56" fmla="*/ 185 w 191"/>
                <a:gd name="T57" fmla="*/ 63 h 193"/>
                <a:gd name="T58" fmla="*/ 187 w 191"/>
                <a:gd name="T59" fmla="*/ 70 h 193"/>
                <a:gd name="T60" fmla="*/ 189 w 191"/>
                <a:gd name="T61" fmla="*/ 78 h 193"/>
                <a:gd name="T62" fmla="*/ 191 w 191"/>
                <a:gd name="T63" fmla="*/ 85 h 193"/>
                <a:gd name="T64" fmla="*/ 191 w 191"/>
                <a:gd name="T65" fmla="*/ 93 h 193"/>
                <a:gd name="T66" fmla="*/ 191 w 191"/>
                <a:gd name="T67" fmla="*/ 101 h 193"/>
                <a:gd name="T68" fmla="*/ 190 w 191"/>
                <a:gd name="T69" fmla="*/ 110 h 193"/>
                <a:gd name="T70" fmla="*/ 187 w 191"/>
                <a:gd name="T71" fmla="*/ 125 h 193"/>
                <a:gd name="T72" fmla="*/ 184 w 191"/>
                <a:gd name="T73" fmla="*/ 133 h 193"/>
                <a:gd name="T74" fmla="*/ 177 w 191"/>
                <a:gd name="T75" fmla="*/ 147 h 193"/>
                <a:gd name="T76" fmla="*/ 173 w 191"/>
                <a:gd name="T77" fmla="*/ 153 h 193"/>
                <a:gd name="T78" fmla="*/ 168 w 191"/>
                <a:gd name="T79" fmla="*/ 160 h 193"/>
                <a:gd name="T80" fmla="*/ 156 w 191"/>
                <a:gd name="T81" fmla="*/ 170 h 193"/>
                <a:gd name="T82" fmla="*/ 144 w 191"/>
                <a:gd name="T83" fmla="*/ 179 h 193"/>
                <a:gd name="T84" fmla="*/ 138 w 191"/>
                <a:gd name="T85" fmla="*/ 182 h 193"/>
                <a:gd name="T86" fmla="*/ 130 w 191"/>
                <a:gd name="T87" fmla="*/ 186 h 193"/>
                <a:gd name="T88" fmla="*/ 119 w 191"/>
                <a:gd name="T89" fmla="*/ 189 h 193"/>
                <a:gd name="T90" fmla="*/ 104 w 191"/>
                <a:gd name="T91" fmla="*/ 192 h 193"/>
                <a:gd name="T92" fmla="*/ 69 w 191"/>
                <a:gd name="T93" fmla="*/ 189 h 193"/>
                <a:gd name="T94" fmla="*/ 38 w 191"/>
                <a:gd name="T95" fmla="*/ 17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1" h="193">
                  <a:moveTo>
                    <a:pt x="38" y="173"/>
                  </a:moveTo>
                  <a:cubicBezTo>
                    <a:pt x="36" y="172"/>
                    <a:pt x="34" y="170"/>
                    <a:pt x="33" y="169"/>
                  </a:cubicBezTo>
                  <a:cubicBezTo>
                    <a:pt x="31" y="167"/>
                    <a:pt x="28" y="164"/>
                    <a:pt x="26" y="162"/>
                  </a:cubicBezTo>
                  <a:cubicBezTo>
                    <a:pt x="23" y="159"/>
                    <a:pt x="19" y="154"/>
                    <a:pt x="17" y="151"/>
                  </a:cubicBezTo>
                  <a:cubicBezTo>
                    <a:pt x="15" y="149"/>
                    <a:pt x="13" y="146"/>
                    <a:pt x="12" y="143"/>
                  </a:cubicBezTo>
                  <a:cubicBezTo>
                    <a:pt x="8" y="135"/>
                    <a:pt x="8" y="135"/>
                    <a:pt x="6" y="129"/>
                  </a:cubicBezTo>
                  <a:cubicBezTo>
                    <a:pt x="1" y="117"/>
                    <a:pt x="0" y="105"/>
                    <a:pt x="0" y="105"/>
                  </a:cubicBezTo>
                  <a:cubicBezTo>
                    <a:pt x="0" y="101"/>
                    <a:pt x="0" y="95"/>
                    <a:pt x="0" y="90"/>
                  </a:cubicBezTo>
                  <a:cubicBezTo>
                    <a:pt x="1" y="86"/>
                    <a:pt x="1" y="80"/>
                    <a:pt x="2" y="76"/>
                  </a:cubicBezTo>
                  <a:cubicBezTo>
                    <a:pt x="3" y="74"/>
                    <a:pt x="4" y="70"/>
                    <a:pt x="5" y="68"/>
                  </a:cubicBezTo>
                  <a:cubicBezTo>
                    <a:pt x="5" y="66"/>
                    <a:pt x="6" y="63"/>
                    <a:pt x="7" y="61"/>
                  </a:cubicBezTo>
                  <a:cubicBezTo>
                    <a:pt x="8" y="59"/>
                    <a:pt x="9" y="56"/>
                    <a:pt x="11" y="53"/>
                  </a:cubicBezTo>
                  <a:cubicBezTo>
                    <a:pt x="12" y="51"/>
                    <a:pt x="13" y="49"/>
                    <a:pt x="14" y="47"/>
                  </a:cubicBezTo>
                  <a:cubicBezTo>
                    <a:pt x="15" y="45"/>
                    <a:pt x="17" y="42"/>
                    <a:pt x="19" y="40"/>
                  </a:cubicBezTo>
                  <a:cubicBezTo>
                    <a:pt x="24" y="33"/>
                    <a:pt x="29" y="28"/>
                    <a:pt x="29" y="28"/>
                  </a:cubicBezTo>
                  <a:cubicBezTo>
                    <a:pt x="32" y="25"/>
                    <a:pt x="36" y="22"/>
                    <a:pt x="40" y="19"/>
                  </a:cubicBezTo>
                  <a:cubicBezTo>
                    <a:pt x="40" y="19"/>
                    <a:pt x="47" y="14"/>
                    <a:pt x="52" y="12"/>
                  </a:cubicBezTo>
                  <a:cubicBezTo>
                    <a:pt x="55" y="10"/>
                    <a:pt x="58" y="9"/>
                    <a:pt x="60" y="8"/>
                  </a:cubicBezTo>
                  <a:cubicBezTo>
                    <a:pt x="62" y="7"/>
                    <a:pt x="64" y="7"/>
                    <a:pt x="66" y="6"/>
                  </a:cubicBezTo>
                  <a:cubicBezTo>
                    <a:pt x="70" y="5"/>
                    <a:pt x="75" y="3"/>
                    <a:pt x="83" y="2"/>
                  </a:cubicBezTo>
                  <a:cubicBezTo>
                    <a:pt x="95" y="0"/>
                    <a:pt x="108" y="1"/>
                    <a:pt x="120" y="4"/>
                  </a:cubicBezTo>
                  <a:cubicBezTo>
                    <a:pt x="126" y="6"/>
                    <a:pt x="132" y="8"/>
                    <a:pt x="138" y="11"/>
                  </a:cubicBezTo>
                  <a:cubicBezTo>
                    <a:pt x="145" y="15"/>
                    <a:pt x="150" y="18"/>
                    <a:pt x="154" y="21"/>
                  </a:cubicBezTo>
                  <a:cubicBezTo>
                    <a:pt x="141" y="11"/>
                    <a:pt x="141" y="11"/>
                    <a:pt x="154" y="21"/>
                  </a:cubicBezTo>
                  <a:cubicBezTo>
                    <a:pt x="154" y="21"/>
                    <a:pt x="154" y="21"/>
                    <a:pt x="154" y="21"/>
                  </a:cubicBezTo>
                  <a:cubicBezTo>
                    <a:pt x="157" y="23"/>
                    <a:pt x="161" y="26"/>
                    <a:pt x="163" y="29"/>
                  </a:cubicBezTo>
                  <a:cubicBezTo>
                    <a:pt x="166" y="32"/>
                    <a:pt x="170" y="36"/>
                    <a:pt x="174" y="41"/>
                  </a:cubicBezTo>
                  <a:cubicBezTo>
                    <a:pt x="176" y="45"/>
                    <a:pt x="179" y="49"/>
                    <a:pt x="182" y="55"/>
                  </a:cubicBezTo>
                  <a:cubicBezTo>
                    <a:pt x="183" y="57"/>
                    <a:pt x="184" y="60"/>
                    <a:pt x="185" y="63"/>
                  </a:cubicBezTo>
                  <a:cubicBezTo>
                    <a:pt x="186" y="65"/>
                    <a:pt x="187" y="68"/>
                    <a:pt x="187" y="70"/>
                  </a:cubicBezTo>
                  <a:cubicBezTo>
                    <a:pt x="188" y="72"/>
                    <a:pt x="189" y="75"/>
                    <a:pt x="189" y="78"/>
                  </a:cubicBezTo>
                  <a:cubicBezTo>
                    <a:pt x="190" y="80"/>
                    <a:pt x="190" y="83"/>
                    <a:pt x="191" y="85"/>
                  </a:cubicBezTo>
                  <a:cubicBezTo>
                    <a:pt x="191" y="88"/>
                    <a:pt x="191" y="91"/>
                    <a:pt x="191" y="93"/>
                  </a:cubicBezTo>
                  <a:cubicBezTo>
                    <a:pt x="191" y="96"/>
                    <a:pt x="191" y="99"/>
                    <a:pt x="191" y="101"/>
                  </a:cubicBezTo>
                  <a:cubicBezTo>
                    <a:pt x="191" y="104"/>
                    <a:pt x="191" y="107"/>
                    <a:pt x="190" y="110"/>
                  </a:cubicBezTo>
                  <a:cubicBezTo>
                    <a:pt x="190" y="114"/>
                    <a:pt x="188" y="120"/>
                    <a:pt x="187" y="125"/>
                  </a:cubicBezTo>
                  <a:cubicBezTo>
                    <a:pt x="186" y="127"/>
                    <a:pt x="185" y="131"/>
                    <a:pt x="184" y="133"/>
                  </a:cubicBezTo>
                  <a:cubicBezTo>
                    <a:pt x="181" y="140"/>
                    <a:pt x="179" y="143"/>
                    <a:pt x="177" y="147"/>
                  </a:cubicBezTo>
                  <a:cubicBezTo>
                    <a:pt x="176" y="149"/>
                    <a:pt x="174" y="152"/>
                    <a:pt x="173" y="153"/>
                  </a:cubicBezTo>
                  <a:cubicBezTo>
                    <a:pt x="171" y="155"/>
                    <a:pt x="169" y="158"/>
                    <a:pt x="168" y="160"/>
                  </a:cubicBezTo>
                  <a:cubicBezTo>
                    <a:pt x="163" y="165"/>
                    <a:pt x="159" y="168"/>
                    <a:pt x="156" y="170"/>
                  </a:cubicBezTo>
                  <a:cubicBezTo>
                    <a:pt x="154" y="173"/>
                    <a:pt x="150" y="176"/>
                    <a:pt x="144" y="179"/>
                  </a:cubicBezTo>
                  <a:cubicBezTo>
                    <a:pt x="142" y="180"/>
                    <a:pt x="140" y="181"/>
                    <a:pt x="138" y="182"/>
                  </a:cubicBezTo>
                  <a:cubicBezTo>
                    <a:pt x="136" y="183"/>
                    <a:pt x="133" y="185"/>
                    <a:pt x="130" y="186"/>
                  </a:cubicBezTo>
                  <a:cubicBezTo>
                    <a:pt x="126" y="187"/>
                    <a:pt x="120" y="189"/>
                    <a:pt x="119" y="189"/>
                  </a:cubicBezTo>
                  <a:cubicBezTo>
                    <a:pt x="116" y="190"/>
                    <a:pt x="111" y="191"/>
                    <a:pt x="104" y="192"/>
                  </a:cubicBezTo>
                  <a:cubicBezTo>
                    <a:pt x="93" y="193"/>
                    <a:pt x="81" y="192"/>
                    <a:pt x="69" y="189"/>
                  </a:cubicBezTo>
                  <a:cubicBezTo>
                    <a:pt x="54" y="184"/>
                    <a:pt x="43" y="177"/>
                    <a:pt x="38" y="173"/>
                  </a:cubicBezTo>
                  <a:close/>
                </a:path>
              </a:pathLst>
            </a:custGeom>
            <a:solidFill>
              <a:schemeClr val="tx1">
                <a:alpha val="2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14" name="Freeform 12"/>
            <p:cNvSpPr>
              <a:spLocks noEditPoints="1"/>
            </p:cNvSpPr>
            <p:nvPr/>
          </p:nvSpPr>
          <p:spPr bwMode="auto">
            <a:xfrm>
              <a:off x="6174725" y="2805816"/>
              <a:ext cx="400050" cy="1039813"/>
            </a:xfrm>
            <a:custGeom>
              <a:avLst/>
              <a:gdLst>
                <a:gd name="T0" fmla="*/ 20 w 60"/>
                <a:gd name="T1" fmla="*/ 38 h 156"/>
                <a:gd name="T2" fmla="*/ 19 w 60"/>
                <a:gd name="T3" fmla="*/ 38 h 156"/>
                <a:gd name="T4" fmla="*/ 22 w 60"/>
                <a:gd name="T5" fmla="*/ 36 h 156"/>
                <a:gd name="T6" fmla="*/ 21 w 60"/>
                <a:gd name="T7" fmla="*/ 35 h 156"/>
                <a:gd name="T8" fmla="*/ 22 w 60"/>
                <a:gd name="T9" fmla="*/ 32 h 156"/>
                <a:gd name="T10" fmla="*/ 21 w 60"/>
                <a:gd name="T11" fmla="*/ 32 h 156"/>
                <a:gd name="T12" fmla="*/ 22 w 60"/>
                <a:gd name="T13" fmla="*/ 35 h 156"/>
                <a:gd name="T14" fmla="*/ 24 w 60"/>
                <a:gd name="T15" fmla="*/ 29 h 156"/>
                <a:gd name="T16" fmla="*/ 24 w 60"/>
                <a:gd name="T17" fmla="*/ 29 h 156"/>
                <a:gd name="T18" fmla="*/ 26 w 60"/>
                <a:gd name="T19" fmla="*/ 27 h 156"/>
                <a:gd name="T20" fmla="*/ 25 w 60"/>
                <a:gd name="T21" fmla="*/ 29 h 156"/>
                <a:gd name="T22" fmla="*/ 33 w 60"/>
                <a:gd name="T23" fmla="*/ 38 h 156"/>
                <a:gd name="T24" fmla="*/ 37 w 60"/>
                <a:gd name="T25" fmla="*/ 29 h 156"/>
                <a:gd name="T26" fmla="*/ 39 w 60"/>
                <a:gd name="T27" fmla="*/ 22 h 156"/>
                <a:gd name="T28" fmla="*/ 32 w 60"/>
                <a:gd name="T29" fmla="*/ 24 h 156"/>
                <a:gd name="T30" fmla="*/ 29 w 60"/>
                <a:gd name="T31" fmla="*/ 25 h 156"/>
                <a:gd name="T32" fmla="*/ 43 w 60"/>
                <a:gd name="T33" fmla="*/ 13 h 156"/>
                <a:gd name="T34" fmla="*/ 40 w 60"/>
                <a:gd name="T35" fmla="*/ 16 h 156"/>
                <a:gd name="T36" fmla="*/ 44 w 60"/>
                <a:gd name="T37" fmla="*/ 13 h 156"/>
                <a:gd name="T38" fmla="*/ 48 w 60"/>
                <a:gd name="T39" fmla="*/ 12 h 156"/>
                <a:gd name="T40" fmla="*/ 44 w 60"/>
                <a:gd name="T41" fmla="*/ 15 h 156"/>
                <a:gd name="T42" fmla="*/ 42 w 60"/>
                <a:gd name="T43" fmla="*/ 19 h 156"/>
                <a:gd name="T44" fmla="*/ 42 w 60"/>
                <a:gd name="T45" fmla="*/ 22 h 156"/>
                <a:gd name="T46" fmla="*/ 46 w 60"/>
                <a:gd name="T47" fmla="*/ 20 h 156"/>
                <a:gd name="T48" fmla="*/ 51 w 60"/>
                <a:gd name="T49" fmla="*/ 13 h 156"/>
                <a:gd name="T50" fmla="*/ 51 w 60"/>
                <a:gd name="T51" fmla="*/ 8 h 156"/>
                <a:gd name="T52" fmla="*/ 47 w 60"/>
                <a:gd name="T53" fmla="*/ 10 h 156"/>
                <a:gd name="T54" fmla="*/ 47 w 60"/>
                <a:gd name="T55" fmla="*/ 9 h 156"/>
                <a:gd name="T56" fmla="*/ 52 w 60"/>
                <a:gd name="T57" fmla="*/ 5 h 156"/>
                <a:gd name="T58" fmla="*/ 56 w 60"/>
                <a:gd name="T59" fmla="*/ 2 h 156"/>
                <a:gd name="T60" fmla="*/ 53 w 60"/>
                <a:gd name="T61" fmla="*/ 4 h 156"/>
                <a:gd name="T62" fmla="*/ 12 w 60"/>
                <a:gd name="T63" fmla="*/ 45 h 156"/>
                <a:gd name="T64" fmla="*/ 9 w 60"/>
                <a:gd name="T65" fmla="*/ 52 h 156"/>
                <a:gd name="T66" fmla="*/ 9 w 60"/>
                <a:gd name="T67" fmla="*/ 53 h 156"/>
                <a:gd name="T68" fmla="*/ 16 w 60"/>
                <a:gd name="T69" fmla="*/ 45 h 156"/>
                <a:gd name="T70" fmla="*/ 23 w 60"/>
                <a:gd name="T71" fmla="*/ 40 h 156"/>
                <a:gd name="T72" fmla="*/ 27 w 60"/>
                <a:gd name="T73" fmla="*/ 42 h 156"/>
                <a:gd name="T74" fmla="*/ 28 w 60"/>
                <a:gd name="T75" fmla="*/ 38 h 156"/>
                <a:gd name="T76" fmla="*/ 26 w 60"/>
                <a:gd name="T77" fmla="*/ 35 h 156"/>
                <a:gd name="T78" fmla="*/ 30 w 60"/>
                <a:gd name="T79" fmla="*/ 34 h 156"/>
                <a:gd name="T80" fmla="*/ 32 w 60"/>
                <a:gd name="T81" fmla="*/ 35 h 156"/>
                <a:gd name="T82" fmla="*/ 31 w 60"/>
                <a:gd name="T83" fmla="*/ 40 h 156"/>
                <a:gd name="T84" fmla="*/ 25 w 60"/>
                <a:gd name="T85" fmla="*/ 125 h 156"/>
                <a:gd name="T86" fmla="*/ 13 w 60"/>
                <a:gd name="T87" fmla="*/ 113 h 156"/>
                <a:gd name="T88" fmla="*/ 10 w 60"/>
                <a:gd name="T89" fmla="*/ 98 h 156"/>
                <a:gd name="T90" fmla="*/ 6 w 60"/>
                <a:gd name="T91" fmla="*/ 87 h 156"/>
                <a:gd name="T92" fmla="*/ 5 w 60"/>
                <a:gd name="T93" fmla="*/ 84 h 156"/>
                <a:gd name="T94" fmla="*/ 2 w 60"/>
                <a:gd name="T95" fmla="*/ 86 h 156"/>
                <a:gd name="T96" fmla="*/ 2 w 60"/>
                <a:gd name="T97" fmla="*/ 73 h 156"/>
                <a:gd name="T98" fmla="*/ 2 w 60"/>
                <a:gd name="T99" fmla="*/ 92 h 156"/>
                <a:gd name="T100" fmla="*/ 27 w 60"/>
                <a:gd name="T101" fmla="*/ 154 h 156"/>
                <a:gd name="T102" fmla="*/ 22 w 60"/>
                <a:gd name="T103" fmla="*/ 147 h 156"/>
                <a:gd name="T104" fmla="*/ 25 w 60"/>
                <a:gd name="T105" fmla="*/ 14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0" h="156">
                  <a:moveTo>
                    <a:pt x="21" y="37"/>
                  </a:moveTo>
                  <a:cubicBezTo>
                    <a:pt x="21" y="37"/>
                    <a:pt x="20" y="37"/>
                    <a:pt x="20" y="38"/>
                  </a:cubicBezTo>
                  <a:cubicBezTo>
                    <a:pt x="20" y="38"/>
                    <a:pt x="20" y="38"/>
                    <a:pt x="20" y="38"/>
                  </a:cubicBezTo>
                  <a:cubicBezTo>
                    <a:pt x="20" y="38"/>
                    <a:pt x="20" y="38"/>
                    <a:pt x="20" y="38"/>
                  </a:cubicBezTo>
                  <a:cubicBezTo>
                    <a:pt x="19" y="38"/>
                    <a:pt x="19" y="38"/>
                    <a:pt x="19" y="38"/>
                  </a:cubicBezTo>
                  <a:cubicBezTo>
                    <a:pt x="19" y="38"/>
                    <a:pt x="19" y="39"/>
                    <a:pt x="18" y="39"/>
                  </a:cubicBezTo>
                  <a:cubicBezTo>
                    <a:pt x="18" y="39"/>
                    <a:pt x="18" y="39"/>
                    <a:pt x="18" y="39"/>
                  </a:cubicBezTo>
                  <a:cubicBezTo>
                    <a:pt x="18" y="39"/>
                    <a:pt x="18" y="38"/>
                    <a:pt x="19" y="38"/>
                  </a:cubicBezTo>
                  <a:cubicBezTo>
                    <a:pt x="19" y="37"/>
                    <a:pt x="19" y="37"/>
                    <a:pt x="20" y="37"/>
                  </a:cubicBezTo>
                  <a:cubicBezTo>
                    <a:pt x="20" y="37"/>
                    <a:pt x="21" y="36"/>
                    <a:pt x="21" y="36"/>
                  </a:cubicBezTo>
                  <a:cubicBezTo>
                    <a:pt x="21" y="36"/>
                    <a:pt x="21" y="36"/>
                    <a:pt x="21" y="36"/>
                  </a:cubicBezTo>
                  <a:cubicBezTo>
                    <a:pt x="22" y="36"/>
                    <a:pt x="22" y="36"/>
                    <a:pt x="22" y="36"/>
                  </a:cubicBezTo>
                  <a:cubicBezTo>
                    <a:pt x="22" y="37"/>
                    <a:pt x="22" y="37"/>
                    <a:pt x="21" y="37"/>
                  </a:cubicBezTo>
                  <a:moveTo>
                    <a:pt x="22" y="35"/>
                  </a:moveTo>
                  <a:cubicBezTo>
                    <a:pt x="21" y="35"/>
                    <a:pt x="22" y="35"/>
                    <a:pt x="22" y="33"/>
                  </a:cubicBezTo>
                  <a:cubicBezTo>
                    <a:pt x="22" y="33"/>
                    <a:pt x="21" y="34"/>
                    <a:pt x="21" y="35"/>
                  </a:cubicBezTo>
                  <a:cubicBezTo>
                    <a:pt x="20" y="36"/>
                    <a:pt x="20" y="36"/>
                    <a:pt x="20" y="36"/>
                  </a:cubicBezTo>
                  <a:cubicBezTo>
                    <a:pt x="20" y="36"/>
                    <a:pt x="20" y="36"/>
                    <a:pt x="21" y="34"/>
                  </a:cubicBezTo>
                  <a:cubicBezTo>
                    <a:pt x="22" y="33"/>
                    <a:pt x="22" y="33"/>
                    <a:pt x="22" y="32"/>
                  </a:cubicBezTo>
                  <a:cubicBezTo>
                    <a:pt x="22" y="32"/>
                    <a:pt x="22" y="32"/>
                    <a:pt x="22" y="32"/>
                  </a:cubicBezTo>
                  <a:cubicBezTo>
                    <a:pt x="22" y="32"/>
                    <a:pt x="21" y="33"/>
                    <a:pt x="19" y="35"/>
                  </a:cubicBezTo>
                  <a:cubicBezTo>
                    <a:pt x="18" y="37"/>
                    <a:pt x="18" y="37"/>
                    <a:pt x="18" y="37"/>
                  </a:cubicBezTo>
                  <a:cubicBezTo>
                    <a:pt x="18" y="37"/>
                    <a:pt x="18" y="37"/>
                    <a:pt x="18" y="37"/>
                  </a:cubicBezTo>
                  <a:cubicBezTo>
                    <a:pt x="18" y="36"/>
                    <a:pt x="21" y="32"/>
                    <a:pt x="21" y="32"/>
                  </a:cubicBezTo>
                  <a:cubicBezTo>
                    <a:pt x="22" y="32"/>
                    <a:pt x="23" y="31"/>
                    <a:pt x="23" y="31"/>
                  </a:cubicBezTo>
                  <a:cubicBezTo>
                    <a:pt x="23" y="31"/>
                    <a:pt x="23" y="31"/>
                    <a:pt x="23" y="32"/>
                  </a:cubicBezTo>
                  <a:cubicBezTo>
                    <a:pt x="23" y="32"/>
                    <a:pt x="23" y="32"/>
                    <a:pt x="23" y="32"/>
                  </a:cubicBezTo>
                  <a:cubicBezTo>
                    <a:pt x="23" y="32"/>
                    <a:pt x="22" y="34"/>
                    <a:pt x="22" y="35"/>
                  </a:cubicBezTo>
                  <a:moveTo>
                    <a:pt x="24" y="30"/>
                  </a:moveTo>
                  <a:cubicBezTo>
                    <a:pt x="24" y="30"/>
                    <a:pt x="24" y="30"/>
                    <a:pt x="24" y="30"/>
                  </a:cubicBezTo>
                  <a:cubicBezTo>
                    <a:pt x="24" y="30"/>
                    <a:pt x="24" y="30"/>
                    <a:pt x="24" y="30"/>
                  </a:cubicBezTo>
                  <a:cubicBezTo>
                    <a:pt x="24" y="30"/>
                    <a:pt x="24" y="29"/>
                    <a:pt x="24" y="29"/>
                  </a:cubicBezTo>
                  <a:cubicBezTo>
                    <a:pt x="24" y="29"/>
                    <a:pt x="24" y="29"/>
                    <a:pt x="24" y="29"/>
                  </a:cubicBezTo>
                  <a:cubicBezTo>
                    <a:pt x="24" y="29"/>
                    <a:pt x="24" y="29"/>
                    <a:pt x="24" y="29"/>
                  </a:cubicBezTo>
                  <a:cubicBezTo>
                    <a:pt x="24" y="29"/>
                    <a:pt x="24" y="29"/>
                    <a:pt x="24" y="29"/>
                  </a:cubicBezTo>
                  <a:cubicBezTo>
                    <a:pt x="24" y="29"/>
                    <a:pt x="24" y="29"/>
                    <a:pt x="24" y="29"/>
                  </a:cubicBezTo>
                  <a:cubicBezTo>
                    <a:pt x="24" y="28"/>
                    <a:pt x="24" y="28"/>
                    <a:pt x="25" y="28"/>
                  </a:cubicBezTo>
                  <a:cubicBezTo>
                    <a:pt x="25" y="28"/>
                    <a:pt x="25" y="28"/>
                    <a:pt x="25" y="28"/>
                  </a:cubicBezTo>
                  <a:cubicBezTo>
                    <a:pt x="25" y="28"/>
                    <a:pt x="25" y="28"/>
                    <a:pt x="25" y="28"/>
                  </a:cubicBezTo>
                  <a:cubicBezTo>
                    <a:pt x="25" y="27"/>
                    <a:pt x="26" y="27"/>
                    <a:pt x="26" y="27"/>
                  </a:cubicBezTo>
                  <a:cubicBezTo>
                    <a:pt x="26" y="27"/>
                    <a:pt x="26" y="27"/>
                    <a:pt x="26" y="27"/>
                  </a:cubicBezTo>
                  <a:cubicBezTo>
                    <a:pt x="26" y="27"/>
                    <a:pt x="26" y="27"/>
                    <a:pt x="26" y="27"/>
                  </a:cubicBezTo>
                  <a:cubicBezTo>
                    <a:pt x="26" y="28"/>
                    <a:pt x="25" y="28"/>
                    <a:pt x="25" y="28"/>
                  </a:cubicBezTo>
                  <a:cubicBezTo>
                    <a:pt x="25" y="29"/>
                    <a:pt x="25" y="29"/>
                    <a:pt x="25" y="29"/>
                  </a:cubicBezTo>
                  <a:cubicBezTo>
                    <a:pt x="25" y="29"/>
                    <a:pt x="25" y="29"/>
                    <a:pt x="24" y="30"/>
                  </a:cubicBezTo>
                  <a:moveTo>
                    <a:pt x="32" y="41"/>
                  </a:moveTo>
                  <a:cubicBezTo>
                    <a:pt x="32" y="41"/>
                    <a:pt x="33" y="39"/>
                    <a:pt x="33" y="38"/>
                  </a:cubicBezTo>
                  <a:cubicBezTo>
                    <a:pt x="33" y="38"/>
                    <a:pt x="33" y="38"/>
                    <a:pt x="33" y="38"/>
                  </a:cubicBezTo>
                  <a:cubicBezTo>
                    <a:pt x="33" y="37"/>
                    <a:pt x="33" y="37"/>
                    <a:pt x="33" y="37"/>
                  </a:cubicBezTo>
                  <a:cubicBezTo>
                    <a:pt x="34" y="36"/>
                    <a:pt x="35" y="35"/>
                    <a:pt x="36" y="34"/>
                  </a:cubicBezTo>
                  <a:cubicBezTo>
                    <a:pt x="36" y="33"/>
                    <a:pt x="36" y="32"/>
                    <a:pt x="37" y="31"/>
                  </a:cubicBezTo>
                  <a:cubicBezTo>
                    <a:pt x="37" y="31"/>
                    <a:pt x="37" y="30"/>
                    <a:pt x="37" y="29"/>
                  </a:cubicBezTo>
                  <a:cubicBezTo>
                    <a:pt x="37" y="29"/>
                    <a:pt x="37" y="29"/>
                    <a:pt x="36" y="29"/>
                  </a:cubicBezTo>
                  <a:cubicBezTo>
                    <a:pt x="38" y="27"/>
                    <a:pt x="40" y="25"/>
                    <a:pt x="40" y="23"/>
                  </a:cubicBezTo>
                  <a:cubicBezTo>
                    <a:pt x="39" y="23"/>
                    <a:pt x="39" y="24"/>
                    <a:pt x="37" y="24"/>
                  </a:cubicBezTo>
                  <a:cubicBezTo>
                    <a:pt x="37" y="23"/>
                    <a:pt x="37" y="23"/>
                    <a:pt x="39" y="22"/>
                  </a:cubicBezTo>
                  <a:cubicBezTo>
                    <a:pt x="40" y="19"/>
                    <a:pt x="40" y="19"/>
                    <a:pt x="40" y="19"/>
                  </a:cubicBezTo>
                  <a:cubicBezTo>
                    <a:pt x="40" y="17"/>
                    <a:pt x="37" y="20"/>
                    <a:pt x="36" y="21"/>
                  </a:cubicBezTo>
                  <a:cubicBezTo>
                    <a:pt x="35" y="22"/>
                    <a:pt x="34" y="24"/>
                    <a:pt x="32" y="24"/>
                  </a:cubicBezTo>
                  <a:cubicBezTo>
                    <a:pt x="32" y="24"/>
                    <a:pt x="32" y="24"/>
                    <a:pt x="32" y="24"/>
                  </a:cubicBezTo>
                  <a:cubicBezTo>
                    <a:pt x="30" y="24"/>
                    <a:pt x="30" y="26"/>
                    <a:pt x="28" y="28"/>
                  </a:cubicBezTo>
                  <a:cubicBezTo>
                    <a:pt x="28" y="28"/>
                    <a:pt x="28" y="27"/>
                    <a:pt x="28" y="27"/>
                  </a:cubicBezTo>
                  <a:cubicBezTo>
                    <a:pt x="28" y="27"/>
                    <a:pt x="28" y="27"/>
                    <a:pt x="30" y="25"/>
                  </a:cubicBezTo>
                  <a:cubicBezTo>
                    <a:pt x="30" y="25"/>
                    <a:pt x="30" y="25"/>
                    <a:pt x="29" y="25"/>
                  </a:cubicBezTo>
                  <a:cubicBezTo>
                    <a:pt x="30" y="24"/>
                    <a:pt x="32" y="23"/>
                    <a:pt x="32" y="22"/>
                  </a:cubicBezTo>
                  <a:cubicBezTo>
                    <a:pt x="31" y="20"/>
                    <a:pt x="38" y="14"/>
                    <a:pt x="41" y="14"/>
                  </a:cubicBezTo>
                  <a:cubicBezTo>
                    <a:pt x="41" y="14"/>
                    <a:pt x="41" y="14"/>
                    <a:pt x="41" y="14"/>
                  </a:cubicBezTo>
                  <a:cubicBezTo>
                    <a:pt x="42" y="14"/>
                    <a:pt x="42" y="13"/>
                    <a:pt x="43" y="13"/>
                  </a:cubicBezTo>
                  <a:cubicBezTo>
                    <a:pt x="42" y="14"/>
                    <a:pt x="41" y="15"/>
                    <a:pt x="40" y="15"/>
                  </a:cubicBezTo>
                  <a:cubicBezTo>
                    <a:pt x="41" y="15"/>
                    <a:pt x="41" y="15"/>
                    <a:pt x="41" y="15"/>
                  </a:cubicBezTo>
                  <a:cubicBezTo>
                    <a:pt x="41" y="15"/>
                    <a:pt x="41" y="15"/>
                    <a:pt x="41" y="15"/>
                  </a:cubicBezTo>
                  <a:cubicBezTo>
                    <a:pt x="41" y="15"/>
                    <a:pt x="41" y="15"/>
                    <a:pt x="40" y="16"/>
                  </a:cubicBezTo>
                  <a:cubicBezTo>
                    <a:pt x="41" y="16"/>
                    <a:pt x="41" y="16"/>
                    <a:pt x="44" y="13"/>
                  </a:cubicBezTo>
                  <a:cubicBezTo>
                    <a:pt x="43" y="13"/>
                    <a:pt x="43" y="13"/>
                    <a:pt x="43" y="13"/>
                  </a:cubicBezTo>
                  <a:cubicBezTo>
                    <a:pt x="44" y="13"/>
                    <a:pt x="44" y="13"/>
                    <a:pt x="44" y="12"/>
                  </a:cubicBezTo>
                  <a:cubicBezTo>
                    <a:pt x="44" y="13"/>
                    <a:pt x="44" y="13"/>
                    <a:pt x="44" y="13"/>
                  </a:cubicBezTo>
                  <a:cubicBezTo>
                    <a:pt x="46" y="13"/>
                    <a:pt x="47" y="11"/>
                    <a:pt x="48" y="11"/>
                  </a:cubicBezTo>
                  <a:cubicBezTo>
                    <a:pt x="49" y="12"/>
                    <a:pt x="49" y="12"/>
                    <a:pt x="49" y="11"/>
                  </a:cubicBezTo>
                  <a:cubicBezTo>
                    <a:pt x="49" y="11"/>
                    <a:pt x="49" y="11"/>
                    <a:pt x="48" y="12"/>
                  </a:cubicBezTo>
                  <a:cubicBezTo>
                    <a:pt x="48" y="12"/>
                    <a:pt x="48" y="12"/>
                    <a:pt x="48" y="12"/>
                  </a:cubicBezTo>
                  <a:cubicBezTo>
                    <a:pt x="48" y="13"/>
                    <a:pt x="45" y="13"/>
                    <a:pt x="46" y="14"/>
                  </a:cubicBezTo>
                  <a:cubicBezTo>
                    <a:pt x="46" y="14"/>
                    <a:pt x="47" y="14"/>
                    <a:pt x="47" y="14"/>
                  </a:cubicBezTo>
                  <a:cubicBezTo>
                    <a:pt x="47" y="14"/>
                    <a:pt x="47" y="15"/>
                    <a:pt x="44" y="16"/>
                  </a:cubicBezTo>
                  <a:cubicBezTo>
                    <a:pt x="44" y="15"/>
                    <a:pt x="44" y="15"/>
                    <a:pt x="44" y="15"/>
                  </a:cubicBezTo>
                  <a:cubicBezTo>
                    <a:pt x="44" y="15"/>
                    <a:pt x="43" y="15"/>
                    <a:pt x="42" y="16"/>
                  </a:cubicBezTo>
                  <a:cubicBezTo>
                    <a:pt x="42" y="16"/>
                    <a:pt x="42" y="17"/>
                    <a:pt x="42" y="17"/>
                  </a:cubicBezTo>
                  <a:cubicBezTo>
                    <a:pt x="42" y="18"/>
                    <a:pt x="42" y="18"/>
                    <a:pt x="41" y="19"/>
                  </a:cubicBezTo>
                  <a:cubicBezTo>
                    <a:pt x="42" y="19"/>
                    <a:pt x="42" y="19"/>
                    <a:pt x="42" y="19"/>
                  </a:cubicBezTo>
                  <a:cubicBezTo>
                    <a:pt x="41" y="21"/>
                    <a:pt x="41" y="21"/>
                    <a:pt x="41" y="21"/>
                  </a:cubicBezTo>
                  <a:cubicBezTo>
                    <a:pt x="42" y="21"/>
                    <a:pt x="42" y="21"/>
                    <a:pt x="42" y="21"/>
                  </a:cubicBezTo>
                  <a:cubicBezTo>
                    <a:pt x="42" y="21"/>
                    <a:pt x="42" y="21"/>
                    <a:pt x="42" y="21"/>
                  </a:cubicBezTo>
                  <a:cubicBezTo>
                    <a:pt x="42" y="21"/>
                    <a:pt x="42" y="21"/>
                    <a:pt x="42" y="22"/>
                  </a:cubicBezTo>
                  <a:cubicBezTo>
                    <a:pt x="44" y="21"/>
                    <a:pt x="44" y="19"/>
                    <a:pt x="46" y="18"/>
                  </a:cubicBezTo>
                  <a:cubicBezTo>
                    <a:pt x="46" y="18"/>
                    <a:pt x="46" y="18"/>
                    <a:pt x="46" y="18"/>
                  </a:cubicBezTo>
                  <a:cubicBezTo>
                    <a:pt x="46" y="18"/>
                    <a:pt x="46" y="18"/>
                    <a:pt x="45" y="19"/>
                  </a:cubicBezTo>
                  <a:cubicBezTo>
                    <a:pt x="46" y="19"/>
                    <a:pt x="46" y="19"/>
                    <a:pt x="46" y="20"/>
                  </a:cubicBezTo>
                  <a:cubicBezTo>
                    <a:pt x="47" y="19"/>
                    <a:pt x="47" y="19"/>
                    <a:pt x="48" y="19"/>
                  </a:cubicBezTo>
                  <a:cubicBezTo>
                    <a:pt x="48" y="17"/>
                    <a:pt x="49" y="17"/>
                    <a:pt x="49" y="16"/>
                  </a:cubicBezTo>
                  <a:cubicBezTo>
                    <a:pt x="49" y="16"/>
                    <a:pt x="49" y="16"/>
                    <a:pt x="49" y="16"/>
                  </a:cubicBezTo>
                  <a:cubicBezTo>
                    <a:pt x="49" y="14"/>
                    <a:pt x="51" y="14"/>
                    <a:pt x="51" y="13"/>
                  </a:cubicBezTo>
                  <a:cubicBezTo>
                    <a:pt x="52" y="13"/>
                    <a:pt x="52" y="11"/>
                    <a:pt x="53" y="10"/>
                  </a:cubicBezTo>
                  <a:cubicBezTo>
                    <a:pt x="53" y="10"/>
                    <a:pt x="54" y="9"/>
                    <a:pt x="54" y="9"/>
                  </a:cubicBezTo>
                  <a:cubicBezTo>
                    <a:pt x="54" y="8"/>
                    <a:pt x="53" y="8"/>
                    <a:pt x="53" y="8"/>
                  </a:cubicBezTo>
                  <a:cubicBezTo>
                    <a:pt x="52" y="8"/>
                    <a:pt x="52" y="9"/>
                    <a:pt x="51" y="8"/>
                  </a:cubicBezTo>
                  <a:cubicBezTo>
                    <a:pt x="52" y="8"/>
                    <a:pt x="53" y="8"/>
                    <a:pt x="54" y="7"/>
                  </a:cubicBezTo>
                  <a:cubicBezTo>
                    <a:pt x="50" y="7"/>
                    <a:pt x="49" y="10"/>
                    <a:pt x="46" y="11"/>
                  </a:cubicBezTo>
                  <a:cubicBezTo>
                    <a:pt x="46" y="11"/>
                    <a:pt x="47" y="10"/>
                    <a:pt x="48" y="10"/>
                  </a:cubicBezTo>
                  <a:cubicBezTo>
                    <a:pt x="48" y="10"/>
                    <a:pt x="48" y="10"/>
                    <a:pt x="47" y="10"/>
                  </a:cubicBezTo>
                  <a:cubicBezTo>
                    <a:pt x="49" y="8"/>
                    <a:pt x="50" y="8"/>
                    <a:pt x="51" y="7"/>
                  </a:cubicBezTo>
                  <a:cubicBezTo>
                    <a:pt x="49" y="7"/>
                    <a:pt x="48" y="9"/>
                    <a:pt x="46" y="9"/>
                  </a:cubicBezTo>
                  <a:cubicBezTo>
                    <a:pt x="47" y="9"/>
                    <a:pt x="48" y="9"/>
                    <a:pt x="49" y="7"/>
                  </a:cubicBezTo>
                  <a:cubicBezTo>
                    <a:pt x="48" y="7"/>
                    <a:pt x="48" y="8"/>
                    <a:pt x="47" y="9"/>
                  </a:cubicBezTo>
                  <a:cubicBezTo>
                    <a:pt x="47" y="8"/>
                    <a:pt x="47" y="7"/>
                    <a:pt x="49" y="7"/>
                  </a:cubicBezTo>
                  <a:cubicBezTo>
                    <a:pt x="49" y="7"/>
                    <a:pt x="49" y="7"/>
                    <a:pt x="49" y="7"/>
                  </a:cubicBezTo>
                  <a:cubicBezTo>
                    <a:pt x="51" y="6"/>
                    <a:pt x="54" y="4"/>
                    <a:pt x="55" y="3"/>
                  </a:cubicBezTo>
                  <a:cubicBezTo>
                    <a:pt x="55" y="3"/>
                    <a:pt x="55" y="3"/>
                    <a:pt x="52" y="5"/>
                  </a:cubicBezTo>
                  <a:cubicBezTo>
                    <a:pt x="55" y="3"/>
                    <a:pt x="57" y="2"/>
                    <a:pt x="59" y="1"/>
                  </a:cubicBezTo>
                  <a:cubicBezTo>
                    <a:pt x="60" y="1"/>
                    <a:pt x="60" y="1"/>
                    <a:pt x="60" y="0"/>
                  </a:cubicBezTo>
                  <a:cubicBezTo>
                    <a:pt x="59" y="1"/>
                    <a:pt x="57" y="2"/>
                    <a:pt x="56" y="2"/>
                  </a:cubicBezTo>
                  <a:cubicBezTo>
                    <a:pt x="56" y="2"/>
                    <a:pt x="56" y="2"/>
                    <a:pt x="56" y="2"/>
                  </a:cubicBezTo>
                  <a:cubicBezTo>
                    <a:pt x="56" y="2"/>
                    <a:pt x="56" y="2"/>
                    <a:pt x="56" y="2"/>
                  </a:cubicBezTo>
                  <a:cubicBezTo>
                    <a:pt x="56" y="2"/>
                    <a:pt x="56" y="2"/>
                    <a:pt x="56" y="2"/>
                  </a:cubicBezTo>
                  <a:cubicBezTo>
                    <a:pt x="54" y="3"/>
                    <a:pt x="54" y="3"/>
                    <a:pt x="52" y="4"/>
                  </a:cubicBezTo>
                  <a:cubicBezTo>
                    <a:pt x="52" y="4"/>
                    <a:pt x="53" y="4"/>
                    <a:pt x="53" y="4"/>
                  </a:cubicBezTo>
                  <a:cubicBezTo>
                    <a:pt x="50" y="6"/>
                    <a:pt x="45" y="8"/>
                    <a:pt x="42" y="10"/>
                  </a:cubicBezTo>
                  <a:cubicBezTo>
                    <a:pt x="35" y="16"/>
                    <a:pt x="34" y="16"/>
                    <a:pt x="30" y="20"/>
                  </a:cubicBezTo>
                  <a:cubicBezTo>
                    <a:pt x="24" y="27"/>
                    <a:pt x="23" y="27"/>
                    <a:pt x="20" y="32"/>
                  </a:cubicBezTo>
                  <a:cubicBezTo>
                    <a:pt x="14" y="40"/>
                    <a:pt x="14" y="40"/>
                    <a:pt x="12" y="45"/>
                  </a:cubicBezTo>
                  <a:cubicBezTo>
                    <a:pt x="9" y="51"/>
                    <a:pt x="9" y="51"/>
                    <a:pt x="9" y="51"/>
                  </a:cubicBezTo>
                  <a:cubicBezTo>
                    <a:pt x="9" y="51"/>
                    <a:pt x="9" y="51"/>
                    <a:pt x="9" y="51"/>
                  </a:cubicBezTo>
                  <a:cubicBezTo>
                    <a:pt x="9" y="50"/>
                    <a:pt x="9" y="50"/>
                    <a:pt x="10" y="50"/>
                  </a:cubicBezTo>
                  <a:cubicBezTo>
                    <a:pt x="9" y="50"/>
                    <a:pt x="9" y="50"/>
                    <a:pt x="9" y="52"/>
                  </a:cubicBezTo>
                  <a:cubicBezTo>
                    <a:pt x="9" y="51"/>
                    <a:pt x="9" y="51"/>
                    <a:pt x="9" y="51"/>
                  </a:cubicBezTo>
                  <a:cubicBezTo>
                    <a:pt x="9" y="51"/>
                    <a:pt x="10" y="51"/>
                    <a:pt x="10" y="52"/>
                  </a:cubicBezTo>
                  <a:cubicBezTo>
                    <a:pt x="9" y="52"/>
                    <a:pt x="9" y="52"/>
                    <a:pt x="9" y="53"/>
                  </a:cubicBezTo>
                  <a:cubicBezTo>
                    <a:pt x="9" y="53"/>
                    <a:pt x="9" y="53"/>
                    <a:pt x="9" y="53"/>
                  </a:cubicBezTo>
                  <a:cubicBezTo>
                    <a:pt x="9" y="55"/>
                    <a:pt x="8" y="57"/>
                    <a:pt x="7" y="60"/>
                  </a:cubicBezTo>
                  <a:cubicBezTo>
                    <a:pt x="7" y="60"/>
                    <a:pt x="8" y="59"/>
                    <a:pt x="8" y="57"/>
                  </a:cubicBezTo>
                  <a:cubicBezTo>
                    <a:pt x="10" y="52"/>
                    <a:pt x="13" y="49"/>
                    <a:pt x="16" y="45"/>
                  </a:cubicBezTo>
                  <a:cubicBezTo>
                    <a:pt x="16" y="45"/>
                    <a:pt x="16" y="45"/>
                    <a:pt x="16" y="45"/>
                  </a:cubicBezTo>
                  <a:cubicBezTo>
                    <a:pt x="17" y="45"/>
                    <a:pt x="17" y="43"/>
                    <a:pt x="18" y="43"/>
                  </a:cubicBezTo>
                  <a:cubicBezTo>
                    <a:pt x="19" y="42"/>
                    <a:pt x="19" y="42"/>
                    <a:pt x="19" y="42"/>
                  </a:cubicBezTo>
                  <a:cubicBezTo>
                    <a:pt x="20" y="43"/>
                    <a:pt x="20" y="43"/>
                    <a:pt x="20" y="43"/>
                  </a:cubicBezTo>
                  <a:cubicBezTo>
                    <a:pt x="21" y="42"/>
                    <a:pt x="21" y="39"/>
                    <a:pt x="23" y="40"/>
                  </a:cubicBezTo>
                  <a:cubicBezTo>
                    <a:pt x="23" y="40"/>
                    <a:pt x="24" y="40"/>
                    <a:pt x="24" y="39"/>
                  </a:cubicBezTo>
                  <a:cubicBezTo>
                    <a:pt x="24" y="40"/>
                    <a:pt x="23" y="41"/>
                    <a:pt x="23" y="42"/>
                  </a:cubicBezTo>
                  <a:cubicBezTo>
                    <a:pt x="23" y="42"/>
                    <a:pt x="23" y="42"/>
                    <a:pt x="23" y="42"/>
                  </a:cubicBezTo>
                  <a:cubicBezTo>
                    <a:pt x="24" y="42"/>
                    <a:pt x="26" y="42"/>
                    <a:pt x="27" y="42"/>
                  </a:cubicBezTo>
                  <a:cubicBezTo>
                    <a:pt x="27" y="42"/>
                    <a:pt x="28" y="40"/>
                    <a:pt x="28" y="39"/>
                  </a:cubicBezTo>
                  <a:cubicBezTo>
                    <a:pt x="28" y="39"/>
                    <a:pt x="27" y="40"/>
                    <a:pt x="27" y="40"/>
                  </a:cubicBezTo>
                  <a:cubicBezTo>
                    <a:pt x="27" y="40"/>
                    <a:pt x="27" y="40"/>
                    <a:pt x="27" y="40"/>
                  </a:cubicBezTo>
                  <a:cubicBezTo>
                    <a:pt x="27" y="39"/>
                    <a:pt x="27" y="39"/>
                    <a:pt x="28" y="38"/>
                  </a:cubicBezTo>
                  <a:cubicBezTo>
                    <a:pt x="27" y="38"/>
                    <a:pt x="27" y="38"/>
                    <a:pt x="27" y="38"/>
                  </a:cubicBezTo>
                  <a:cubicBezTo>
                    <a:pt x="26" y="37"/>
                    <a:pt x="28" y="36"/>
                    <a:pt x="28" y="35"/>
                  </a:cubicBezTo>
                  <a:cubicBezTo>
                    <a:pt x="28" y="35"/>
                    <a:pt x="28" y="35"/>
                    <a:pt x="28" y="35"/>
                  </a:cubicBezTo>
                  <a:cubicBezTo>
                    <a:pt x="27" y="35"/>
                    <a:pt x="26" y="35"/>
                    <a:pt x="26" y="35"/>
                  </a:cubicBezTo>
                  <a:cubicBezTo>
                    <a:pt x="26" y="34"/>
                    <a:pt x="27" y="34"/>
                    <a:pt x="28" y="33"/>
                  </a:cubicBezTo>
                  <a:cubicBezTo>
                    <a:pt x="28" y="33"/>
                    <a:pt x="29" y="34"/>
                    <a:pt x="29" y="33"/>
                  </a:cubicBezTo>
                  <a:cubicBezTo>
                    <a:pt x="29" y="33"/>
                    <a:pt x="30" y="34"/>
                    <a:pt x="30" y="34"/>
                  </a:cubicBezTo>
                  <a:cubicBezTo>
                    <a:pt x="30" y="34"/>
                    <a:pt x="30" y="34"/>
                    <a:pt x="30" y="34"/>
                  </a:cubicBezTo>
                  <a:cubicBezTo>
                    <a:pt x="30" y="34"/>
                    <a:pt x="30" y="34"/>
                    <a:pt x="30" y="34"/>
                  </a:cubicBezTo>
                  <a:cubicBezTo>
                    <a:pt x="30" y="35"/>
                    <a:pt x="29" y="35"/>
                    <a:pt x="29" y="36"/>
                  </a:cubicBezTo>
                  <a:cubicBezTo>
                    <a:pt x="30" y="37"/>
                    <a:pt x="31" y="35"/>
                    <a:pt x="32" y="35"/>
                  </a:cubicBezTo>
                  <a:cubicBezTo>
                    <a:pt x="32" y="35"/>
                    <a:pt x="32" y="35"/>
                    <a:pt x="32" y="35"/>
                  </a:cubicBezTo>
                  <a:cubicBezTo>
                    <a:pt x="32" y="35"/>
                    <a:pt x="32" y="35"/>
                    <a:pt x="33" y="35"/>
                  </a:cubicBezTo>
                  <a:cubicBezTo>
                    <a:pt x="33" y="35"/>
                    <a:pt x="34" y="35"/>
                    <a:pt x="34" y="35"/>
                  </a:cubicBezTo>
                  <a:cubicBezTo>
                    <a:pt x="33" y="37"/>
                    <a:pt x="30" y="37"/>
                    <a:pt x="29" y="39"/>
                  </a:cubicBezTo>
                  <a:cubicBezTo>
                    <a:pt x="30" y="39"/>
                    <a:pt x="30" y="40"/>
                    <a:pt x="31" y="40"/>
                  </a:cubicBezTo>
                  <a:cubicBezTo>
                    <a:pt x="31" y="40"/>
                    <a:pt x="31" y="41"/>
                    <a:pt x="30" y="41"/>
                  </a:cubicBezTo>
                  <a:cubicBezTo>
                    <a:pt x="31" y="41"/>
                    <a:pt x="32" y="41"/>
                    <a:pt x="32" y="42"/>
                  </a:cubicBezTo>
                  <a:cubicBezTo>
                    <a:pt x="32" y="41"/>
                    <a:pt x="32" y="41"/>
                    <a:pt x="32" y="41"/>
                  </a:cubicBezTo>
                  <a:moveTo>
                    <a:pt x="25" y="125"/>
                  </a:moveTo>
                  <a:cubicBezTo>
                    <a:pt x="25" y="123"/>
                    <a:pt x="15" y="111"/>
                    <a:pt x="14" y="111"/>
                  </a:cubicBezTo>
                  <a:cubicBezTo>
                    <a:pt x="14" y="112"/>
                    <a:pt x="14" y="112"/>
                    <a:pt x="14" y="113"/>
                  </a:cubicBezTo>
                  <a:cubicBezTo>
                    <a:pt x="14" y="113"/>
                    <a:pt x="14" y="113"/>
                    <a:pt x="14" y="113"/>
                  </a:cubicBezTo>
                  <a:cubicBezTo>
                    <a:pt x="13" y="113"/>
                    <a:pt x="13" y="113"/>
                    <a:pt x="13" y="113"/>
                  </a:cubicBezTo>
                  <a:cubicBezTo>
                    <a:pt x="14" y="110"/>
                    <a:pt x="14" y="110"/>
                    <a:pt x="13" y="109"/>
                  </a:cubicBezTo>
                  <a:cubicBezTo>
                    <a:pt x="13" y="109"/>
                    <a:pt x="13" y="110"/>
                    <a:pt x="13" y="110"/>
                  </a:cubicBezTo>
                  <a:cubicBezTo>
                    <a:pt x="12" y="110"/>
                    <a:pt x="12" y="110"/>
                    <a:pt x="12" y="109"/>
                  </a:cubicBezTo>
                  <a:cubicBezTo>
                    <a:pt x="16" y="107"/>
                    <a:pt x="10" y="98"/>
                    <a:pt x="10" y="98"/>
                  </a:cubicBezTo>
                  <a:cubicBezTo>
                    <a:pt x="10" y="98"/>
                    <a:pt x="9" y="98"/>
                    <a:pt x="9" y="98"/>
                  </a:cubicBezTo>
                  <a:cubicBezTo>
                    <a:pt x="7" y="93"/>
                    <a:pt x="7" y="93"/>
                    <a:pt x="8" y="89"/>
                  </a:cubicBezTo>
                  <a:cubicBezTo>
                    <a:pt x="8" y="89"/>
                    <a:pt x="7" y="89"/>
                    <a:pt x="7" y="90"/>
                  </a:cubicBezTo>
                  <a:cubicBezTo>
                    <a:pt x="7" y="89"/>
                    <a:pt x="7" y="88"/>
                    <a:pt x="6" y="87"/>
                  </a:cubicBezTo>
                  <a:cubicBezTo>
                    <a:pt x="6" y="88"/>
                    <a:pt x="6" y="88"/>
                    <a:pt x="6" y="88"/>
                  </a:cubicBezTo>
                  <a:cubicBezTo>
                    <a:pt x="6" y="88"/>
                    <a:pt x="6" y="87"/>
                    <a:pt x="5" y="86"/>
                  </a:cubicBezTo>
                  <a:cubicBezTo>
                    <a:pt x="5" y="86"/>
                    <a:pt x="5" y="86"/>
                    <a:pt x="5" y="86"/>
                  </a:cubicBezTo>
                  <a:cubicBezTo>
                    <a:pt x="5" y="86"/>
                    <a:pt x="5" y="86"/>
                    <a:pt x="5" y="84"/>
                  </a:cubicBezTo>
                  <a:cubicBezTo>
                    <a:pt x="5" y="84"/>
                    <a:pt x="4" y="84"/>
                    <a:pt x="4" y="84"/>
                  </a:cubicBezTo>
                  <a:cubicBezTo>
                    <a:pt x="4" y="85"/>
                    <a:pt x="4" y="85"/>
                    <a:pt x="4" y="88"/>
                  </a:cubicBezTo>
                  <a:cubicBezTo>
                    <a:pt x="3" y="86"/>
                    <a:pt x="4" y="84"/>
                    <a:pt x="4" y="82"/>
                  </a:cubicBezTo>
                  <a:cubicBezTo>
                    <a:pt x="3" y="83"/>
                    <a:pt x="3" y="83"/>
                    <a:pt x="2" y="86"/>
                  </a:cubicBezTo>
                  <a:cubicBezTo>
                    <a:pt x="2" y="85"/>
                    <a:pt x="2" y="85"/>
                    <a:pt x="2" y="83"/>
                  </a:cubicBezTo>
                  <a:cubicBezTo>
                    <a:pt x="2" y="83"/>
                    <a:pt x="2" y="84"/>
                    <a:pt x="2" y="84"/>
                  </a:cubicBezTo>
                  <a:cubicBezTo>
                    <a:pt x="0" y="76"/>
                    <a:pt x="6" y="70"/>
                    <a:pt x="5" y="62"/>
                  </a:cubicBezTo>
                  <a:cubicBezTo>
                    <a:pt x="4" y="65"/>
                    <a:pt x="2" y="73"/>
                    <a:pt x="2" y="73"/>
                  </a:cubicBezTo>
                  <a:cubicBezTo>
                    <a:pt x="2" y="73"/>
                    <a:pt x="2" y="73"/>
                    <a:pt x="2" y="73"/>
                  </a:cubicBezTo>
                  <a:cubicBezTo>
                    <a:pt x="1" y="81"/>
                    <a:pt x="1" y="85"/>
                    <a:pt x="2" y="87"/>
                  </a:cubicBezTo>
                  <a:cubicBezTo>
                    <a:pt x="2" y="86"/>
                    <a:pt x="2" y="86"/>
                    <a:pt x="2" y="85"/>
                  </a:cubicBezTo>
                  <a:cubicBezTo>
                    <a:pt x="2" y="86"/>
                    <a:pt x="2" y="92"/>
                    <a:pt x="2" y="92"/>
                  </a:cubicBezTo>
                  <a:cubicBezTo>
                    <a:pt x="1" y="112"/>
                    <a:pt x="11" y="137"/>
                    <a:pt x="27" y="154"/>
                  </a:cubicBezTo>
                  <a:cubicBezTo>
                    <a:pt x="29" y="156"/>
                    <a:pt x="29" y="156"/>
                    <a:pt x="29" y="156"/>
                  </a:cubicBezTo>
                  <a:cubicBezTo>
                    <a:pt x="29" y="156"/>
                    <a:pt x="29" y="156"/>
                    <a:pt x="29" y="156"/>
                  </a:cubicBezTo>
                  <a:cubicBezTo>
                    <a:pt x="28" y="155"/>
                    <a:pt x="28" y="155"/>
                    <a:pt x="27" y="154"/>
                  </a:cubicBezTo>
                  <a:cubicBezTo>
                    <a:pt x="27" y="154"/>
                    <a:pt x="27" y="154"/>
                    <a:pt x="28" y="155"/>
                  </a:cubicBezTo>
                  <a:cubicBezTo>
                    <a:pt x="27" y="154"/>
                    <a:pt x="27" y="154"/>
                    <a:pt x="26" y="153"/>
                  </a:cubicBezTo>
                  <a:cubicBezTo>
                    <a:pt x="26" y="153"/>
                    <a:pt x="27" y="153"/>
                    <a:pt x="27" y="154"/>
                  </a:cubicBezTo>
                  <a:cubicBezTo>
                    <a:pt x="26" y="151"/>
                    <a:pt x="23" y="149"/>
                    <a:pt x="22" y="147"/>
                  </a:cubicBezTo>
                  <a:cubicBezTo>
                    <a:pt x="24" y="150"/>
                    <a:pt x="24" y="150"/>
                    <a:pt x="26" y="151"/>
                  </a:cubicBezTo>
                  <a:cubicBezTo>
                    <a:pt x="25" y="150"/>
                    <a:pt x="24" y="149"/>
                    <a:pt x="24" y="148"/>
                  </a:cubicBezTo>
                  <a:cubicBezTo>
                    <a:pt x="24" y="146"/>
                    <a:pt x="22" y="145"/>
                    <a:pt x="22" y="143"/>
                  </a:cubicBezTo>
                  <a:cubicBezTo>
                    <a:pt x="23" y="141"/>
                    <a:pt x="24" y="142"/>
                    <a:pt x="25" y="142"/>
                  </a:cubicBezTo>
                  <a:cubicBezTo>
                    <a:pt x="25" y="141"/>
                    <a:pt x="25" y="140"/>
                    <a:pt x="25" y="139"/>
                  </a:cubicBezTo>
                  <a:cubicBezTo>
                    <a:pt x="25" y="137"/>
                    <a:pt x="23" y="134"/>
                    <a:pt x="23" y="132"/>
                  </a:cubicBezTo>
                  <a:cubicBezTo>
                    <a:pt x="23" y="130"/>
                    <a:pt x="25" y="128"/>
                    <a:pt x="25" y="125"/>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15" name="Freeform 13"/>
            <p:cNvSpPr/>
            <p:nvPr/>
          </p:nvSpPr>
          <p:spPr bwMode="auto">
            <a:xfrm>
              <a:off x="6435075" y="2912178"/>
              <a:ext cx="6350" cy="6350"/>
            </a:xfrm>
            <a:custGeom>
              <a:avLst/>
              <a:gdLst>
                <a:gd name="T0" fmla="*/ 0 w 1"/>
                <a:gd name="T1" fmla="*/ 1 h 1"/>
                <a:gd name="T2" fmla="*/ 0 w 1"/>
                <a:gd name="T3" fmla="*/ 1 h 1"/>
                <a:gd name="T4" fmla="*/ 1 w 1"/>
                <a:gd name="T5" fmla="*/ 0 h 1"/>
                <a:gd name="T6" fmla="*/ 1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0" y="1"/>
                    <a:pt x="0" y="1"/>
                  </a:cubicBezTo>
                  <a:cubicBezTo>
                    <a:pt x="0" y="0"/>
                    <a:pt x="1" y="0"/>
                    <a:pt x="1" y="0"/>
                  </a:cubicBezTo>
                  <a:cubicBezTo>
                    <a:pt x="1" y="0"/>
                    <a:pt x="1" y="0"/>
                    <a:pt x="1" y="0"/>
                  </a:cubicBezTo>
                  <a:cubicBezTo>
                    <a:pt x="1" y="0"/>
                    <a:pt x="1" y="0"/>
                    <a:pt x="0" y="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16" name="Freeform 14"/>
            <p:cNvSpPr/>
            <p:nvPr/>
          </p:nvSpPr>
          <p:spPr bwMode="auto">
            <a:xfrm>
              <a:off x="6428725" y="2918528"/>
              <a:ext cx="6350" cy="7938"/>
            </a:xfrm>
            <a:custGeom>
              <a:avLst/>
              <a:gdLst>
                <a:gd name="T0" fmla="*/ 1 w 1"/>
                <a:gd name="T1" fmla="*/ 1 h 1"/>
                <a:gd name="T2" fmla="*/ 0 w 1"/>
                <a:gd name="T3" fmla="*/ 1 h 1"/>
                <a:gd name="T4" fmla="*/ 1 w 1"/>
                <a:gd name="T5" fmla="*/ 0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0" y="1"/>
                    <a:pt x="0" y="1"/>
                  </a:cubicBezTo>
                  <a:cubicBezTo>
                    <a:pt x="0" y="1"/>
                    <a:pt x="1" y="0"/>
                    <a:pt x="1" y="0"/>
                  </a:cubicBezTo>
                  <a:cubicBezTo>
                    <a:pt x="1" y="0"/>
                    <a:pt x="1" y="0"/>
                    <a:pt x="1" y="0"/>
                  </a:cubicBezTo>
                  <a:cubicBezTo>
                    <a:pt x="1" y="1"/>
                    <a:pt x="1" y="1"/>
                    <a:pt x="1" y="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17" name="Freeform 15"/>
            <p:cNvSpPr/>
            <p:nvPr/>
          </p:nvSpPr>
          <p:spPr bwMode="auto">
            <a:xfrm>
              <a:off x="6549375" y="2799466"/>
              <a:ext cx="46038" cy="26988"/>
            </a:xfrm>
            <a:custGeom>
              <a:avLst/>
              <a:gdLst>
                <a:gd name="T0" fmla="*/ 2 w 7"/>
                <a:gd name="T1" fmla="*/ 3 h 4"/>
                <a:gd name="T2" fmla="*/ 0 w 7"/>
                <a:gd name="T3" fmla="*/ 4 h 4"/>
                <a:gd name="T4" fmla="*/ 0 w 7"/>
                <a:gd name="T5" fmla="*/ 4 h 4"/>
                <a:gd name="T6" fmla="*/ 1 w 7"/>
                <a:gd name="T7" fmla="*/ 3 h 4"/>
                <a:gd name="T8" fmla="*/ 1 w 7"/>
                <a:gd name="T9" fmla="*/ 3 h 4"/>
                <a:gd name="T10" fmla="*/ 2 w 7"/>
                <a:gd name="T11" fmla="*/ 3 h 4"/>
                <a:gd name="T12" fmla="*/ 3 w 7"/>
                <a:gd name="T13" fmla="*/ 2 h 4"/>
                <a:gd name="T14" fmla="*/ 2 w 7"/>
                <a:gd name="T15" fmla="*/ 2 h 4"/>
                <a:gd name="T16" fmla="*/ 4 w 7"/>
                <a:gd name="T17" fmla="*/ 2 h 4"/>
                <a:gd name="T18" fmla="*/ 5 w 7"/>
                <a:gd name="T19" fmla="*/ 1 h 4"/>
                <a:gd name="T20" fmla="*/ 5 w 7"/>
                <a:gd name="T21" fmla="*/ 1 h 4"/>
                <a:gd name="T22" fmla="*/ 5 w 7"/>
                <a:gd name="T23" fmla="*/ 1 h 4"/>
                <a:gd name="T24" fmla="*/ 5 w 7"/>
                <a:gd name="T25" fmla="*/ 1 h 4"/>
                <a:gd name="T26" fmla="*/ 5 w 7"/>
                <a:gd name="T27" fmla="*/ 1 h 4"/>
                <a:gd name="T28" fmla="*/ 5 w 7"/>
                <a:gd name="T29" fmla="*/ 1 h 4"/>
                <a:gd name="T30" fmla="*/ 5 w 7"/>
                <a:gd name="T31" fmla="*/ 1 h 4"/>
                <a:gd name="T32" fmla="*/ 5 w 7"/>
                <a:gd name="T33" fmla="*/ 1 h 4"/>
                <a:gd name="T34" fmla="*/ 5 w 7"/>
                <a:gd name="T35" fmla="*/ 1 h 4"/>
                <a:gd name="T36" fmla="*/ 5 w 7"/>
                <a:gd name="T37" fmla="*/ 1 h 4"/>
                <a:gd name="T38" fmla="*/ 5 w 7"/>
                <a:gd name="T39" fmla="*/ 1 h 4"/>
                <a:gd name="T40" fmla="*/ 6 w 7"/>
                <a:gd name="T41" fmla="*/ 1 h 4"/>
                <a:gd name="T42" fmla="*/ 6 w 7"/>
                <a:gd name="T43" fmla="*/ 1 h 4"/>
                <a:gd name="T44" fmla="*/ 7 w 7"/>
                <a:gd name="T45" fmla="*/ 0 h 4"/>
                <a:gd name="T46" fmla="*/ 7 w 7"/>
                <a:gd name="T47" fmla="*/ 0 h 4"/>
                <a:gd name="T48" fmla="*/ 7 w 7"/>
                <a:gd name="T49" fmla="*/ 0 h 4"/>
                <a:gd name="T50" fmla="*/ 7 w 7"/>
                <a:gd name="T51" fmla="*/ 1 h 4"/>
                <a:gd name="T52" fmla="*/ 6 w 7"/>
                <a:gd name="T53" fmla="*/ 1 h 4"/>
                <a:gd name="T54" fmla="*/ 3 w 7"/>
                <a:gd name="T55" fmla="*/ 2 h 4"/>
                <a:gd name="T56" fmla="*/ 3 w 7"/>
                <a:gd name="T57" fmla="*/ 2 h 4"/>
                <a:gd name="T58" fmla="*/ 4 w 7"/>
                <a:gd name="T59" fmla="*/ 2 h 4"/>
                <a:gd name="T60" fmla="*/ 2 w 7"/>
                <a:gd name="T61" fmla="*/ 3 h 4"/>
                <a:gd name="T62" fmla="*/ 3 w 7"/>
                <a:gd name="T63" fmla="*/ 3 h 4"/>
                <a:gd name="T64" fmla="*/ 2 w 7"/>
                <a:gd name="T65"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 h="4">
                  <a:moveTo>
                    <a:pt x="2" y="3"/>
                  </a:moveTo>
                  <a:cubicBezTo>
                    <a:pt x="1" y="4"/>
                    <a:pt x="0" y="4"/>
                    <a:pt x="0" y="4"/>
                  </a:cubicBezTo>
                  <a:cubicBezTo>
                    <a:pt x="0" y="4"/>
                    <a:pt x="0" y="4"/>
                    <a:pt x="0" y="4"/>
                  </a:cubicBezTo>
                  <a:cubicBezTo>
                    <a:pt x="0" y="4"/>
                    <a:pt x="1" y="3"/>
                    <a:pt x="1" y="3"/>
                  </a:cubicBezTo>
                  <a:cubicBezTo>
                    <a:pt x="1" y="3"/>
                    <a:pt x="1" y="3"/>
                    <a:pt x="1" y="3"/>
                  </a:cubicBezTo>
                  <a:cubicBezTo>
                    <a:pt x="1" y="3"/>
                    <a:pt x="1" y="3"/>
                    <a:pt x="2" y="3"/>
                  </a:cubicBezTo>
                  <a:cubicBezTo>
                    <a:pt x="2" y="2"/>
                    <a:pt x="3" y="2"/>
                    <a:pt x="3" y="2"/>
                  </a:cubicBezTo>
                  <a:cubicBezTo>
                    <a:pt x="3" y="2"/>
                    <a:pt x="3" y="2"/>
                    <a:pt x="2" y="2"/>
                  </a:cubicBezTo>
                  <a:cubicBezTo>
                    <a:pt x="3" y="2"/>
                    <a:pt x="3" y="2"/>
                    <a:pt x="4" y="2"/>
                  </a:cubicBezTo>
                  <a:cubicBezTo>
                    <a:pt x="5" y="1"/>
                    <a:pt x="5" y="1"/>
                    <a:pt x="5" y="1"/>
                  </a:cubicBezTo>
                  <a:cubicBezTo>
                    <a:pt x="5" y="1"/>
                    <a:pt x="5" y="1"/>
                    <a:pt x="5" y="1"/>
                  </a:cubicBezTo>
                  <a:cubicBezTo>
                    <a:pt x="5" y="1"/>
                    <a:pt x="5" y="1"/>
                    <a:pt x="5" y="1"/>
                  </a:cubicBezTo>
                  <a:cubicBezTo>
                    <a:pt x="5" y="1"/>
                    <a:pt x="5" y="1"/>
                    <a:pt x="5" y="1"/>
                  </a:cubicBezTo>
                  <a:cubicBezTo>
                    <a:pt x="5" y="1"/>
                    <a:pt x="5" y="1"/>
                    <a:pt x="5" y="1"/>
                  </a:cubicBezTo>
                  <a:cubicBezTo>
                    <a:pt x="5" y="1"/>
                    <a:pt x="5" y="1"/>
                    <a:pt x="5" y="1"/>
                  </a:cubicBezTo>
                  <a:cubicBezTo>
                    <a:pt x="5" y="1"/>
                    <a:pt x="5" y="1"/>
                    <a:pt x="5" y="1"/>
                  </a:cubicBezTo>
                  <a:cubicBezTo>
                    <a:pt x="5" y="1"/>
                    <a:pt x="5" y="1"/>
                    <a:pt x="5" y="1"/>
                  </a:cubicBezTo>
                  <a:cubicBezTo>
                    <a:pt x="5" y="1"/>
                    <a:pt x="5" y="1"/>
                    <a:pt x="5" y="1"/>
                  </a:cubicBezTo>
                  <a:cubicBezTo>
                    <a:pt x="5" y="1"/>
                    <a:pt x="5" y="1"/>
                    <a:pt x="5" y="1"/>
                  </a:cubicBezTo>
                  <a:cubicBezTo>
                    <a:pt x="5" y="1"/>
                    <a:pt x="5" y="1"/>
                    <a:pt x="5" y="1"/>
                  </a:cubicBezTo>
                  <a:cubicBezTo>
                    <a:pt x="6" y="1"/>
                    <a:pt x="6" y="1"/>
                    <a:pt x="6" y="1"/>
                  </a:cubicBezTo>
                  <a:cubicBezTo>
                    <a:pt x="6" y="1"/>
                    <a:pt x="6" y="1"/>
                    <a:pt x="6" y="1"/>
                  </a:cubicBezTo>
                  <a:cubicBezTo>
                    <a:pt x="6" y="1"/>
                    <a:pt x="7" y="1"/>
                    <a:pt x="7" y="0"/>
                  </a:cubicBezTo>
                  <a:cubicBezTo>
                    <a:pt x="7" y="0"/>
                    <a:pt x="7" y="0"/>
                    <a:pt x="7" y="0"/>
                  </a:cubicBezTo>
                  <a:cubicBezTo>
                    <a:pt x="7" y="0"/>
                    <a:pt x="7" y="0"/>
                    <a:pt x="7" y="0"/>
                  </a:cubicBezTo>
                  <a:cubicBezTo>
                    <a:pt x="7" y="1"/>
                    <a:pt x="7" y="1"/>
                    <a:pt x="7" y="1"/>
                  </a:cubicBezTo>
                  <a:cubicBezTo>
                    <a:pt x="7" y="1"/>
                    <a:pt x="7" y="1"/>
                    <a:pt x="6" y="1"/>
                  </a:cubicBezTo>
                  <a:cubicBezTo>
                    <a:pt x="5" y="1"/>
                    <a:pt x="3" y="2"/>
                    <a:pt x="3" y="2"/>
                  </a:cubicBezTo>
                  <a:cubicBezTo>
                    <a:pt x="3" y="2"/>
                    <a:pt x="3" y="2"/>
                    <a:pt x="3" y="2"/>
                  </a:cubicBezTo>
                  <a:cubicBezTo>
                    <a:pt x="4" y="2"/>
                    <a:pt x="4" y="2"/>
                    <a:pt x="4" y="2"/>
                  </a:cubicBezTo>
                  <a:cubicBezTo>
                    <a:pt x="4" y="3"/>
                    <a:pt x="3" y="3"/>
                    <a:pt x="2" y="3"/>
                  </a:cubicBezTo>
                  <a:cubicBezTo>
                    <a:pt x="3" y="3"/>
                    <a:pt x="3" y="3"/>
                    <a:pt x="3" y="3"/>
                  </a:cubicBezTo>
                  <a:cubicBezTo>
                    <a:pt x="3" y="3"/>
                    <a:pt x="2" y="3"/>
                    <a:pt x="2" y="3"/>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18" name="Freeform 16"/>
            <p:cNvSpPr/>
            <p:nvPr/>
          </p:nvSpPr>
          <p:spPr bwMode="auto">
            <a:xfrm>
              <a:off x="6582713" y="2805816"/>
              <a:ext cx="12700" cy="6350"/>
            </a:xfrm>
            <a:custGeom>
              <a:avLst/>
              <a:gdLst>
                <a:gd name="T0" fmla="*/ 1 w 2"/>
                <a:gd name="T1" fmla="*/ 0 h 1"/>
                <a:gd name="T2" fmla="*/ 0 w 2"/>
                <a:gd name="T3" fmla="*/ 1 h 1"/>
                <a:gd name="T4" fmla="*/ 0 w 2"/>
                <a:gd name="T5" fmla="*/ 1 h 1"/>
                <a:gd name="T6" fmla="*/ 0 w 2"/>
                <a:gd name="T7" fmla="*/ 1 h 1"/>
                <a:gd name="T8" fmla="*/ 0 w 2"/>
                <a:gd name="T9" fmla="*/ 0 h 1"/>
                <a:gd name="T10" fmla="*/ 1 w 2"/>
                <a:gd name="T11" fmla="*/ 0 h 1"/>
                <a:gd name="T12" fmla="*/ 2 w 2"/>
                <a:gd name="T13" fmla="*/ 0 h 1"/>
                <a:gd name="T14" fmla="*/ 2 w 2"/>
                <a:gd name="T15" fmla="*/ 0 h 1"/>
                <a:gd name="T16" fmla="*/ 1 w 2"/>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1" y="0"/>
                  </a:moveTo>
                  <a:cubicBezTo>
                    <a:pt x="0" y="1"/>
                    <a:pt x="0" y="1"/>
                    <a:pt x="0" y="1"/>
                  </a:cubicBezTo>
                  <a:cubicBezTo>
                    <a:pt x="0" y="1"/>
                    <a:pt x="0" y="1"/>
                    <a:pt x="0" y="1"/>
                  </a:cubicBezTo>
                  <a:cubicBezTo>
                    <a:pt x="0" y="1"/>
                    <a:pt x="0" y="1"/>
                    <a:pt x="0" y="1"/>
                  </a:cubicBezTo>
                  <a:cubicBezTo>
                    <a:pt x="0" y="0"/>
                    <a:pt x="0" y="0"/>
                    <a:pt x="0" y="0"/>
                  </a:cubicBezTo>
                  <a:cubicBezTo>
                    <a:pt x="0" y="0"/>
                    <a:pt x="1" y="0"/>
                    <a:pt x="1" y="0"/>
                  </a:cubicBezTo>
                  <a:cubicBezTo>
                    <a:pt x="2" y="0"/>
                    <a:pt x="2" y="0"/>
                    <a:pt x="2" y="0"/>
                  </a:cubicBezTo>
                  <a:cubicBezTo>
                    <a:pt x="2" y="0"/>
                    <a:pt x="2" y="0"/>
                    <a:pt x="2" y="0"/>
                  </a:cubicBezTo>
                  <a:cubicBezTo>
                    <a:pt x="2" y="0"/>
                    <a:pt x="2" y="0"/>
                    <a:pt x="1"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19" name="Freeform 17"/>
            <p:cNvSpPr/>
            <p:nvPr/>
          </p:nvSpPr>
          <p:spPr bwMode="auto">
            <a:xfrm>
              <a:off x="6568425" y="2812166"/>
              <a:ext cx="26988" cy="6350"/>
            </a:xfrm>
            <a:custGeom>
              <a:avLst/>
              <a:gdLst>
                <a:gd name="T0" fmla="*/ 0 w 4"/>
                <a:gd name="T1" fmla="*/ 1 h 1"/>
                <a:gd name="T2" fmla="*/ 0 w 4"/>
                <a:gd name="T3" fmla="*/ 1 h 1"/>
                <a:gd name="T4" fmla="*/ 1 w 4"/>
                <a:gd name="T5" fmla="*/ 1 h 1"/>
                <a:gd name="T6" fmla="*/ 2 w 4"/>
                <a:gd name="T7" fmla="*/ 1 h 1"/>
                <a:gd name="T8" fmla="*/ 2 w 4"/>
                <a:gd name="T9" fmla="*/ 0 h 1"/>
                <a:gd name="T10" fmla="*/ 2 w 4"/>
                <a:gd name="T11" fmla="*/ 0 h 1"/>
                <a:gd name="T12" fmla="*/ 4 w 4"/>
                <a:gd name="T13" fmla="*/ 0 h 1"/>
                <a:gd name="T14" fmla="*/ 4 w 4"/>
                <a:gd name="T15" fmla="*/ 0 h 1"/>
                <a:gd name="T16" fmla="*/ 4 w 4"/>
                <a:gd name="T17" fmla="*/ 0 h 1"/>
                <a:gd name="T18" fmla="*/ 0 w 4"/>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
                  <a:moveTo>
                    <a:pt x="0" y="1"/>
                  </a:moveTo>
                  <a:cubicBezTo>
                    <a:pt x="0" y="1"/>
                    <a:pt x="0" y="1"/>
                    <a:pt x="0" y="1"/>
                  </a:cubicBezTo>
                  <a:cubicBezTo>
                    <a:pt x="0" y="1"/>
                    <a:pt x="0" y="1"/>
                    <a:pt x="1" y="1"/>
                  </a:cubicBezTo>
                  <a:cubicBezTo>
                    <a:pt x="1" y="1"/>
                    <a:pt x="1" y="1"/>
                    <a:pt x="2" y="1"/>
                  </a:cubicBezTo>
                  <a:cubicBezTo>
                    <a:pt x="2" y="0"/>
                    <a:pt x="2" y="0"/>
                    <a:pt x="2" y="0"/>
                  </a:cubicBezTo>
                  <a:cubicBezTo>
                    <a:pt x="2" y="0"/>
                    <a:pt x="2" y="0"/>
                    <a:pt x="2" y="0"/>
                  </a:cubicBezTo>
                  <a:cubicBezTo>
                    <a:pt x="2" y="0"/>
                    <a:pt x="3" y="0"/>
                    <a:pt x="4" y="0"/>
                  </a:cubicBezTo>
                  <a:cubicBezTo>
                    <a:pt x="4" y="0"/>
                    <a:pt x="4" y="0"/>
                    <a:pt x="4" y="0"/>
                  </a:cubicBezTo>
                  <a:cubicBezTo>
                    <a:pt x="4" y="0"/>
                    <a:pt x="4" y="0"/>
                    <a:pt x="4" y="0"/>
                  </a:cubicBezTo>
                  <a:cubicBezTo>
                    <a:pt x="3" y="0"/>
                    <a:pt x="0" y="1"/>
                    <a:pt x="0" y="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20" name="Freeform 18"/>
            <p:cNvSpPr/>
            <p:nvPr/>
          </p:nvSpPr>
          <p:spPr bwMode="auto">
            <a:xfrm>
              <a:off x="6541438" y="2818516"/>
              <a:ext cx="20638" cy="14288"/>
            </a:xfrm>
            <a:custGeom>
              <a:avLst/>
              <a:gdLst>
                <a:gd name="T0" fmla="*/ 2 w 3"/>
                <a:gd name="T1" fmla="*/ 2 h 2"/>
                <a:gd name="T2" fmla="*/ 1 w 3"/>
                <a:gd name="T3" fmla="*/ 2 h 2"/>
                <a:gd name="T4" fmla="*/ 1 w 3"/>
                <a:gd name="T5" fmla="*/ 2 h 2"/>
                <a:gd name="T6" fmla="*/ 1 w 3"/>
                <a:gd name="T7" fmla="*/ 2 h 2"/>
                <a:gd name="T8" fmla="*/ 1 w 3"/>
                <a:gd name="T9" fmla="*/ 2 h 2"/>
                <a:gd name="T10" fmla="*/ 2 w 3"/>
                <a:gd name="T11" fmla="*/ 1 h 2"/>
                <a:gd name="T12" fmla="*/ 2 w 3"/>
                <a:gd name="T13" fmla="*/ 1 h 2"/>
                <a:gd name="T14" fmla="*/ 2 w 3"/>
                <a:gd name="T15" fmla="*/ 1 h 2"/>
                <a:gd name="T16" fmla="*/ 1 w 3"/>
                <a:gd name="T17" fmla="*/ 1 h 2"/>
                <a:gd name="T18" fmla="*/ 0 w 3"/>
                <a:gd name="T19" fmla="*/ 1 h 2"/>
                <a:gd name="T20" fmla="*/ 3 w 3"/>
                <a:gd name="T21" fmla="*/ 0 h 2"/>
                <a:gd name="T22" fmla="*/ 3 w 3"/>
                <a:gd name="T23" fmla="*/ 1 h 2"/>
                <a:gd name="T24" fmla="*/ 3 w 3"/>
                <a:gd name="T25" fmla="*/ 1 h 2"/>
                <a:gd name="T26" fmla="*/ 2 w 3"/>
                <a:gd name="T2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2">
                  <a:moveTo>
                    <a:pt x="2" y="2"/>
                  </a:moveTo>
                  <a:cubicBezTo>
                    <a:pt x="1" y="2"/>
                    <a:pt x="1" y="2"/>
                    <a:pt x="1" y="2"/>
                  </a:cubicBezTo>
                  <a:cubicBezTo>
                    <a:pt x="1" y="2"/>
                    <a:pt x="1" y="2"/>
                    <a:pt x="1" y="2"/>
                  </a:cubicBezTo>
                  <a:cubicBezTo>
                    <a:pt x="1" y="2"/>
                    <a:pt x="1" y="2"/>
                    <a:pt x="1" y="2"/>
                  </a:cubicBezTo>
                  <a:cubicBezTo>
                    <a:pt x="1" y="2"/>
                    <a:pt x="1" y="2"/>
                    <a:pt x="1" y="2"/>
                  </a:cubicBezTo>
                  <a:cubicBezTo>
                    <a:pt x="1" y="2"/>
                    <a:pt x="1" y="1"/>
                    <a:pt x="2" y="1"/>
                  </a:cubicBezTo>
                  <a:cubicBezTo>
                    <a:pt x="2" y="1"/>
                    <a:pt x="2" y="1"/>
                    <a:pt x="2" y="1"/>
                  </a:cubicBezTo>
                  <a:cubicBezTo>
                    <a:pt x="2" y="1"/>
                    <a:pt x="2" y="1"/>
                    <a:pt x="2" y="1"/>
                  </a:cubicBezTo>
                  <a:cubicBezTo>
                    <a:pt x="2" y="1"/>
                    <a:pt x="2" y="1"/>
                    <a:pt x="1" y="1"/>
                  </a:cubicBezTo>
                  <a:cubicBezTo>
                    <a:pt x="1" y="1"/>
                    <a:pt x="1" y="1"/>
                    <a:pt x="0" y="1"/>
                  </a:cubicBezTo>
                  <a:cubicBezTo>
                    <a:pt x="1" y="1"/>
                    <a:pt x="3" y="0"/>
                    <a:pt x="3" y="0"/>
                  </a:cubicBezTo>
                  <a:cubicBezTo>
                    <a:pt x="3" y="0"/>
                    <a:pt x="3" y="0"/>
                    <a:pt x="3" y="1"/>
                  </a:cubicBezTo>
                  <a:cubicBezTo>
                    <a:pt x="3" y="1"/>
                    <a:pt x="3" y="1"/>
                    <a:pt x="3" y="1"/>
                  </a:cubicBezTo>
                  <a:cubicBezTo>
                    <a:pt x="3" y="1"/>
                    <a:pt x="2" y="2"/>
                    <a:pt x="2" y="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21" name="Freeform 19"/>
            <p:cNvSpPr/>
            <p:nvPr/>
          </p:nvSpPr>
          <p:spPr bwMode="auto">
            <a:xfrm>
              <a:off x="6508100" y="2832803"/>
              <a:ext cx="26988" cy="12700"/>
            </a:xfrm>
            <a:custGeom>
              <a:avLst/>
              <a:gdLst>
                <a:gd name="T0" fmla="*/ 2 w 4"/>
                <a:gd name="T1" fmla="*/ 2 h 2"/>
                <a:gd name="T2" fmla="*/ 2 w 4"/>
                <a:gd name="T3" fmla="*/ 2 h 2"/>
                <a:gd name="T4" fmla="*/ 0 w 4"/>
                <a:gd name="T5" fmla="*/ 2 h 2"/>
                <a:gd name="T6" fmla="*/ 0 w 4"/>
                <a:gd name="T7" fmla="*/ 2 h 2"/>
                <a:gd name="T8" fmla="*/ 2 w 4"/>
                <a:gd name="T9" fmla="*/ 1 h 2"/>
                <a:gd name="T10" fmla="*/ 3 w 4"/>
                <a:gd name="T11" fmla="*/ 1 h 2"/>
                <a:gd name="T12" fmla="*/ 3 w 4"/>
                <a:gd name="T13" fmla="*/ 1 h 2"/>
                <a:gd name="T14" fmla="*/ 3 w 4"/>
                <a:gd name="T15" fmla="*/ 1 h 2"/>
                <a:gd name="T16" fmla="*/ 3 w 4"/>
                <a:gd name="T17" fmla="*/ 1 h 2"/>
                <a:gd name="T18" fmla="*/ 4 w 4"/>
                <a:gd name="T19" fmla="*/ 0 h 2"/>
                <a:gd name="T20" fmla="*/ 4 w 4"/>
                <a:gd name="T21" fmla="*/ 1 h 2"/>
                <a:gd name="T22" fmla="*/ 4 w 4"/>
                <a:gd name="T23" fmla="*/ 1 h 2"/>
                <a:gd name="T24" fmla="*/ 4 w 4"/>
                <a:gd name="T25" fmla="*/ 1 h 2"/>
                <a:gd name="T26" fmla="*/ 2 w 4"/>
                <a:gd name="T2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2">
                  <a:moveTo>
                    <a:pt x="2" y="2"/>
                  </a:moveTo>
                  <a:cubicBezTo>
                    <a:pt x="2" y="2"/>
                    <a:pt x="2" y="2"/>
                    <a:pt x="2" y="2"/>
                  </a:cubicBezTo>
                  <a:cubicBezTo>
                    <a:pt x="1" y="2"/>
                    <a:pt x="1" y="2"/>
                    <a:pt x="0" y="2"/>
                  </a:cubicBezTo>
                  <a:cubicBezTo>
                    <a:pt x="0" y="2"/>
                    <a:pt x="0" y="2"/>
                    <a:pt x="0" y="2"/>
                  </a:cubicBezTo>
                  <a:cubicBezTo>
                    <a:pt x="1" y="2"/>
                    <a:pt x="1" y="2"/>
                    <a:pt x="2" y="1"/>
                  </a:cubicBezTo>
                  <a:cubicBezTo>
                    <a:pt x="2" y="1"/>
                    <a:pt x="3" y="1"/>
                    <a:pt x="3" y="1"/>
                  </a:cubicBezTo>
                  <a:cubicBezTo>
                    <a:pt x="3" y="1"/>
                    <a:pt x="3" y="1"/>
                    <a:pt x="3" y="1"/>
                  </a:cubicBezTo>
                  <a:cubicBezTo>
                    <a:pt x="3" y="1"/>
                    <a:pt x="3" y="1"/>
                    <a:pt x="3" y="1"/>
                  </a:cubicBezTo>
                  <a:cubicBezTo>
                    <a:pt x="3" y="1"/>
                    <a:pt x="3" y="1"/>
                    <a:pt x="3" y="1"/>
                  </a:cubicBezTo>
                  <a:cubicBezTo>
                    <a:pt x="3" y="1"/>
                    <a:pt x="4" y="0"/>
                    <a:pt x="4" y="0"/>
                  </a:cubicBezTo>
                  <a:cubicBezTo>
                    <a:pt x="4" y="0"/>
                    <a:pt x="4" y="0"/>
                    <a:pt x="4" y="1"/>
                  </a:cubicBezTo>
                  <a:cubicBezTo>
                    <a:pt x="4" y="1"/>
                    <a:pt x="4" y="1"/>
                    <a:pt x="4" y="1"/>
                  </a:cubicBezTo>
                  <a:cubicBezTo>
                    <a:pt x="4" y="1"/>
                    <a:pt x="4" y="1"/>
                    <a:pt x="4" y="1"/>
                  </a:cubicBezTo>
                  <a:cubicBezTo>
                    <a:pt x="4" y="1"/>
                    <a:pt x="2" y="2"/>
                    <a:pt x="2" y="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22" name="Freeform 20"/>
            <p:cNvSpPr/>
            <p:nvPr/>
          </p:nvSpPr>
          <p:spPr bwMode="auto">
            <a:xfrm>
              <a:off x="6522388" y="2839153"/>
              <a:ext cx="12700" cy="6350"/>
            </a:xfrm>
            <a:custGeom>
              <a:avLst/>
              <a:gdLst>
                <a:gd name="T0" fmla="*/ 1 w 2"/>
                <a:gd name="T1" fmla="*/ 1 h 1"/>
                <a:gd name="T2" fmla="*/ 0 w 2"/>
                <a:gd name="T3" fmla="*/ 1 h 1"/>
                <a:gd name="T4" fmla="*/ 0 w 2"/>
                <a:gd name="T5" fmla="*/ 1 h 1"/>
                <a:gd name="T6" fmla="*/ 0 w 2"/>
                <a:gd name="T7" fmla="*/ 1 h 1"/>
                <a:gd name="T8" fmla="*/ 0 w 2"/>
                <a:gd name="T9" fmla="*/ 1 h 1"/>
                <a:gd name="T10" fmla="*/ 1 w 2"/>
                <a:gd name="T11" fmla="*/ 1 h 1"/>
                <a:gd name="T12" fmla="*/ 2 w 2"/>
                <a:gd name="T13" fmla="*/ 0 h 1"/>
                <a:gd name="T14" fmla="*/ 2 w 2"/>
                <a:gd name="T15" fmla="*/ 0 h 1"/>
                <a:gd name="T16" fmla="*/ 2 w 2"/>
                <a:gd name="T17" fmla="*/ 1 h 1"/>
                <a:gd name="T18" fmla="*/ 1 w 2"/>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1">
                  <a:moveTo>
                    <a:pt x="1" y="1"/>
                  </a:moveTo>
                  <a:cubicBezTo>
                    <a:pt x="1" y="1"/>
                    <a:pt x="1" y="1"/>
                    <a:pt x="0" y="1"/>
                  </a:cubicBezTo>
                  <a:cubicBezTo>
                    <a:pt x="0" y="1"/>
                    <a:pt x="0" y="1"/>
                    <a:pt x="0" y="1"/>
                  </a:cubicBezTo>
                  <a:cubicBezTo>
                    <a:pt x="0" y="1"/>
                    <a:pt x="0" y="1"/>
                    <a:pt x="0" y="1"/>
                  </a:cubicBezTo>
                  <a:cubicBezTo>
                    <a:pt x="0" y="1"/>
                    <a:pt x="0" y="1"/>
                    <a:pt x="0" y="1"/>
                  </a:cubicBezTo>
                  <a:cubicBezTo>
                    <a:pt x="0" y="1"/>
                    <a:pt x="1" y="1"/>
                    <a:pt x="1" y="1"/>
                  </a:cubicBezTo>
                  <a:cubicBezTo>
                    <a:pt x="1" y="0"/>
                    <a:pt x="2" y="0"/>
                    <a:pt x="2" y="0"/>
                  </a:cubicBezTo>
                  <a:cubicBezTo>
                    <a:pt x="2" y="0"/>
                    <a:pt x="2" y="0"/>
                    <a:pt x="2" y="0"/>
                  </a:cubicBezTo>
                  <a:cubicBezTo>
                    <a:pt x="2" y="0"/>
                    <a:pt x="2" y="1"/>
                    <a:pt x="2" y="1"/>
                  </a:cubicBezTo>
                  <a:cubicBezTo>
                    <a:pt x="1" y="1"/>
                    <a:pt x="1" y="1"/>
                    <a:pt x="1" y="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23" name="Freeform 21"/>
            <p:cNvSpPr/>
            <p:nvPr/>
          </p:nvSpPr>
          <p:spPr bwMode="auto">
            <a:xfrm>
              <a:off x="6541438" y="2832803"/>
              <a:ext cx="7938" cy="6350"/>
            </a:xfrm>
            <a:custGeom>
              <a:avLst/>
              <a:gdLst>
                <a:gd name="T0" fmla="*/ 0 w 1"/>
                <a:gd name="T1" fmla="*/ 1 h 1"/>
                <a:gd name="T2" fmla="*/ 0 w 1"/>
                <a:gd name="T3" fmla="*/ 1 h 1"/>
                <a:gd name="T4" fmla="*/ 1 w 1"/>
                <a:gd name="T5" fmla="*/ 0 h 1"/>
                <a:gd name="T6" fmla="*/ 1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0" y="1"/>
                    <a:pt x="0" y="1"/>
                  </a:cubicBezTo>
                  <a:cubicBezTo>
                    <a:pt x="0" y="1"/>
                    <a:pt x="1" y="0"/>
                    <a:pt x="1" y="0"/>
                  </a:cubicBezTo>
                  <a:cubicBezTo>
                    <a:pt x="1" y="0"/>
                    <a:pt x="1" y="0"/>
                    <a:pt x="1" y="0"/>
                  </a:cubicBezTo>
                  <a:cubicBezTo>
                    <a:pt x="1" y="0"/>
                    <a:pt x="1" y="1"/>
                    <a:pt x="0" y="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24" name="Freeform 22"/>
            <p:cNvSpPr/>
            <p:nvPr/>
          </p:nvSpPr>
          <p:spPr bwMode="auto">
            <a:xfrm>
              <a:off x="6535088" y="2818516"/>
              <a:ext cx="47625" cy="41275"/>
            </a:xfrm>
            <a:custGeom>
              <a:avLst/>
              <a:gdLst>
                <a:gd name="T0" fmla="*/ 1 w 7"/>
                <a:gd name="T1" fmla="*/ 6 h 6"/>
                <a:gd name="T2" fmla="*/ 1 w 7"/>
                <a:gd name="T3" fmla="*/ 5 h 6"/>
                <a:gd name="T4" fmla="*/ 1 w 7"/>
                <a:gd name="T5" fmla="*/ 4 h 6"/>
                <a:gd name="T6" fmla="*/ 1 w 7"/>
                <a:gd name="T7" fmla="*/ 4 h 6"/>
                <a:gd name="T8" fmla="*/ 1 w 7"/>
                <a:gd name="T9" fmla="*/ 3 h 6"/>
                <a:gd name="T10" fmla="*/ 3 w 7"/>
                <a:gd name="T11" fmla="*/ 2 h 6"/>
                <a:gd name="T12" fmla="*/ 4 w 7"/>
                <a:gd name="T13" fmla="*/ 2 h 6"/>
                <a:gd name="T14" fmla="*/ 4 w 7"/>
                <a:gd name="T15" fmla="*/ 1 h 6"/>
                <a:gd name="T16" fmla="*/ 7 w 7"/>
                <a:gd name="T17" fmla="*/ 0 h 6"/>
                <a:gd name="T18" fmla="*/ 6 w 7"/>
                <a:gd name="T19" fmla="*/ 0 h 6"/>
                <a:gd name="T20" fmla="*/ 5 w 7"/>
                <a:gd name="T21" fmla="*/ 1 h 6"/>
                <a:gd name="T22" fmla="*/ 2 w 7"/>
                <a:gd name="T23" fmla="*/ 3 h 6"/>
                <a:gd name="T24" fmla="*/ 2 w 7"/>
                <a:gd name="T25" fmla="*/ 3 h 6"/>
                <a:gd name="T26" fmla="*/ 2 w 7"/>
                <a:gd name="T27" fmla="*/ 5 h 6"/>
                <a:gd name="T28" fmla="*/ 1 w 7"/>
                <a:gd name="T2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6">
                  <a:moveTo>
                    <a:pt x="1" y="6"/>
                  </a:moveTo>
                  <a:cubicBezTo>
                    <a:pt x="1" y="6"/>
                    <a:pt x="0" y="6"/>
                    <a:pt x="1" y="5"/>
                  </a:cubicBezTo>
                  <a:cubicBezTo>
                    <a:pt x="1" y="4"/>
                    <a:pt x="1" y="4"/>
                    <a:pt x="1" y="4"/>
                  </a:cubicBezTo>
                  <a:cubicBezTo>
                    <a:pt x="1" y="4"/>
                    <a:pt x="1" y="4"/>
                    <a:pt x="1" y="4"/>
                  </a:cubicBezTo>
                  <a:cubicBezTo>
                    <a:pt x="1" y="4"/>
                    <a:pt x="1" y="3"/>
                    <a:pt x="1" y="3"/>
                  </a:cubicBezTo>
                  <a:cubicBezTo>
                    <a:pt x="2" y="3"/>
                    <a:pt x="2" y="3"/>
                    <a:pt x="3" y="2"/>
                  </a:cubicBezTo>
                  <a:cubicBezTo>
                    <a:pt x="3" y="2"/>
                    <a:pt x="3" y="2"/>
                    <a:pt x="4" y="2"/>
                  </a:cubicBezTo>
                  <a:cubicBezTo>
                    <a:pt x="4" y="2"/>
                    <a:pt x="4" y="1"/>
                    <a:pt x="4" y="1"/>
                  </a:cubicBezTo>
                  <a:cubicBezTo>
                    <a:pt x="5" y="1"/>
                    <a:pt x="6" y="0"/>
                    <a:pt x="7" y="0"/>
                  </a:cubicBezTo>
                  <a:cubicBezTo>
                    <a:pt x="7" y="0"/>
                    <a:pt x="7" y="0"/>
                    <a:pt x="6" y="0"/>
                  </a:cubicBezTo>
                  <a:cubicBezTo>
                    <a:pt x="6" y="0"/>
                    <a:pt x="6" y="1"/>
                    <a:pt x="5" y="1"/>
                  </a:cubicBezTo>
                  <a:cubicBezTo>
                    <a:pt x="4" y="2"/>
                    <a:pt x="3" y="2"/>
                    <a:pt x="2" y="3"/>
                  </a:cubicBezTo>
                  <a:cubicBezTo>
                    <a:pt x="2" y="3"/>
                    <a:pt x="2" y="3"/>
                    <a:pt x="2" y="3"/>
                  </a:cubicBezTo>
                  <a:cubicBezTo>
                    <a:pt x="2" y="4"/>
                    <a:pt x="2" y="4"/>
                    <a:pt x="2" y="5"/>
                  </a:cubicBezTo>
                  <a:cubicBezTo>
                    <a:pt x="2" y="5"/>
                    <a:pt x="2" y="5"/>
                    <a:pt x="1" y="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25" name="Freeform 23"/>
            <p:cNvSpPr/>
            <p:nvPr/>
          </p:nvSpPr>
          <p:spPr bwMode="auto">
            <a:xfrm>
              <a:off x="6601763" y="2993141"/>
              <a:ext cx="47625" cy="33338"/>
            </a:xfrm>
            <a:custGeom>
              <a:avLst/>
              <a:gdLst>
                <a:gd name="T0" fmla="*/ 7 w 7"/>
                <a:gd name="T1" fmla="*/ 3 h 5"/>
                <a:gd name="T2" fmla="*/ 5 w 7"/>
                <a:gd name="T3" fmla="*/ 4 h 5"/>
                <a:gd name="T4" fmla="*/ 5 w 7"/>
                <a:gd name="T5" fmla="*/ 4 h 5"/>
                <a:gd name="T6" fmla="*/ 4 w 7"/>
                <a:gd name="T7" fmla="*/ 4 h 5"/>
                <a:gd name="T8" fmla="*/ 3 w 7"/>
                <a:gd name="T9" fmla="*/ 5 h 5"/>
                <a:gd name="T10" fmla="*/ 1 w 7"/>
                <a:gd name="T11" fmla="*/ 4 h 5"/>
                <a:gd name="T12" fmla="*/ 1 w 7"/>
                <a:gd name="T13" fmla="*/ 3 h 5"/>
                <a:gd name="T14" fmla="*/ 0 w 7"/>
                <a:gd name="T15" fmla="*/ 3 h 5"/>
                <a:gd name="T16" fmla="*/ 0 w 7"/>
                <a:gd name="T17" fmla="*/ 2 h 5"/>
                <a:gd name="T18" fmla="*/ 2 w 7"/>
                <a:gd name="T19" fmla="*/ 0 h 5"/>
                <a:gd name="T20" fmla="*/ 3 w 7"/>
                <a:gd name="T21" fmla="*/ 1 h 5"/>
                <a:gd name="T22" fmla="*/ 3 w 7"/>
                <a:gd name="T23" fmla="*/ 1 h 5"/>
                <a:gd name="T24" fmla="*/ 5 w 7"/>
                <a:gd name="T25" fmla="*/ 2 h 5"/>
                <a:gd name="T26" fmla="*/ 6 w 7"/>
                <a:gd name="T27" fmla="*/ 2 h 5"/>
                <a:gd name="T28" fmla="*/ 7 w 7"/>
                <a:gd name="T29"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5">
                  <a:moveTo>
                    <a:pt x="7" y="3"/>
                  </a:moveTo>
                  <a:cubicBezTo>
                    <a:pt x="6" y="4"/>
                    <a:pt x="5" y="4"/>
                    <a:pt x="5" y="4"/>
                  </a:cubicBezTo>
                  <a:cubicBezTo>
                    <a:pt x="5" y="4"/>
                    <a:pt x="5" y="4"/>
                    <a:pt x="5" y="4"/>
                  </a:cubicBezTo>
                  <a:cubicBezTo>
                    <a:pt x="5" y="4"/>
                    <a:pt x="4" y="4"/>
                    <a:pt x="4" y="4"/>
                  </a:cubicBezTo>
                  <a:cubicBezTo>
                    <a:pt x="4" y="4"/>
                    <a:pt x="3" y="4"/>
                    <a:pt x="3" y="5"/>
                  </a:cubicBezTo>
                  <a:cubicBezTo>
                    <a:pt x="1" y="5"/>
                    <a:pt x="1" y="5"/>
                    <a:pt x="1" y="4"/>
                  </a:cubicBezTo>
                  <a:cubicBezTo>
                    <a:pt x="1" y="4"/>
                    <a:pt x="1" y="4"/>
                    <a:pt x="1" y="3"/>
                  </a:cubicBezTo>
                  <a:cubicBezTo>
                    <a:pt x="1" y="3"/>
                    <a:pt x="1" y="3"/>
                    <a:pt x="0" y="3"/>
                  </a:cubicBezTo>
                  <a:cubicBezTo>
                    <a:pt x="0" y="3"/>
                    <a:pt x="0" y="3"/>
                    <a:pt x="0" y="2"/>
                  </a:cubicBezTo>
                  <a:cubicBezTo>
                    <a:pt x="1" y="0"/>
                    <a:pt x="2" y="0"/>
                    <a:pt x="2" y="0"/>
                  </a:cubicBezTo>
                  <a:cubicBezTo>
                    <a:pt x="3" y="0"/>
                    <a:pt x="3" y="1"/>
                    <a:pt x="3" y="1"/>
                  </a:cubicBezTo>
                  <a:cubicBezTo>
                    <a:pt x="3" y="1"/>
                    <a:pt x="3" y="1"/>
                    <a:pt x="3" y="1"/>
                  </a:cubicBezTo>
                  <a:cubicBezTo>
                    <a:pt x="3" y="1"/>
                    <a:pt x="5" y="2"/>
                    <a:pt x="5" y="2"/>
                  </a:cubicBezTo>
                  <a:cubicBezTo>
                    <a:pt x="6" y="2"/>
                    <a:pt x="6" y="2"/>
                    <a:pt x="6" y="2"/>
                  </a:cubicBezTo>
                  <a:cubicBezTo>
                    <a:pt x="6" y="2"/>
                    <a:pt x="7" y="3"/>
                    <a:pt x="7" y="3"/>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26" name="Freeform 24"/>
            <p:cNvSpPr/>
            <p:nvPr/>
          </p:nvSpPr>
          <p:spPr bwMode="auto">
            <a:xfrm>
              <a:off x="6481113" y="2839153"/>
              <a:ext cx="261938" cy="166688"/>
            </a:xfrm>
            <a:custGeom>
              <a:avLst/>
              <a:gdLst>
                <a:gd name="T0" fmla="*/ 32 w 39"/>
                <a:gd name="T1" fmla="*/ 10 h 25"/>
                <a:gd name="T2" fmla="*/ 30 w 39"/>
                <a:gd name="T3" fmla="*/ 13 h 25"/>
                <a:gd name="T4" fmla="*/ 25 w 39"/>
                <a:gd name="T5" fmla="*/ 15 h 25"/>
                <a:gd name="T6" fmla="*/ 21 w 39"/>
                <a:gd name="T7" fmla="*/ 19 h 25"/>
                <a:gd name="T8" fmla="*/ 20 w 39"/>
                <a:gd name="T9" fmla="*/ 17 h 25"/>
                <a:gd name="T10" fmla="*/ 19 w 39"/>
                <a:gd name="T11" fmla="*/ 19 h 25"/>
                <a:gd name="T12" fmla="*/ 14 w 39"/>
                <a:gd name="T13" fmla="*/ 19 h 25"/>
                <a:gd name="T14" fmla="*/ 10 w 39"/>
                <a:gd name="T15" fmla="*/ 20 h 25"/>
                <a:gd name="T16" fmla="*/ 5 w 39"/>
                <a:gd name="T17" fmla="*/ 21 h 25"/>
                <a:gd name="T18" fmla="*/ 2 w 39"/>
                <a:gd name="T19" fmla="*/ 24 h 25"/>
                <a:gd name="T20" fmla="*/ 0 w 39"/>
                <a:gd name="T21" fmla="*/ 23 h 25"/>
                <a:gd name="T22" fmla="*/ 7 w 39"/>
                <a:gd name="T23" fmla="*/ 13 h 25"/>
                <a:gd name="T24" fmla="*/ 9 w 39"/>
                <a:gd name="T25" fmla="*/ 11 h 25"/>
                <a:gd name="T26" fmla="*/ 10 w 39"/>
                <a:gd name="T27" fmla="*/ 11 h 25"/>
                <a:gd name="T28" fmla="*/ 10 w 39"/>
                <a:gd name="T29" fmla="*/ 11 h 25"/>
                <a:gd name="T30" fmla="*/ 10 w 39"/>
                <a:gd name="T31" fmla="*/ 11 h 25"/>
                <a:gd name="T32" fmla="*/ 10 w 39"/>
                <a:gd name="T33" fmla="*/ 11 h 25"/>
                <a:gd name="T34" fmla="*/ 11 w 39"/>
                <a:gd name="T35" fmla="*/ 10 h 25"/>
                <a:gd name="T36" fmla="*/ 13 w 39"/>
                <a:gd name="T37" fmla="*/ 5 h 25"/>
                <a:gd name="T38" fmla="*/ 12 w 39"/>
                <a:gd name="T39" fmla="*/ 4 h 25"/>
                <a:gd name="T40" fmla="*/ 13 w 39"/>
                <a:gd name="T41" fmla="*/ 3 h 25"/>
                <a:gd name="T42" fmla="*/ 13 w 39"/>
                <a:gd name="T43" fmla="*/ 3 h 25"/>
                <a:gd name="T44" fmla="*/ 13 w 39"/>
                <a:gd name="T45" fmla="*/ 3 h 25"/>
                <a:gd name="T46" fmla="*/ 13 w 39"/>
                <a:gd name="T47" fmla="*/ 3 h 25"/>
                <a:gd name="T48" fmla="*/ 14 w 39"/>
                <a:gd name="T49" fmla="*/ 2 h 25"/>
                <a:gd name="T50" fmla="*/ 18 w 39"/>
                <a:gd name="T51" fmla="*/ 2 h 25"/>
                <a:gd name="T52" fmla="*/ 22 w 39"/>
                <a:gd name="T53" fmla="*/ 1 h 25"/>
                <a:gd name="T54" fmla="*/ 22 w 39"/>
                <a:gd name="T55" fmla="*/ 1 h 25"/>
                <a:gd name="T56" fmla="*/ 26 w 39"/>
                <a:gd name="T57" fmla="*/ 1 h 25"/>
                <a:gd name="T58" fmla="*/ 26 w 39"/>
                <a:gd name="T59" fmla="*/ 2 h 25"/>
                <a:gd name="T60" fmla="*/ 29 w 39"/>
                <a:gd name="T61" fmla="*/ 1 h 25"/>
                <a:gd name="T62" fmla="*/ 37 w 39"/>
                <a:gd name="T63" fmla="*/ 1 h 25"/>
                <a:gd name="T64" fmla="*/ 34 w 39"/>
                <a:gd name="T65" fmla="*/ 2 h 25"/>
                <a:gd name="T66" fmla="*/ 38 w 39"/>
                <a:gd name="T67" fmla="*/ 4 h 25"/>
                <a:gd name="T68" fmla="*/ 36 w 39"/>
                <a:gd name="T69" fmla="*/ 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 h="25">
                  <a:moveTo>
                    <a:pt x="38" y="8"/>
                  </a:moveTo>
                  <a:cubicBezTo>
                    <a:pt x="36" y="9"/>
                    <a:pt x="34" y="9"/>
                    <a:pt x="32" y="10"/>
                  </a:cubicBezTo>
                  <a:cubicBezTo>
                    <a:pt x="30" y="11"/>
                    <a:pt x="30" y="12"/>
                    <a:pt x="30" y="12"/>
                  </a:cubicBezTo>
                  <a:cubicBezTo>
                    <a:pt x="30" y="13"/>
                    <a:pt x="30" y="13"/>
                    <a:pt x="30" y="13"/>
                  </a:cubicBezTo>
                  <a:cubicBezTo>
                    <a:pt x="26" y="16"/>
                    <a:pt x="26" y="16"/>
                    <a:pt x="26" y="16"/>
                  </a:cubicBezTo>
                  <a:cubicBezTo>
                    <a:pt x="26" y="16"/>
                    <a:pt x="25" y="14"/>
                    <a:pt x="25" y="15"/>
                  </a:cubicBezTo>
                  <a:cubicBezTo>
                    <a:pt x="23" y="16"/>
                    <a:pt x="23" y="18"/>
                    <a:pt x="21" y="19"/>
                  </a:cubicBezTo>
                  <a:cubicBezTo>
                    <a:pt x="21" y="19"/>
                    <a:pt x="21" y="19"/>
                    <a:pt x="21" y="19"/>
                  </a:cubicBezTo>
                  <a:cubicBezTo>
                    <a:pt x="20" y="18"/>
                    <a:pt x="22" y="17"/>
                    <a:pt x="21" y="16"/>
                  </a:cubicBezTo>
                  <a:cubicBezTo>
                    <a:pt x="21" y="16"/>
                    <a:pt x="20" y="17"/>
                    <a:pt x="20" y="17"/>
                  </a:cubicBezTo>
                  <a:cubicBezTo>
                    <a:pt x="20" y="18"/>
                    <a:pt x="20" y="19"/>
                    <a:pt x="19" y="19"/>
                  </a:cubicBezTo>
                  <a:cubicBezTo>
                    <a:pt x="19" y="19"/>
                    <a:pt x="19" y="19"/>
                    <a:pt x="19" y="19"/>
                  </a:cubicBezTo>
                  <a:cubicBezTo>
                    <a:pt x="18" y="19"/>
                    <a:pt x="17" y="20"/>
                    <a:pt x="16" y="19"/>
                  </a:cubicBezTo>
                  <a:cubicBezTo>
                    <a:pt x="15" y="19"/>
                    <a:pt x="15" y="19"/>
                    <a:pt x="14" y="19"/>
                  </a:cubicBezTo>
                  <a:cubicBezTo>
                    <a:pt x="13" y="19"/>
                    <a:pt x="13" y="20"/>
                    <a:pt x="11" y="20"/>
                  </a:cubicBezTo>
                  <a:cubicBezTo>
                    <a:pt x="11" y="20"/>
                    <a:pt x="11" y="20"/>
                    <a:pt x="10" y="20"/>
                  </a:cubicBezTo>
                  <a:cubicBezTo>
                    <a:pt x="10" y="19"/>
                    <a:pt x="10" y="19"/>
                    <a:pt x="8" y="20"/>
                  </a:cubicBezTo>
                  <a:cubicBezTo>
                    <a:pt x="6" y="20"/>
                    <a:pt x="6" y="23"/>
                    <a:pt x="5" y="21"/>
                  </a:cubicBezTo>
                  <a:cubicBezTo>
                    <a:pt x="5" y="21"/>
                    <a:pt x="5" y="21"/>
                    <a:pt x="4" y="23"/>
                  </a:cubicBezTo>
                  <a:cubicBezTo>
                    <a:pt x="3" y="23"/>
                    <a:pt x="2" y="24"/>
                    <a:pt x="2" y="24"/>
                  </a:cubicBezTo>
                  <a:cubicBezTo>
                    <a:pt x="0" y="25"/>
                    <a:pt x="1" y="24"/>
                    <a:pt x="1" y="22"/>
                  </a:cubicBezTo>
                  <a:cubicBezTo>
                    <a:pt x="1" y="22"/>
                    <a:pt x="1" y="23"/>
                    <a:pt x="0" y="23"/>
                  </a:cubicBezTo>
                  <a:cubicBezTo>
                    <a:pt x="0" y="22"/>
                    <a:pt x="1" y="18"/>
                    <a:pt x="3" y="18"/>
                  </a:cubicBezTo>
                  <a:cubicBezTo>
                    <a:pt x="3" y="16"/>
                    <a:pt x="3" y="16"/>
                    <a:pt x="7" y="13"/>
                  </a:cubicBezTo>
                  <a:cubicBezTo>
                    <a:pt x="7" y="13"/>
                    <a:pt x="7" y="13"/>
                    <a:pt x="7" y="13"/>
                  </a:cubicBezTo>
                  <a:cubicBezTo>
                    <a:pt x="7" y="12"/>
                    <a:pt x="9" y="11"/>
                    <a:pt x="9" y="11"/>
                  </a:cubicBezTo>
                  <a:cubicBezTo>
                    <a:pt x="10" y="11"/>
                    <a:pt x="10" y="11"/>
                    <a:pt x="10" y="11"/>
                  </a:cubicBezTo>
                  <a:cubicBezTo>
                    <a:pt x="10" y="11"/>
                    <a:pt x="10" y="11"/>
                    <a:pt x="10" y="11"/>
                  </a:cubicBezTo>
                  <a:cubicBezTo>
                    <a:pt x="10" y="11"/>
                    <a:pt x="10" y="11"/>
                    <a:pt x="10" y="11"/>
                  </a:cubicBezTo>
                  <a:cubicBezTo>
                    <a:pt x="10" y="11"/>
                    <a:pt x="10" y="11"/>
                    <a:pt x="10" y="11"/>
                  </a:cubicBezTo>
                  <a:cubicBezTo>
                    <a:pt x="10" y="11"/>
                    <a:pt x="10" y="11"/>
                    <a:pt x="10" y="11"/>
                  </a:cubicBezTo>
                  <a:cubicBezTo>
                    <a:pt x="10" y="11"/>
                    <a:pt x="10" y="11"/>
                    <a:pt x="10" y="11"/>
                  </a:cubicBezTo>
                  <a:cubicBezTo>
                    <a:pt x="10" y="11"/>
                    <a:pt x="10" y="11"/>
                    <a:pt x="10" y="11"/>
                  </a:cubicBezTo>
                  <a:cubicBezTo>
                    <a:pt x="10" y="11"/>
                    <a:pt x="10" y="11"/>
                    <a:pt x="10" y="11"/>
                  </a:cubicBezTo>
                  <a:cubicBezTo>
                    <a:pt x="9" y="12"/>
                    <a:pt x="8" y="12"/>
                    <a:pt x="8" y="13"/>
                  </a:cubicBezTo>
                  <a:cubicBezTo>
                    <a:pt x="9" y="13"/>
                    <a:pt x="11" y="11"/>
                    <a:pt x="11" y="10"/>
                  </a:cubicBezTo>
                  <a:cubicBezTo>
                    <a:pt x="10" y="10"/>
                    <a:pt x="9" y="11"/>
                    <a:pt x="8" y="11"/>
                  </a:cubicBezTo>
                  <a:cubicBezTo>
                    <a:pt x="10" y="9"/>
                    <a:pt x="16" y="7"/>
                    <a:pt x="13" y="5"/>
                  </a:cubicBezTo>
                  <a:cubicBezTo>
                    <a:pt x="13" y="4"/>
                    <a:pt x="13" y="4"/>
                    <a:pt x="14" y="3"/>
                  </a:cubicBezTo>
                  <a:cubicBezTo>
                    <a:pt x="12" y="5"/>
                    <a:pt x="12" y="5"/>
                    <a:pt x="12" y="4"/>
                  </a:cubicBezTo>
                  <a:cubicBezTo>
                    <a:pt x="12" y="4"/>
                    <a:pt x="13" y="4"/>
                    <a:pt x="13" y="3"/>
                  </a:cubicBezTo>
                  <a:cubicBezTo>
                    <a:pt x="13" y="3"/>
                    <a:pt x="13" y="3"/>
                    <a:pt x="13" y="3"/>
                  </a:cubicBezTo>
                  <a:cubicBezTo>
                    <a:pt x="13" y="3"/>
                    <a:pt x="13" y="3"/>
                    <a:pt x="13" y="3"/>
                  </a:cubicBezTo>
                  <a:cubicBezTo>
                    <a:pt x="13" y="3"/>
                    <a:pt x="13" y="3"/>
                    <a:pt x="13" y="3"/>
                  </a:cubicBezTo>
                  <a:cubicBezTo>
                    <a:pt x="13" y="3"/>
                    <a:pt x="13" y="3"/>
                    <a:pt x="13" y="3"/>
                  </a:cubicBezTo>
                  <a:cubicBezTo>
                    <a:pt x="13" y="3"/>
                    <a:pt x="13" y="3"/>
                    <a:pt x="13" y="3"/>
                  </a:cubicBezTo>
                  <a:cubicBezTo>
                    <a:pt x="13" y="3"/>
                    <a:pt x="13" y="3"/>
                    <a:pt x="13" y="3"/>
                  </a:cubicBezTo>
                  <a:cubicBezTo>
                    <a:pt x="13" y="3"/>
                    <a:pt x="13" y="3"/>
                    <a:pt x="13" y="3"/>
                  </a:cubicBezTo>
                  <a:cubicBezTo>
                    <a:pt x="13" y="3"/>
                    <a:pt x="13" y="3"/>
                    <a:pt x="13" y="3"/>
                  </a:cubicBezTo>
                  <a:cubicBezTo>
                    <a:pt x="14" y="2"/>
                    <a:pt x="14" y="2"/>
                    <a:pt x="14" y="2"/>
                  </a:cubicBezTo>
                  <a:cubicBezTo>
                    <a:pt x="15" y="2"/>
                    <a:pt x="15" y="2"/>
                    <a:pt x="16" y="2"/>
                  </a:cubicBezTo>
                  <a:cubicBezTo>
                    <a:pt x="18" y="2"/>
                    <a:pt x="18" y="2"/>
                    <a:pt x="18" y="2"/>
                  </a:cubicBezTo>
                  <a:cubicBezTo>
                    <a:pt x="18" y="2"/>
                    <a:pt x="18" y="2"/>
                    <a:pt x="18" y="2"/>
                  </a:cubicBezTo>
                  <a:cubicBezTo>
                    <a:pt x="19" y="2"/>
                    <a:pt x="20" y="1"/>
                    <a:pt x="22" y="1"/>
                  </a:cubicBezTo>
                  <a:cubicBezTo>
                    <a:pt x="22" y="1"/>
                    <a:pt x="22" y="1"/>
                    <a:pt x="22" y="1"/>
                  </a:cubicBezTo>
                  <a:cubicBezTo>
                    <a:pt x="22" y="1"/>
                    <a:pt x="22" y="1"/>
                    <a:pt x="22" y="1"/>
                  </a:cubicBezTo>
                  <a:cubicBezTo>
                    <a:pt x="23" y="1"/>
                    <a:pt x="23" y="0"/>
                    <a:pt x="24" y="0"/>
                  </a:cubicBezTo>
                  <a:cubicBezTo>
                    <a:pt x="26" y="0"/>
                    <a:pt x="26" y="1"/>
                    <a:pt x="26" y="1"/>
                  </a:cubicBezTo>
                  <a:cubicBezTo>
                    <a:pt x="26" y="1"/>
                    <a:pt x="26" y="1"/>
                    <a:pt x="26" y="1"/>
                  </a:cubicBezTo>
                  <a:cubicBezTo>
                    <a:pt x="26" y="1"/>
                    <a:pt x="26" y="2"/>
                    <a:pt x="26" y="2"/>
                  </a:cubicBezTo>
                  <a:cubicBezTo>
                    <a:pt x="28" y="3"/>
                    <a:pt x="29" y="0"/>
                    <a:pt x="30" y="0"/>
                  </a:cubicBezTo>
                  <a:cubicBezTo>
                    <a:pt x="30" y="1"/>
                    <a:pt x="29" y="1"/>
                    <a:pt x="29" y="1"/>
                  </a:cubicBezTo>
                  <a:cubicBezTo>
                    <a:pt x="31" y="1"/>
                    <a:pt x="32" y="0"/>
                    <a:pt x="34" y="0"/>
                  </a:cubicBezTo>
                  <a:cubicBezTo>
                    <a:pt x="35" y="0"/>
                    <a:pt x="35" y="0"/>
                    <a:pt x="37" y="1"/>
                  </a:cubicBezTo>
                  <a:cubicBezTo>
                    <a:pt x="37" y="1"/>
                    <a:pt x="37" y="1"/>
                    <a:pt x="38" y="2"/>
                  </a:cubicBezTo>
                  <a:cubicBezTo>
                    <a:pt x="37" y="2"/>
                    <a:pt x="34" y="2"/>
                    <a:pt x="34" y="2"/>
                  </a:cubicBezTo>
                  <a:cubicBezTo>
                    <a:pt x="34" y="2"/>
                    <a:pt x="34" y="3"/>
                    <a:pt x="39" y="3"/>
                  </a:cubicBezTo>
                  <a:cubicBezTo>
                    <a:pt x="39" y="3"/>
                    <a:pt x="39" y="3"/>
                    <a:pt x="38" y="4"/>
                  </a:cubicBezTo>
                  <a:cubicBezTo>
                    <a:pt x="36" y="5"/>
                    <a:pt x="34" y="7"/>
                    <a:pt x="34" y="7"/>
                  </a:cubicBezTo>
                  <a:cubicBezTo>
                    <a:pt x="35" y="8"/>
                    <a:pt x="35" y="8"/>
                    <a:pt x="36" y="7"/>
                  </a:cubicBezTo>
                  <a:cubicBezTo>
                    <a:pt x="39" y="6"/>
                    <a:pt x="38" y="7"/>
                    <a:pt x="38" y="8"/>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27" name="Freeform 25"/>
            <p:cNvSpPr/>
            <p:nvPr/>
          </p:nvSpPr>
          <p:spPr bwMode="auto">
            <a:xfrm>
              <a:off x="6208063" y="3218566"/>
              <a:ext cx="6350" cy="47625"/>
            </a:xfrm>
            <a:custGeom>
              <a:avLst/>
              <a:gdLst>
                <a:gd name="T0" fmla="*/ 1 w 1"/>
                <a:gd name="T1" fmla="*/ 7 h 7"/>
                <a:gd name="T2" fmla="*/ 1 w 1"/>
                <a:gd name="T3" fmla="*/ 7 h 7"/>
                <a:gd name="T4" fmla="*/ 0 w 1"/>
                <a:gd name="T5" fmla="*/ 6 h 7"/>
                <a:gd name="T6" fmla="*/ 0 w 1"/>
                <a:gd name="T7" fmla="*/ 5 h 7"/>
                <a:gd name="T8" fmla="*/ 1 w 1"/>
                <a:gd name="T9" fmla="*/ 3 h 7"/>
                <a:gd name="T10" fmla="*/ 0 w 1"/>
                <a:gd name="T11" fmla="*/ 2 h 7"/>
                <a:gd name="T12" fmla="*/ 0 w 1"/>
                <a:gd name="T13" fmla="*/ 1 h 7"/>
                <a:gd name="T14" fmla="*/ 1 w 1"/>
                <a:gd name="T15" fmla="*/ 0 h 7"/>
                <a:gd name="T16" fmla="*/ 1 w 1"/>
                <a:gd name="T17" fmla="*/ 0 h 7"/>
                <a:gd name="T18" fmla="*/ 1 w 1"/>
                <a:gd name="T19" fmla="*/ 1 h 7"/>
                <a:gd name="T20" fmla="*/ 1 w 1"/>
                <a:gd name="T21" fmla="*/ 2 h 7"/>
                <a:gd name="T22" fmla="*/ 1 w 1"/>
                <a:gd name="T23" fmla="*/ 4 h 7"/>
                <a:gd name="T24" fmla="*/ 1 w 1"/>
                <a:gd name="T25" fmla="*/ 6 h 7"/>
                <a:gd name="T26" fmla="*/ 1 w 1"/>
                <a:gd name="T2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 h="7">
                  <a:moveTo>
                    <a:pt x="1" y="7"/>
                  </a:moveTo>
                  <a:cubicBezTo>
                    <a:pt x="1" y="7"/>
                    <a:pt x="1" y="7"/>
                    <a:pt x="1" y="7"/>
                  </a:cubicBezTo>
                  <a:cubicBezTo>
                    <a:pt x="0" y="7"/>
                    <a:pt x="0" y="6"/>
                    <a:pt x="0" y="6"/>
                  </a:cubicBezTo>
                  <a:cubicBezTo>
                    <a:pt x="0" y="6"/>
                    <a:pt x="0" y="5"/>
                    <a:pt x="0" y="5"/>
                  </a:cubicBezTo>
                  <a:cubicBezTo>
                    <a:pt x="1" y="4"/>
                    <a:pt x="1" y="3"/>
                    <a:pt x="1" y="3"/>
                  </a:cubicBezTo>
                  <a:cubicBezTo>
                    <a:pt x="1" y="2"/>
                    <a:pt x="0" y="2"/>
                    <a:pt x="0" y="2"/>
                  </a:cubicBezTo>
                  <a:cubicBezTo>
                    <a:pt x="0" y="1"/>
                    <a:pt x="0" y="1"/>
                    <a:pt x="0" y="1"/>
                  </a:cubicBezTo>
                  <a:cubicBezTo>
                    <a:pt x="0" y="1"/>
                    <a:pt x="0" y="1"/>
                    <a:pt x="1" y="0"/>
                  </a:cubicBezTo>
                  <a:cubicBezTo>
                    <a:pt x="1" y="0"/>
                    <a:pt x="1" y="0"/>
                    <a:pt x="1" y="0"/>
                  </a:cubicBezTo>
                  <a:cubicBezTo>
                    <a:pt x="1" y="1"/>
                    <a:pt x="1" y="1"/>
                    <a:pt x="1" y="1"/>
                  </a:cubicBezTo>
                  <a:cubicBezTo>
                    <a:pt x="1" y="1"/>
                    <a:pt x="1" y="1"/>
                    <a:pt x="1" y="2"/>
                  </a:cubicBezTo>
                  <a:cubicBezTo>
                    <a:pt x="1" y="2"/>
                    <a:pt x="1" y="3"/>
                    <a:pt x="1" y="4"/>
                  </a:cubicBezTo>
                  <a:cubicBezTo>
                    <a:pt x="1" y="5"/>
                    <a:pt x="1" y="5"/>
                    <a:pt x="1" y="6"/>
                  </a:cubicBezTo>
                  <a:cubicBezTo>
                    <a:pt x="1" y="6"/>
                    <a:pt x="1" y="7"/>
                    <a:pt x="1" y="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28" name="Freeform 26"/>
            <p:cNvSpPr/>
            <p:nvPr/>
          </p:nvSpPr>
          <p:spPr bwMode="auto">
            <a:xfrm>
              <a:off x="6220763" y="3212216"/>
              <a:ext cx="0" cy="14288"/>
            </a:xfrm>
            <a:custGeom>
              <a:avLst/>
              <a:gdLst>
                <a:gd name="T0" fmla="*/ 1 h 2"/>
                <a:gd name="T1" fmla="*/ 2 h 2"/>
                <a:gd name="T2" fmla="*/ 0 h 2"/>
                <a:gd name="T3" fmla="*/ 0 h 2"/>
                <a:gd name="T4" fmla="*/ 1 h 2"/>
              </a:gdLst>
              <a:ahLst/>
              <a:cxnLst>
                <a:cxn ang="0">
                  <a:pos x="0" y="T0"/>
                </a:cxn>
                <a:cxn ang="0">
                  <a:pos x="0" y="T1"/>
                </a:cxn>
                <a:cxn ang="0">
                  <a:pos x="0" y="T2"/>
                </a:cxn>
                <a:cxn ang="0">
                  <a:pos x="0" y="T3"/>
                </a:cxn>
                <a:cxn ang="0">
                  <a:pos x="0" y="T4"/>
                </a:cxn>
              </a:cxnLst>
              <a:rect l="0" t="0" r="r" b="b"/>
              <a:pathLst>
                <a:path h="2">
                  <a:moveTo>
                    <a:pt x="0" y="1"/>
                  </a:moveTo>
                  <a:cubicBezTo>
                    <a:pt x="0" y="2"/>
                    <a:pt x="0" y="2"/>
                    <a:pt x="0" y="2"/>
                  </a:cubicBezTo>
                  <a:cubicBezTo>
                    <a:pt x="0" y="1"/>
                    <a:pt x="0" y="0"/>
                    <a:pt x="0" y="0"/>
                  </a:cubicBezTo>
                  <a:cubicBezTo>
                    <a:pt x="0" y="0"/>
                    <a:pt x="0" y="0"/>
                    <a:pt x="0" y="0"/>
                  </a:cubicBezTo>
                  <a:cubicBezTo>
                    <a:pt x="0" y="1"/>
                    <a:pt x="0" y="1"/>
                    <a:pt x="0" y="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29" name="Freeform 27"/>
            <p:cNvSpPr/>
            <p:nvPr/>
          </p:nvSpPr>
          <p:spPr bwMode="auto">
            <a:xfrm>
              <a:off x="6201713" y="3285241"/>
              <a:ext cx="0" cy="14288"/>
            </a:xfrm>
            <a:custGeom>
              <a:avLst/>
              <a:gdLst>
                <a:gd name="T0" fmla="*/ 1 h 2"/>
                <a:gd name="T1" fmla="*/ 2 h 2"/>
                <a:gd name="T2" fmla="*/ 0 h 2"/>
                <a:gd name="T3" fmla="*/ 0 h 2"/>
                <a:gd name="T4" fmla="*/ 1 h 2"/>
              </a:gdLst>
              <a:ahLst/>
              <a:cxnLst>
                <a:cxn ang="0">
                  <a:pos x="0" y="T0"/>
                </a:cxn>
                <a:cxn ang="0">
                  <a:pos x="0" y="T1"/>
                </a:cxn>
                <a:cxn ang="0">
                  <a:pos x="0" y="T2"/>
                </a:cxn>
                <a:cxn ang="0">
                  <a:pos x="0" y="T3"/>
                </a:cxn>
                <a:cxn ang="0">
                  <a:pos x="0" y="T4"/>
                </a:cxn>
              </a:cxnLst>
              <a:rect l="0" t="0" r="r" b="b"/>
              <a:pathLst>
                <a:path h="2">
                  <a:moveTo>
                    <a:pt x="0" y="1"/>
                  </a:moveTo>
                  <a:cubicBezTo>
                    <a:pt x="0" y="2"/>
                    <a:pt x="0" y="2"/>
                    <a:pt x="0" y="2"/>
                  </a:cubicBezTo>
                  <a:cubicBezTo>
                    <a:pt x="0" y="2"/>
                    <a:pt x="0" y="0"/>
                    <a:pt x="0" y="0"/>
                  </a:cubicBezTo>
                  <a:cubicBezTo>
                    <a:pt x="0" y="0"/>
                    <a:pt x="0" y="0"/>
                    <a:pt x="0" y="0"/>
                  </a:cubicBezTo>
                  <a:cubicBezTo>
                    <a:pt x="0" y="0"/>
                    <a:pt x="0" y="1"/>
                    <a:pt x="0" y="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30" name="Freeform 28"/>
            <p:cNvSpPr/>
            <p:nvPr/>
          </p:nvSpPr>
          <p:spPr bwMode="auto">
            <a:xfrm>
              <a:off x="6220763" y="3299528"/>
              <a:ext cx="7938" cy="19050"/>
            </a:xfrm>
            <a:custGeom>
              <a:avLst/>
              <a:gdLst>
                <a:gd name="T0" fmla="*/ 1 w 1"/>
                <a:gd name="T1" fmla="*/ 2 h 3"/>
                <a:gd name="T2" fmla="*/ 0 w 1"/>
                <a:gd name="T3" fmla="*/ 3 h 3"/>
                <a:gd name="T4" fmla="*/ 1 w 1"/>
                <a:gd name="T5" fmla="*/ 1 h 3"/>
                <a:gd name="T6" fmla="*/ 1 w 1"/>
                <a:gd name="T7" fmla="*/ 1 h 3"/>
                <a:gd name="T8" fmla="*/ 1 w 1"/>
                <a:gd name="T9" fmla="*/ 2 h 3"/>
              </a:gdLst>
              <a:ahLst/>
              <a:cxnLst>
                <a:cxn ang="0">
                  <a:pos x="T0" y="T1"/>
                </a:cxn>
                <a:cxn ang="0">
                  <a:pos x="T2" y="T3"/>
                </a:cxn>
                <a:cxn ang="0">
                  <a:pos x="T4" y="T5"/>
                </a:cxn>
                <a:cxn ang="0">
                  <a:pos x="T6" y="T7"/>
                </a:cxn>
                <a:cxn ang="0">
                  <a:pos x="T8" y="T9"/>
                </a:cxn>
              </a:cxnLst>
              <a:rect l="0" t="0" r="r" b="b"/>
              <a:pathLst>
                <a:path w="1" h="3">
                  <a:moveTo>
                    <a:pt x="1" y="2"/>
                  </a:moveTo>
                  <a:cubicBezTo>
                    <a:pt x="0" y="3"/>
                    <a:pt x="0" y="3"/>
                    <a:pt x="0" y="3"/>
                  </a:cubicBezTo>
                  <a:cubicBezTo>
                    <a:pt x="0" y="2"/>
                    <a:pt x="0" y="0"/>
                    <a:pt x="1" y="1"/>
                  </a:cubicBezTo>
                  <a:cubicBezTo>
                    <a:pt x="1" y="1"/>
                    <a:pt x="1" y="1"/>
                    <a:pt x="1" y="1"/>
                  </a:cubicBezTo>
                  <a:cubicBezTo>
                    <a:pt x="1" y="1"/>
                    <a:pt x="1" y="2"/>
                    <a:pt x="1" y="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31" name="Freeform 29"/>
            <p:cNvSpPr/>
            <p:nvPr/>
          </p:nvSpPr>
          <p:spPr bwMode="auto">
            <a:xfrm>
              <a:off x="6208063" y="3278891"/>
              <a:ext cx="12700" cy="26988"/>
            </a:xfrm>
            <a:custGeom>
              <a:avLst/>
              <a:gdLst>
                <a:gd name="T0" fmla="*/ 2 w 2"/>
                <a:gd name="T1" fmla="*/ 4 h 4"/>
                <a:gd name="T2" fmla="*/ 1 w 2"/>
                <a:gd name="T3" fmla="*/ 4 h 4"/>
                <a:gd name="T4" fmla="*/ 1 w 2"/>
                <a:gd name="T5" fmla="*/ 4 h 4"/>
                <a:gd name="T6" fmla="*/ 1 w 2"/>
                <a:gd name="T7" fmla="*/ 3 h 4"/>
                <a:gd name="T8" fmla="*/ 1 w 2"/>
                <a:gd name="T9" fmla="*/ 3 h 4"/>
                <a:gd name="T10" fmla="*/ 1 w 2"/>
                <a:gd name="T11" fmla="*/ 2 h 4"/>
                <a:gd name="T12" fmla="*/ 0 w 2"/>
                <a:gd name="T13" fmla="*/ 1 h 4"/>
                <a:gd name="T14" fmla="*/ 1 w 2"/>
                <a:gd name="T15" fmla="*/ 0 h 4"/>
                <a:gd name="T16" fmla="*/ 2 w 2"/>
                <a:gd name="T17" fmla="*/ 0 h 4"/>
                <a:gd name="T18" fmla="*/ 2 w 2"/>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4">
                  <a:moveTo>
                    <a:pt x="2" y="4"/>
                  </a:moveTo>
                  <a:cubicBezTo>
                    <a:pt x="1" y="4"/>
                    <a:pt x="1" y="4"/>
                    <a:pt x="1" y="4"/>
                  </a:cubicBezTo>
                  <a:cubicBezTo>
                    <a:pt x="1" y="4"/>
                    <a:pt x="1" y="4"/>
                    <a:pt x="1" y="4"/>
                  </a:cubicBezTo>
                  <a:cubicBezTo>
                    <a:pt x="1" y="4"/>
                    <a:pt x="1" y="4"/>
                    <a:pt x="1" y="3"/>
                  </a:cubicBezTo>
                  <a:cubicBezTo>
                    <a:pt x="1" y="3"/>
                    <a:pt x="1" y="4"/>
                    <a:pt x="1" y="3"/>
                  </a:cubicBezTo>
                  <a:cubicBezTo>
                    <a:pt x="1" y="3"/>
                    <a:pt x="1" y="3"/>
                    <a:pt x="1" y="2"/>
                  </a:cubicBezTo>
                  <a:cubicBezTo>
                    <a:pt x="1" y="2"/>
                    <a:pt x="0" y="1"/>
                    <a:pt x="0" y="1"/>
                  </a:cubicBezTo>
                  <a:cubicBezTo>
                    <a:pt x="1" y="0"/>
                    <a:pt x="1" y="0"/>
                    <a:pt x="1" y="0"/>
                  </a:cubicBezTo>
                  <a:cubicBezTo>
                    <a:pt x="1" y="0"/>
                    <a:pt x="2" y="0"/>
                    <a:pt x="2" y="0"/>
                  </a:cubicBezTo>
                  <a:cubicBezTo>
                    <a:pt x="2" y="0"/>
                    <a:pt x="2" y="2"/>
                    <a:pt x="2" y="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32" name="Freeform 30"/>
            <p:cNvSpPr>
              <a:spLocks noEditPoints="1"/>
            </p:cNvSpPr>
            <p:nvPr/>
          </p:nvSpPr>
          <p:spPr bwMode="auto">
            <a:xfrm>
              <a:off x="6455713" y="3285241"/>
              <a:ext cx="547688" cy="654050"/>
            </a:xfrm>
            <a:custGeom>
              <a:avLst/>
              <a:gdLst>
                <a:gd name="T0" fmla="*/ 57 w 82"/>
                <a:gd name="T1" fmla="*/ 62 h 98"/>
                <a:gd name="T2" fmla="*/ 55 w 82"/>
                <a:gd name="T3" fmla="*/ 65 h 98"/>
                <a:gd name="T4" fmla="*/ 55 w 82"/>
                <a:gd name="T5" fmla="*/ 61 h 98"/>
                <a:gd name="T6" fmla="*/ 58 w 82"/>
                <a:gd name="T7" fmla="*/ 62 h 98"/>
                <a:gd name="T8" fmla="*/ 57 w 82"/>
                <a:gd name="T9" fmla="*/ 62 h 98"/>
                <a:gd name="T10" fmla="*/ 81 w 82"/>
                <a:gd name="T11" fmla="*/ 47 h 98"/>
                <a:gd name="T12" fmla="*/ 81 w 82"/>
                <a:gd name="T13" fmla="*/ 46 h 98"/>
                <a:gd name="T14" fmla="*/ 71 w 82"/>
                <a:gd name="T15" fmla="*/ 48 h 98"/>
                <a:gd name="T16" fmla="*/ 71 w 82"/>
                <a:gd name="T17" fmla="*/ 45 h 98"/>
                <a:gd name="T18" fmla="*/ 68 w 82"/>
                <a:gd name="T19" fmla="*/ 40 h 98"/>
                <a:gd name="T20" fmla="*/ 64 w 82"/>
                <a:gd name="T21" fmla="*/ 33 h 98"/>
                <a:gd name="T22" fmla="*/ 63 w 82"/>
                <a:gd name="T23" fmla="*/ 22 h 98"/>
                <a:gd name="T24" fmla="*/ 61 w 82"/>
                <a:gd name="T25" fmla="*/ 15 h 98"/>
                <a:gd name="T26" fmla="*/ 58 w 82"/>
                <a:gd name="T27" fmla="*/ 14 h 98"/>
                <a:gd name="T28" fmla="*/ 54 w 82"/>
                <a:gd name="T29" fmla="*/ 17 h 98"/>
                <a:gd name="T30" fmla="*/ 54 w 82"/>
                <a:gd name="T31" fmla="*/ 16 h 98"/>
                <a:gd name="T32" fmla="*/ 57 w 82"/>
                <a:gd name="T33" fmla="*/ 14 h 98"/>
                <a:gd name="T34" fmla="*/ 57 w 82"/>
                <a:gd name="T35" fmla="*/ 13 h 98"/>
                <a:gd name="T36" fmla="*/ 50 w 82"/>
                <a:gd name="T37" fmla="*/ 11 h 98"/>
                <a:gd name="T38" fmla="*/ 45 w 82"/>
                <a:gd name="T39" fmla="*/ 14 h 98"/>
                <a:gd name="T40" fmla="*/ 36 w 82"/>
                <a:gd name="T41" fmla="*/ 6 h 98"/>
                <a:gd name="T42" fmla="*/ 37 w 82"/>
                <a:gd name="T43" fmla="*/ 5 h 98"/>
                <a:gd name="T44" fmla="*/ 38 w 82"/>
                <a:gd name="T45" fmla="*/ 5 h 98"/>
                <a:gd name="T46" fmla="*/ 38 w 82"/>
                <a:gd name="T47" fmla="*/ 1 h 98"/>
                <a:gd name="T48" fmla="*/ 36 w 82"/>
                <a:gd name="T49" fmla="*/ 1 h 98"/>
                <a:gd name="T50" fmla="*/ 16 w 82"/>
                <a:gd name="T51" fmla="*/ 3 h 98"/>
                <a:gd name="T52" fmla="*/ 13 w 82"/>
                <a:gd name="T53" fmla="*/ 7 h 98"/>
                <a:gd name="T54" fmla="*/ 13 w 82"/>
                <a:gd name="T55" fmla="*/ 8 h 98"/>
                <a:gd name="T56" fmla="*/ 11 w 82"/>
                <a:gd name="T57" fmla="*/ 9 h 98"/>
                <a:gd name="T58" fmla="*/ 3 w 82"/>
                <a:gd name="T59" fmla="*/ 17 h 98"/>
                <a:gd name="T60" fmla="*/ 0 w 82"/>
                <a:gd name="T61" fmla="*/ 27 h 98"/>
                <a:gd name="T62" fmla="*/ 0 w 82"/>
                <a:gd name="T63" fmla="*/ 32 h 98"/>
                <a:gd name="T64" fmla="*/ 4 w 82"/>
                <a:gd name="T65" fmla="*/ 37 h 98"/>
                <a:gd name="T66" fmla="*/ 6 w 82"/>
                <a:gd name="T67" fmla="*/ 43 h 98"/>
                <a:gd name="T68" fmla="*/ 9 w 82"/>
                <a:gd name="T69" fmla="*/ 47 h 98"/>
                <a:gd name="T70" fmla="*/ 18 w 82"/>
                <a:gd name="T71" fmla="*/ 46 h 98"/>
                <a:gd name="T72" fmla="*/ 23 w 82"/>
                <a:gd name="T73" fmla="*/ 48 h 98"/>
                <a:gd name="T74" fmla="*/ 27 w 82"/>
                <a:gd name="T75" fmla="*/ 50 h 98"/>
                <a:gd name="T76" fmla="*/ 27 w 82"/>
                <a:gd name="T77" fmla="*/ 56 h 98"/>
                <a:gd name="T78" fmla="*/ 30 w 82"/>
                <a:gd name="T79" fmla="*/ 64 h 98"/>
                <a:gd name="T80" fmla="*/ 31 w 82"/>
                <a:gd name="T81" fmla="*/ 73 h 98"/>
                <a:gd name="T82" fmla="*/ 30 w 82"/>
                <a:gd name="T83" fmla="*/ 81 h 98"/>
                <a:gd name="T84" fmla="*/ 33 w 82"/>
                <a:gd name="T85" fmla="*/ 89 h 98"/>
                <a:gd name="T86" fmla="*/ 36 w 82"/>
                <a:gd name="T87" fmla="*/ 96 h 98"/>
                <a:gd name="T88" fmla="*/ 45 w 82"/>
                <a:gd name="T89" fmla="*/ 96 h 98"/>
                <a:gd name="T90" fmla="*/ 51 w 82"/>
                <a:gd name="T91" fmla="*/ 92 h 98"/>
                <a:gd name="T92" fmla="*/ 51 w 82"/>
                <a:gd name="T93" fmla="*/ 90 h 98"/>
                <a:gd name="T94" fmla="*/ 54 w 82"/>
                <a:gd name="T95" fmla="*/ 90 h 98"/>
                <a:gd name="T96" fmla="*/ 54 w 82"/>
                <a:gd name="T97" fmla="*/ 86 h 98"/>
                <a:gd name="T98" fmla="*/ 60 w 82"/>
                <a:gd name="T99" fmla="*/ 82 h 98"/>
                <a:gd name="T100" fmla="*/ 62 w 82"/>
                <a:gd name="T101" fmla="*/ 74 h 98"/>
                <a:gd name="T102" fmla="*/ 62 w 82"/>
                <a:gd name="T103" fmla="*/ 70 h 98"/>
                <a:gd name="T104" fmla="*/ 69 w 82"/>
                <a:gd name="T105" fmla="*/ 62 h 98"/>
                <a:gd name="T106" fmla="*/ 75 w 82"/>
                <a:gd name="T107" fmla="*/ 58 h 98"/>
                <a:gd name="T108" fmla="*/ 78 w 82"/>
                <a:gd name="T109" fmla="*/ 54 h 98"/>
                <a:gd name="T110" fmla="*/ 81 w 82"/>
                <a:gd name="T111" fmla="*/ 4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2" h="98">
                  <a:moveTo>
                    <a:pt x="57" y="62"/>
                  </a:moveTo>
                  <a:cubicBezTo>
                    <a:pt x="57" y="63"/>
                    <a:pt x="56" y="65"/>
                    <a:pt x="55" y="65"/>
                  </a:cubicBezTo>
                  <a:cubicBezTo>
                    <a:pt x="54" y="64"/>
                    <a:pt x="55" y="61"/>
                    <a:pt x="55" y="61"/>
                  </a:cubicBezTo>
                  <a:cubicBezTo>
                    <a:pt x="55" y="61"/>
                    <a:pt x="58" y="60"/>
                    <a:pt x="58" y="62"/>
                  </a:cubicBezTo>
                  <a:cubicBezTo>
                    <a:pt x="57" y="62"/>
                    <a:pt x="57" y="62"/>
                    <a:pt x="57" y="62"/>
                  </a:cubicBezTo>
                  <a:moveTo>
                    <a:pt x="81" y="47"/>
                  </a:moveTo>
                  <a:cubicBezTo>
                    <a:pt x="82" y="47"/>
                    <a:pt x="82" y="46"/>
                    <a:pt x="81" y="46"/>
                  </a:cubicBezTo>
                  <a:cubicBezTo>
                    <a:pt x="78" y="46"/>
                    <a:pt x="74" y="52"/>
                    <a:pt x="71" y="48"/>
                  </a:cubicBezTo>
                  <a:cubicBezTo>
                    <a:pt x="71" y="47"/>
                    <a:pt x="72" y="46"/>
                    <a:pt x="71" y="45"/>
                  </a:cubicBezTo>
                  <a:cubicBezTo>
                    <a:pt x="71" y="43"/>
                    <a:pt x="69" y="42"/>
                    <a:pt x="68" y="40"/>
                  </a:cubicBezTo>
                  <a:cubicBezTo>
                    <a:pt x="67" y="37"/>
                    <a:pt x="64" y="36"/>
                    <a:pt x="64" y="33"/>
                  </a:cubicBezTo>
                  <a:cubicBezTo>
                    <a:pt x="65" y="27"/>
                    <a:pt x="65" y="27"/>
                    <a:pt x="63" y="22"/>
                  </a:cubicBezTo>
                  <a:cubicBezTo>
                    <a:pt x="63" y="20"/>
                    <a:pt x="59" y="18"/>
                    <a:pt x="61" y="15"/>
                  </a:cubicBezTo>
                  <a:cubicBezTo>
                    <a:pt x="61" y="14"/>
                    <a:pt x="60" y="14"/>
                    <a:pt x="58" y="14"/>
                  </a:cubicBezTo>
                  <a:cubicBezTo>
                    <a:pt x="56" y="15"/>
                    <a:pt x="56" y="16"/>
                    <a:pt x="54" y="17"/>
                  </a:cubicBezTo>
                  <a:cubicBezTo>
                    <a:pt x="54" y="17"/>
                    <a:pt x="54" y="16"/>
                    <a:pt x="54" y="16"/>
                  </a:cubicBezTo>
                  <a:cubicBezTo>
                    <a:pt x="55" y="15"/>
                    <a:pt x="56" y="15"/>
                    <a:pt x="57" y="14"/>
                  </a:cubicBezTo>
                  <a:cubicBezTo>
                    <a:pt x="57" y="14"/>
                    <a:pt x="57" y="13"/>
                    <a:pt x="57" y="13"/>
                  </a:cubicBezTo>
                  <a:cubicBezTo>
                    <a:pt x="55" y="12"/>
                    <a:pt x="52" y="12"/>
                    <a:pt x="50" y="11"/>
                  </a:cubicBezTo>
                  <a:cubicBezTo>
                    <a:pt x="48" y="11"/>
                    <a:pt x="48" y="15"/>
                    <a:pt x="45" y="14"/>
                  </a:cubicBezTo>
                  <a:cubicBezTo>
                    <a:pt x="45" y="14"/>
                    <a:pt x="36" y="9"/>
                    <a:pt x="36" y="6"/>
                  </a:cubicBezTo>
                  <a:cubicBezTo>
                    <a:pt x="36" y="6"/>
                    <a:pt x="36" y="6"/>
                    <a:pt x="37" y="5"/>
                  </a:cubicBezTo>
                  <a:cubicBezTo>
                    <a:pt x="38" y="5"/>
                    <a:pt x="38" y="5"/>
                    <a:pt x="38" y="5"/>
                  </a:cubicBezTo>
                  <a:cubicBezTo>
                    <a:pt x="39" y="5"/>
                    <a:pt x="39" y="3"/>
                    <a:pt x="38" y="1"/>
                  </a:cubicBezTo>
                  <a:cubicBezTo>
                    <a:pt x="37" y="1"/>
                    <a:pt x="37" y="1"/>
                    <a:pt x="36" y="1"/>
                  </a:cubicBezTo>
                  <a:cubicBezTo>
                    <a:pt x="25" y="0"/>
                    <a:pt x="19" y="0"/>
                    <a:pt x="16" y="3"/>
                  </a:cubicBezTo>
                  <a:cubicBezTo>
                    <a:pt x="15" y="3"/>
                    <a:pt x="14" y="4"/>
                    <a:pt x="13" y="7"/>
                  </a:cubicBezTo>
                  <a:cubicBezTo>
                    <a:pt x="13" y="7"/>
                    <a:pt x="13" y="7"/>
                    <a:pt x="13" y="8"/>
                  </a:cubicBezTo>
                  <a:cubicBezTo>
                    <a:pt x="12" y="8"/>
                    <a:pt x="12" y="8"/>
                    <a:pt x="11" y="9"/>
                  </a:cubicBezTo>
                  <a:cubicBezTo>
                    <a:pt x="7" y="10"/>
                    <a:pt x="5" y="12"/>
                    <a:pt x="3" y="17"/>
                  </a:cubicBezTo>
                  <a:cubicBezTo>
                    <a:pt x="2" y="20"/>
                    <a:pt x="3" y="24"/>
                    <a:pt x="0" y="27"/>
                  </a:cubicBezTo>
                  <a:cubicBezTo>
                    <a:pt x="0" y="28"/>
                    <a:pt x="0" y="32"/>
                    <a:pt x="0" y="32"/>
                  </a:cubicBezTo>
                  <a:cubicBezTo>
                    <a:pt x="1" y="34"/>
                    <a:pt x="3" y="35"/>
                    <a:pt x="4" y="37"/>
                  </a:cubicBezTo>
                  <a:cubicBezTo>
                    <a:pt x="5" y="39"/>
                    <a:pt x="5" y="41"/>
                    <a:pt x="6" y="43"/>
                  </a:cubicBezTo>
                  <a:cubicBezTo>
                    <a:pt x="8" y="47"/>
                    <a:pt x="8" y="47"/>
                    <a:pt x="9" y="47"/>
                  </a:cubicBezTo>
                  <a:cubicBezTo>
                    <a:pt x="11" y="43"/>
                    <a:pt x="15" y="48"/>
                    <a:pt x="18" y="46"/>
                  </a:cubicBezTo>
                  <a:cubicBezTo>
                    <a:pt x="20" y="44"/>
                    <a:pt x="23" y="46"/>
                    <a:pt x="23" y="48"/>
                  </a:cubicBezTo>
                  <a:cubicBezTo>
                    <a:pt x="24" y="51"/>
                    <a:pt x="24" y="51"/>
                    <a:pt x="27" y="50"/>
                  </a:cubicBezTo>
                  <a:cubicBezTo>
                    <a:pt x="29" y="51"/>
                    <a:pt x="29" y="51"/>
                    <a:pt x="27" y="56"/>
                  </a:cubicBezTo>
                  <a:cubicBezTo>
                    <a:pt x="27" y="59"/>
                    <a:pt x="29" y="61"/>
                    <a:pt x="30" y="64"/>
                  </a:cubicBezTo>
                  <a:cubicBezTo>
                    <a:pt x="31" y="66"/>
                    <a:pt x="32" y="72"/>
                    <a:pt x="31" y="73"/>
                  </a:cubicBezTo>
                  <a:cubicBezTo>
                    <a:pt x="30" y="74"/>
                    <a:pt x="28" y="76"/>
                    <a:pt x="30" y="81"/>
                  </a:cubicBezTo>
                  <a:cubicBezTo>
                    <a:pt x="33" y="87"/>
                    <a:pt x="33" y="87"/>
                    <a:pt x="33" y="89"/>
                  </a:cubicBezTo>
                  <a:cubicBezTo>
                    <a:pt x="36" y="96"/>
                    <a:pt x="36" y="96"/>
                    <a:pt x="36" y="96"/>
                  </a:cubicBezTo>
                  <a:cubicBezTo>
                    <a:pt x="37" y="98"/>
                    <a:pt x="45" y="96"/>
                    <a:pt x="45" y="96"/>
                  </a:cubicBezTo>
                  <a:cubicBezTo>
                    <a:pt x="45" y="96"/>
                    <a:pt x="51" y="93"/>
                    <a:pt x="51" y="92"/>
                  </a:cubicBezTo>
                  <a:cubicBezTo>
                    <a:pt x="51" y="90"/>
                    <a:pt x="51" y="90"/>
                    <a:pt x="51" y="90"/>
                  </a:cubicBezTo>
                  <a:cubicBezTo>
                    <a:pt x="52" y="90"/>
                    <a:pt x="53" y="90"/>
                    <a:pt x="54" y="90"/>
                  </a:cubicBezTo>
                  <a:cubicBezTo>
                    <a:pt x="54" y="88"/>
                    <a:pt x="53" y="87"/>
                    <a:pt x="54" y="86"/>
                  </a:cubicBezTo>
                  <a:cubicBezTo>
                    <a:pt x="55" y="85"/>
                    <a:pt x="55" y="85"/>
                    <a:pt x="60" y="82"/>
                  </a:cubicBezTo>
                  <a:cubicBezTo>
                    <a:pt x="63" y="80"/>
                    <a:pt x="63" y="75"/>
                    <a:pt x="62" y="74"/>
                  </a:cubicBezTo>
                  <a:cubicBezTo>
                    <a:pt x="62" y="73"/>
                    <a:pt x="62" y="71"/>
                    <a:pt x="62" y="70"/>
                  </a:cubicBezTo>
                  <a:cubicBezTo>
                    <a:pt x="63" y="68"/>
                    <a:pt x="63" y="68"/>
                    <a:pt x="69" y="62"/>
                  </a:cubicBezTo>
                  <a:cubicBezTo>
                    <a:pt x="71" y="60"/>
                    <a:pt x="73" y="60"/>
                    <a:pt x="75" y="58"/>
                  </a:cubicBezTo>
                  <a:cubicBezTo>
                    <a:pt x="76" y="57"/>
                    <a:pt x="77" y="55"/>
                    <a:pt x="78" y="54"/>
                  </a:cubicBezTo>
                  <a:cubicBezTo>
                    <a:pt x="79" y="52"/>
                    <a:pt x="81" y="50"/>
                    <a:pt x="81" y="4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33" name="Freeform 31"/>
            <p:cNvSpPr/>
            <p:nvPr/>
          </p:nvSpPr>
          <p:spPr bwMode="auto">
            <a:xfrm>
              <a:off x="6876400" y="3805941"/>
              <a:ext cx="73025" cy="93663"/>
            </a:xfrm>
            <a:custGeom>
              <a:avLst/>
              <a:gdLst>
                <a:gd name="T0" fmla="*/ 10 w 11"/>
                <a:gd name="T1" fmla="*/ 4 h 14"/>
                <a:gd name="T2" fmla="*/ 3 w 11"/>
                <a:gd name="T3" fmla="*/ 13 h 14"/>
                <a:gd name="T4" fmla="*/ 0 w 11"/>
                <a:gd name="T5" fmla="*/ 13 h 14"/>
                <a:gd name="T6" fmla="*/ 0 w 11"/>
                <a:gd name="T7" fmla="*/ 13 h 14"/>
                <a:gd name="T8" fmla="*/ 0 w 11"/>
                <a:gd name="T9" fmla="*/ 12 h 14"/>
                <a:gd name="T10" fmla="*/ 0 w 11"/>
                <a:gd name="T11" fmla="*/ 9 h 14"/>
                <a:gd name="T12" fmla="*/ 1 w 11"/>
                <a:gd name="T13" fmla="*/ 8 h 14"/>
                <a:gd name="T14" fmla="*/ 2 w 11"/>
                <a:gd name="T15" fmla="*/ 5 h 14"/>
                <a:gd name="T16" fmla="*/ 5 w 11"/>
                <a:gd name="T17" fmla="*/ 4 h 14"/>
                <a:gd name="T18" fmla="*/ 8 w 11"/>
                <a:gd name="T19" fmla="*/ 1 h 14"/>
                <a:gd name="T20" fmla="*/ 9 w 11"/>
                <a:gd name="T21" fmla="*/ 0 h 14"/>
                <a:gd name="T22" fmla="*/ 9 w 11"/>
                <a:gd name="T23" fmla="*/ 0 h 14"/>
                <a:gd name="T24" fmla="*/ 10 w 11"/>
                <a:gd name="T25" fmla="*/ 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4">
                  <a:moveTo>
                    <a:pt x="10" y="4"/>
                  </a:moveTo>
                  <a:cubicBezTo>
                    <a:pt x="9" y="5"/>
                    <a:pt x="4" y="12"/>
                    <a:pt x="3" y="13"/>
                  </a:cubicBezTo>
                  <a:cubicBezTo>
                    <a:pt x="2" y="14"/>
                    <a:pt x="0" y="14"/>
                    <a:pt x="0" y="13"/>
                  </a:cubicBezTo>
                  <a:cubicBezTo>
                    <a:pt x="0" y="13"/>
                    <a:pt x="0" y="13"/>
                    <a:pt x="0" y="13"/>
                  </a:cubicBezTo>
                  <a:cubicBezTo>
                    <a:pt x="0" y="13"/>
                    <a:pt x="0" y="12"/>
                    <a:pt x="0" y="12"/>
                  </a:cubicBezTo>
                  <a:cubicBezTo>
                    <a:pt x="0" y="11"/>
                    <a:pt x="0" y="10"/>
                    <a:pt x="0" y="9"/>
                  </a:cubicBezTo>
                  <a:cubicBezTo>
                    <a:pt x="1" y="9"/>
                    <a:pt x="1" y="9"/>
                    <a:pt x="1" y="8"/>
                  </a:cubicBezTo>
                  <a:cubicBezTo>
                    <a:pt x="2" y="7"/>
                    <a:pt x="1" y="6"/>
                    <a:pt x="2" y="5"/>
                  </a:cubicBezTo>
                  <a:cubicBezTo>
                    <a:pt x="3" y="4"/>
                    <a:pt x="4" y="4"/>
                    <a:pt x="5" y="4"/>
                  </a:cubicBezTo>
                  <a:cubicBezTo>
                    <a:pt x="7" y="3"/>
                    <a:pt x="7" y="2"/>
                    <a:pt x="8" y="1"/>
                  </a:cubicBezTo>
                  <a:cubicBezTo>
                    <a:pt x="8" y="1"/>
                    <a:pt x="9" y="1"/>
                    <a:pt x="9" y="0"/>
                  </a:cubicBezTo>
                  <a:cubicBezTo>
                    <a:pt x="9" y="0"/>
                    <a:pt x="9" y="0"/>
                    <a:pt x="9" y="0"/>
                  </a:cubicBezTo>
                  <a:cubicBezTo>
                    <a:pt x="11" y="0"/>
                    <a:pt x="10" y="3"/>
                    <a:pt x="10" y="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34" name="Freeform 32"/>
            <p:cNvSpPr/>
            <p:nvPr/>
          </p:nvSpPr>
          <p:spPr bwMode="auto">
            <a:xfrm>
              <a:off x="7209775" y="3612266"/>
              <a:ext cx="14288" cy="46038"/>
            </a:xfrm>
            <a:custGeom>
              <a:avLst/>
              <a:gdLst>
                <a:gd name="T0" fmla="*/ 2 w 2"/>
                <a:gd name="T1" fmla="*/ 3 h 7"/>
                <a:gd name="T2" fmla="*/ 0 w 2"/>
                <a:gd name="T3" fmla="*/ 6 h 7"/>
                <a:gd name="T4" fmla="*/ 2 w 2"/>
                <a:gd name="T5" fmla="*/ 0 h 7"/>
                <a:gd name="T6" fmla="*/ 2 w 2"/>
                <a:gd name="T7" fmla="*/ 0 h 7"/>
                <a:gd name="T8" fmla="*/ 2 w 2"/>
                <a:gd name="T9" fmla="*/ 3 h 7"/>
              </a:gdLst>
              <a:ahLst/>
              <a:cxnLst>
                <a:cxn ang="0">
                  <a:pos x="T0" y="T1"/>
                </a:cxn>
                <a:cxn ang="0">
                  <a:pos x="T2" y="T3"/>
                </a:cxn>
                <a:cxn ang="0">
                  <a:pos x="T4" y="T5"/>
                </a:cxn>
                <a:cxn ang="0">
                  <a:pos x="T6" y="T7"/>
                </a:cxn>
                <a:cxn ang="0">
                  <a:pos x="T8" y="T9"/>
                </a:cxn>
              </a:cxnLst>
              <a:rect l="0" t="0" r="r" b="b"/>
              <a:pathLst>
                <a:path w="2" h="7">
                  <a:moveTo>
                    <a:pt x="2" y="3"/>
                  </a:moveTo>
                  <a:cubicBezTo>
                    <a:pt x="2" y="5"/>
                    <a:pt x="0" y="7"/>
                    <a:pt x="0" y="6"/>
                  </a:cubicBezTo>
                  <a:cubicBezTo>
                    <a:pt x="0" y="6"/>
                    <a:pt x="1" y="0"/>
                    <a:pt x="2" y="0"/>
                  </a:cubicBezTo>
                  <a:cubicBezTo>
                    <a:pt x="2" y="0"/>
                    <a:pt x="2" y="0"/>
                    <a:pt x="2" y="0"/>
                  </a:cubicBezTo>
                  <a:cubicBezTo>
                    <a:pt x="2" y="2"/>
                    <a:pt x="2" y="3"/>
                    <a:pt x="2" y="3"/>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35" name="Freeform 33"/>
            <p:cNvSpPr/>
            <p:nvPr/>
          </p:nvSpPr>
          <p:spPr bwMode="auto">
            <a:xfrm>
              <a:off x="6689075" y="3259841"/>
              <a:ext cx="20638" cy="19050"/>
            </a:xfrm>
            <a:custGeom>
              <a:avLst/>
              <a:gdLst>
                <a:gd name="T0" fmla="*/ 3 w 3"/>
                <a:gd name="T1" fmla="*/ 2 h 3"/>
                <a:gd name="T2" fmla="*/ 1 w 3"/>
                <a:gd name="T3" fmla="*/ 2 h 3"/>
                <a:gd name="T4" fmla="*/ 2 w 3"/>
                <a:gd name="T5" fmla="*/ 0 h 3"/>
                <a:gd name="T6" fmla="*/ 3 w 3"/>
                <a:gd name="T7" fmla="*/ 2 h 3"/>
              </a:gdLst>
              <a:ahLst/>
              <a:cxnLst>
                <a:cxn ang="0">
                  <a:pos x="T0" y="T1"/>
                </a:cxn>
                <a:cxn ang="0">
                  <a:pos x="T2" y="T3"/>
                </a:cxn>
                <a:cxn ang="0">
                  <a:pos x="T4" y="T5"/>
                </a:cxn>
                <a:cxn ang="0">
                  <a:pos x="T6" y="T7"/>
                </a:cxn>
              </a:cxnLst>
              <a:rect l="0" t="0" r="r" b="b"/>
              <a:pathLst>
                <a:path w="3" h="3">
                  <a:moveTo>
                    <a:pt x="3" y="2"/>
                  </a:moveTo>
                  <a:cubicBezTo>
                    <a:pt x="3" y="2"/>
                    <a:pt x="1" y="3"/>
                    <a:pt x="1" y="2"/>
                  </a:cubicBezTo>
                  <a:cubicBezTo>
                    <a:pt x="0" y="1"/>
                    <a:pt x="1" y="0"/>
                    <a:pt x="2" y="0"/>
                  </a:cubicBezTo>
                  <a:cubicBezTo>
                    <a:pt x="3" y="0"/>
                    <a:pt x="3" y="1"/>
                    <a:pt x="3" y="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36" name="Freeform 34"/>
            <p:cNvSpPr/>
            <p:nvPr/>
          </p:nvSpPr>
          <p:spPr bwMode="auto">
            <a:xfrm>
              <a:off x="6655738" y="3259841"/>
              <a:ext cx="6350" cy="6350"/>
            </a:xfrm>
            <a:custGeom>
              <a:avLst/>
              <a:gdLst>
                <a:gd name="T0" fmla="*/ 1 w 1"/>
                <a:gd name="T1" fmla="*/ 0 h 1"/>
                <a:gd name="T2" fmla="*/ 0 w 1"/>
                <a:gd name="T3" fmla="*/ 1 h 1"/>
                <a:gd name="T4" fmla="*/ 1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1"/>
                    <a:pt x="0" y="1"/>
                    <a:pt x="0" y="1"/>
                  </a:cubicBezTo>
                  <a:cubicBezTo>
                    <a:pt x="0" y="0"/>
                    <a:pt x="0" y="0"/>
                    <a:pt x="1" y="0"/>
                  </a:cubicBezTo>
                  <a:cubicBezTo>
                    <a:pt x="1" y="0"/>
                    <a:pt x="1" y="0"/>
                    <a:pt x="1"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37" name="Freeform 35"/>
            <p:cNvSpPr/>
            <p:nvPr/>
          </p:nvSpPr>
          <p:spPr bwMode="auto">
            <a:xfrm>
              <a:off x="6722413" y="3285241"/>
              <a:ext cx="20638" cy="26988"/>
            </a:xfrm>
            <a:custGeom>
              <a:avLst/>
              <a:gdLst>
                <a:gd name="T0" fmla="*/ 3 w 3"/>
                <a:gd name="T1" fmla="*/ 3 h 4"/>
                <a:gd name="T2" fmla="*/ 2 w 3"/>
                <a:gd name="T3" fmla="*/ 4 h 4"/>
                <a:gd name="T4" fmla="*/ 2 w 3"/>
                <a:gd name="T5" fmla="*/ 3 h 4"/>
                <a:gd name="T6" fmla="*/ 1 w 3"/>
                <a:gd name="T7" fmla="*/ 2 h 4"/>
                <a:gd name="T8" fmla="*/ 0 w 3"/>
                <a:gd name="T9" fmla="*/ 2 h 4"/>
                <a:gd name="T10" fmla="*/ 0 w 3"/>
                <a:gd name="T11" fmla="*/ 1 h 4"/>
                <a:gd name="T12" fmla="*/ 1 w 3"/>
                <a:gd name="T13" fmla="*/ 1 h 4"/>
                <a:gd name="T14" fmla="*/ 2 w 3"/>
                <a:gd name="T15" fmla="*/ 1 h 4"/>
                <a:gd name="T16" fmla="*/ 3 w 3"/>
                <a:gd name="T17" fmla="*/ 1 h 4"/>
                <a:gd name="T18" fmla="*/ 3 w 3"/>
                <a:gd name="T1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3" y="3"/>
                  </a:moveTo>
                  <a:cubicBezTo>
                    <a:pt x="3" y="4"/>
                    <a:pt x="2" y="4"/>
                    <a:pt x="2" y="4"/>
                  </a:cubicBezTo>
                  <a:cubicBezTo>
                    <a:pt x="2" y="3"/>
                    <a:pt x="2" y="3"/>
                    <a:pt x="2" y="3"/>
                  </a:cubicBezTo>
                  <a:cubicBezTo>
                    <a:pt x="1" y="3"/>
                    <a:pt x="1" y="3"/>
                    <a:pt x="1" y="2"/>
                  </a:cubicBezTo>
                  <a:cubicBezTo>
                    <a:pt x="1" y="2"/>
                    <a:pt x="1" y="2"/>
                    <a:pt x="0" y="2"/>
                  </a:cubicBezTo>
                  <a:cubicBezTo>
                    <a:pt x="0" y="2"/>
                    <a:pt x="0" y="1"/>
                    <a:pt x="0" y="1"/>
                  </a:cubicBezTo>
                  <a:cubicBezTo>
                    <a:pt x="0" y="1"/>
                    <a:pt x="0" y="0"/>
                    <a:pt x="1" y="1"/>
                  </a:cubicBezTo>
                  <a:cubicBezTo>
                    <a:pt x="1" y="1"/>
                    <a:pt x="2" y="1"/>
                    <a:pt x="2" y="1"/>
                  </a:cubicBezTo>
                  <a:cubicBezTo>
                    <a:pt x="3" y="1"/>
                    <a:pt x="3" y="1"/>
                    <a:pt x="3" y="1"/>
                  </a:cubicBezTo>
                  <a:cubicBezTo>
                    <a:pt x="3" y="2"/>
                    <a:pt x="3" y="3"/>
                    <a:pt x="3" y="3"/>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38" name="Freeform 36"/>
            <p:cNvSpPr/>
            <p:nvPr/>
          </p:nvSpPr>
          <p:spPr bwMode="auto">
            <a:xfrm>
              <a:off x="6616050" y="3105853"/>
              <a:ext cx="39688" cy="33338"/>
            </a:xfrm>
            <a:custGeom>
              <a:avLst/>
              <a:gdLst>
                <a:gd name="T0" fmla="*/ 4 w 6"/>
                <a:gd name="T1" fmla="*/ 3 h 5"/>
                <a:gd name="T2" fmla="*/ 2 w 6"/>
                <a:gd name="T3" fmla="*/ 4 h 5"/>
                <a:gd name="T4" fmla="*/ 0 w 6"/>
                <a:gd name="T5" fmla="*/ 4 h 5"/>
                <a:gd name="T6" fmla="*/ 0 w 6"/>
                <a:gd name="T7" fmla="*/ 3 h 5"/>
                <a:gd name="T8" fmla="*/ 0 w 6"/>
                <a:gd name="T9" fmla="*/ 3 h 5"/>
                <a:gd name="T10" fmla="*/ 1 w 6"/>
                <a:gd name="T11" fmla="*/ 2 h 5"/>
                <a:gd name="T12" fmla="*/ 1 w 6"/>
                <a:gd name="T13" fmla="*/ 1 h 5"/>
                <a:gd name="T14" fmla="*/ 1 w 6"/>
                <a:gd name="T15" fmla="*/ 0 h 5"/>
                <a:gd name="T16" fmla="*/ 2 w 6"/>
                <a:gd name="T17" fmla="*/ 0 h 5"/>
                <a:gd name="T18" fmla="*/ 4 w 6"/>
                <a:gd name="T19" fmla="*/ 0 h 5"/>
                <a:gd name="T20" fmla="*/ 4 w 6"/>
                <a:gd name="T21" fmla="*/ 0 h 5"/>
                <a:gd name="T22" fmla="*/ 4 w 6"/>
                <a:gd name="T2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5">
                  <a:moveTo>
                    <a:pt x="4" y="3"/>
                  </a:moveTo>
                  <a:cubicBezTo>
                    <a:pt x="4" y="3"/>
                    <a:pt x="3" y="4"/>
                    <a:pt x="2" y="4"/>
                  </a:cubicBezTo>
                  <a:cubicBezTo>
                    <a:pt x="1" y="5"/>
                    <a:pt x="0" y="5"/>
                    <a:pt x="0" y="4"/>
                  </a:cubicBezTo>
                  <a:cubicBezTo>
                    <a:pt x="0" y="4"/>
                    <a:pt x="0" y="4"/>
                    <a:pt x="0" y="3"/>
                  </a:cubicBezTo>
                  <a:cubicBezTo>
                    <a:pt x="0" y="3"/>
                    <a:pt x="0" y="3"/>
                    <a:pt x="0" y="3"/>
                  </a:cubicBezTo>
                  <a:cubicBezTo>
                    <a:pt x="0" y="3"/>
                    <a:pt x="0" y="3"/>
                    <a:pt x="1" y="2"/>
                  </a:cubicBezTo>
                  <a:cubicBezTo>
                    <a:pt x="1" y="2"/>
                    <a:pt x="1" y="1"/>
                    <a:pt x="1" y="1"/>
                  </a:cubicBezTo>
                  <a:cubicBezTo>
                    <a:pt x="1" y="1"/>
                    <a:pt x="1" y="1"/>
                    <a:pt x="1" y="0"/>
                  </a:cubicBezTo>
                  <a:cubicBezTo>
                    <a:pt x="2" y="0"/>
                    <a:pt x="2" y="1"/>
                    <a:pt x="2" y="0"/>
                  </a:cubicBezTo>
                  <a:cubicBezTo>
                    <a:pt x="3" y="0"/>
                    <a:pt x="3" y="0"/>
                    <a:pt x="4" y="0"/>
                  </a:cubicBezTo>
                  <a:cubicBezTo>
                    <a:pt x="4" y="0"/>
                    <a:pt x="4" y="0"/>
                    <a:pt x="4" y="0"/>
                  </a:cubicBezTo>
                  <a:cubicBezTo>
                    <a:pt x="6" y="0"/>
                    <a:pt x="4" y="2"/>
                    <a:pt x="4" y="3"/>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39" name="Freeform 37"/>
            <p:cNvSpPr/>
            <p:nvPr/>
          </p:nvSpPr>
          <p:spPr bwMode="auto">
            <a:xfrm>
              <a:off x="6635100" y="3078866"/>
              <a:ext cx="53975" cy="80963"/>
            </a:xfrm>
            <a:custGeom>
              <a:avLst/>
              <a:gdLst>
                <a:gd name="T0" fmla="*/ 7 w 8"/>
                <a:gd name="T1" fmla="*/ 11 h 12"/>
                <a:gd name="T2" fmla="*/ 6 w 8"/>
                <a:gd name="T3" fmla="*/ 12 h 12"/>
                <a:gd name="T4" fmla="*/ 3 w 8"/>
                <a:gd name="T5" fmla="*/ 11 h 12"/>
                <a:gd name="T6" fmla="*/ 1 w 8"/>
                <a:gd name="T7" fmla="*/ 11 h 12"/>
                <a:gd name="T8" fmla="*/ 1 w 8"/>
                <a:gd name="T9" fmla="*/ 11 h 12"/>
                <a:gd name="T10" fmla="*/ 2 w 8"/>
                <a:gd name="T11" fmla="*/ 10 h 12"/>
                <a:gd name="T12" fmla="*/ 0 w 8"/>
                <a:gd name="T13" fmla="*/ 9 h 12"/>
                <a:gd name="T14" fmla="*/ 2 w 8"/>
                <a:gd name="T15" fmla="*/ 8 h 12"/>
                <a:gd name="T16" fmla="*/ 4 w 8"/>
                <a:gd name="T17" fmla="*/ 7 h 12"/>
                <a:gd name="T18" fmla="*/ 3 w 8"/>
                <a:gd name="T19" fmla="*/ 6 h 12"/>
                <a:gd name="T20" fmla="*/ 2 w 8"/>
                <a:gd name="T21" fmla="*/ 2 h 12"/>
                <a:gd name="T22" fmla="*/ 3 w 8"/>
                <a:gd name="T23" fmla="*/ 1 h 12"/>
                <a:gd name="T24" fmla="*/ 3 w 8"/>
                <a:gd name="T25" fmla="*/ 1 h 12"/>
                <a:gd name="T26" fmla="*/ 4 w 8"/>
                <a:gd name="T27" fmla="*/ 1 h 12"/>
                <a:gd name="T28" fmla="*/ 6 w 8"/>
                <a:gd name="T29" fmla="*/ 0 h 12"/>
                <a:gd name="T30" fmla="*/ 6 w 8"/>
                <a:gd name="T31" fmla="*/ 0 h 12"/>
                <a:gd name="T32" fmla="*/ 6 w 8"/>
                <a:gd name="T33" fmla="*/ 0 h 12"/>
                <a:gd name="T34" fmla="*/ 6 w 8"/>
                <a:gd name="T35" fmla="*/ 1 h 12"/>
                <a:gd name="T36" fmla="*/ 7 w 8"/>
                <a:gd name="T37" fmla="*/ 1 h 12"/>
                <a:gd name="T38" fmla="*/ 8 w 8"/>
                <a:gd name="T39" fmla="*/ 2 h 12"/>
                <a:gd name="T40" fmla="*/ 7 w 8"/>
                <a:gd name="T41" fmla="*/ 3 h 12"/>
                <a:gd name="T42" fmla="*/ 6 w 8"/>
                <a:gd name="T43" fmla="*/ 4 h 12"/>
                <a:gd name="T44" fmla="*/ 7 w 8"/>
                <a:gd name="T45" fmla="*/ 6 h 12"/>
                <a:gd name="T46" fmla="*/ 7 w 8"/>
                <a:gd name="T47"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 h="12">
                  <a:moveTo>
                    <a:pt x="7" y="11"/>
                  </a:moveTo>
                  <a:cubicBezTo>
                    <a:pt x="7" y="11"/>
                    <a:pt x="6" y="12"/>
                    <a:pt x="6" y="12"/>
                  </a:cubicBezTo>
                  <a:cubicBezTo>
                    <a:pt x="4" y="12"/>
                    <a:pt x="4" y="11"/>
                    <a:pt x="3" y="11"/>
                  </a:cubicBezTo>
                  <a:cubicBezTo>
                    <a:pt x="2" y="11"/>
                    <a:pt x="2" y="12"/>
                    <a:pt x="1" y="11"/>
                  </a:cubicBezTo>
                  <a:cubicBezTo>
                    <a:pt x="1" y="11"/>
                    <a:pt x="1" y="11"/>
                    <a:pt x="1" y="11"/>
                  </a:cubicBezTo>
                  <a:cubicBezTo>
                    <a:pt x="1" y="11"/>
                    <a:pt x="1" y="11"/>
                    <a:pt x="2" y="10"/>
                  </a:cubicBezTo>
                  <a:cubicBezTo>
                    <a:pt x="1" y="10"/>
                    <a:pt x="0" y="10"/>
                    <a:pt x="0" y="9"/>
                  </a:cubicBezTo>
                  <a:cubicBezTo>
                    <a:pt x="0" y="9"/>
                    <a:pt x="1" y="9"/>
                    <a:pt x="2" y="8"/>
                  </a:cubicBezTo>
                  <a:cubicBezTo>
                    <a:pt x="3" y="8"/>
                    <a:pt x="3" y="7"/>
                    <a:pt x="4" y="7"/>
                  </a:cubicBezTo>
                  <a:cubicBezTo>
                    <a:pt x="4" y="6"/>
                    <a:pt x="4" y="6"/>
                    <a:pt x="3" y="6"/>
                  </a:cubicBezTo>
                  <a:cubicBezTo>
                    <a:pt x="2" y="4"/>
                    <a:pt x="2" y="2"/>
                    <a:pt x="2" y="2"/>
                  </a:cubicBezTo>
                  <a:cubicBezTo>
                    <a:pt x="2" y="1"/>
                    <a:pt x="3" y="1"/>
                    <a:pt x="3" y="1"/>
                  </a:cubicBezTo>
                  <a:cubicBezTo>
                    <a:pt x="3" y="1"/>
                    <a:pt x="3" y="1"/>
                    <a:pt x="3" y="1"/>
                  </a:cubicBezTo>
                  <a:cubicBezTo>
                    <a:pt x="4" y="1"/>
                    <a:pt x="4" y="1"/>
                    <a:pt x="4" y="1"/>
                  </a:cubicBezTo>
                  <a:cubicBezTo>
                    <a:pt x="5" y="1"/>
                    <a:pt x="5" y="0"/>
                    <a:pt x="6" y="0"/>
                  </a:cubicBezTo>
                  <a:cubicBezTo>
                    <a:pt x="6" y="0"/>
                    <a:pt x="6" y="0"/>
                    <a:pt x="6" y="0"/>
                  </a:cubicBezTo>
                  <a:cubicBezTo>
                    <a:pt x="6" y="0"/>
                    <a:pt x="6" y="0"/>
                    <a:pt x="6" y="0"/>
                  </a:cubicBezTo>
                  <a:cubicBezTo>
                    <a:pt x="6" y="0"/>
                    <a:pt x="6" y="1"/>
                    <a:pt x="6" y="1"/>
                  </a:cubicBezTo>
                  <a:cubicBezTo>
                    <a:pt x="7" y="1"/>
                    <a:pt x="7" y="1"/>
                    <a:pt x="7" y="1"/>
                  </a:cubicBezTo>
                  <a:cubicBezTo>
                    <a:pt x="8" y="1"/>
                    <a:pt x="8" y="1"/>
                    <a:pt x="8" y="2"/>
                  </a:cubicBezTo>
                  <a:cubicBezTo>
                    <a:pt x="8" y="2"/>
                    <a:pt x="8" y="3"/>
                    <a:pt x="7" y="3"/>
                  </a:cubicBezTo>
                  <a:cubicBezTo>
                    <a:pt x="7" y="4"/>
                    <a:pt x="6" y="4"/>
                    <a:pt x="6" y="4"/>
                  </a:cubicBezTo>
                  <a:cubicBezTo>
                    <a:pt x="6" y="4"/>
                    <a:pt x="6" y="4"/>
                    <a:pt x="7" y="6"/>
                  </a:cubicBezTo>
                  <a:cubicBezTo>
                    <a:pt x="7" y="8"/>
                    <a:pt x="8" y="9"/>
                    <a:pt x="7" y="1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40" name="Freeform 38"/>
            <p:cNvSpPr>
              <a:spLocks noEditPoints="1"/>
            </p:cNvSpPr>
            <p:nvPr/>
          </p:nvSpPr>
          <p:spPr bwMode="auto">
            <a:xfrm>
              <a:off x="6562075" y="2926466"/>
              <a:ext cx="874713" cy="706438"/>
            </a:xfrm>
            <a:custGeom>
              <a:avLst/>
              <a:gdLst>
                <a:gd name="T0" fmla="*/ 47 w 131"/>
                <a:gd name="T1" fmla="*/ 53 h 106"/>
                <a:gd name="T2" fmla="*/ 42 w 131"/>
                <a:gd name="T3" fmla="*/ 54 h 106"/>
                <a:gd name="T4" fmla="*/ 46 w 131"/>
                <a:gd name="T5" fmla="*/ 46 h 106"/>
                <a:gd name="T6" fmla="*/ 51 w 131"/>
                <a:gd name="T7" fmla="*/ 48 h 106"/>
                <a:gd name="T8" fmla="*/ 57 w 131"/>
                <a:gd name="T9" fmla="*/ 52 h 106"/>
                <a:gd name="T10" fmla="*/ 68 w 131"/>
                <a:gd name="T11" fmla="*/ 50 h 106"/>
                <a:gd name="T12" fmla="*/ 71 w 131"/>
                <a:gd name="T13" fmla="*/ 55 h 106"/>
                <a:gd name="T14" fmla="*/ 69 w 131"/>
                <a:gd name="T15" fmla="*/ 63 h 106"/>
                <a:gd name="T16" fmla="*/ 66 w 131"/>
                <a:gd name="T17" fmla="*/ 55 h 106"/>
                <a:gd name="T18" fmla="*/ 69 w 131"/>
                <a:gd name="T19" fmla="*/ 46 h 106"/>
                <a:gd name="T20" fmla="*/ 50 w 131"/>
                <a:gd name="T21" fmla="*/ 28 h 106"/>
                <a:gd name="T22" fmla="*/ 103 w 131"/>
                <a:gd name="T23" fmla="*/ 0 h 106"/>
                <a:gd name="T24" fmla="*/ 105 w 131"/>
                <a:gd name="T25" fmla="*/ 4 h 106"/>
                <a:gd name="T26" fmla="*/ 99 w 131"/>
                <a:gd name="T27" fmla="*/ 2 h 106"/>
                <a:gd name="T28" fmla="*/ 104 w 131"/>
                <a:gd name="T29" fmla="*/ 8 h 106"/>
                <a:gd name="T30" fmla="*/ 93 w 131"/>
                <a:gd name="T31" fmla="*/ 5 h 106"/>
                <a:gd name="T32" fmla="*/ 90 w 131"/>
                <a:gd name="T33" fmla="*/ 7 h 106"/>
                <a:gd name="T34" fmla="*/ 87 w 131"/>
                <a:gd name="T35" fmla="*/ 16 h 106"/>
                <a:gd name="T36" fmla="*/ 82 w 131"/>
                <a:gd name="T37" fmla="*/ 15 h 106"/>
                <a:gd name="T38" fmla="*/ 85 w 131"/>
                <a:gd name="T39" fmla="*/ 18 h 106"/>
                <a:gd name="T40" fmla="*/ 82 w 131"/>
                <a:gd name="T41" fmla="*/ 21 h 106"/>
                <a:gd name="T42" fmla="*/ 72 w 131"/>
                <a:gd name="T43" fmla="*/ 17 h 106"/>
                <a:gd name="T44" fmla="*/ 66 w 131"/>
                <a:gd name="T45" fmla="*/ 18 h 106"/>
                <a:gd name="T46" fmla="*/ 62 w 131"/>
                <a:gd name="T47" fmla="*/ 18 h 106"/>
                <a:gd name="T48" fmla="*/ 57 w 131"/>
                <a:gd name="T49" fmla="*/ 21 h 106"/>
                <a:gd name="T50" fmla="*/ 53 w 131"/>
                <a:gd name="T51" fmla="*/ 23 h 106"/>
                <a:gd name="T52" fmla="*/ 45 w 131"/>
                <a:gd name="T53" fmla="*/ 12 h 106"/>
                <a:gd name="T54" fmla="*/ 30 w 131"/>
                <a:gd name="T55" fmla="*/ 31 h 106"/>
                <a:gd name="T56" fmla="*/ 44 w 131"/>
                <a:gd name="T57" fmla="*/ 20 h 106"/>
                <a:gd name="T58" fmla="*/ 41 w 131"/>
                <a:gd name="T59" fmla="*/ 28 h 106"/>
                <a:gd name="T60" fmla="*/ 37 w 131"/>
                <a:gd name="T61" fmla="*/ 34 h 106"/>
                <a:gd name="T62" fmla="*/ 29 w 131"/>
                <a:gd name="T63" fmla="*/ 32 h 106"/>
                <a:gd name="T64" fmla="*/ 29 w 131"/>
                <a:gd name="T65" fmla="*/ 32 h 106"/>
                <a:gd name="T66" fmla="*/ 26 w 131"/>
                <a:gd name="T67" fmla="*/ 32 h 106"/>
                <a:gd name="T68" fmla="*/ 10 w 131"/>
                <a:gd name="T69" fmla="*/ 44 h 106"/>
                <a:gd name="T70" fmla="*/ 5 w 131"/>
                <a:gd name="T71" fmla="*/ 53 h 106"/>
                <a:gd name="T72" fmla="*/ 29 w 131"/>
                <a:gd name="T73" fmla="*/ 57 h 106"/>
                <a:gd name="T74" fmla="*/ 26 w 131"/>
                <a:gd name="T75" fmla="*/ 45 h 106"/>
                <a:gd name="T76" fmla="*/ 39 w 131"/>
                <a:gd name="T77" fmla="*/ 53 h 106"/>
                <a:gd name="T78" fmla="*/ 45 w 131"/>
                <a:gd name="T79" fmla="*/ 74 h 106"/>
                <a:gd name="T80" fmla="*/ 73 w 131"/>
                <a:gd name="T81" fmla="*/ 79 h 106"/>
                <a:gd name="T82" fmla="*/ 85 w 131"/>
                <a:gd name="T83" fmla="*/ 79 h 106"/>
                <a:gd name="T84" fmla="*/ 95 w 131"/>
                <a:gd name="T85" fmla="*/ 106 h 106"/>
                <a:gd name="T86" fmla="*/ 110 w 131"/>
                <a:gd name="T87" fmla="*/ 82 h 106"/>
                <a:gd name="T88" fmla="*/ 115 w 131"/>
                <a:gd name="T89" fmla="*/ 99 h 106"/>
                <a:gd name="T90" fmla="*/ 123 w 131"/>
                <a:gd name="T91" fmla="*/ 79 h 106"/>
                <a:gd name="T92" fmla="*/ 125 w 131"/>
                <a:gd name="T93" fmla="*/ 53 h 106"/>
                <a:gd name="T94" fmla="*/ 126 w 131"/>
                <a:gd name="T95" fmla="*/ 48 h 106"/>
                <a:gd name="T96" fmla="*/ 127 w 131"/>
                <a:gd name="T97" fmla="*/ 49 h 106"/>
                <a:gd name="T98" fmla="*/ 121 w 131"/>
                <a:gd name="T99" fmla="*/ 26 h 106"/>
                <a:gd name="T100" fmla="*/ 113 w 131"/>
                <a:gd name="T101" fmla="*/ 11 h 106"/>
                <a:gd name="T102" fmla="*/ 118 w 131"/>
                <a:gd name="T103" fmla="*/ 17 h 106"/>
                <a:gd name="T104" fmla="*/ 89 w 131"/>
                <a:gd name="T105" fmla="*/ 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1" h="106">
                  <a:moveTo>
                    <a:pt x="58" y="54"/>
                  </a:moveTo>
                  <a:cubicBezTo>
                    <a:pt x="57" y="55"/>
                    <a:pt x="54" y="56"/>
                    <a:pt x="52" y="54"/>
                  </a:cubicBezTo>
                  <a:cubicBezTo>
                    <a:pt x="51" y="54"/>
                    <a:pt x="50" y="53"/>
                    <a:pt x="49" y="53"/>
                  </a:cubicBezTo>
                  <a:cubicBezTo>
                    <a:pt x="48" y="53"/>
                    <a:pt x="47" y="53"/>
                    <a:pt x="47" y="53"/>
                  </a:cubicBezTo>
                  <a:cubicBezTo>
                    <a:pt x="47" y="54"/>
                    <a:pt x="47" y="54"/>
                    <a:pt x="46" y="54"/>
                  </a:cubicBezTo>
                  <a:cubicBezTo>
                    <a:pt x="46" y="54"/>
                    <a:pt x="45" y="54"/>
                    <a:pt x="44" y="54"/>
                  </a:cubicBezTo>
                  <a:cubicBezTo>
                    <a:pt x="43" y="54"/>
                    <a:pt x="43" y="54"/>
                    <a:pt x="42" y="54"/>
                  </a:cubicBezTo>
                  <a:cubicBezTo>
                    <a:pt x="42" y="54"/>
                    <a:pt x="42" y="54"/>
                    <a:pt x="42" y="54"/>
                  </a:cubicBezTo>
                  <a:cubicBezTo>
                    <a:pt x="43" y="52"/>
                    <a:pt x="42" y="52"/>
                    <a:pt x="42" y="52"/>
                  </a:cubicBezTo>
                  <a:cubicBezTo>
                    <a:pt x="42" y="51"/>
                    <a:pt x="42" y="51"/>
                    <a:pt x="43" y="50"/>
                  </a:cubicBezTo>
                  <a:cubicBezTo>
                    <a:pt x="43" y="49"/>
                    <a:pt x="44" y="49"/>
                    <a:pt x="45" y="48"/>
                  </a:cubicBezTo>
                  <a:cubicBezTo>
                    <a:pt x="46" y="46"/>
                    <a:pt x="46" y="46"/>
                    <a:pt x="46" y="46"/>
                  </a:cubicBezTo>
                  <a:cubicBezTo>
                    <a:pt x="47" y="45"/>
                    <a:pt x="48" y="46"/>
                    <a:pt x="48" y="47"/>
                  </a:cubicBezTo>
                  <a:cubicBezTo>
                    <a:pt x="48" y="47"/>
                    <a:pt x="49" y="49"/>
                    <a:pt x="49" y="49"/>
                  </a:cubicBezTo>
                  <a:cubicBezTo>
                    <a:pt x="49" y="49"/>
                    <a:pt x="49" y="49"/>
                    <a:pt x="49" y="49"/>
                  </a:cubicBezTo>
                  <a:cubicBezTo>
                    <a:pt x="49" y="49"/>
                    <a:pt x="51" y="49"/>
                    <a:pt x="51" y="48"/>
                  </a:cubicBezTo>
                  <a:cubicBezTo>
                    <a:pt x="52" y="46"/>
                    <a:pt x="54" y="47"/>
                    <a:pt x="54" y="47"/>
                  </a:cubicBezTo>
                  <a:cubicBezTo>
                    <a:pt x="54" y="47"/>
                    <a:pt x="54" y="47"/>
                    <a:pt x="53" y="48"/>
                  </a:cubicBezTo>
                  <a:cubicBezTo>
                    <a:pt x="52" y="48"/>
                    <a:pt x="53" y="49"/>
                    <a:pt x="53" y="49"/>
                  </a:cubicBezTo>
                  <a:cubicBezTo>
                    <a:pt x="55" y="50"/>
                    <a:pt x="57" y="52"/>
                    <a:pt x="57" y="52"/>
                  </a:cubicBezTo>
                  <a:cubicBezTo>
                    <a:pt x="58" y="53"/>
                    <a:pt x="58" y="54"/>
                    <a:pt x="58" y="54"/>
                  </a:cubicBezTo>
                  <a:moveTo>
                    <a:pt x="72" y="50"/>
                  </a:moveTo>
                  <a:cubicBezTo>
                    <a:pt x="72" y="50"/>
                    <a:pt x="70" y="50"/>
                    <a:pt x="69" y="50"/>
                  </a:cubicBezTo>
                  <a:cubicBezTo>
                    <a:pt x="69" y="49"/>
                    <a:pt x="68" y="49"/>
                    <a:pt x="68" y="50"/>
                  </a:cubicBezTo>
                  <a:cubicBezTo>
                    <a:pt x="68" y="50"/>
                    <a:pt x="67" y="52"/>
                    <a:pt x="68" y="52"/>
                  </a:cubicBezTo>
                  <a:cubicBezTo>
                    <a:pt x="68" y="52"/>
                    <a:pt x="69" y="52"/>
                    <a:pt x="69" y="53"/>
                  </a:cubicBezTo>
                  <a:cubicBezTo>
                    <a:pt x="70" y="54"/>
                    <a:pt x="70" y="54"/>
                    <a:pt x="70" y="55"/>
                  </a:cubicBezTo>
                  <a:cubicBezTo>
                    <a:pt x="71" y="55"/>
                    <a:pt x="71" y="55"/>
                    <a:pt x="71" y="55"/>
                  </a:cubicBezTo>
                  <a:cubicBezTo>
                    <a:pt x="71" y="56"/>
                    <a:pt x="70" y="56"/>
                    <a:pt x="70" y="57"/>
                  </a:cubicBezTo>
                  <a:cubicBezTo>
                    <a:pt x="70" y="57"/>
                    <a:pt x="70" y="57"/>
                    <a:pt x="71" y="58"/>
                  </a:cubicBezTo>
                  <a:cubicBezTo>
                    <a:pt x="71" y="58"/>
                    <a:pt x="72" y="62"/>
                    <a:pt x="72" y="62"/>
                  </a:cubicBezTo>
                  <a:cubicBezTo>
                    <a:pt x="71" y="63"/>
                    <a:pt x="69" y="63"/>
                    <a:pt x="69" y="63"/>
                  </a:cubicBezTo>
                  <a:cubicBezTo>
                    <a:pt x="65" y="62"/>
                    <a:pt x="65" y="61"/>
                    <a:pt x="65" y="60"/>
                  </a:cubicBezTo>
                  <a:cubicBezTo>
                    <a:pt x="65" y="60"/>
                    <a:pt x="65" y="58"/>
                    <a:pt x="65" y="58"/>
                  </a:cubicBezTo>
                  <a:cubicBezTo>
                    <a:pt x="67" y="58"/>
                    <a:pt x="68" y="56"/>
                    <a:pt x="68" y="56"/>
                  </a:cubicBezTo>
                  <a:cubicBezTo>
                    <a:pt x="67" y="55"/>
                    <a:pt x="66" y="55"/>
                    <a:pt x="66" y="55"/>
                  </a:cubicBezTo>
                  <a:cubicBezTo>
                    <a:pt x="65" y="54"/>
                    <a:pt x="63" y="51"/>
                    <a:pt x="63" y="50"/>
                  </a:cubicBezTo>
                  <a:cubicBezTo>
                    <a:pt x="63" y="49"/>
                    <a:pt x="64" y="48"/>
                    <a:pt x="64" y="48"/>
                  </a:cubicBezTo>
                  <a:cubicBezTo>
                    <a:pt x="65" y="47"/>
                    <a:pt x="65" y="48"/>
                    <a:pt x="66" y="48"/>
                  </a:cubicBezTo>
                  <a:cubicBezTo>
                    <a:pt x="67" y="48"/>
                    <a:pt x="68" y="46"/>
                    <a:pt x="69" y="46"/>
                  </a:cubicBezTo>
                  <a:cubicBezTo>
                    <a:pt x="69" y="46"/>
                    <a:pt x="70" y="47"/>
                    <a:pt x="71" y="47"/>
                  </a:cubicBezTo>
                  <a:cubicBezTo>
                    <a:pt x="71" y="47"/>
                    <a:pt x="72" y="49"/>
                    <a:pt x="72" y="50"/>
                  </a:cubicBezTo>
                  <a:moveTo>
                    <a:pt x="50" y="27"/>
                  </a:moveTo>
                  <a:cubicBezTo>
                    <a:pt x="50" y="27"/>
                    <a:pt x="50" y="28"/>
                    <a:pt x="50" y="28"/>
                  </a:cubicBezTo>
                  <a:cubicBezTo>
                    <a:pt x="48" y="27"/>
                    <a:pt x="48" y="26"/>
                    <a:pt x="48" y="26"/>
                  </a:cubicBezTo>
                  <a:cubicBezTo>
                    <a:pt x="49" y="25"/>
                    <a:pt x="50" y="27"/>
                    <a:pt x="50" y="27"/>
                  </a:cubicBezTo>
                  <a:moveTo>
                    <a:pt x="112" y="10"/>
                  </a:moveTo>
                  <a:cubicBezTo>
                    <a:pt x="107" y="3"/>
                    <a:pt x="106" y="3"/>
                    <a:pt x="103" y="0"/>
                  </a:cubicBezTo>
                  <a:cubicBezTo>
                    <a:pt x="103" y="0"/>
                    <a:pt x="103" y="0"/>
                    <a:pt x="103" y="0"/>
                  </a:cubicBezTo>
                  <a:cubicBezTo>
                    <a:pt x="104" y="1"/>
                    <a:pt x="104" y="1"/>
                    <a:pt x="105" y="3"/>
                  </a:cubicBezTo>
                  <a:cubicBezTo>
                    <a:pt x="105" y="3"/>
                    <a:pt x="105" y="2"/>
                    <a:pt x="105" y="2"/>
                  </a:cubicBezTo>
                  <a:cubicBezTo>
                    <a:pt x="105" y="3"/>
                    <a:pt x="105" y="3"/>
                    <a:pt x="105" y="4"/>
                  </a:cubicBezTo>
                  <a:cubicBezTo>
                    <a:pt x="104" y="3"/>
                    <a:pt x="104" y="3"/>
                    <a:pt x="103" y="3"/>
                  </a:cubicBezTo>
                  <a:cubicBezTo>
                    <a:pt x="103" y="3"/>
                    <a:pt x="103" y="3"/>
                    <a:pt x="103" y="4"/>
                  </a:cubicBezTo>
                  <a:cubicBezTo>
                    <a:pt x="102" y="3"/>
                    <a:pt x="101" y="1"/>
                    <a:pt x="99" y="1"/>
                  </a:cubicBezTo>
                  <a:cubicBezTo>
                    <a:pt x="99" y="1"/>
                    <a:pt x="99" y="1"/>
                    <a:pt x="99" y="2"/>
                  </a:cubicBezTo>
                  <a:cubicBezTo>
                    <a:pt x="99" y="2"/>
                    <a:pt x="99" y="1"/>
                    <a:pt x="99" y="1"/>
                  </a:cubicBezTo>
                  <a:cubicBezTo>
                    <a:pt x="100" y="3"/>
                    <a:pt x="104" y="3"/>
                    <a:pt x="104" y="7"/>
                  </a:cubicBezTo>
                  <a:cubicBezTo>
                    <a:pt x="104" y="7"/>
                    <a:pt x="103" y="7"/>
                    <a:pt x="103" y="7"/>
                  </a:cubicBezTo>
                  <a:cubicBezTo>
                    <a:pt x="103" y="7"/>
                    <a:pt x="104" y="8"/>
                    <a:pt x="104" y="8"/>
                  </a:cubicBezTo>
                  <a:cubicBezTo>
                    <a:pt x="104" y="8"/>
                    <a:pt x="104" y="8"/>
                    <a:pt x="101" y="5"/>
                  </a:cubicBezTo>
                  <a:cubicBezTo>
                    <a:pt x="100" y="6"/>
                    <a:pt x="100" y="6"/>
                    <a:pt x="100" y="6"/>
                  </a:cubicBezTo>
                  <a:cubicBezTo>
                    <a:pt x="100" y="6"/>
                    <a:pt x="100" y="6"/>
                    <a:pt x="100" y="8"/>
                  </a:cubicBezTo>
                  <a:cubicBezTo>
                    <a:pt x="98" y="7"/>
                    <a:pt x="96" y="5"/>
                    <a:pt x="93" y="5"/>
                  </a:cubicBezTo>
                  <a:cubicBezTo>
                    <a:pt x="93" y="5"/>
                    <a:pt x="92" y="5"/>
                    <a:pt x="92" y="6"/>
                  </a:cubicBezTo>
                  <a:cubicBezTo>
                    <a:pt x="90" y="5"/>
                    <a:pt x="90" y="5"/>
                    <a:pt x="90" y="5"/>
                  </a:cubicBezTo>
                  <a:cubicBezTo>
                    <a:pt x="90" y="5"/>
                    <a:pt x="90" y="5"/>
                    <a:pt x="90" y="5"/>
                  </a:cubicBezTo>
                  <a:cubicBezTo>
                    <a:pt x="90" y="6"/>
                    <a:pt x="90" y="6"/>
                    <a:pt x="90" y="7"/>
                  </a:cubicBezTo>
                  <a:cubicBezTo>
                    <a:pt x="89" y="7"/>
                    <a:pt x="89" y="7"/>
                    <a:pt x="87" y="6"/>
                  </a:cubicBezTo>
                  <a:cubicBezTo>
                    <a:pt x="87" y="7"/>
                    <a:pt x="88" y="7"/>
                    <a:pt x="88" y="8"/>
                  </a:cubicBezTo>
                  <a:cubicBezTo>
                    <a:pt x="86" y="9"/>
                    <a:pt x="85" y="11"/>
                    <a:pt x="83" y="12"/>
                  </a:cubicBezTo>
                  <a:cubicBezTo>
                    <a:pt x="84" y="13"/>
                    <a:pt x="86" y="14"/>
                    <a:pt x="87" y="16"/>
                  </a:cubicBezTo>
                  <a:cubicBezTo>
                    <a:pt x="87" y="16"/>
                    <a:pt x="87" y="16"/>
                    <a:pt x="87" y="16"/>
                  </a:cubicBezTo>
                  <a:cubicBezTo>
                    <a:pt x="84" y="13"/>
                    <a:pt x="82" y="12"/>
                    <a:pt x="82" y="12"/>
                  </a:cubicBezTo>
                  <a:cubicBezTo>
                    <a:pt x="82" y="13"/>
                    <a:pt x="82" y="13"/>
                    <a:pt x="83" y="15"/>
                  </a:cubicBezTo>
                  <a:cubicBezTo>
                    <a:pt x="82" y="15"/>
                    <a:pt x="82" y="15"/>
                    <a:pt x="82" y="15"/>
                  </a:cubicBezTo>
                  <a:cubicBezTo>
                    <a:pt x="82" y="14"/>
                    <a:pt x="82" y="14"/>
                    <a:pt x="81" y="13"/>
                  </a:cubicBezTo>
                  <a:cubicBezTo>
                    <a:pt x="80" y="14"/>
                    <a:pt x="80" y="14"/>
                    <a:pt x="82" y="18"/>
                  </a:cubicBezTo>
                  <a:cubicBezTo>
                    <a:pt x="83" y="16"/>
                    <a:pt x="83" y="16"/>
                    <a:pt x="84" y="16"/>
                  </a:cubicBezTo>
                  <a:cubicBezTo>
                    <a:pt x="85" y="17"/>
                    <a:pt x="85" y="18"/>
                    <a:pt x="85" y="18"/>
                  </a:cubicBezTo>
                  <a:cubicBezTo>
                    <a:pt x="85" y="18"/>
                    <a:pt x="85" y="19"/>
                    <a:pt x="85" y="19"/>
                  </a:cubicBezTo>
                  <a:cubicBezTo>
                    <a:pt x="84" y="18"/>
                    <a:pt x="84" y="18"/>
                    <a:pt x="84" y="18"/>
                  </a:cubicBezTo>
                  <a:cubicBezTo>
                    <a:pt x="83" y="18"/>
                    <a:pt x="83" y="18"/>
                    <a:pt x="83" y="18"/>
                  </a:cubicBezTo>
                  <a:cubicBezTo>
                    <a:pt x="82" y="21"/>
                    <a:pt x="82" y="21"/>
                    <a:pt x="82" y="21"/>
                  </a:cubicBezTo>
                  <a:cubicBezTo>
                    <a:pt x="82" y="21"/>
                    <a:pt x="81" y="21"/>
                    <a:pt x="81" y="21"/>
                  </a:cubicBezTo>
                  <a:cubicBezTo>
                    <a:pt x="83" y="14"/>
                    <a:pt x="77" y="12"/>
                    <a:pt x="77" y="12"/>
                  </a:cubicBezTo>
                  <a:cubicBezTo>
                    <a:pt x="76" y="14"/>
                    <a:pt x="76" y="14"/>
                    <a:pt x="79" y="18"/>
                  </a:cubicBezTo>
                  <a:cubicBezTo>
                    <a:pt x="76" y="18"/>
                    <a:pt x="75" y="16"/>
                    <a:pt x="72" y="17"/>
                  </a:cubicBezTo>
                  <a:cubicBezTo>
                    <a:pt x="72" y="17"/>
                    <a:pt x="72" y="18"/>
                    <a:pt x="72" y="18"/>
                  </a:cubicBezTo>
                  <a:cubicBezTo>
                    <a:pt x="71" y="18"/>
                    <a:pt x="71" y="18"/>
                    <a:pt x="70" y="18"/>
                  </a:cubicBezTo>
                  <a:cubicBezTo>
                    <a:pt x="69" y="18"/>
                    <a:pt x="69" y="18"/>
                    <a:pt x="68" y="18"/>
                  </a:cubicBezTo>
                  <a:cubicBezTo>
                    <a:pt x="68" y="18"/>
                    <a:pt x="68" y="18"/>
                    <a:pt x="66" y="18"/>
                  </a:cubicBezTo>
                  <a:cubicBezTo>
                    <a:pt x="65" y="19"/>
                    <a:pt x="65" y="19"/>
                    <a:pt x="62" y="19"/>
                  </a:cubicBezTo>
                  <a:cubicBezTo>
                    <a:pt x="62" y="19"/>
                    <a:pt x="62" y="20"/>
                    <a:pt x="62" y="20"/>
                  </a:cubicBezTo>
                  <a:cubicBezTo>
                    <a:pt x="62" y="20"/>
                    <a:pt x="61" y="20"/>
                    <a:pt x="61" y="19"/>
                  </a:cubicBezTo>
                  <a:cubicBezTo>
                    <a:pt x="61" y="19"/>
                    <a:pt x="62" y="18"/>
                    <a:pt x="62" y="18"/>
                  </a:cubicBezTo>
                  <a:cubicBezTo>
                    <a:pt x="61" y="17"/>
                    <a:pt x="61" y="17"/>
                    <a:pt x="60" y="18"/>
                  </a:cubicBezTo>
                  <a:cubicBezTo>
                    <a:pt x="59" y="19"/>
                    <a:pt x="60" y="20"/>
                    <a:pt x="60" y="21"/>
                  </a:cubicBezTo>
                  <a:cubicBezTo>
                    <a:pt x="60" y="21"/>
                    <a:pt x="59" y="20"/>
                    <a:pt x="59" y="20"/>
                  </a:cubicBezTo>
                  <a:cubicBezTo>
                    <a:pt x="58" y="20"/>
                    <a:pt x="58" y="20"/>
                    <a:pt x="57" y="21"/>
                  </a:cubicBezTo>
                  <a:cubicBezTo>
                    <a:pt x="57" y="21"/>
                    <a:pt x="57" y="22"/>
                    <a:pt x="57" y="22"/>
                  </a:cubicBezTo>
                  <a:cubicBezTo>
                    <a:pt x="56" y="23"/>
                    <a:pt x="56" y="23"/>
                    <a:pt x="56" y="23"/>
                  </a:cubicBezTo>
                  <a:cubicBezTo>
                    <a:pt x="56" y="23"/>
                    <a:pt x="56" y="23"/>
                    <a:pt x="54" y="22"/>
                  </a:cubicBezTo>
                  <a:cubicBezTo>
                    <a:pt x="54" y="22"/>
                    <a:pt x="53" y="22"/>
                    <a:pt x="53" y="23"/>
                  </a:cubicBezTo>
                  <a:cubicBezTo>
                    <a:pt x="52" y="22"/>
                    <a:pt x="53" y="21"/>
                    <a:pt x="52" y="20"/>
                  </a:cubicBezTo>
                  <a:cubicBezTo>
                    <a:pt x="54" y="20"/>
                    <a:pt x="56" y="21"/>
                    <a:pt x="58" y="20"/>
                  </a:cubicBezTo>
                  <a:cubicBezTo>
                    <a:pt x="57" y="18"/>
                    <a:pt x="56" y="17"/>
                    <a:pt x="56" y="17"/>
                  </a:cubicBezTo>
                  <a:cubicBezTo>
                    <a:pt x="45" y="12"/>
                    <a:pt x="45" y="12"/>
                    <a:pt x="45" y="12"/>
                  </a:cubicBezTo>
                  <a:cubicBezTo>
                    <a:pt x="41" y="12"/>
                    <a:pt x="27" y="20"/>
                    <a:pt x="26" y="22"/>
                  </a:cubicBezTo>
                  <a:cubicBezTo>
                    <a:pt x="25" y="23"/>
                    <a:pt x="24" y="28"/>
                    <a:pt x="28" y="27"/>
                  </a:cubicBezTo>
                  <a:cubicBezTo>
                    <a:pt x="29" y="27"/>
                    <a:pt x="29" y="26"/>
                    <a:pt x="29" y="26"/>
                  </a:cubicBezTo>
                  <a:cubicBezTo>
                    <a:pt x="30" y="27"/>
                    <a:pt x="29" y="29"/>
                    <a:pt x="30" y="31"/>
                  </a:cubicBezTo>
                  <a:cubicBezTo>
                    <a:pt x="36" y="32"/>
                    <a:pt x="37" y="25"/>
                    <a:pt x="37" y="25"/>
                  </a:cubicBezTo>
                  <a:cubicBezTo>
                    <a:pt x="37" y="25"/>
                    <a:pt x="37" y="24"/>
                    <a:pt x="36" y="24"/>
                  </a:cubicBezTo>
                  <a:cubicBezTo>
                    <a:pt x="37" y="22"/>
                    <a:pt x="41" y="22"/>
                    <a:pt x="41" y="19"/>
                  </a:cubicBezTo>
                  <a:cubicBezTo>
                    <a:pt x="43" y="19"/>
                    <a:pt x="44" y="19"/>
                    <a:pt x="44" y="20"/>
                  </a:cubicBezTo>
                  <a:cubicBezTo>
                    <a:pt x="43" y="21"/>
                    <a:pt x="41" y="21"/>
                    <a:pt x="40" y="23"/>
                  </a:cubicBezTo>
                  <a:cubicBezTo>
                    <a:pt x="40" y="23"/>
                    <a:pt x="40" y="25"/>
                    <a:pt x="41" y="27"/>
                  </a:cubicBezTo>
                  <a:cubicBezTo>
                    <a:pt x="42" y="26"/>
                    <a:pt x="47" y="25"/>
                    <a:pt x="46" y="28"/>
                  </a:cubicBezTo>
                  <a:cubicBezTo>
                    <a:pt x="45" y="28"/>
                    <a:pt x="43" y="28"/>
                    <a:pt x="41" y="28"/>
                  </a:cubicBezTo>
                  <a:cubicBezTo>
                    <a:pt x="41" y="28"/>
                    <a:pt x="41" y="28"/>
                    <a:pt x="41" y="29"/>
                  </a:cubicBezTo>
                  <a:cubicBezTo>
                    <a:pt x="41" y="29"/>
                    <a:pt x="42" y="29"/>
                    <a:pt x="42" y="30"/>
                  </a:cubicBezTo>
                  <a:cubicBezTo>
                    <a:pt x="42" y="30"/>
                    <a:pt x="41" y="30"/>
                    <a:pt x="41" y="30"/>
                  </a:cubicBezTo>
                  <a:cubicBezTo>
                    <a:pt x="39" y="29"/>
                    <a:pt x="39" y="29"/>
                    <a:pt x="37" y="34"/>
                  </a:cubicBezTo>
                  <a:cubicBezTo>
                    <a:pt x="35" y="33"/>
                    <a:pt x="33" y="33"/>
                    <a:pt x="30" y="32"/>
                  </a:cubicBezTo>
                  <a:cubicBezTo>
                    <a:pt x="30" y="32"/>
                    <a:pt x="30" y="32"/>
                    <a:pt x="30" y="32"/>
                  </a:cubicBezTo>
                  <a:cubicBezTo>
                    <a:pt x="30" y="32"/>
                    <a:pt x="30" y="32"/>
                    <a:pt x="30" y="32"/>
                  </a:cubicBezTo>
                  <a:cubicBezTo>
                    <a:pt x="30" y="32"/>
                    <a:pt x="30" y="32"/>
                    <a:pt x="29" y="32"/>
                  </a:cubicBezTo>
                  <a:cubicBezTo>
                    <a:pt x="29" y="32"/>
                    <a:pt x="29" y="32"/>
                    <a:pt x="29" y="32"/>
                  </a:cubicBezTo>
                  <a:cubicBezTo>
                    <a:pt x="29" y="32"/>
                    <a:pt x="29" y="32"/>
                    <a:pt x="29" y="32"/>
                  </a:cubicBezTo>
                  <a:cubicBezTo>
                    <a:pt x="29" y="32"/>
                    <a:pt x="29" y="32"/>
                    <a:pt x="29" y="32"/>
                  </a:cubicBezTo>
                  <a:cubicBezTo>
                    <a:pt x="29" y="32"/>
                    <a:pt x="29" y="32"/>
                    <a:pt x="29" y="32"/>
                  </a:cubicBezTo>
                  <a:cubicBezTo>
                    <a:pt x="29" y="32"/>
                    <a:pt x="29" y="32"/>
                    <a:pt x="29" y="32"/>
                  </a:cubicBezTo>
                  <a:cubicBezTo>
                    <a:pt x="29" y="32"/>
                    <a:pt x="29" y="32"/>
                    <a:pt x="29" y="32"/>
                  </a:cubicBezTo>
                  <a:cubicBezTo>
                    <a:pt x="28" y="31"/>
                    <a:pt x="28" y="31"/>
                    <a:pt x="29" y="29"/>
                  </a:cubicBezTo>
                  <a:cubicBezTo>
                    <a:pt x="27" y="28"/>
                    <a:pt x="25" y="29"/>
                    <a:pt x="26" y="32"/>
                  </a:cubicBezTo>
                  <a:cubicBezTo>
                    <a:pt x="26" y="32"/>
                    <a:pt x="25" y="32"/>
                    <a:pt x="25" y="32"/>
                  </a:cubicBezTo>
                  <a:cubicBezTo>
                    <a:pt x="25" y="32"/>
                    <a:pt x="25" y="32"/>
                    <a:pt x="18" y="34"/>
                  </a:cubicBezTo>
                  <a:cubicBezTo>
                    <a:pt x="17" y="38"/>
                    <a:pt x="13" y="36"/>
                    <a:pt x="10" y="37"/>
                  </a:cubicBezTo>
                  <a:cubicBezTo>
                    <a:pt x="16" y="45"/>
                    <a:pt x="10" y="44"/>
                    <a:pt x="10" y="44"/>
                  </a:cubicBezTo>
                  <a:cubicBezTo>
                    <a:pt x="4" y="42"/>
                    <a:pt x="4" y="42"/>
                    <a:pt x="4" y="42"/>
                  </a:cubicBezTo>
                  <a:cubicBezTo>
                    <a:pt x="4" y="42"/>
                    <a:pt x="0" y="49"/>
                    <a:pt x="1" y="52"/>
                  </a:cubicBezTo>
                  <a:cubicBezTo>
                    <a:pt x="3" y="52"/>
                    <a:pt x="3" y="52"/>
                    <a:pt x="4" y="54"/>
                  </a:cubicBezTo>
                  <a:cubicBezTo>
                    <a:pt x="4" y="54"/>
                    <a:pt x="5" y="53"/>
                    <a:pt x="5" y="53"/>
                  </a:cubicBezTo>
                  <a:cubicBezTo>
                    <a:pt x="9" y="54"/>
                    <a:pt x="11" y="48"/>
                    <a:pt x="15" y="48"/>
                  </a:cubicBezTo>
                  <a:cubicBezTo>
                    <a:pt x="16" y="47"/>
                    <a:pt x="16" y="46"/>
                    <a:pt x="17" y="46"/>
                  </a:cubicBezTo>
                  <a:cubicBezTo>
                    <a:pt x="19" y="47"/>
                    <a:pt x="21" y="45"/>
                    <a:pt x="23" y="46"/>
                  </a:cubicBezTo>
                  <a:cubicBezTo>
                    <a:pt x="26" y="49"/>
                    <a:pt x="27" y="53"/>
                    <a:pt x="29" y="57"/>
                  </a:cubicBezTo>
                  <a:cubicBezTo>
                    <a:pt x="29" y="57"/>
                    <a:pt x="29" y="56"/>
                    <a:pt x="30" y="56"/>
                  </a:cubicBezTo>
                  <a:cubicBezTo>
                    <a:pt x="30" y="54"/>
                    <a:pt x="30" y="54"/>
                    <a:pt x="30" y="53"/>
                  </a:cubicBezTo>
                  <a:cubicBezTo>
                    <a:pt x="30" y="53"/>
                    <a:pt x="31" y="53"/>
                    <a:pt x="31" y="53"/>
                  </a:cubicBezTo>
                  <a:cubicBezTo>
                    <a:pt x="30" y="50"/>
                    <a:pt x="25" y="49"/>
                    <a:pt x="26" y="45"/>
                  </a:cubicBezTo>
                  <a:cubicBezTo>
                    <a:pt x="27" y="45"/>
                    <a:pt x="27" y="44"/>
                    <a:pt x="27" y="44"/>
                  </a:cubicBezTo>
                  <a:cubicBezTo>
                    <a:pt x="33" y="49"/>
                    <a:pt x="33" y="53"/>
                    <a:pt x="33" y="60"/>
                  </a:cubicBezTo>
                  <a:cubicBezTo>
                    <a:pt x="33" y="60"/>
                    <a:pt x="40" y="60"/>
                    <a:pt x="36" y="55"/>
                  </a:cubicBezTo>
                  <a:cubicBezTo>
                    <a:pt x="38" y="54"/>
                    <a:pt x="39" y="53"/>
                    <a:pt x="39" y="53"/>
                  </a:cubicBezTo>
                  <a:cubicBezTo>
                    <a:pt x="41" y="56"/>
                    <a:pt x="40" y="59"/>
                    <a:pt x="42" y="61"/>
                  </a:cubicBezTo>
                  <a:cubicBezTo>
                    <a:pt x="43" y="61"/>
                    <a:pt x="48" y="61"/>
                    <a:pt x="50" y="61"/>
                  </a:cubicBezTo>
                  <a:cubicBezTo>
                    <a:pt x="51" y="64"/>
                    <a:pt x="48" y="68"/>
                    <a:pt x="47" y="69"/>
                  </a:cubicBezTo>
                  <a:cubicBezTo>
                    <a:pt x="42" y="69"/>
                    <a:pt x="45" y="74"/>
                    <a:pt x="45" y="74"/>
                  </a:cubicBezTo>
                  <a:cubicBezTo>
                    <a:pt x="46" y="75"/>
                    <a:pt x="48" y="74"/>
                    <a:pt x="49" y="74"/>
                  </a:cubicBezTo>
                  <a:cubicBezTo>
                    <a:pt x="54" y="92"/>
                    <a:pt x="56" y="98"/>
                    <a:pt x="57" y="98"/>
                  </a:cubicBezTo>
                  <a:cubicBezTo>
                    <a:pt x="57" y="98"/>
                    <a:pt x="70" y="98"/>
                    <a:pt x="78" y="85"/>
                  </a:cubicBezTo>
                  <a:cubicBezTo>
                    <a:pt x="79" y="82"/>
                    <a:pt x="75" y="81"/>
                    <a:pt x="73" y="79"/>
                  </a:cubicBezTo>
                  <a:cubicBezTo>
                    <a:pt x="71" y="82"/>
                    <a:pt x="70" y="82"/>
                    <a:pt x="69" y="82"/>
                  </a:cubicBezTo>
                  <a:cubicBezTo>
                    <a:pt x="69" y="79"/>
                    <a:pt x="61" y="73"/>
                    <a:pt x="66" y="72"/>
                  </a:cubicBezTo>
                  <a:cubicBezTo>
                    <a:pt x="71" y="78"/>
                    <a:pt x="71" y="79"/>
                    <a:pt x="74" y="77"/>
                  </a:cubicBezTo>
                  <a:cubicBezTo>
                    <a:pt x="81" y="82"/>
                    <a:pt x="81" y="82"/>
                    <a:pt x="85" y="79"/>
                  </a:cubicBezTo>
                  <a:cubicBezTo>
                    <a:pt x="86" y="80"/>
                    <a:pt x="86" y="80"/>
                    <a:pt x="90" y="86"/>
                  </a:cubicBezTo>
                  <a:cubicBezTo>
                    <a:pt x="90" y="86"/>
                    <a:pt x="90" y="87"/>
                    <a:pt x="91" y="87"/>
                  </a:cubicBezTo>
                  <a:cubicBezTo>
                    <a:pt x="91" y="86"/>
                    <a:pt x="91" y="86"/>
                    <a:pt x="92" y="85"/>
                  </a:cubicBezTo>
                  <a:cubicBezTo>
                    <a:pt x="92" y="85"/>
                    <a:pt x="92" y="85"/>
                    <a:pt x="95" y="106"/>
                  </a:cubicBezTo>
                  <a:cubicBezTo>
                    <a:pt x="95" y="106"/>
                    <a:pt x="95" y="106"/>
                    <a:pt x="95" y="106"/>
                  </a:cubicBezTo>
                  <a:cubicBezTo>
                    <a:pt x="100" y="100"/>
                    <a:pt x="100" y="99"/>
                    <a:pt x="100" y="96"/>
                  </a:cubicBezTo>
                  <a:cubicBezTo>
                    <a:pt x="100" y="94"/>
                    <a:pt x="106" y="85"/>
                    <a:pt x="106" y="84"/>
                  </a:cubicBezTo>
                  <a:cubicBezTo>
                    <a:pt x="107" y="83"/>
                    <a:pt x="109" y="83"/>
                    <a:pt x="110" y="82"/>
                  </a:cubicBezTo>
                  <a:cubicBezTo>
                    <a:pt x="111" y="83"/>
                    <a:pt x="112" y="87"/>
                    <a:pt x="112" y="87"/>
                  </a:cubicBezTo>
                  <a:cubicBezTo>
                    <a:pt x="113" y="90"/>
                    <a:pt x="112" y="93"/>
                    <a:pt x="112" y="95"/>
                  </a:cubicBezTo>
                  <a:cubicBezTo>
                    <a:pt x="113" y="93"/>
                    <a:pt x="113" y="91"/>
                    <a:pt x="115" y="89"/>
                  </a:cubicBezTo>
                  <a:cubicBezTo>
                    <a:pt x="116" y="92"/>
                    <a:pt x="114" y="96"/>
                    <a:pt x="115" y="99"/>
                  </a:cubicBezTo>
                  <a:cubicBezTo>
                    <a:pt x="115" y="98"/>
                    <a:pt x="115" y="98"/>
                    <a:pt x="116" y="94"/>
                  </a:cubicBezTo>
                  <a:cubicBezTo>
                    <a:pt x="118" y="95"/>
                    <a:pt x="118" y="98"/>
                    <a:pt x="118" y="103"/>
                  </a:cubicBezTo>
                  <a:cubicBezTo>
                    <a:pt x="122" y="95"/>
                    <a:pt x="124" y="92"/>
                    <a:pt x="122" y="86"/>
                  </a:cubicBezTo>
                  <a:cubicBezTo>
                    <a:pt x="120" y="83"/>
                    <a:pt x="122" y="80"/>
                    <a:pt x="123" y="79"/>
                  </a:cubicBezTo>
                  <a:cubicBezTo>
                    <a:pt x="124" y="81"/>
                    <a:pt x="122" y="84"/>
                    <a:pt x="123" y="86"/>
                  </a:cubicBezTo>
                  <a:cubicBezTo>
                    <a:pt x="125" y="84"/>
                    <a:pt x="123" y="81"/>
                    <a:pt x="124" y="79"/>
                  </a:cubicBezTo>
                  <a:cubicBezTo>
                    <a:pt x="131" y="77"/>
                    <a:pt x="128" y="56"/>
                    <a:pt x="126" y="53"/>
                  </a:cubicBezTo>
                  <a:cubicBezTo>
                    <a:pt x="126" y="53"/>
                    <a:pt x="126" y="53"/>
                    <a:pt x="125" y="53"/>
                  </a:cubicBezTo>
                  <a:cubicBezTo>
                    <a:pt x="125" y="53"/>
                    <a:pt x="125" y="53"/>
                    <a:pt x="125" y="53"/>
                  </a:cubicBezTo>
                  <a:cubicBezTo>
                    <a:pt x="124" y="52"/>
                    <a:pt x="124" y="52"/>
                    <a:pt x="124" y="48"/>
                  </a:cubicBezTo>
                  <a:cubicBezTo>
                    <a:pt x="125" y="48"/>
                    <a:pt x="125" y="49"/>
                    <a:pt x="125" y="50"/>
                  </a:cubicBezTo>
                  <a:cubicBezTo>
                    <a:pt x="125" y="50"/>
                    <a:pt x="125" y="50"/>
                    <a:pt x="126" y="48"/>
                  </a:cubicBezTo>
                  <a:cubicBezTo>
                    <a:pt x="126" y="49"/>
                    <a:pt x="126" y="49"/>
                    <a:pt x="127" y="52"/>
                  </a:cubicBezTo>
                  <a:cubicBezTo>
                    <a:pt x="127" y="52"/>
                    <a:pt x="127" y="52"/>
                    <a:pt x="127" y="52"/>
                  </a:cubicBezTo>
                  <a:cubicBezTo>
                    <a:pt x="128" y="53"/>
                    <a:pt x="128" y="55"/>
                    <a:pt x="129" y="56"/>
                  </a:cubicBezTo>
                  <a:cubicBezTo>
                    <a:pt x="129" y="56"/>
                    <a:pt x="130" y="55"/>
                    <a:pt x="127" y="49"/>
                  </a:cubicBezTo>
                  <a:cubicBezTo>
                    <a:pt x="127" y="49"/>
                    <a:pt x="127" y="49"/>
                    <a:pt x="126" y="42"/>
                  </a:cubicBezTo>
                  <a:cubicBezTo>
                    <a:pt x="126" y="42"/>
                    <a:pt x="127" y="42"/>
                    <a:pt x="127" y="42"/>
                  </a:cubicBezTo>
                  <a:cubicBezTo>
                    <a:pt x="126" y="37"/>
                    <a:pt x="124" y="31"/>
                    <a:pt x="122" y="27"/>
                  </a:cubicBezTo>
                  <a:cubicBezTo>
                    <a:pt x="121" y="27"/>
                    <a:pt x="121" y="26"/>
                    <a:pt x="121" y="26"/>
                  </a:cubicBezTo>
                  <a:cubicBezTo>
                    <a:pt x="121" y="26"/>
                    <a:pt x="121" y="26"/>
                    <a:pt x="121" y="26"/>
                  </a:cubicBezTo>
                  <a:cubicBezTo>
                    <a:pt x="120" y="26"/>
                    <a:pt x="120" y="26"/>
                    <a:pt x="120" y="26"/>
                  </a:cubicBezTo>
                  <a:cubicBezTo>
                    <a:pt x="120" y="26"/>
                    <a:pt x="120" y="26"/>
                    <a:pt x="120" y="26"/>
                  </a:cubicBezTo>
                  <a:cubicBezTo>
                    <a:pt x="116" y="22"/>
                    <a:pt x="116" y="16"/>
                    <a:pt x="113" y="11"/>
                  </a:cubicBezTo>
                  <a:cubicBezTo>
                    <a:pt x="113" y="11"/>
                    <a:pt x="114" y="12"/>
                    <a:pt x="114" y="12"/>
                  </a:cubicBezTo>
                  <a:cubicBezTo>
                    <a:pt x="114" y="12"/>
                    <a:pt x="114" y="11"/>
                    <a:pt x="112" y="10"/>
                  </a:cubicBezTo>
                  <a:cubicBezTo>
                    <a:pt x="115" y="13"/>
                    <a:pt x="121" y="21"/>
                    <a:pt x="124" y="27"/>
                  </a:cubicBezTo>
                  <a:cubicBezTo>
                    <a:pt x="122" y="23"/>
                    <a:pt x="120" y="21"/>
                    <a:pt x="118" y="17"/>
                  </a:cubicBezTo>
                  <a:cubicBezTo>
                    <a:pt x="118" y="17"/>
                    <a:pt x="118" y="17"/>
                    <a:pt x="118" y="17"/>
                  </a:cubicBezTo>
                  <a:cubicBezTo>
                    <a:pt x="115" y="13"/>
                    <a:pt x="112" y="10"/>
                    <a:pt x="112" y="10"/>
                  </a:cubicBezTo>
                  <a:moveTo>
                    <a:pt x="89" y="5"/>
                  </a:moveTo>
                  <a:cubicBezTo>
                    <a:pt x="89" y="5"/>
                    <a:pt x="89" y="5"/>
                    <a:pt x="89" y="5"/>
                  </a:cubicBezTo>
                  <a:cubicBezTo>
                    <a:pt x="89" y="5"/>
                    <a:pt x="89" y="5"/>
                    <a:pt x="90" y="5"/>
                  </a:cubicBezTo>
                  <a:cubicBezTo>
                    <a:pt x="89" y="5"/>
                    <a:pt x="89" y="5"/>
                    <a:pt x="89" y="5"/>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41" name="Freeform 39"/>
            <p:cNvSpPr/>
            <p:nvPr/>
          </p:nvSpPr>
          <p:spPr bwMode="auto">
            <a:xfrm>
              <a:off x="6995463" y="2978853"/>
              <a:ext cx="68263" cy="53975"/>
            </a:xfrm>
            <a:custGeom>
              <a:avLst/>
              <a:gdLst>
                <a:gd name="T0" fmla="*/ 10 w 10"/>
                <a:gd name="T1" fmla="*/ 1 h 8"/>
                <a:gd name="T2" fmla="*/ 9 w 10"/>
                <a:gd name="T3" fmla="*/ 2 h 8"/>
                <a:gd name="T4" fmla="*/ 9 w 10"/>
                <a:gd name="T5" fmla="*/ 3 h 8"/>
                <a:gd name="T6" fmla="*/ 4 w 10"/>
                <a:gd name="T7" fmla="*/ 3 h 8"/>
                <a:gd name="T8" fmla="*/ 4 w 10"/>
                <a:gd name="T9" fmla="*/ 6 h 8"/>
                <a:gd name="T10" fmla="*/ 4 w 10"/>
                <a:gd name="T11" fmla="*/ 8 h 8"/>
                <a:gd name="T12" fmla="*/ 3 w 10"/>
                <a:gd name="T13" fmla="*/ 8 h 8"/>
                <a:gd name="T14" fmla="*/ 3 w 10"/>
                <a:gd name="T15" fmla="*/ 8 h 8"/>
                <a:gd name="T16" fmla="*/ 1 w 10"/>
                <a:gd name="T17" fmla="*/ 7 h 8"/>
                <a:gd name="T18" fmla="*/ 0 w 10"/>
                <a:gd name="T19" fmla="*/ 7 h 8"/>
                <a:gd name="T20" fmla="*/ 0 w 10"/>
                <a:gd name="T21" fmla="*/ 5 h 8"/>
                <a:gd name="T22" fmla="*/ 0 w 10"/>
                <a:gd name="T23" fmla="*/ 5 h 8"/>
                <a:gd name="T24" fmla="*/ 2 w 10"/>
                <a:gd name="T25" fmla="*/ 3 h 8"/>
                <a:gd name="T26" fmla="*/ 3 w 10"/>
                <a:gd name="T27" fmla="*/ 2 h 8"/>
                <a:gd name="T28" fmla="*/ 3 w 10"/>
                <a:gd name="T29" fmla="*/ 1 h 8"/>
                <a:gd name="T30" fmla="*/ 4 w 10"/>
                <a:gd name="T31" fmla="*/ 1 h 8"/>
                <a:gd name="T32" fmla="*/ 6 w 10"/>
                <a:gd name="T33" fmla="*/ 1 h 8"/>
                <a:gd name="T34" fmla="*/ 7 w 10"/>
                <a:gd name="T35" fmla="*/ 1 h 8"/>
                <a:gd name="T36" fmla="*/ 8 w 10"/>
                <a:gd name="T37" fmla="*/ 0 h 8"/>
                <a:gd name="T38" fmla="*/ 9 w 10"/>
                <a:gd name="T39" fmla="*/ 0 h 8"/>
                <a:gd name="T40" fmla="*/ 10 w 10"/>
                <a:gd name="T41"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 h="8">
                  <a:moveTo>
                    <a:pt x="10" y="1"/>
                  </a:moveTo>
                  <a:cubicBezTo>
                    <a:pt x="10" y="1"/>
                    <a:pt x="10" y="2"/>
                    <a:pt x="9" y="2"/>
                  </a:cubicBezTo>
                  <a:cubicBezTo>
                    <a:pt x="9" y="3"/>
                    <a:pt x="9" y="3"/>
                    <a:pt x="9" y="3"/>
                  </a:cubicBezTo>
                  <a:cubicBezTo>
                    <a:pt x="9" y="3"/>
                    <a:pt x="6" y="2"/>
                    <a:pt x="4" y="3"/>
                  </a:cubicBezTo>
                  <a:cubicBezTo>
                    <a:pt x="4" y="4"/>
                    <a:pt x="2" y="5"/>
                    <a:pt x="4" y="6"/>
                  </a:cubicBezTo>
                  <a:cubicBezTo>
                    <a:pt x="4" y="6"/>
                    <a:pt x="5" y="8"/>
                    <a:pt x="4" y="8"/>
                  </a:cubicBezTo>
                  <a:cubicBezTo>
                    <a:pt x="4" y="8"/>
                    <a:pt x="3" y="8"/>
                    <a:pt x="3" y="8"/>
                  </a:cubicBezTo>
                  <a:cubicBezTo>
                    <a:pt x="3" y="8"/>
                    <a:pt x="3" y="8"/>
                    <a:pt x="3" y="8"/>
                  </a:cubicBezTo>
                  <a:cubicBezTo>
                    <a:pt x="2" y="8"/>
                    <a:pt x="2" y="7"/>
                    <a:pt x="1" y="7"/>
                  </a:cubicBezTo>
                  <a:cubicBezTo>
                    <a:pt x="1" y="7"/>
                    <a:pt x="0" y="7"/>
                    <a:pt x="0" y="7"/>
                  </a:cubicBezTo>
                  <a:cubicBezTo>
                    <a:pt x="0" y="6"/>
                    <a:pt x="0" y="5"/>
                    <a:pt x="0" y="5"/>
                  </a:cubicBezTo>
                  <a:cubicBezTo>
                    <a:pt x="0" y="5"/>
                    <a:pt x="0" y="5"/>
                    <a:pt x="0" y="5"/>
                  </a:cubicBezTo>
                  <a:cubicBezTo>
                    <a:pt x="1" y="4"/>
                    <a:pt x="1" y="4"/>
                    <a:pt x="2" y="3"/>
                  </a:cubicBezTo>
                  <a:cubicBezTo>
                    <a:pt x="2" y="3"/>
                    <a:pt x="2" y="3"/>
                    <a:pt x="3" y="2"/>
                  </a:cubicBezTo>
                  <a:cubicBezTo>
                    <a:pt x="3" y="2"/>
                    <a:pt x="3" y="2"/>
                    <a:pt x="3" y="1"/>
                  </a:cubicBezTo>
                  <a:cubicBezTo>
                    <a:pt x="3" y="1"/>
                    <a:pt x="4" y="1"/>
                    <a:pt x="4" y="1"/>
                  </a:cubicBezTo>
                  <a:cubicBezTo>
                    <a:pt x="5" y="1"/>
                    <a:pt x="5" y="1"/>
                    <a:pt x="6" y="1"/>
                  </a:cubicBezTo>
                  <a:cubicBezTo>
                    <a:pt x="7" y="1"/>
                    <a:pt x="7" y="1"/>
                    <a:pt x="7" y="1"/>
                  </a:cubicBezTo>
                  <a:cubicBezTo>
                    <a:pt x="8" y="1"/>
                    <a:pt x="8" y="1"/>
                    <a:pt x="8" y="0"/>
                  </a:cubicBezTo>
                  <a:cubicBezTo>
                    <a:pt x="8" y="0"/>
                    <a:pt x="8" y="0"/>
                    <a:pt x="9" y="0"/>
                  </a:cubicBezTo>
                  <a:cubicBezTo>
                    <a:pt x="9" y="0"/>
                    <a:pt x="10" y="0"/>
                    <a:pt x="10" y="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42" name="Freeform 40"/>
            <p:cNvSpPr/>
            <p:nvPr/>
          </p:nvSpPr>
          <p:spPr bwMode="auto">
            <a:xfrm>
              <a:off x="7370113" y="3093153"/>
              <a:ext cx="33338" cy="66675"/>
            </a:xfrm>
            <a:custGeom>
              <a:avLst/>
              <a:gdLst>
                <a:gd name="T0" fmla="*/ 3 w 5"/>
                <a:gd name="T1" fmla="*/ 6 h 10"/>
                <a:gd name="T2" fmla="*/ 5 w 5"/>
                <a:gd name="T3" fmla="*/ 10 h 10"/>
                <a:gd name="T4" fmla="*/ 4 w 5"/>
                <a:gd name="T5" fmla="*/ 9 h 10"/>
                <a:gd name="T6" fmla="*/ 1 w 5"/>
                <a:gd name="T7" fmla="*/ 2 h 10"/>
                <a:gd name="T8" fmla="*/ 0 w 5"/>
                <a:gd name="T9" fmla="*/ 0 h 10"/>
                <a:gd name="T10" fmla="*/ 1 w 5"/>
                <a:gd name="T11" fmla="*/ 1 h 10"/>
                <a:gd name="T12" fmla="*/ 1 w 5"/>
                <a:gd name="T13" fmla="*/ 3 h 10"/>
                <a:gd name="T14" fmla="*/ 3 w 5"/>
                <a:gd name="T15" fmla="*/ 6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10">
                  <a:moveTo>
                    <a:pt x="3" y="6"/>
                  </a:moveTo>
                  <a:cubicBezTo>
                    <a:pt x="5" y="10"/>
                    <a:pt x="5" y="10"/>
                    <a:pt x="5" y="10"/>
                  </a:cubicBezTo>
                  <a:cubicBezTo>
                    <a:pt x="5" y="10"/>
                    <a:pt x="5" y="10"/>
                    <a:pt x="4" y="9"/>
                  </a:cubicBezTo>
                  <a:cubicBezTo>
                    <a:pt x="2" y="5"/>
                    <a:pt x="2" y="4"/>
                    <a:pt x="1" y="2"/>
                  </a:cubicBezTo>
                  <a:cubicBezTo>
                    <a:pt x="0" y="1"/>
                    <a:pt x="0" y="1"/>
                    <a:pt x="0" y="0"/>
                  </a:cubicBezTo>
                  <a:cubicBezTo>
                    <a:pt x="0" y="0"/>
                    <a:pt x="1" y="1"/>
                    <a:pt x="1" y="1"/>
                  </a:cubicBezTo>
                  <a:cubicBezTo>
                    <a:pt x="1" y="2"/>
                    <a:pt x="1" y="2"/>
                    <a:pt x="1" y="3"/>
                  </a:cubicBezTo>
                  <a:cubicBezTo>
                    <a:pt x="2" y="4"/>
                    <a:pt x="3" y="6"/>
                    <a:pt x="3" y="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43" name="Freeform 41"/>
            <p:cNvSpPr/>
            <p:nvPr/>
          </p:nvSpPr>
          <p:spPr bwMode="auto">
            <a:xfrm>
              <a:off x="7409800" y="3172528"/>
              <a:ext cx="7938" cy="26988"/>
            </a:xfrm>
            <a:custGeom>
              <a:avLst/>
              <a:gdLst>
                <a:gd name="T0" fmla="*/ 1 w 1"/>
                <a:gd name="T1" fmla="*/ 1 h 4"/>
                <a:gd name="T2" fmla="*/ 1 w 1"/>
                <a:gd name="T3" fmla="*/ 4 h 4"/>
                <a:gd name="T4" fmla="*/ 1 w 1"/>
                <a:gd name="T5" fmla="*/ 4 h 4"/>
                <a:gd name="T6" fmla="*/ 1 w 1"/>
                <a:gd name="T7" fmla="*/ 3 h 4"/>
                <a:gd name="T8" fmla="*/ 0 w 1"/>
                <a:gd name="T9" fmla="*/ 2 h 4"/>
                <a:gd name="T10" fmla="*/ 0 w 1"/>
                <a:gd name="T11" fmla="*/ 0 h 4"/>
                <a:gd name="T12" fmla="*/ 0 w 1"/>
                <a:gd name="T13" fmla="*/ 0 h 4"/>
                <a:gd name="T14" fmla="*/ 0 w 1"/>
                <a:gd name="T15" fmla="*/ 0 h 4"/>
                <a:gd name="T16" fmla="*/ 0 w 1"/>
                <a:gd name="T17" fmla="*/ 0 h 4"/>
                <a:gd name="T18" fmla="*/ 0 w 1"/>
                <a:gd name="T19" fmla="*/ 0 h 4"/>
                <a:gd name="T20" fmla="*/ 1 w 1"/>
                <a:gd name="T2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 h="4">
                  <a:moveTo>
                    <a:pt x="1" y="1"/>
                  </a:moveTo>
                  <a:cubicBezTo>
                    <a:pt x="1" y="2"/>
                    <a:pt x="1" y="4"/>
                    <a:pt x="1" y="4"/>
                  </a:cubicBezTo>
                  <a:cubicBezTo>
                    <a:pt x="1" y="4"/>
                    <a:pt x="1" y="4"/>
                    <a:pt x="1" y="4"/>
                  </a:cubicBezTo>
                  <a:cubicBezTo>
                    <a:pt x="1" y="4"/>
                    <a:pt x="1" y="3"/>
                    <a:pt x="1" y="3"/>
                  </a:cubicBezTo>
                  <a:cubicBezTo>
                    <a:pt x="1" y="3"/>
                    <a:pt x="1" y="2"/>
                    <a:pt x="0" y="2"/>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1"/>
                    <a:pt x="1" y="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44" name="Freeform 42"/>
            <p:cNvSpPr/>
            <p:nvPr/>
          </p:nvSpPr>
          <p:spPr bwMode="auto">
            <a:xfrm>
              <a:off x="7417738" y="3199516"/>
              <a:ext cx="19050" cy="119063"/>
            </a:xfrm>
            <a:custGeom>
              <a:avLst/>
              <a:gdLst>
                <a:gd name="T0" fmla="*/ 2 w 3"/>
                <a:gd name="T1" fmla="*/ 4 h 18"/>
                <a:gd name="T2" fmla="*/ 3 w 3"/>
                <a:gd name="T3" fmla="*/ 9 h 18"/>
                <a:gd name="T4" fmla="*/ 3 w 3"/>
                <a:gd name="T5" fmla="*/ 14 h 18"/>
                <a:gd name="T6" fmla="*/ 3 w 3"/>
                <a:gd name="T7" fmla="*/ 13 h 18"/>
                <a:gd name="T8" fmla="*/ 3 w 3"/>
                <a:gd name="T9" fmla="*/ 15 h 18"/>
                <a:gd name="T10" fmla="*/ 3 w 3"/>
                <a:gd name="T11" fmla="*/ 15 h 18"/>
                <a:gd name="T12" fmla="*/ 2 w 3"/>
                <a:gd name="T13" fmla="*/ 15 h 18"/>
                <a:gd name="T14" fmla="*/ 3 w 3"/>
                <a:gd name="T15" fmla="*/ 18 h 18"/>
                <a:gd name="T16" fmla="*/ 2 w 3"/>
                <a:gd name="T17" fmla="*/ 15 h 18"/>
                <a:gd name="T18" fmla="*/ 2 w 3"/>
                <a:gd name="T19" fmla="*/ 14 h 18"/>
                <a:gd name="T20" fmla="*/ 2 w 3"/>
                <a:gd name="T21" fmla="*/ 12 h 18"/>
                <a:gd name="T22" fmla="*/ 2 w 3"/>
                <a:gd name="T23" fmla="*/ 11 h 18"/>
                <a:gd name="T24" fmla="*/ 2 w 3"/>
                <a:gd name="T25" fmla="*/ 11 h 18"/>
                <a:gd name="T26" fmla="*/ 2 w 3"/>
                <a:gd name="T27" fmla="*/ 11 h 18"/>
                <a:gd name="T28" fmla="*/ 2 w 3"/>
                <a:gd name="T29" fmla="*/ 10 h 18"/>
                <a:gd name="T30" fmla="*/ 2 w 3"/>
                <a:gd name="T31" fmla="*/ 6 h 18"/>
                <a:gd name="T32" fmla="*/ 1 w 3"/>
                <a:gd name="T33" fmla="*/ 3 h 18"/>
                <a:gd name="T34" fmla="*/ 0 w 3"/>
                <a:gd name="T35" fmla="*/ 0 h 18"/>
                <a:gd name="T36" fmla="*/ 2 w 3"/>
                <a:gd name="T3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 h="18">
                  <a:moveTo>
                    <a:pt x="2" y="4"/>
                  </a:moveTo>
                  <a:cubicBezTo>
                    <a:pt x="2" y="6"/>
                    <a:pt x="3" y="7"/>
                    <a:pt x="3" y="9"/>
                  </a:cubicBezTo>
                  <a:cubicBezTo>
                    <a:pt x="3" y="9"/>
                    <a:pt x="3" y="14"/>
                    <a:pt x="3" y="14"/>
                  </a:cubicBezTo>
                  <a:cubicBezTo>
                    <a:pt x="3" y="14"/>
                    <a:pt x="3" y="13"/>
                    <a:pt x="3" y="13"/>
                  </a:cubicBezTo>
                  <a:cubicBezTo>
                    <a:pt x="3" y="15"/>
                    <a:pt x="3" y="15"/>
                    <a:pt x="3" y="15"/>
                  </a:cubicBezTo>
                  <a:cubicBezTo>
                    <a:pt x="3" y="15"/>
                    <a:pt x="3" y="15"/>
                    <a:pt x="3" y="15"/>
                  </a:cubicBezTo>
                  <a:cubicBezTo>
                    <a:pt x="3" y="15"/>
                    <a:pt x="3" y="15"/>
                    <a:pt x="2" y="15"/>
                  </a:cubicBezTo>
                  <a:cubicBezTo>
                    <a:pt x="2" y="16"/>
                    <a:pt x="3" y="17"/>
                    <a:pt x="3" y="18"/>
                  </a:cubicBezTo>
                  <a:cubicBezTo>
                    <a:pt x="2" y="18"/>
                    <a:pt x="2" y="15"/>
                    <a:pt x="2" y="15"/>
                  </a:cubicBezTo>
                  <a:cubicBezTo>
                    <a:pt x="1" y="14"/>
                    <a:pt x="2" y="14"/>
                    <a:pt x="2" y="14"/>
                  </a:cubicBezTo>
                  <a:cubicBezTo>
                    <a:pt x="2" y="12"/>
                    <a:pt x="2" y="12"/>
                    <a:pt x="2" y="12"/>
                  </a:cubicBezTo>
                  <a:cubicBezTo>
                    <a:pt x="2" y="11"/>
                    <a:pt x="2" y="11"/>
                    <a:pt x="2" y="11"/>
                  </a:cubicBezTo>
                  <a:cubicBezTo>
                    <a:pt x="2" y="11"/>
                    <a:pt x="2" y="11"/>
                    <a:pt x="2" y="11"/>
                  </a:cubicBezTo>
                  <a:cubicBezTo>
                    <a:pt x="2" y="11"/>
                    <a:pt x="2" y="11"/>
                    <a:pt x="2" y="11"/>
                  </a:cubicBezTo>
                  <a:cubicBezTo>
                    <a:pt x="2" y="11"/>
                    <a:pt x="2" y="11"/>
                    <a:pt x="2" y="10"/>
                  </a:cubicBezTo>
                  <a:cubicBezTo>
                    <a:pt x="2" y="7"/>
                    <a:pt x="2" y="7"/>
                    <a:pt x="2" y="6"/>
                  </a:cubicBezTo>
                  <a:cubicBezTo>
                    <a:pt x="1" y="5"/>
                    <a:pt x="1" y="4"/>
                    <a:pt x="1" y="3"/>
                  </a:cubicBezTo>
                  <a:cubicBezTo>
                    <a:pt x="0" y="1"/>
                    <a:pt x="0" y="1"/>
                    <a:pt x="0" y="0"/>
                  </a:cubicBezTo>
                  <a:cubicBezTo>
                    <a:pt x="1" y="1"/>
                    <a:pt x="2" y="4"/>
                    <a:pt x="2" y="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45" name="Freeform 43"/>
            <p:cNvSpPr/>
            <p:nvPr/>
          </p:nvSpPr>
          <p:spPr bwMode="auto">
            <a:xfrm>
              <a:off x="7417738" y="3399541"/>
              <a:ext cx="6350" cy="33338"/>
            </a:xfrm>
            <a:custGeom>
              <a:avLst/>
              <a:gdLst>
                <a:gd name="T0" fmla="*/ 1 w 1"/>
                <a:gd name="T1" fmla="*/ 1 h 5"/>
                <a:gd name="T2" fmla="*/ 0 w 1"/>
                <a:gd name="T3" fmla="*/ 5 h 5"/>
                <a:gd name="T4" fmla="*/ 1 w 1"/>
                <a:gd name="T5" fmla="*/ 0 h 5"/>
                <a:gd name="T6" fmla="*/ 1 w 1"/>
                <a:gd name="T7" fmla="*/ 1 h 5"/>
              </a:gdLst>
              <a:ahLst/>
              <a:cxnLst>
                <a:cxn ang="0">
                  <a:pos x="T0" y="T1"/>
                </a:cxn>
                <a:cxn ang="0">
                  <a:pos x="T2" y="T3"/>
                </a:cxn>
                <a:cxn ang="0">
                  <a:pos x="T4" y="T5"/>
                </a:cxn>
                <a:cxn ang="0">
                  <a:pos x="T6" y="T7"/>
                </a:cxn>
              </a:cxnLst>
              <a:rect l="0" t="0" r="r" b="b"/>
              <a:pathLst>
                <a:path w="1" h="5">
                  <a:moveTo>
                    <a:pt x="1" y="1"/>
                  </a:moveTo>
                  <a:cubicBezTo>
                    <a:pt x="1" y="3"/>
                    <a:pt x="1" y="5"/>
                    <a:pt x="0" y="5"/>
                  </a:cubicBezTo>
                  <a:cubicBezTo>
                    <a:pt x="0" y="5"/>
                    <a:pt x="0" y="1"/>
                    <a:pt x="1" y="0"/>
                  </a:cubicBezTo>
                  <a:cubicBezTo>
                    <a:pt x="1" y="0"/>
                    <a:pt x="1" y="0"/>
                    <a:pt x="1" y="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46" name="Freeform 44"/>
            <p:cNvSpPr/>
            <p:nvPr/>
          </p:nvSpPr>
          <p:spPr bwMode="auto">
            <a:xfrm>
              <a:off x="7182788" y="3724978"/>
              <a:ext cx="187325" cy="193675"/>
            </a:xfrm>
            <a:custGeom>
              <a:avLst/>
              <a:gdLst>
                <a:gd name="T0" fmla="*/ 22 w 28"/>
                <a:gd name="T1" fmla="*/ 8 h 29"/>
                <a:gd name="T2" fmla="*/ 12 w 28"/>
                <a:gd name="T3" fmla="*/ 20 h 29"/>
                <a:gd name="T4" fmla="*/ 7 w 28"/>
                <a:gd name="T5" fmla="*/ 24 h 29"/>
                <a:gd name="T6" fmla="*/ 5 w 28"/>
                <a:gd name="T7" fmla="*/ 25 h 29"/>
                <a:gd name="T8" fmla="*/ 3 w 28"/>
                <a:gd name="T9" fmla="*/ 27 h 29"/>
                <a:gd name="T10" fmla="*/ 0 w 28"/>
                <a:gd name="T11" fmla="*/ 29 h 29"/>
                <a:gd name="T12" fmla="*/ 1 w 28"/>
                <a:gd name="T13" fmla="*/ 29 h 29"/>
                <a:gd name="T14" fmla="*/ 6 w 28"/>
                <a:gd name="T15" fmla="*/ 24 h 29"/>
                <a:gd name="T16" fmla="*/ 12 w 28"/>
                <a:gd name="T17" fmla="*/ 18 h 29"/>
                <a:gd name="T18" fmla="*/ 18 w 28"/>
                <a:gd name="T19" fmla="*/ 12 h 29"/>
                <a:gd name="T20" fmla="*/ 24 w 28"/>
                <a:gd name="T21" fmla="*/ 4 h 29"/>
                <a:gd name="T22" fmla="*/ 24 w 28"/>
                <a:gd name="T23" fmla="*/ 5 h 29"/>
                <a:gd name="T24" fmla="*/ 27 w 28"/>
                <a:gd name="T25" fmla="*/ 1 h 29"/>
                <a:gd name="T26" fmla="*/ 26 w 28"/>
                <a:gd name="T27" fmla="*/ 2 h 29"/>
                <a:gd name="T28" fmla="*/ 28 w 28"/>
                <a:gd name="T29" fmla="*/ 0 h 29"/>
                <a:gd name="T30" fmla="*/ 27 w 28"/>
                <a:gd name="T31" fmla="*/ 1 h 29"/>
                <a:gd name="T32" fmla="*/ 28 w 28"/>
                <a:gd name="T33" fmla="*/ 0 h 29"/>
                <a:gd name="T34" fmla="*/ 22 w 28"/>
                <a:gd name="T35" fmla="*/ 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 h="29">
                  <a:moveTo>
                    <a:pt x="22" y="8"/>
                  </a:moveTo>
                  <a:cubicBezTo>
                    <a:pt x="16" y="16"/>
                    <a:pt x="16" y="16"/>
                    <a:pt x="12" y="20"/>
                  </a:cubicBezTo>
                  <a:cubicBezTo>
                    <a:pt x="7" y="24"/>
                    <a:pt x="7" y="24"/>
                    <a:pt x="7" y="24"/>
                  </a:cubicBezTo>
                  <a:cubicBezTo>
                    <a:pt x="6" y="24"/>
                    <a:pt x="6" y="25"/>
                    <a:pt x="5" y="25"/>
                  </a:cubicBezTo>
                  <a:cubicBezTo>
                    <a:pt x="3" y="27"/>
                    <a:pt x="3" y="27"/>
                    <a:pt x="3" y="27"/>
                  </a:cubicBezTo>
                  <a:cubicBezTo>
                    <a:pt x="2" y="27"/>
                    <a:pt x="2" y="28"/>
                    <a:pt x="0" y="29"/>
                  </a:cubicBezTo>
                  <a:cubicBezTo>
                    <a:pt x="1" y="29"/>
                    <a:pt x="1" y="29"/>
                    <a:pt x="1" y="29"/>
                  </a:cubicBezTo>
                  <a:cubicBezTo>
                    <a:pt x="2" y="27"/>
                    <a:pt x="5" y="26"/>
                    <a:pt x="6" y="24"/>
                  </a:cubicBezTo>
                  <a:cubicBezTo>
                    <a:pt x="8" y="22"/>
                    <a:pt x="10" y="19"/>
                    <a:pt x="12" y="18"/>
                  </a:cubicBezTo>
                  <a:cubicBezTo>
                    <a:pt x="14" y="16"/>
                    <a:pt x="16" y="14"/>
                    <a:pt x="18" y="12"/>
                  </a:cubicBezTo>
                  <a:cubicBezTo>
                    <a:pt x="20" y="10"/>
                    <a:pt x="22" y="7"/>
                    <a:pt x="24" y="4"/>
                  </a:cubicBezTo>
                  <a:cubicBezTo>
                    <a:pt x="24" y="4"/>
                    <a:pt x="24" y="4"/>
                    <a:pt x="24" y="5"/>
                  </a:cubicBezTo>
                  <a:cubicBezTo>
                    <a:pt x="24" y="5"/>
                    <a:pt x="25" y="3"/>
                    <a:pt x="27" y="1"/>
                  </a:cubicBezTo>
                  <a:cubicBezTo>
                    <a:pt x="27" y="1"/>
                    <a:pt x="27" y="1"/>
                    <a:pt x="26" y="2"/>
                  </a:cubicBezTo>
                  <a:cubicBezTo>
                    <a:pt x="27" y="1"/>
                    <a:pt x="27" y="1"/>
                    <a:pt x="28" y="0"/>
                  </a:cubicBezTo>
                  <a:cubicBezTo>
                    <a:pt x="27" y="0"/>
                    <a:pt x="27" y="0"/>
                    <a:pt x="27" y="1"/>
                  </a:cubicBezTo>
                  <a:cubicBezTo>
                    <a:pt x="27" y="0"/>
                    <a:pt x="27" y="0"/>
                    <a:pt x="28" y="0"/>
                  </a:cubicBezTo>
                  <a:cubicBezTo>
                    <a:pt x="26" y="2"/>
                    <a:pt x="24" y="6"/>
                    <a:pt x="22" y="8"/>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47" name="Freeform 45"/>
            <p:cNvSpPr/>
            <p:nvPr/>
          </p:nvSpPr>
          <p:spPr bwMode="auto">
            <a:xfrm>
              <a:off x="7297088" y="3632903"/>
              <a:ext cx="33338" cy="92075"/>
            </a:xfrm>
            <a:custGeom>
              <a:avLst/>
              <a:gdLst>
                <a:gd name="T0" fmla="*/ 5 w 5"/>
                <a:gd name="T1" fmla="*/ 10 h 14"/>
                <a:gd name="T2" fmla="*/ 2 w 5"/>
                <a:gd name="T3" fmla="*/ 14 h 14"/>
                <a:gd name="T4" fmla="*/ 2 w 5"/>
                <a:gd name="T5" fmla="*/ 14 h 14"/>
                <a:gd name="T6" fmla="*/ 2 w 5"/>
                <a:gd name="T7" fmla="*/ 13 h 14"/>
                <a:gd name="T8" fmla="*/ 1 w 5"/>
                <a:gd name="T9" fmla="*/ 13 h 14"/>
                <a:gd name="T10" fmla="*/ 1 w 5"/>
                <a:gd name="T11" fmla="*/ 13 h 14"/>
                <a:gd name="T12" fmla="*/ 2 w 5"/>
                <a:gd name="T13" fmla="*/ 8 h 14"/>
                <a:gd name="T14" fmla="*/ 2 w 5"/>
                <a:gd name="T15" fmla="*/ 4 h 14"/>
                <a:gd name="T16" fmla="*/ 0 w 5"/>
                <a:gd name="T17" fmla="*/ 2 h 14"/>
                <a:gd name="T18" fmla="*/ 1 w 5"/>
                <a:gd name="T19" fmla="*/ 0 h 14"/>
                <a:gd name="T20" fmla="*/ 3 w 5"/>
                <a:gd name="T21" fmla="*/ 3 h 14"/>
                <a:gd name="T22" fmla="*/ 3 w 5"/>
                <a:gd name="T23" fmla="*/ 3 h 14"/>
                <a:gd name="T24" fmla="*/ 4 w 5"/>
                <a:gd name="T25" fmla="*/ 7 h 14"/>
                <a:gd name="T26" fmla="*/ 5 w 5"/>
                <a:gd name="T27" fmla="*/ 8 h 14"/>
                <a:gd name="T28" fmla="*/ 5 w 5"/>
                <a:gd name="T29" fmla="*/ 9 h 14"/>
                <a:gd name="T30" fmla="*/ 5 w 5"/>
                <a:gd name="T31" fmla="*/ 9 h 14"/>
                <a:gd name="T32" fmla="*/ 5 w 5"/>
                <a:gd name="T33"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 h="14">
                  <a:moveTo>
                    <a:pt x="5" y="10"/>
                  </a:moveTo>
                  <a:cubicBezTo>
                    <a:pt x="4" y="11"/>
                    <a:pt x="3" y="14"/>
                    <a:pt x="2" y="14"/>
                  </a:cubicBezTo>
                  <a:cubicBezTo>
                    <a:pt x="2" y="14"/>
                    <a:pt x="2" y="14"/>
                    <a:pt x="2" y="14"/>
                  </a:cubicBezTo>
                  <a:cubicBezTo>
                    <a:pt x="2" y="14"/>
                    <a:pt x="2" y="14"/>
                    <a:pt x="2" y="13"/>
                  </a:cubicBezTo>
                  <a:cubicBezTo>
                    <a:pt x="2" y="13"/>
                    <a:pt x="2" y="13"/>
                    <a:pt x="1" y="13"/>
                  </a:cubicBezTo>
                  <a:cubicBezTo>
                    <a:pt x="1" y="13"/>
                    <a:pt x="1" y="13"/>
                    <a:pt x="1" y="13"/>
                  </a:cubicBezTo>
                  <a:cubicBezTo>
                    <a:pt x="1" y="12"/>
                    <a:pt x="2" y="8"/>
                    <a:pt x="2" y="8"/>
                  </a:cubicBezTo>
                  <a:cubicBezTo>
                    <a:pt x="2" y="7"/>
                    <a:pt x="2" y="6"/>
                    <a:pt x="2" y="4"/>
                  </a:cubicBezTo>
                  <a:cubicBezTo>
                    <a:pt x="1" y="3"/>
                    <a:pt x="1" y="3"/>
                    <a:pt x="0" y="2"/>
                  </a:cubicBezTo>
                  <a:cubicBezTo>
                    <a:pt x="0" y="1"/>
                    <a:pt x="0" y="1"/>
                    <a:pt x="1" y="0"/>
                  </a:cubicBezTo>
                  <a:cubicBezTo>
                    <a:pt x="2" y="0"/>
                    <a:pt x="2" y="1"/>
                    <a:pt x="3" y="3"/>
                  </a:cubicBezTo>
                  <a:cubicBezTo>
                    <a:pt x="3" y="3"/>
                    <a:pt x="3" y="3"/>
                    <a:pt x="3" y="3"/>
                  </a:cubicBezTo>
                  <a:cubicBezTo>
                    <a:pt x="4" y="7"/>
                    <a:pt x="4" y="7"/>
                    <a:pt x="4" y="7"/>
                  </a:cubicBezTo>
                  <a:cubicBezTo>
                    <a:pt x="5" y="7"/>
                    <a:pt x="5" y="8"/>
                    <a:pt x="5" y="8"/>
                  </a:cubicBezTo>
                  <a:cubicBezTo>
                    <a:pt x="5" y="8"/>
                    <a:pt x="5" y="9"/>
                    <a:pt x="5" y="9"/>
                  </a:cubicBezTo>
                  <a:cubicBezTo>
                    <a:pt x="5" y="9"/>
                    <a:pt x="5" y="9"/>
                    <a:pt x="5" y="9"/>
                  </a:cubicBezTo>
                  <a:cubicBezTo>
                    <a:pt x="5" y="9"/>
                    <a:pt x="5" y="9"/>
                    <a:pt x="5" y="1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48" name="Freeform 46"/>
            <p:cNvSpPr/>
            <p:nvPr/>
          </p:nvSpPr>
          <p:spPr bwMode="auto">
            <a:xfrm>
              <a:off x="7324075" y="3585278"/>
              <a:ext cx="12700" cy="87313"/>
            </a:xfrm>
            <a:custGeom>
              <a:avLst/>
              <a:gdLst>
                <a:gd name="T0" fmla="*/ 2 w 2"/>
                <a:gd name="T1" fmla="*/ 12 h 13"/>
                <a:gd name="T2" fmla="*/ 0 w 2"/>
                <a:gd name="T3" fmla="*/ 11 h 13"/>
                <a:gd name="T4" fmla="*/ 0 w 2"/>
                <a:gd name="T5" fmla="*/ 5 h 13"/>
                <a:gd name="T6" fmla="*/ 0 w 2"/>
                <a:gd name="T7" fmla="*/ 3 h 13"/>
                <a:gd name="T8" fmla="*/ 0 w 2"/>
                <a:gd name="T9" fmla="*/ 3 h 13"/>
                <a:gd name="T10" fmla="*/ 0 w 2"/>
                <a:gd name="T11" fmla="*/ 0 h 13"/>
                <a:gd name="T12" fmla="*/ 2 w 2"/>
                <a:gd name="T13" fmla="*/ 5 h 13"/>
                <a:gd name="T14" fmla="*/ 2 w 2"/>
                <a:gd name="T15" fmla="*/ 7 h 13"/>
                <a:gd name="T16" fmla="*/ 2 w 2"/>
                <a:gd name="T17" fmla="*/ 9 h 13"/>
                <a:gd name="T18" fmla="*/ 2 w 2"/>
                <a:gd name="T19" fmla="*/ 11 h 13"/>
                <a:gd name="T20" fmla="*/ 2 w 2"/>
                <a:gd name="T21"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13">
                  <a:moveTo>
                    <a:pt x="2" y="12"/>
                  </a:moveTo>
                  <a:cubicBezTo>
                    <a:pt x="1" y="13"/>
                    <a:pt x="1" y="13"/>
                    <a:pt x="0" y="11"/>
                  </a:cubicBezTo>
                  <a:cubicBezTo>
                    <a:pt x="0" y="10"/>
                    <a:pt x="0" y="7"/>
                    <a:pt x="0" y="5"/>
                  </a:cubicBezTo>
                  <a:cubicBezTo>
                    <a:pt x="0" y="4"/>
                    <a:pt x="0" y="4"/>
                    <a:pt x="0" y="3"/>
                  </a:cubicBezTo>
                  <a:cubicBezTo>
                    <a:pt x="0" y="3"/>
                    <a:pt x="0" y="3"/>
                    <a:pt x="0" y="3"/>
                  </a:cubicBezTo>
                  <a:cubicBezTo>
                    <a:pt x="0" y="3"/>
                    <a:pt x="0" y="1"/>
                    <a:pt x="0" y="0"/>
                  </a:cubicBezTo>
                  <a:cubicBezTo>
                    <a:pt x="2" y="3"/>
                    <a:pt x="2" y="5"/>
                    <a:pt x="2" y="5"/>
                  </a:cubicBezTo>
                  <a:cubicBezTo>
                    <a:pt x="2" y="6"/>
                    <a:pt x="2" y="7"/>
                    <a:pt x="2" y="7"/>
                  </a:cubicBezTo>
                  <a:cubicBezTo>
                    <a:pt x="2" y="8"/>
                    <a:pt x="2" y="9"/>
                    <a:pt x="2" y="9"/>
                  </a:cubicBezTo>
                  <a:cubicBezTo>
                    <a:pt x="2" y="10"/>
                    <a:pt x="2" y="10"/>
                    <a:pt x="2" y="11"/>
                  </a:cubicBezTo>
                  <a:cubicBezTo>
                    <a:pt x="2" y="11"/>
                    <a:pt x="2" y="11"/>
                    <a:pt x="2" y="1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49" name="Freeform 47"/>
            <p:cNvSpPr/>
            <p:nvPr/>
          </p:nvSpPr>
          <p:spPr bwMode="auto">
            <a:xfrm>
              <a:off x="7309788" y="3724978"/>
              <a:ext cx="14288" cy="14288"/>
            </a:xfrm>
            <a:custGeom>
              <a:avLst/>
              <a:gdLst>
                <a:gd name="T0" fmla="*/ 2 w 2"/>
                <a:gd name="T1" fmla="*/ 1 h 2"/>
                <a:gd name="T2" fmla="*/ 2 w 2"/>
                <a:gd name="T3" fmla="*/ 1 h 2"/>
                <a:gd name="T4" fmla="*/ 2 w 2"/>
                <a:gd name="T5" fmla="*/ 1 h 2"/>
                <a:gd name="T6" fmla="*/ 1 w 2"/>
                <a:gd name="T7" fmla="*/ 2 h 2"/>
                <a:gd name="T8" fmla="*/ 0 w 2"/>
                <a:gd name="T9" fmla="*/ 2 h 2"/>
                <a:gd name="T10" fmla="*/ 1 w 2"/>
                <a:gd name="T11" fmla="*/ 0 h 2"/>
                <a:gd name="T12" fmla="*/ 1 w 2"/>
                <a:gd name="T13" fmla="*/ 0 h 2"/>
                <a:gd name="T14" fmla="*/ 1 w 2"/>
                <a:gd name="T15" fmla="*/ 0 h 2"/>
                <a:gd name="T16" fmla="*/ 2 w 2"/>
                <a:gd name="T17" fmla="*/ 0 h 2"/>
                <a:gd name="T18" fmla="*/ 2 w 2"/>
                <a:gd name="T19" fmla="*/ 0 h 2"/>
                <a:gd name="T20" fmla="*/ 2 w 2"/>
                <a:gd name="T21"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2">
                  <a:moveTo>
                    <a:pt x="2" y="1"/>
                  </a:moveTo>
                  <a:cubicBezTo>
                    <a:pt x="2" y="1"/>
                    <a:pt x="2" y="1"/>
                    <a:pt x="2" y="1"/>
                  </a:cubicBezTo>
                  <a:cubicBezTo>
                    <a:pt x="2" y="1"/>
                    <a:pt x="2" y="1"/>
                    <a:pt x="2" y="1"/>
                  </a:cubicBezTo>
                  <a:cubicBezTo>
                    <a:pt x="2" y="1"/>
                    <a:pt x="1" y="2"/>
                    <a:pt x="1" y="2"/>
                  </a:cubicBezTo>
                  <a:cubicBezTo>
                    <a:pt x="1" y="2"/>
                    <a:pt x="0" y="2"/>
                    <a:pt x="0" y="2"/>
                  </a:cubicBezTo>
                  <a:cubicBezTo>
                    <a:pt x="0" y="1"/>
                    <a:pt x="1" y="0"/>
                    <a:pt x="1" y="0"/>
                  </a:cubicBezTo>
                  <a:cubicBezTo>
                    <a:pt x="1" y="0"/>
                    <a:pt x="1" y="0"/>
                    <a:pt x="1" y="0"/>
                  </a:cubicBezTo>
                  <a:cubicBezTo>
                    <a:pt x="1" y="0"/>
                    <a:pt x="1" y="0"/>
                    <a:pt x="1" y="0"/>
                  </a:cubicBezTo>
                  <a:cubicBezTo>
                    <a:pt x="2" y="1"/>
                    <a:pt x="2" y="0"/>
                    <a:pt x="2" y="0"/>
                  </a:cubicBezTo>
                  <a:cubicBezTo>
                    <a:pt x="2" y="0"/>
                    <a:pt x="2" y="0"/>
                    <a:pt x="2" y="0"/>
                  </a:cubicBezTo>
                  <a:cubicBezTo>
                    <a:pt x="2" y="1"/>
                    <a:pt x="2" y="1"/>
                    <a:pt x="2" y="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50" name="Freeform 48"/>
            <p:cNvSpPr/>
            <p:nvPr/>
          </p:nvSpPr>
          <p:spPr bwMode="auto">
            <a:xfrm>
              <a:off x="7324075" y="3724978"/>
              <a:ext cx="19050" cy="14288"/>
            </a:xfrm>
            <a:custGeom>
              <a:avLst/>
              <a:gdLst>
                <a:gd name="T0" fmla="*/ 2 w 3"/>
                <a:gd name="T1" fmla="*/ 1 h 2"/>
                <a:gd name="T2" fmla="*/ 2 w 3"/>
                <a:gd name="T3" fmla="*/ 2 h 2"/>
                <a:gd name="T4" fmla="*/ 1 w 3"/>
                <a:gd name="T5" fmla="*/ 2 h 2"/>
                <a:gd name="T6" fmla="*/ 1 w 3"/>
                <a:gd name="T7" fmla="*/ 2 h 2"/>
                <a:gd name="T8" fmla="*/ 0 w 3"/>
                <a:gd name="T9" fmla="*/ 2 h 2"/>
                <a:gd name="T10" fmla="*/ 0 w 3"/>
                <a:gd name="T11" fmla="*/ 1 h 2"/>
                <a:gd name="T12" fmla="*/ 1 w 3"/>
                <a:gd name="T13" fmla="*/ 0 h 2"/>
                <a:gd name="T14" fmla="*/ 2 w 3"/>
                <a:gd name="T15" fmla="*/ 0 h 2"/>
                <a:gd name="T16" fmla="*/ 2 w 3"/>
                <a:gd name="T17" fmla="*/ 0 h 2"/>
                <a:gd name="T18" fmla="*/ 2 w 3"/>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2" y="1"/>
                  </a:moveTo>
                  <a:cubicBezTo>
                    <a:pt x="2" y="1"/>
                    <a:pt x="2" y="2"/>
                    <a:pt x="2" y="2"/>
                  </a:cubicBezTo>
                  <a:cubicBezTo>
                    <a:pt x="2" y="2"/>
                    <a:pt x="1" y="2"/>
                    <a:pt x="1" y="2"/>
                  </a:cubicBezTo>
                  <a:cubicBezTo>
                    <a:pt x="1" y="2"/>
                    <a:pt x="1" y="2"/>
                    <a:pt x="1" y="2"/>
                  </a:cubicBezTo>
                  <a:cubicBezTo>
                    <a:pt x="0" y="2"/>
                    <a:pt x="0" y="2"/>
                    <a:pt x="0" y="2"/>
                  </a:cubicBezTo>
                  <a:cubicBezTo>
                    <a:pt x="0" y="2"/>
                    <a:pt x="0" y="1"/>
                    <a:pt x="0" y="1"/>
                  </a:cubicBezTo>
                  <a:cubicBezTo>
                    <a:pt x="0" y="1"/>
                    <a:pt x="0" y="1"/>
                    <a:pt x="1" y="0"/>
                  </a:cubicBezTo>
                  <a:cubicBezTo>
                    <a:pt x="2" y="0"/>
                    <a:pt x="2" y="0"/>
                    <a:pt x="2" y="0"/>
                  </a:cubicBezTo>
                  <a:cubicBezTo>
                    <a:pt x="2" y="0"/>
                    <a:pt x="2" y="0"/>
                    <a:pt x="2" y="0"/>
                  </a:cubicBezTo>
                  <a:cubicBezTo>
                    <a:pt x="3" y="0"/>
                    <a:pt x="2" y="1"/>
                    <a:pt x="2" y="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51" name="Freeform 49"/>
            <p:cNvSpPr/>
            <p:nvPr/>
          </p:nvSpPr>
          <p:spPr bwMode="auto">
            <a:xfrm>
              <a:off x="7343125" y="3732916"/>
              <a:ext cx="6350" cy="6350"/>
            </a:xfrm>
            <a:custGeom>
              <a:avLst/>
              <a:gdLst>
                <a:gd name="T0" fmla="*/ 1 w 1"/>
                <a:gd name="T1" fmla="*/ 0 h 1"/>
                <a:gd name="T2" fmla="*/ 0 w 1"/>
                <a:gd name="T3" fmla="*/ 1 h 1"/>
                <a:gd name="T4" fmla="*/ 1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1"/>
                    <a:pt x="0" y="1"/>
                    <a:pt x="0" y="1"/>
                  </a:cubicBezTo>
                  <a:cubicBezTo>
                    <a:pt x="0" y="1"/>
                    <a:pt x="1" y="0"/>
                    <a:pt x="1" y="0"/>
                  </a:cubicBezTo>
                  <a:cubicBezTo>
                    <a:pt x="1" y="0"/>
                    <a:pt x="1" y="0"/>
                    <a:pt x="1" y="0"/>
                  </a:cubicBezTo>
                  <a:cubicBezTo>
                    <a:pt x="1" y="0"/>
                    <a:pt x="1" y="0"/>
                    <a:pt x="1"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52" name="Freeform 50"/>
            <p:cNvSpPr/>
            <p:nvPr/>
          </p:nvSpPr>
          <p:spPr bwMode="auto">
            <a:xfrm>
              <a:off x="7357413" y="3712278"/>
              <a:ext cx="12700" cy="20638"/>
            </a:xfrm>
            <a:custGeom>
              <a:avLst/>
              <a:gdLst>
                <a:gd name="T0" fmla="*/ 2 w 2"/>
                <a:gd name="T1" fmla="*/ 1 h 3"/>
                <a:gd name="T2" fmla="*/ 0 w 2"/>
                <a:gd name="T3" fmla="*/ 3 h 3"/>
                <a:gd name="T4" fmla="*/ 2 w 2"/>
                <a:gd name="T5" fmla="*/ 0 h 3"/>
                <a:gd name="T6" fmla="*/ 2 w 2"/>
                <a:gd name="T7" fmla="*/ 0 h 3"/>
                <a:gd name="T8" fmla="*/ 2 w 2"/>
                <a:gd name="T9" fmla="*/ 0 h 3"/>
                <a:gd name="T10" fmla="*/ 2 w 2"/>
                <a:gd name="T11" fmla="*/ 1 h 3"/>
              </a:gdLst>
              <a:ahLst/>
              <a:cxnLst>
                <a:cxn ang="0">
                  <a:pos x="T0" y="T1"/>
                </a:cxn>
                <a:cxn ang="0">
                  <a:pos x="T2" y="T3"/>
                </a:cxn>
                <a:cxn ang="0">
                  <a:pos x="T4" y="T5"/>
                </a:cxn>
                <a:cxn ang="0">
                  <a:pos x="T6" y="T7"/>
                </a:cxn>
                <a:cxn ang="0">
                  <a:pos x="T8" y="T9"/>
                </a:cxn>
                <a:cxn ang="0">
                  <a:pos x="T10" y="T11"/>
                </a:cxn>
              </a:cxnLst>
              <a:rect l="0" t="0" r="r" b="b"/>
              <a:pathLst>
                <a:path w="2" h="3">
                  <a:moveTo>
                    <a:pt x="2" y="1"/>
                  </a:moveTo>
                  <a:cubicBezTo>
                    <a:pt x="1" y="1"/>
                    <a:pt x="0" y="3"/>
                    <a:pt x="0" y="3"/>
                  </a:cubicBezTo>
                  <a:cubicBezTo>
                    <a:pt x="0" y="3"/>
                    <a:pt x="2" y="0"/>
                    <a:pt x="2" y="0"/>
                  </a:cubicBezTo>
                  <a:cubicBezTo>
                    <a:pt x="2" y="0"/>
                    <a:pt x="2" y="0"/>
                    <a:pt x="2" y="0"/>
                  </a:cubicBezTo>
                  <a:cubicBezTo>
                    <a:pt x="2" y="0"/>
                    <a:pt x="2" y="0"/>
                    <a:pt x="2" y="0"/>
                  </a:cubicBezTo>
                  <a:cubicBezTo>
                    <a:pt x="2" y="0"/>
                    <a:pt x="2" y="0"/>
                    <a:pt x="2" y="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53" name="Freeform 51"/>
            <p:cNvSpPr/>
            <p:nvPr/>
          </p:nvSpPr>
          <p:spPr bwMode="auto">
            <a:xfrm>
              <a:off x="7370113" y="3651953"/>
              <a:ext cx="20638" cy="39688"/>
            </a:xfrm>
            <a:custGeom>
              <a:avLst/>
              <a:gdLst>
                <a:gd name="T0" fmla="*/ 3 w 3"/>
                <a:gd name="T1" fmla="*/ 1 h 6"/>
                <a:gd name="T2" fmla="*/ 2 w 3"/>
                <a:gd name="T3" fmla="*/ 2 h 6"/>
                <a:gd name="T4" fmla="*/ 2 w 3"/>
                <a:gd name="T5" fmla="*/ 3 h 6"/>
                <a:gd name="T6" fmla="*/ 1 w 3"/>
                <a:gd name="T7" fmla="*/ 6 h 6"/>
                <a:gd name="T8" fmla="*/ 1 w 3"/>
                <a:gd name="T9" fmla="*/ 6 h 6"/>
                <a:gd name="T10" fmla="*/ 1 w 3"/>
                <a:gd name="T11" fmla="*/ 4 h 6"/>
                <a:gd name="T12" fmla="*/ 1 w 3"/>
                <a:gd name="T13" fmla="*/ 3 h 6"/>
                <a:gd name="T14" fmla="*/ 1 w 3"/>
                <a:gd name="T15" fmla="*/ 4 h 6"/>
                <a:gd name="T16" fmla="*/ 0 w 3"/>
                <a:gd name="T17" fmla="*/ 5 h 6"/>
                <a:gd name="T18" fmla="*/ 0 w 3"/>
                <a:gd name="T19" fmla="*/ 5 h 6"/>
                <a:gd name="T20" fmla="*/ 2 w 3"/>
                <a:gd name="T21" fmla="*/ 1 h 6"/>
                <a:gd name="T22" fmla="*/ 2 w 3"/>
                <a:gd name="T23" fmla="*/ 1 h 6"/>
                <a:gd name="T24" fmla="*/ 2 w 3"/>
                <a:gd name="T25" fmla="*/ 1 h 6"/>
                <a:gd name="T26" fmla="*/ 3 w 3"/>
                <a:gd name="T27"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6">
                  <a:moveTo>
                    <a:pt x="3" y="1"/>
                  </a:moveTo>
                  <a:cubicBezTo>
                    <a:pt x="3" y="1"/>
                    <a:pt x="3" y="2"/>
                    <a:pt x="2" y="2"/>
                  </a:cubicBezTo>
                  <a:cubicBezTo>
                    <a:pt x="2" y="2"/>
                    <a:pt x="2" y="2"/>
                    <a:pt x="2" y="3"/>
                  </a:cubicBezTo>
                  <a:cubicBezTo>
                    <a:pt x="2" y="3"/>
                    <a:pt x="2" y="4"/>
                    <a:pt x="1" y="6"/>
                  </a:cubicBezTo>
                  <a:cubicBezTo>
                    <a:pt x="1" y="6"/>
                    <a:pt x="1" y="6"/>
                    <a:pt x="1" y="6"/>
                  </a:cubicBezTo>
                  <a:cubicBezTo>
                    <a:pt x="1" y="6"/>
                    <a:pt x="1" y="5"/>
                    <a:pt x="1" y="4"/>
                  </a:cubicBezTo>
                  <a:cubicBezTo>
                    <a:pt x="1" y="4"/>
                    <a:pt x="1" y="3"/>
                    <a:pt x="1" y="3"/>
                  </a:cubicBezTo>
                  <a:cubicBezTo>
                    <a:pt x="1" y="3"/>
                    <a:pt x="1" y="3"/>
                    <a:pt x="1" y="4"/>
                  </a:cubicBezTo>
                  <a:cubicBezTo>
                    <a:pt x="0" y="5"/>
                    <a:pt x="0" y="5"/>
                    <a:pt x="0" y="5"/>
                  </a:cubicBezTo>
                  <a:cubicBezTo>
                    <a:pt x="0" y="5"/>
                    <a:pt x="0" y="5"/>
                    <a:pt x="0" y="5"/>
                  </a:cubicBezTo>
                  <a:cubicBezTo>
                    <a:pt x="2" y="1"/>
                    <a:pt x="2" y="1"/>
                    <a:pt x="2" y="1"/>
                  </a:cubicBezTo>
                  <a:cubicBezTo>
                    <a:pt x="2" y="1"/>
                    <a:pt x="2" y="1"/>
                    <a:pt x="2" y="1"/>
                  </a:cubicBezTo>
                  <a:cubicBezTo>
                    <a:pt x="2" y="1"/>
                    <a:pt x="2" y="1"/>
                    <a:pt x="2" y="1"/>
                  </a:cubicBezTo>
                  <a:cubicBezTo>
                    <a:pt x="3" y="0"/>
                    <a:pt x="3" y="0"/>
                    <a:pt x="3" y="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54" name="Freeform 52"/>
            <p:cNvSpPr/>
            <p:nvPr/>
          </p:nvSpPr>
          <p:spPr bwMode="auto">
            <a:xfrm>
              <a:off x="7390750" y="3624966"/>
              <a:ext cx="12700" cy="26988"/>
            </a:xfrm>
            <a:custGeom>
              <a:avLst/>
              <a:gdLst>
                <a:gd name="T0" fmla="*/ 2 w 2"/>
                <a:gd name="T1" fmla="*/ 1 h 4"/>
                <a:gd name="T2" fmla="*/ 1 w 2"/>
                <a:gd name="T3" fmla="*/ 2 h 4"/>
                <a:gd name="T4" fmla="*/ 0 w 2"/>
                <a:gd name="T5" fmla="*/ 3 h 4"/>
                <a:gd name="T6" fmla="*/ 0 w 2"/>
                <a:gd name="T7" fmla="*/ 4 h 4"/>
                <a:gd name="T8" fmla="*/ 0 w 2"/>
                <a:gd name="T9" fmla="*/ 3 h 4"/>
                <a:gd name="T10" fmla="*/ 0 w 2"/>
                <a:gd name="T11" fmla="*/ 2 h 4"/>
                <a:gd name="T12" fmla="*/ 1 w 2"/>
                <a:gd name="T13" fmla="*/ 2 h 4"/>
                <a:gd name="T14" fmla="*/ 2 w 2"/>
                <a:gd name="T15" fmla="*/ 0 h 4"/>
                <a:gd name="T16" fmla="*/ 2 w 2"/>
                <a:gd name="T1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2" y="1"/>
                  </a:moveTo>
                  <a:cubicBezTo>
                    <a:pt x="2" y="1"/>
                    <a:pt x="1" y="2"/>
                    <a:pt x="1" y="2"/>
                  </a:cubicBezTo>
                  <a:cubicBezTo>
                    <a:pt x="1" y="2"/>
                    <a:pt x="1" y="3"/>
                    <a:pt x="0" y="3"/>
                  </a:cubicBezTo>
                  <a:cubicBezTo>
                    <a:pt x="0" y="3"/>
                    <a:pt x="0" y="3"/>
                    <a:pt x="0" y="4"/>
                  </a:cubicBezTo>
                  <a:cubicBezTo>
                    <a:pt x="0" y="3"/>
                    <a:pt x="0" y="3"/>
                    <a:pt x="0" y="3"/>
                  </a:cubicBezTo>
                  <a:cubicBezTo>
                    <a:pt x="0" y="3"/>
                    <a:pt x="0" y="3"/>
                    <a:pt x="0" y="2"/>
                  </a:cubicBezTo>
                  <a:cubicBezTo>
                    <a:pt x="0" y="2"/>
                    <a:pt x="1" y="2"/>
                    <a:pt x="1" y="2"/>
                  </a:cubicBezTo>
                  <a:cubicBezTo>
                    <a:pt x="1" y="1"/>
                    <a:pt x="1" y="1"/>
                    <a:pt x="2" y="0"/>
                  </a:cubicBezTo>
                  <a:cubicBezTo>
                    <a:pt x="2" y="0"/>
                    <a:pt x="2" y="0"/>
                    <a:pt x="2" y="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55" name="Freeform 53"/>
            <p:cNvSpPr/>
            <p:nvPr/>
          </p:nvSpPr>
          <p:spPr bwMode="auto">
            <a:xfrm>
              <a:off x="7403450" y="3612266"/>
              <a:ext cx="14288" cy="33338"/>
            </a:xfrm>
            <a:custGeom>
              <a:avLst/>
              <a:gdLst>
                <a:gd name="T0" fmla="*/ 1 w 2"/>
                <a:gd name="T1" fmla="*/ 1 h 5"/>
                <a:gd name="T2" fmla="*/ 0 w 2"/>
                <a:gd name="T3" fmla="*/ 5 h 5"/>
                <a:gd name="T4" fmla="*/ 0 w 2"/>
                <a:gd name="T5" fmla="*/ 5 h 5"/>
                <a:gd name="T6" fmla="*/ 2 w 2"/>
                <a:gd name="T7" fmla="*/ 0 h 5"/>
                <a:gd name="T8" fmla="*/ 2 w 2"/>
                <a:gd name="T9" fmla="*/ 0 h 5"/>
                <a:gd name="T10" fmla="*/ 1 w 2"/>
                <a:gd name="T11" fmla="*/ 1 h 5"/>
              </a:gdLst>
              <a:ahLst/>
              <a:cxnLst>
                <a:cxn ang="0">
                  <a:pos x="T0" y="T1"/>
                </a:cxn>
                <a:cxn ang="0">
                  <a:pos x="T2" y="T3"/>
                </a:cxn>
                <a:cxn ang="0">
                  <a:pos x="T4" y="T5"/>
                </a:cxn>
                <a:cxn ang="0">
                  <a:pos x="T6" y="T7"/>
                </a:cxn>
                <a:cxn ang="0">
                  <a:pos x="T8" y="T9"/>
                </a:cxn>
                <a:cxn ang="0">
                  <a:pos x="T10" y="T11"/>
                </a:cxn>
              </a:cxnLst>
              <a:rect l="0" t="0" r="r" b="b"/>
              <a:pathLst>
                <a:path w="2" h="5">
                  <a:moveTo>
                    <a:pt x="1" y="1"/>
                  </a:moveTo>
                  <a:cubicBezTo>
                    <a:pt x="1" y="2"/>
                    <a:pt x="0" y="4"/>
                    <a:pt x="0" y="5"/>
                  </a:cubicBezTo>
                  <a:cubicBezTo>
                    <a:pt x="0" y="5"/>
                    <a:pt x="0" y="5"/>
                    <a:pt x="0" y="5"/>
                  </a:cubicBezTo>
                  <a:cubicBezTo>
                    <a:pt x="0" y="4"/>
                    <a:pt x="1" y="0"/>
                    <a:pt x="2" y="0"/>
                  </a:cubicBezTo>
                  <a:cubicBezTo>
                    <a:pt x="2" y="0"/>
                    <a:pt x="2" y="0"/>
                    <a:pt x="2" y="0"/>
                  </a:cubicBezTo>
                  <a:cubicBezTo>
                    <a:pt x="2" y="0"/>
                    <a:pt x="2" y="0"/>
                    <a:pt x="1" y="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56" name="Freeform 54"/>
            <p:cNvSpPr/>
            <p:nvPr/>
          </p:nvSpPr>
          <p:spPr bwMode="auto">
            <a:xfrm>
              <a:off x="7343125" y="3591628"/>
              <a:ext cx="53975" cy="107950"/>
            </a:xfrm>
            <a:custGeom>
              <a:avLst/>
              <a:gdLst>
                <a:gd name="T0" fmla="*/ 8 w 8"/>
                <a:gd name="T1" fmla="*/ 2 h 16"/>
                <a:gd name="T2" fmla="*/ 7 w 8"/>
                <a:gd name="T3" fmla="*/ 4 h 16"/>
                <a:gd name="T4" fmla="*/ 6 w 8"/>
                <a:gd name="T5" fmla="*/ 8 h 16"/>
                <a:gd name="T6" fmla="*/ 6 w 8"/>
                <a:gd name="T7" fmla="*/ 8 h 16"/>
                <a:gd name="T8" fmla="*/ 4 w 8"/>
                <a:gd name="T9" fmla="*/ 11 h 16"/>
                <a:gd name="T10" fmla="*/ 3 w 8"/>
                <a:gd name="T11" fmla="*/ 14 h 16"/>
                <a:gd name="T12" fmla="*/ 3 w 8"/>
                <a:gd name="T13" fmla="*/ 14 h 16"/>
                <a:gd name="T14" fmla="*/ 2 w 8"/>
                <a:gd name="T15" fmla="*/ 15 h 16"/>
                <a:gd name="T16" fmla="*/ 1 w 8"/>
                <a:gd name="T17" fmla="*/ 15 h 16"/>
                <a:gd name="T18" fmla="*/ 2 w 8"/>
                <a:gd name="T19" fmla="*/ 8 h 16"/>
                <a:gd name="T20" fmla="*/ 2 w 8"/>
                <a:gd name="T21" fmla="*/ 9 h 16"/>
                <a:gd name="T22" fmla="*/ 3 w 8"/>
                <a:gd name="T23" fmla="*/ 8 h 16"/>
                <a:gd name="T24" fmla="*/ 4 w 8"/>
                <a:gd name="T25" fmla="*/ 6 h 16"/>
                <a:gd name="T26" fmla="*/ 5 w 8"/>
                <a:gd name="T27" fmla="*/ 4 h 16"/>
                <a:gd name="T28" fmla="*/ 6 w 8"/>
                <a:gd name="T29" fmla="*/ 3 h 16"/>
                <a:gd name="T30" fmla="*/ 7 w 8"/>
                <a:gd name="T31" fmla="*/ 2 h 16"/>
                <a:gd name="T32" fmla="*/ 7 w 8"/>
                <a:gd name="T33" fmla="*/ 0 h 16"/>
                <a:gd name="T34" fmla="*/ 8 w 8"/>
                <a:gd name="T35" fmla="*/ 0 h 16"/>
                <a:gd name="T36" fmla="*/ 8 w 8"/>
                <a:gd name="T37" fmla="*/ 0 h 16"/>
                <a:gd name="T38" fmla="*/ 8 w 8"/>
                <a:gd name="T39" fmla="*/ 0 h 16"/>
                <a:gd name="T40" fmla="*/ 8 w 8"/>
                <a:gd name="T41" fmla="*/ 2 h 16"/>
                <a:gd name="T42" fmla="*/ 8 w 8"/>
                <a:gd name="T43" fmla="*/ 2 h 16"/>
                <a:gd name="T44" fmla="*/ 8 w 8"/>
                <a:gd name="T45" fmla="*/ 2 h 16"/>
                <a:gd name="T46" fmla="*/ 8 w 8"/>
                <a:gd name="T47"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 h="16">
                  <a:moveTo>
                    <a:pt x="8" y="2"/>
                  </a:moveTo>
                  <a:cubicBezTo>
                    <a:pt x="8" y="3"/>
                    <a:pt x="7" y="3"/>
                    <a:pt x="7" y="4"/>
                  </a:cubicBezTo>
                  <a:cubicBezTo>
                    <a:pt x="7" y="5"/>
                    <a:pt x="7" y="7"/>
                    <a:pt x="6" y="8"/>
                  </a:cubicBezTo>
                  <a:cubicBezTo>
                    <a:pt x="6" y="8"/>
                    <a:pt x="6" y="8"/>
                    <a:pt x="6" y="8"/>
                  </a:cubicBezTo>
                  <a:cubicBezTo>
                    <a:pt x="6" y="9"/>
                    <a:pt x="5" y="10"/>
                    <a:pt x="4" y="11"/>
                  </a:cubicBezTo>
                  <a:cubicBezTo>
                    <a:pt x="4" y="12"/>
                    <a:pt x="4" y="13"/>
                    <a:pt x="3" y="14"/>
                  </a:cubicBezTo>
                  <a:cubicBezTo>
                    <a:pt x="3" y="14"/>
                    <a:pt x="3" y="14"/>
                    <a:pt x="3" y="14"/>
                  </a:cubicBezTo>
                  <a:cubicBezTo>
                    <a:pt x="3" y="15"/>
                    <a:pt x="2" y="15"/>
                    <a:pt x="2" y="15"/>
                  </a:cubicBezTo>
                  <a:cubicBezTo>
                    <a:pt x="1" y="16"/>
                    <a:pt x="1" y="15"/>
                    <a:pt x="1" y="15"/>
                  </a:cubicBezTo>
                  <a:cubicBezTo>
                    <a:pt x="0" y="14"/>
                    <a:pt x="1" y="9"/>
                    <a:pt x="2" y="8"/>
                  </a:cubicBezTo>
                  <a:cubicBezTo>
                    <a:pt x="2" y="9"/>
                    <a:pt x="2" y="9"/>
                    <a:pt x="2" y="9"/>
                  </a:cubicBezTo>
                  <a:cubicBezTo>
                    <a:pt x="3" y="9"/>
                    <a:pt x="3" y="9"/>
                    <a:pt x="3" y="8"/>
                  </a:cubicBezTo>
                  <a:cubicBezTo>
                    <a:pt x="3" y="7"/>
                    <a:pt x="3" y="7"/>
                    <a:pt x="4" y="6"/>
                  </a:cubicBezTo>
                  <a:cubicBezTo>
                    <a:pt x="4" y="6"/>
                    <a:pt x="4" y="6"/>
                    <a:pt x="5" y="4"/>
                  </a:cubicBezTo>
                  <a:cubicBezTo>
                    <a:pt x="6" y="3"/>
                    <a:pt x="6" y="3"/>
                    <a:pt x="6" y="3"/>
                  </a:cubicBezTo>
                  <a:cubicBezTo>
                    <a:pt x="7" y="3"/>
                    <a:pt x="7" y="3"/>
                    <a:pt x="7" y="2"/>
                  </a:cubicBezTo>
                  <a:cubicBezTo>
                    <a:pt x="7" y="1"/>
                    <a:pt x="7" y="1"/>
                    <a:pt x="7" y="0"/>
                  </a:cubicBezTo>
                  <a:cubicBezTo>
                    <a:pt x="7" y="0"/>
                    <a:pt x="8" y="0"/>
                    <a:pt x="8" y="0"/>
                  </a:cubicBezTo>
                  <a:cubicBezTo>
                    <a:pt x="8" y="0"/>
                    <a:pt x="8" y="0"/>
                    <a:pt x="8" y="0"/>
                  </a:cubicBezTo>
                  <a:cubicBezTo>
                    <a:pt x="8" y="0"/>
                    <a:pt x="8" y="0"/>
                    <a:pt x="8" y="0"/>
                  </a:cubicBezTo>
                  <a:cubicBezTo>
                    <a:pt x="8" y="0"/>
                    <a:pt x="7" y="1"/>
                    <a:pt x="8" y="2"/>
                  </a:cubicBezTo>
                  <a:cubicBezTo>
                    <a:pt x="8" y="2"/>
                    <a:pt x="8" y="2"/>
                    <a:pt x="8" y="2"/>
                  </a:cubicBezTo>
                  <a:cubicBezTo>
                    <a:pt x="8" y="2"/>
                    <a:pt x="8" y="2"/>
                    <a:pt x="8" y="2"/>
                  </a:cubicBezTo>
                  <a:cubicBezTo>
                    <a:pt x="8" y="2"/>
                    <a:pt x="8" y="2"/>
                    <a:pt x="8" y="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57" name="Freeform 55"/>
            <p:cNvSpPr/>
            <p:nvPr/>
          </p:nvSpPr>
          <p:spPr bwMode="auto">
            <a:xfrm>
              <a:off x="7409800" y="3466216"/>
              <a:ext cx="20638" cy="79375"/>
            </a:xfrm>
            <a:custGeom>
              <a:avLst/>
              <a:gdLst>
                <a:gd name="T0" fmla="*/ 3 w 3"/>
                <a:gd name="T1" fmla="*/ 6 h 12"/>
                <a:gd name="T2" fmla="*/ 2 w 3"/>
                <a:gd name="T3" fmla="*/ 7 h 12"/>
                <a:gd name="T4" fmla="*/ 2 w 3"/>
                <a:gd name="T5" fmla="*/ 7 h 12"/>
                <a:gd name="T6" fmla="*/ 1 w 3"/>
                <a:gd name="T7" fmla="*/ 9 h 12"/>
                <a:gd name="T8" fmla="*/ 0 w 3"/>
                <a:gd name="T9" fmla="*/ 12 h 12"/>
                <a:gd name="T10" fmla="*/ 1 w 3"/>
                <a:gd name="T11" fmla="*/ 9 h 12"/>
                <a:gd name="T12" fmla="*/ 1 w 3"/>
                <a:gd name="T13" fmla="*/ 8 h 12"/>
                <a:gd name="T14" fmla="*/ 1 w 3"/>
                <a:gd name="T15" fmla="*/ 7 h 12"/>
                <a:gd name="T16" fmla="*/ 1 w 3"/>
                <a:gd name="T17" fmla="*/ 4 h 12"/>
                <a:gd name="T18" fmla="*/ 1 w 3"/>
                <a:gd name="T19" fmla="*/ 4 h 12"/>
                <a:gd name="T20" fmla="*/ 2 w 3"/>
                <a:gd name="T21" fmla="*/ 2 h 12"/>
                <a:gd name="T22" fmla="*/ 2 w 3"/>
                <a:gd name="T23" fmla="*/ 0 h 12"/>
                <a:gd name="T24" fmla="*/ 2 w 3"/>
                <a:gd name="T25" fmla="*/ 3 h 12"/>
                <a:gd name="T26" fmla="*/ 2 w 3"/>
                <a:gd name="T27" fmla="*/ 6 h 12"/>
                <a:gd name="T28" fmla="*/ 2 w 3"/>
                <a:gd name="T29" fmla="*/ 6 h 12"/>
                <a:gd name="T30" fmla="*/ 3 w 3"/>
                <a:gd name="T3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 h="12">
                  <a:moveTo>
                    <a:pt x="3" y="6"/>
                  </a:moveTo>
                  <a:cubicBezTo>
                    <a:pt x="2" y="6"/>
                    <a:pt x="2" y="6"/>
                    <a:pt x="2" y="7"/>
                  </a:cubicBezTo>
                  <a:cubicBezTo>
                    <a:pt x="2" y="7"/>
                    <a:pt x="2" y="7"/>
                    <a:pt x="2" y="7"/>
                  </a:cubicBezTo>
                  <a:cubicBezTo>
                    <a:pt x="2" y="8"/>
                    <a:pt x="2" y="8"/>
                    <a:pt x="1" y="9"/>
                  </a:cubicBezTo>
                  <a:cubicBezTo>
                    <a:pt x="1" y="9"/>
                    <a:pt x="1" y="11"/>
                    <a:pt x="0" y="12"/>
                  </a:cubicBezTo>
                  <a:cubicBezTo>
                    <a:pt x="0" y="12"/>
                    <a:pt x="0" y="12"/>
                    <a:pt x="1" y="9"/>
                  </a:cubicBezTo>
                  <a:cubicBezTo>
                    <a:pt x="1" y="9"/>
                    <a:pt x="1" y="9"/>
                    <a:pt x="1" y="8"/>
                  </a:cubicBezTo>
                  <a:cubicBezTo>
                    <a:pt x="1" y="8"/>
                    <a:pt x="1" y="8"/>
                    <a:pt x="1" y="7"/>
                  </a:cubicBezTo>
                  <a:cubicBezTo>
                    <a:pt x="1" y="6"/>
                    <a:pt x="1" y="5"/>
                    <a:pt x="1" y="4"/>
                  </a:cubicBezTo>
                  <a:cubicBezTo>
                    <a:pt x="1" y="4"/>
                    <a:pt x="1" y="4"/>
                    <a:pt x="1" y="4"/>
                  </a:cubicBezTo>
                  <a:cubicBezTo>
                    <a:pt x="1" y="3"/>
                    <a:pt x="2" y="3"/>
                    <a:pt x="2" y="2"/>
                  </a:cubicBezTo>
                  <a:cubicBezTo>
                    <a:pt x="2" y="1"/>
                    <a:pt x="2" y="0"/>
                    <a:pt x="2" y="0"/>
                  </a:cubicBezTo>
                  <a:cubicBezTo>
                    <a:pt x="2" y="0"/>
                    <a:pt x="3" y="1"/>
                    <a:pt x="2" y="3"/>
                  </a:cubicBezTo>
                  <a:cubicBezTo>
                    <a:pt x="2" y="4"/>
                    <a:pt x="2" y="6"/>
                    <a:pt x="2" y="6"/>
                  </a:cubicBezTo>
                  <a:cubicBezTo>
                    <a:pt x="2" y="6"/>
                    <a:pt x="2" y="6"/>
                    <a:pt x="2" y="6"/>
                  </a:cubicBezTo>
                  <a:cubicBezTo>
                    <a:pt x="2" y="5"/>
                    <a:pt x="2" y="6"/>
                    <a:pt x="3" y="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58" name="Freeform 56"/>
            <p:cNvSpPr/>
            <p:nvPr/>
          </p:nvSpPr>
          <p:spPr bwMode="auto">
            <a:xfrm>
              <a:off x="7417738" y="3532891"/>
              <a:ext cx="6350" cy="19050"/>
            </a:xfrm>
            <a:custGeom>
              <a:avLst/>
              <a:gdLst>
                <a:gd name="T0" fmla="*/ 1 w 1"/>
                <a:gd name="T1" fmla="*/ 2 h 3"/>
                <a:gd name="T2" fmla="*/ 0 w 1"/>
                <a:gd name="T3" fmla="*/ 3 h 3"/>
                <a:gd name="T4" fmla="*/ 0 w 1"/>
                <a:gd name="T5" fmla="*/ 0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0" y="3"/>
                    <a:pt x="0" y="3"/>
                  </a:cubicBezTo>
                  <a:cubicBezTo>
                    <a:pt x="0" y="3"/>
                    <a:pt x="0" y="1"/>
                    <a:pt x="0" y="0"/>
                  </a:cubicBezTo>
                  <a:cubicBezTo>
                    <a:pt x="1" y="0"/>
                    <a:pt x="1" y="2"/>
                    <a:pt x="1" y="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59" name="Freeform 57"/>
            <p:cNvSpPr/>
            <p:nvPr/>
          </p:nvSpPr>
          <p:spPr bwMode="auto">
            <a:xfrm>
              <a:off x="7424088" y="3518603"/>
              <a:ext cx="6350" cy="20638"/>
            </a:xfrm>
            <a:custGeom>
              <a:avLst/>
              <a:gdLst>
                <a:gd name="T0" fmla="*/ 1 w 1"/>
                <a:gd name="T1" fmla="*/ 1 h 3"/>
                <a:gd name="T2" fmla="*/ 0 w 1"/>
                <a:gd name="T3" fmla="*/ 3 h 3"/>
                <a:gd name="T4" fmla="*/ 1 w 1"/>
                <a:gd name="T5" fmla="*/ 0 h 3"/>
                <a:gd name="T6" fmla="*/ 1 w 1"/>
                <a:gd name="T7" fmla="*/ 0 h 3"/>
                <a:gd name="T8" fmla="*/ 1 w 1"/>
                <a:gd name="T9" fmla="*/ 0 h 3"/>
                <a:gd name="T10" fmla="*/ 1 w 1"/>
                <a:gd name="T11" fmla="*/ 0 h 3"/>
                <a:gd name="T12" fmla="*/ 1 w 1"/>
                <a:gd name="T13" fmla="*/ 0 h 3"/>
                <a:gd name="T14" fmla="*/ 1 w 1"/>
                <a:gd name="T15" fmla="*/ 0 h 3"/>
                <a:gd name="T16" fmla="*/ 1 w 1"/>
                <a:gd name="T17" fmla="*/ 0 h 3"/>
                <a:gd name="T18" fmla="*/ 1 w 1"/>
                <a:gd name="T19" fmla="*/ 0 h 3"/>
                <a:gd name="T20" fmla="*/ 1 w 1"/>
                <a:gd name="T21" fmla="*/ 0 h 3"/>
                <a:gd name="T22" fmla="*/ 1 w 1"/>
                <a:gd name="T2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3">
                  <a:moveTo>
                    <a:pt x="1" y="1"/>
                  </a:moveTo>
                  <a:cubicBezTo>
                    <a:pt x="1" y="2"/>
                    <a:pt x="0" y="3"/>
                    <a:pt x="0" y="3"/>
                  </a:cubicBezTo>
                  <a:cubicBezTo>
                    <a:pt x="0" y="2"/>
                    <a:pt x="0"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1"/>
                    <a:pt x="1" y="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60" name="Freeform 58"/>
            <p:cNvSpPr/>
            <p:nvPr/>
          </p:nvSpPr>
          <p:spPr bwMode="auto">
            <a:xfrm>
              <a:off x="7409800" y="3551941"/>
              <a:ext cx="14288" cy="33338"/>
            </a:xfrm>
            <a:custGeom>
              <a:avLst/>
              <a:gdLst>
                <a:gd name="T0" fmla="*/ 2 w 2"/>
                <a:gd name="T1" fmla="*/ 2 h 5"/>
                <a:gd name="T2" fmla="*/ 1 w 2"/>
                <a:gd name="T3" fmla="*/ 5 h 5"/>
                <a:gd name="T4" fmla="*/ 1 w 2"/>
                <a:gd name="T5" fmla="*/ 5 h 5"/>
                <a:gd name="T6" fmla="*/ 1 w 2"/>
                <a:gd name="T7" fmla="*/ 4 h 5"/>
                <a:gd name="T8" fmla="*/ 1 w 2"/>
                <a:gd name="T9" fmla="*/ 4 h 5"/>
                <a:gd name="T10" fmla="*/ 0 w 2"/>
                <a:gd name="T11" fmla="*/ 4 h 5"/>
                <a:gd name="T12" fmla="*/ 1 w 2"/>
                <a:gd name="T13" fmla="*/ 1 h 5"/>
                <a:gd name="T14" fmla="*/ 1 w 2"/>
                <a:gd name="T15" fmla="*/ 2 h 5"/>
                <a:gd name="T16" fmla="*/ 2 w 2"/>
                <a:gd name="T17" fmla="*/ 0 h 5"/>
                <a:gd name="T18" fmla="*/ 2 w 2"/>
                <a:gd name="T1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5">
                  <a:moveTo>
                    <a:pt x="2" y="2"/>
                  </a:moveTo>
                  <a:cubicBezTo>
                    <a:pt x="2" y="3"/>
                    <a:pt x="1" y="5"/>
                    <a:pt x="1" y="5"/>
                  </a:cubicBezTo>
                  <a:cubicBezTo>
                    <a:pt x="1" y="5"/>
                    <a:pt x="1" y="5"/>
                    <a:pt x="1" y="5"/>
                  </a:cubicBezTo>
                  <a:cubicBezTo>
                    <a:pt x="1" y="5"/>
                    <a:pt x="1" y="5"/>
                    <a:pt x="1" y="4"/>
                  </a:cubicBezTo>
                  <a:cubicBezTo>
                    <a:pt x="1" y="4"/>
                    <a:pt x="1" y="4"/>
                    <a:pt x="1" y="4"/>
                  </a:cubicBezTo>
                  <a:cubicBezTo>
                    <a:pt x="0" y="4"/>
                    <a:pt x="0" y="4"/>
                    <a:pt x="0" y="4"/>
                  </a:cubicBezTo>
                  <a:cubicBezTo>
                    <a:pt x="0" y="3"/>
                    <a:pt x="1" y="1"/>
                    <a:pt x="1" y="1"/>
                  </a:cubicBezTo>
                  <a:cubicBezTo>
                    <a:pt x="1" y="1"/>
                    <a:pt x="1" y="2"/>
                    <a:pt x="1" y="2"/>
                  </a:cubicBezTo>
                  <a:cubicBezTo>
                    <a:pt x="1" y="2"/>
                    <a:pt x="1" y="2"/>
                    <a:pt x="2" y="0"/>
                  </a:cubicBezTo>
                  <a:cubicBezTo>
                    <a:pt x="2" y="1"/>
                    <a:pt x="2" y="2"/>
                    <a:pt x="2" y="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sp>
          <p:nvSpPr>
            <p:cNvPr id="61" name="Freeform 59"/>
            <p:cNvSpPr/>
            <p:nvPr/>
          </p:nvSpPr>
          <p:spPr bwMode="auto">
            <a:xfrm>
              <a:off x="7397100" y="3624966"/>
              <a:ext cx="20638" cy="41275"/>
            </a:xfrm>
            <a:custGeom>
              <a:avLst/>
              <a:gdLst>
                <a:gd name="T0" fmla="*/ 1 w 3"/>
                <a:gd name="T1" fmla="*/ 6 h 6"/>
                <a:gd name="T2" fmla="*/ 1 w 3"/>
                <a:gd name="T3" fmla="*/ 5 h 6"/>
                <a:gd name="T4" fmla="*/ 1 w 3"/>
                <a:gd name="T5" fmla="*/ 5 h 6"/>
                <a:gd name="T6" fmla="*/ 1 w 3"/>
                <a:gd name="T7" fmla="*/ 5 h 6"/>
                <a:gd name="T8" fmla="*/ 0 w 3"/>
                <a:gd name="T9" fmla="*/ 6 h 6"/>
                <a:gd name="T10" fmla="*/ 1 w 3"/>
                <a:gd name="T11" fmla="*/ 4 h 6"/>
                <a:gd name="T12" fmla="*/ 2 w 3"/>
                <a:gd name="T13" fmla="*/ 2 h 6"/>
                <a:gd name="T14" fmla="*/ 1 w 3"/>
                <a:gd name="T15" fmla="*/ 2 h 6"/>
                <a:gd name="T16" fmla="*/ 2 w 3"/>
                <a:gd name="T17" fmla="*/ 0 h 6"/>
                <a:gd name="T18" fmla="*/ 2 w 3"/>
                <a:gd name="T19" fmla="*/ 0 h 6"/>
                <a:gd name="T20" fmla="*/ 2 w 3"/>
                <a:gd name="T21" fmla="*/ 1 h 6"/>
                <a:gd name="T22" fmla="*/ 2 w 3"/>
                <a:gd name="T23" fmla="*/ 1 h 6"/>
                <a:gd name="T24" fmla="*/ 2 w 3"/>
                <a:gd name="T25" fmla="*/ 1 h 6"/>
                <a:gd name="T26" fmla="*/ 3 w 3"/>
                <a:gd name="T27" fmla="*/ 0 h 6"/>
                <a:gd name="T28" fmla="*/ 1 w 3"/>
                <a:gd name="T2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6">
                  <a:moveTo>
                    <a:pt x="1" y="6"/>
                  </a:moveTo>
                  <a:cubicBezTo>
                    <a:pt x="1" y="6"/>
                    <a:pt x="1" y="5"/>
                    <a:pt x="1" y="5"/>
                  </a:cubicBezTo>
                  <a:cubicBezTo>
                    <a:pt x="1" y="5"/>
                    <a:pt x="1" y="5"/>
                    <a:pt x="1" y="5"/>
                  </a:cubicBezTo>
                  <a:cubicBezTo>
                    <a:pt x="1" y="5"/>
                    <a:pt x="1" y="5"/>
                    <a:pt x="1" y="5"/>
                  </a:cubicBezTo>
                  <a:cubicBezTo>
                    <a:pt x="1" y="5"/>
                    <a:pt x="1" y="5"/>
                    <a:pt x="0" y="6"/>
                  </a:cubicBezTo>
                  <a:cubicBezTo>
                    <a:pt x="0" y="5"/>
                    <a:pt x="0" y="5"/>
                    <a:pt x="1" y="4"/>
                  </a:cubicBezTo>
                  <a:cubicBezTo>
                    <a:pt x="2" y="3"/>
                    <a:pt x="2" y="2"/>
                    <a:pt x="2" y="2"/>
                  </a:cubicBezTo>
                  <a:cubicBezTo>
                    <a:pt x="2" y="2"/>
                    <a:pt x="2" y="2"/>
                    <a:pt x="1" y="2"/>
                  </a:cubicBezTo>
                  <a:cubicBezTo>
                    <a:pt x="1" y="2"/>
                    <a:pt x="2" y="0"/>
                    <a:pt x="2" y="0"/>
                  </a:cubicBezTo>
                  <a:cubicBezTo>
                    <a:pt x="2" y="0"/>
                    <a:pt x="2" y="0"/>
                    <a:pt x="2" y="0"/>
                  </a:cubicBezTo>
                  <a:cubicBezTo>
                    <a:pt x="2" y="0"/>
                    <a:pt x="2" y="1"/>
                    <a:pt x="2" y="1"/>
                  </a:cubicBezTo>
                  <a:cubicBezTo>
                    <a:pt x="2" y="1"/>
                    <a:pt x="2" y="1"/>
                    <a:pt x="2" y="1"/>
                  </a:cubicBezTo>
                  <a:cubicBezTo>
                    <a:pt x="2" y="1"/>
                    <a:pt x="2" y="1"/>
                    <a:pt x="2" y="1"/>
                  </a:cubicBezTo>
                  <a:cubicBezTo>
                    <a:pt x="3" y="1"/>
                    <a:pt x="3" y="0"/>
                    <a:pt x="3" y="0"/>
                  </a:cubicBezTo>
                  <a:cubicBezTo>
                    <a:pt x="1" y="6"/>
                    <a:pt x="1" y="6"/>
                    <a:pt x="1" y="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dirty="0">
                <a:latin typeface="Source Sans Pro" charset="0"/>
              </a:endParaRPr>
            </a:p>
          </p:txBody>
        </p:sp>
      </p:grpSp>
      <p:sp>
        <p:nvSpPr>
          <p:cNvPr id="63" name="Freeform 62"/>
          <p:cNvSpPr/>
          <p:nvPr/>
        </p:nvSpPr>
        <p:spPr>
          <a:xfrm flipH="1">
            <a:off x="3394751" y="4276273"/>
            <a:ext cx="940222" cy="837693"/>
          </a:xfrm>
          <a:custGeom>
            <a:avLst/>
            <a:gdLst>
              <a:gd name="connsiteX0" fmla="*/ 9167091 w 9167091"/>
              <a:gd name="connsiteY0" fmla="*/ 5137727 h 5149273"/>
              <a:gd name="connsiteX1" fmla="*/ 11546 w 9167091"/>
              <a:gd name="connsiteY1" fmla="*/ 5149273 h 5149273"/>
              <a:gd name="connsiteX2" fmla="*/ 0 w 9167091"/>
              <a:gd name="connsiteY2" fmla="*/ 0 h 5149273"/>
            </a:gdLst>
            <a:ahLst/>
            <a:cxnLst>
              <a:cxn ang="0">
                <a:pos x="connsiteX0" y="connsiteY0"/>
              </a:cxn>
              <a:cxn ang="0">
                <a:pos x="connsiteX1" y="connsiteY1"/>
              </a:cxn>
              <a:cxn ang="0">
                <a:pos x="connsiteX2" y="connsiteY2"/>
              </a:cxn>
            </a:cxnLst>
            <a:rect l="l" t="t" r="r" b="b"/>
            <a:pathLst>
              <a:path w="9167091" h="5149273">
                <a:moveTo>
                  <a:pt x="9167091" y="5137727"/>
                </a:moveTo>
                <a:lnTo>
                  <a:pt x="11546" y="5149273"/>
                </a:lnTo>
                <a:cubicBezTo>
                  <a:pt x="7697" y="3432849"/>
                  <a:pt x="3849" y="1716424"/>
                  <a:pt x="0" y="0"/>
                </a:cubicBezTo>
              </a:path>
            </a:pathLst>
          </a:custGeom>
          <a:ln w="12700" cmpd="sng">
            <a:solidFill>
              <a:schemeClr val="accent3"/>
            </a:solidFill>
            <a:headEnd type="oval" w="lg" len="lg"/>
            <a:tailEnd type="none" w="lg" len="lg"/>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375" dirty="0">
              <a:latin typeface="Source Sans Pro" charset="0"/>
            </a:endParaRPr>
          </a:p>
        </p:txBody>
      </p:sp>
      <p:sp>
        <p:nvSpPr>
          <p:cNvPr id="64" name="Rectangle 63"/>
          <p:cNvSpPr/>
          <p:nvPr/>
        </p:nvSpPr>
        <p:spPr>
          <a:xfrm>
            <a:off x="894263" y="4920979"/>
            <a:ext cx="2357308" cy="766264"/>
          </a:xfrm>
          <a:prstGeom prst="rect">
            <a:avLst/>
          </a:prstGeom>
        </p:spPr>
        <p:txBody>
          <a:bodyPr wrap="square" lIns="128580" rIns="128580" bIns="64290">
            <a:spAutoFit/>
          </a:bodyPr>
          <a:lstStyle/>
          <a:p>
            <a:pPr algn="r">
              <a:lnSpc>
                <a:spcPct val="89000"/>
              </a:lnSpc>
            </a:pPr>
            <a:r>
              <a:rPr lang="en-US" sz="2252" dirty="0">
                <a:solidFill>
                  <a:schemeClr val="accent1"/>
                </a:solidFill>
                <a:latin typeface="Source Sans Pro" charset="0"/>
              </a:rPr>
              <a:t>Sample Text</a:t>
            </a:r>
          </a:p>
          <a:p>
            <a:pPr algn="r">
              <a:lnSpc>
                <a:spcPct val="89000"/>
              </a:lnSpc>
            </a:pPr>
            <a:r>
              <a:rPr lang="en-US" sz="1266" dirty="0" err="1">
                <a:latin typeface="Source Sans Pro" charset="0"/>
              </a:rPr>
              <a:t>Donec</a:t>
            </a:r>
            <a:r>
              <a:rPr lang="en-US" sz="1266" dirty="0">
                <a:latin typeface="Source Sans Pro" charset="0"/>
              </a:rPr>
              <a:t> dapibus ex tortor, </a:t>
            </a:r>
            <a:r>
              <a:rPr lang="en-US" sz="1266" dirty="0" err="1">
                <a:latin typeface="Source Sans Pro" charset="0"/>
              </a:rPr>
              <a:t>pellentesque</a:t>
            </a:r>
            <a:endParaRPr lang="en-US" sz="1266" dirty="0">
              <a:latin typeface="Source Sans Pro" charset="0"/>
            </a:endParaRPr>
          </a:p>
        </p:txBody>
      </p:sp>
      <p:sp>
        <p:nvSpPr>
          <p:cNvPr id="65" name="Freeform 64"/>
          <p:cNvSpPr/>
          <p:nvPr/>
        </p:nvSpPr>
        <p:spPr>
          <a:xfrm flipH="1">
            <a:off x="4171959" y="4285138"/>
            <a:ext cx="940222" cy="1713723"/>
          </a:xfrm>
          <a:custGeom>
            <a:avLst/>
            <a:gdLst>
              <a:gd name="connsiteX0" fmla="*/ 9167091 w 9167091"/>
              <a:gd name="connsiteY0" fmla="*/ 5137727 h 5149273"/>
              <a:gd name="connsiteX1" fmla="*/ 11546 w 9167091"/>
              <a:gd name="connsiteY1" fmla="*/ 5149273 h 5149273"/>
              <a:gd name="connsiteX2" fmla="*/ 0 w 9167091"/>
              <a:gd name="connsiteY2" fmla="*/ 0 h 5149273"/>
            </a:gdLst>
            <a:ahLst/>
            <a:cxnLst>
              <a:cxn ang="0">
                <a:pos x="connsiteX0" y="connsiteY0"/>
              </a:cxn>
              <a:cxn ang="0">
                <a:pos x="connsiteX1" y="connsiteY1"/>
              </a:cxn>
              <a:cxn ang="0">
                <a:pos x="connsiteX2" y="connsiteY2"/>
              </a:cxn>
            </a:cxnLst>
            <a:rect l="l" t="t" r="r" b="b"/>
            <a:pathLst>
              <a:path w="9167091" h="5149273">
                <a:moveTo>
                  <a:pt x="9167091" y="5137727"/>
                </a:moveTo>
                <a:lnTo>
                  <a:pt x="11546" y="5149273"/>
                </a:lnTo>
                <a:cubicBezTo>
                  <a:pt x="7697" y="3432849"/>
                  <a:pt x="3849" y="1716424"/>
                  <a:pt x="0" y="0"/>
                </a:cubicBezTo>
              </a:path>
            </a:pathLst>
          </a:custGeom>
          <a:ln w="12700" cmpd="sng">
            <a:solidFill>
              <a:schemeClr val="accent3"/>
            </a:solidFill>
            <a:headEnd type="oval" w="lg" len="lg"/>
            <a:tailEnd type="none" w="lg" len="lg"/>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375" dirty="0">
              <a:latin typeface="Source Sans Pro" charset="0"/>
            </a:endParaRPr>
          </a:p>
        </p:txBody>
      </p:sp>
      <p:sp>
        <p:nvSpPr>
          <p:cNvPr id="66" name="Rectangle 65"/>
          <p:cNvSpPr/>
          <p:nvPr/>
        </p:nvSpPr>
        <p:spPr>
          <a:xfrm>
            <a:off x="1734658" y="5805875"/>
            <a:ext cx="2357308" cy="766264"/>
          </a:xfrm>
          <a:prstGeom prst="rect">
            <a:avLst/>
          </a:prstGeom>
        </p:spPr>
        <p:txBody>
          <a:bodyPr wrap="square" lIns="128580" rIns="128580" bIns="64290">
            <a:spAutoFit/>
          </a:bodyPr>
          <a:lstStyle/>
          <a:p>
            <a:pPr algn="r">
              <a:lnSpc>
                <a:spcPct val="89000"/>
              </a:lnSpc>
            </a:pPr>
            <a:r>
              <a:rPr lang="en-US" sz="2252" dirty="0">
                <a:solidFill>
                  <a:schemeClr val="accent2"/>
                </a:solidFill>
                <a:latin typeface="Source Sans Pro" charset="0"/>
              </a:rPr>
              <a:t>Sample Text</a:t>
            </a:r>
          </a:p>
          <a:p>
            <a:pPr algn="r">
              <a:lnSpc>
                <a:spcPct val="89000"/>
              </a:lnSpc>
            </a:pPr>
            <a:r>
              <a:rPr lang="en-US" sz="1266" dirty="0" err="1">
                <a:latin typeface="Source Sans Pro" charset="0"/>
              </a:rPr>
              <a:t>Donec</a:t>
            </a:r>
            <a:r>
              <a:rPr lang="en-US" sz="1266" dirty="0">
                <a:latin typeface="Source Sans Pro" charset="0"/>
              </a:rPr>
              <a:t> dapibus ex tortor, </a:t>
            </a:r>
            <a:r>
              <a:rPr lang="en-US" sz="1266" dirty="0" err="1">
                <a:latin typeface="Source Sans Pro" charset="0"/>
              </a:rPr>
              <a:t>pellentesque</a:t>
            </a:r>
            <a:endParaRPr lang="en-US" sz="1266" dirty="0">
              <a:latin typeface="Source Sans Pro" charset="0"/>
            </a:endParaRPr>
          </a:p>
        </p:txBody>
      </p:sp>
      <p:sp>
        <p:nvSpPr>
          <p:cNvPr id="67" name="Freeform 66"/>
          <p:cNvSpPr/>
          <p:nvPr/>
        </p:nvSpPr>
        <p:spPr>
          <a:xfrm>
            <a:off x="5884372" y="4304746"/>
            <a:ext cx="940222" cy="1694115"/>
          </a:xfrm>
          <a:custGeom>
            <a:avLst/>
            <a:gdLst>
              <a:gd name="connsiteX0" fmla="*/ 9167091 w 9167091"/>
              <a:gd name="connsiteY0" fmla="*/ 5137727 h 5149273"/>
              <a:gd name="connsiteX1" fmla="*/ 11546 w 9167091"/>
              <a:gd name="connsiteY1" fmla="*/ 5149273 h 5149273"/>
              <a:gd name="connsiteX2" fmla="*/ 0 w 9167091"/>
              <a:gd name="connsiteY2" fmla="*/ 0 h 5149273"/>
            </a:gdLst>
            <a:ahLst/>
            <a:cxnLst>
              <a:cxn ang="0">
                <a:pos x="connsiteX0" y="connsiteY0"/>
              </a:cxn>
              <a:cxn ang="0">
                <a:pos x="connsiteX1" y="connsiteY1"/>
              </a:cxn>
              <a:cxn ang="0">
                <a:pos x="connsiteX2" y="connsiteY2"/>
              </a:cxn>
            </a:cxnLst>
            <a:rect l="l" t="t" r="r" b="b"/>
            <a:pathLst>
              <a:path w="9167091" h="5149273">
                <a:moveTo>
                  <a:pt x="9167091" y="5137727"/>
                </a:moveTo>
                <a:lnTo>
                  <a:pt x="11546" y="5149273"/>
                </a:lnTo>
                <a:cubicBezTo>
                  <a:pt x="7697" y="3432849"/>
                  <a:pt x="3849" y="1716424"/>
                  <a:pt x="0" y="0"/>
                </a:cubicBezTo>
              </a:path>
            </a:pathLst>
          </a:custGeom>
          <a:ln w="12700" cmpd="sng">
            <a:solidFill>
              <a:schemeClr val="accent3"/>
            </a:solidFill>
            <a:headEnd type="oval" w="lg" len="lg"/>
            <a:tailEnd type="none" w="lg" len="lg"/>
          </a:ln>
          <a:effectLst/>
        </p:spPr>
        <p:style>
          <a:lnRef idx="2">
            <a:schemeClr val="accent1"/>
          </a:lnRef>
          <a:fillRef idx="0">
            <a:schemeClr val="accent1"/>
          </a:fillRef>
          <a:effectRef idx="1">
            <a:schemeClr val="accent1"/>
          </a:effectRef>
          <a:fontRef idx="minor">
            <a:schemeClr val="tx1"/>
          </a:fontRef>
        </p:style>
        <p:txBody>
          <a:bodyPr rtlCol="0" anchor="ctr"/>
          <a:lstStyle/>
          <a:p>
            <a:endParaRPr lang="en-US" sz="3375" dirty="0">
              <a:latin typeface="Source Sans Pro" charset="0"/>
            </a:endParaRPr>
          </a:p>
        </p:txBody>
      </p:sp>
      <p:sp>
        <p:nvSpPr>
          <p:cNvPr id="68" name="Rectangle 67"/>
          <p:cNvSpPr/>
          <p:nvPr/>
        </p:nvSpPr>
        <p:spPr>
          <a:xfrm>
            <a:off x="6945829" y="5805875"/>
            <a:ext cx="2357308" cy="766264"/>
          </a:xfrm>
          <a:prstGeom prst="rect">
            <a:avLst/>
          </a:prstGeom>
        </p:spPr>
        <p:txBody>
          <a:bodyPr wrap="square" lIns="128580" rIns="128580" bIns="64290">
            <a:spAutoFit/>
          </a:bodyPr>
          <a:lstStyle/>
          <a:p>
            <a:pPr>
              <a:lnSpc>
                <a:spcPct val="89000"/>
              </a:lnSpc>
            </a:pPr>
            <a:r>
              <a:rPr lang="en-US" sz="2252" dirty="0">
                <a:solidFill>
                  <a:schemeClr val="accent3"/>
                </a:solidFill>
                <a:latin typeface="Source Sans Pro" charset="0"/>
              </a:rPr>
              <a:t>Sample Text</a:t>
            </a:r>
          </a:p>
          <a:p>
            <a:pPr>
              <a:lnSpc>
                <a:spcPct val="89000"/>
              </a:lnSpc>
            </a:pPr>
            <a:r>
              <a:rPr lang="en-US" sz="1266" dirty="0" err="1">
                <a:latin typeface="Source Sans Pro" charset="0"/>
              </a:rPr>
              <a:t>Donec</a:t>
            </a:r>
            <a:r>
              <a:rPr lang="en-US" sz="1266" dirty="0">
                <a:latin typeface="Source Sans Pro" charset="0"/>
              </a:rPr>
              <a:t> dapibus ex tortor, </a:t>
            </a:r>
            <a:r>
              <a:rPr lang="en-US" sz="1266" dirty="0" err="1">
                <a:latin typeface="Source Sans Pro" charset="0"/>
              </a:rPr>
              <a:t>pellentesque</a:t>
            </a:r>
            <a:endParaRPr lang="en-US" sz="1266" dirty="0">
              <a:latin typeface="Source Sans Pro" charset="0"/>
            </a:endParaRPr>
          </a:p>
        </p:txBody>
      </p:sp>
      <p:grpSp>
        <p:nvGrpSpPr>
          <p:cNvPr id="74" name="Group 73"/>
          <p:cNvGrpSpPr/>
          <p:nvPr/>
        </p:nvGrpSpPr>
        <p:grpSpPr>
          <a:xfrm>
            <a:off x="4235146" y="1227784"/>
            <a:ext cx="8623252" cy="3057355"/>
            <a:chOff x="4015431" y="1164184"/>
            <a:chExt cx="8176569" cy="2898985"/>
          </a:xfrm>
        </p:grpSpPr>
        <p:sp>
          <p:nvSpPr>
            <p:cNvPr id="11" name="Freeform 9"/>
            <p:cNvSpPr/>
            <p:nvPr/>
          </p:nvSpPr>
          <p:spPr bwMode="auto">
            <a:xfrm rot="5400000">
              <a:off x="6247776" y="-1068161"/>
              <a:ext cx="2898985" cy="7363675"/>
            </a:xfrm>
            <a:custGeom>
              <a:avLst/>
              <a:gdLst>
                <a:gd name="T0" fmla="*/ 244 w 326"/>
                <a:gd name="T1" fmla="*/ 207 h 830"/>
                <a:gd name="T2" fmla="*/ 72 w 326"/>
                <a:gd name="T3" fmla="*/ 314 h 830"/>
                <a:gd name="T4" fmla="*/ 0 w 326"/>
                <a:gd name="T5" fmla="*/ 515 h 830"/>
                <a:gd name="T6" fmla="*/ 316 w 326"/>
                <a:gd name="T7" fmla="*/ 830 h 830"/>
                <a:gd name="T8" fmla="*/ 326 w 326"/>
                <a:gd name="T9" fmla="*/ 821 h 830"/>
                <a:gd name="T10" fmla="*/ 316 w 326"/>
                <a:gd name="T11" fmla="*/ 811 h 830"/>
                <a:gd name="T12" fmla="*/ 20 w 326"/>
                <a:gd name="T13" fmla="*/ 515 h 830"/>
                <a:gd name="T14" fmla="*/ 256 w 326"/>
                <a:gd name="T15" fmla="*/ 224 h 830"/>
                <a:gd name="T16" fmla="*/ 263 w 326"/>
                <a:gd name="T17" fmla="*/ 215 h 830"/>
                <a:gd name="T18" fmla="*/ 263 w 326"/>
                <a:gd name="T19" fmla="*/ 0 h 830"/>
                <a:gd name="T20" fmla="*/ 244 w 326"/>
                <a:gd name="T21" fmla="*/ 0 h 830"/>
                <a:gd name="T22" fmla="*/ 244 w 326"/>
                <a:gd name="T23" fmla="*/ 207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6" h="830">
                  <a:moveTo>
                    <a:pt x="244" y="207"/>
                  </a:moveTo>
                  <a:cubicBezTo>
                    <a:pt x="177" y="223"/>
                    <a:pt x="116" y="261"/>
                    <a:pt x="72" y="314"/>
                  </a:cubicBezTo>
                  <a:cubicBezTo>
                    <a:pt x="26" y="370"/>
                    <a:pt x="0" y="442"/>
                    <a:pt x="0" y="515"/>
                  </a:cubicBezTo>
                  <a:cubicBezTo>
                    <a:pt x="0" y="689"/>
                    <a:pt x="142" y="830"/>
                    <a:pt x="316" y="830"/>
                  </a:cubicBezTo>
                  <a:cubicBezTo>
                    <a:pt x="322" y="830"/>
                    <a:pt x="326" y="826"/>
                    <a:pt x="326" y="821"/>
                  </a:cubicBezTo>
                  <a:cubicBezTo>
                    <a:pt x="326" y="815"/>
                    <a:pt x="322" y="811"/>
                    <a:pt x="316" y="811"/>
                  </a:cubicBezTo>
                  <a:cubicBezTo>
                    <a:pt x="153" y="811"/>
                    <a:pt x="20" y="678"/>
                    <a:pt x="20" y="515"/>
                  </a:cubicBezTo>
                  <a:cubicBezTo>
                    <a:pt x="20" y="375"/>
                    <a:pt x="119" y="253"/>
                    <a:pt x="256" y="224"/>
                  </a:cubicBezTo>
                  <a:cubicBezTo>
                    <a:pt x="260" y="224"/>
                    <a:pt x="263" y="220"/>
                    <a:pt x="263" y="215"/>
                  </a:cubicBezTo>
                  <a:cubicBezTo>
                    <a:pt x="263" y="0"/>
                    <a:pt x="263" y="0"/>
                    <a:pt x="263" y="0"/>
                  </a:cubicBezTo>
                  <a:cubicBezTo>
                    <a:pt x="244" y="0"/>
                    <a:pt x="244" y="0"/>
                    <a:pt x="244" y="0"/>
                  </a:cubicBezTo>
                  <a:lnTo>
                    <a:pt x="244" y="207"/>
                  </a:lnTo>
                  <a:close/>
                </a:path>
              </a:pathLst>
            </a:custGeom>
            <a:solidFill>
              <a:schemeClr val="accent1"/>
            </a:solidFill>
            <a:ln>
              <a:noFill/>
            </a:ln>
          </p:spPr>
          <p:txBody>
            <a:bodyPr vert="horz" wrap="square" lIns="96435" tIns="48218" rIns="96435" bIns="48218" numCol="1" anchor="t" anchorCtr="0" compatLnSpc="1"/>
            <a:lstStyle/>
            <a:p>
              <a:endParaRPr lang="en-US" dirty="0">
                <a:latin typeface="Source Sans Pro" charset="0"/>
              </a:endParaRPr>
            </a:p>
          </p:txBody>
        </p:sp>
        <p:sp>
          <p:nvSpPr>
            <p:cNvPr id="69" name="Rectangle 68"/>
            <p:cNvSpPr/>
            <p:nvPr/>
          </p:nvSpPr>
          <p:spPr>
            <a:xfrm>
              <a:off x="11379106" y="3336507"/>
              <a:ext cx="812894" cy="1610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ource Sans Pro" charset="0"/>
              </a:endParaRPr>
            </a:p>
          </p:txBody>
        </p:sp>
      </p:grpSp>
      <p:grpSp>
        <p:nvGrpSpPr>
          <p:cNvPr id="73" name="Group 72"/>
          <p:cNvGrpSpPr/>
          <p:nvPr/>
        </p:nvGrpSpPr>
        <p:grpSpPr>
          <a:xfrm>
            <a:off x="5010626" y="2039820"/>
            <a:ext cx="7847772" cy="2464603"/>
            <a:chOff x="4750741" y="1934157"/>
            <a:chExt cx="7441259" cy="2336937"/>
          </a:xfrm>
        </p:grpSpPr>
        <p:sp>
          <p:nvSpPr>
            <p:cNvPr id="9" name="Freeform 7"/>
            <p:cNvSpPr/>
            <p:nvPr/>
          </p:nvSpPr>
          <p:spPr bwMode="auto">
            <a:xfrm rot="5400000">
              <a:off x="6896455" y="-211557"/>
              <a:ext cx="2336937" cy="6628365"/>
            </a:xfrm>
            <a:custGeom>
              <a:avLst/>
              <a:gdLst>
                <a:gd name="T0" fmla="*/ 243 w 263"/>
                <a:gd name="T1" fmla="*/ 283 h 747"/>
                <a:gd name="T2" fmla="*/ 232 w 263"/>
                <a:gd name="T3" fmla="*/ 282 h 747"/>
                <a:gd name="T4" fmla="*/ 0 w 263"/>
                <a:gd name="T5" fmla="*/ 515 h 747"/>
                <a:gd name="T6" fmla="*/ 232 w 263"/>
                <a:gd name="T7" fmla="*/ 747 h 747"/>
                <a:gd name="T8" fmla="*/ 242 w 263"/>
                <a:gd name="T9" fmla="*/ 737 h 747"/>
                <a:gd name="T10" fmla="*/ 232 w 263"/>
                <a:gd name="T11" fmla="*/ 727 h 747"/>
                <a:gd name="T12" fmla="*/ 19 w 263"/>
                <a:gd name="T13" fmla="*/ 515 h 747"/>
                <a:gd name="T14" fmla="*/ 232 w 263"/>
                <a:gd name="T15" fmla="*/ 302 h 747"/>
                <a:gd name="T16" fmla="*/ 253 w 263"/>
                <a:gd name="T17" fmla="*/ 303 h 747"/>
                <a:gd name="T18" fmla="*/ 260 w 263"/>
                <a:gd name="T19" fmla="*/ 300 h 747"/>
                <a:gd name="T20" fmla="*/ 263 w 263"/>
                <a:gd name="T21" fmla="*/ 293 h 747"/>
                <a:gd name="T22" fmla="*/ 263 w 263"/>
                <a:gd name="T23" fmla="*/ 0 h 747"/>
                <a:gd name="T24" fmla="*/ 243 w 263"/>
                <a:gd name="T25" fmla="*/ 0 h 747"/>
                <a:gd name="T26" fmla="*/ 243 w 263"/>
                <a:gd name="T27" fmla="*/ 283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3" h="747">
                  <a:moveTo>
                    <a:pt x="243" y="283"/>
                  </a:moveTo>
                  <a:cubicBezTo>
                    <a:pt x="240" y="282"/>
                    <a:pt x="235" y="282"/>
                    <a:pt x="232" y="282"/>
                  </a:cubicBezTo>
                  <a:cubicBezTo>
                    <a:pt x="104" y="282"/>
                    <a:pt x="0" y="386"/>
                    <a:pt x="0" y="515"/>
                  </a:cubicBezTo>
                  <a:cubicBezTo>
                    <a:pt x="0" y="643"/>
                    <a:pt x="104" y="747"/>
                    <a:pt x="232" y="747"/>
                  </a:cubicBezTo>
                  <a:cubicBezTo>
                    <a:pt x="238" y="747"/>
                    <a:pt x="242" y="743"/>
                    <a:pt x="242" y="737"/>
                  </a:cubicBezTo>
                  <a:cubicBezTo>
                    <a:pt x="242" y="732"/>
                    <a:pt x="238" y="727"/>
                    <a:pt x="232" y="727"/>
                  </a:cubicBezTo>
                  <a:cubicBezTo>
                    <a:pt x="115" y="727"/>
                    <a:pt x="19" y="632"/>
                    <a:pt x="19" y="515"/>
                  </a:cubicBezTo>
                  <a:cubicBezTo>
                    <a:pt x="19" y="397"/>
                    <a:pt x="115" y="302"/>
                    <a:pt x="232" y="302"/>
                  </a:cubicBezTo>
                  <a:cubicBezTo>
                    <a:pt x="239" y="302"/>
                    <a:pt x="252" y="303"/>
                    <a:pt x="253" y="303"/>
                  </a:cubicBezTo>
                  <a:cubicBezTo>
                    <a:pt x="255" y="303"/>
                    <a:pt x="258" y="302"/>
                    <a:pt x="260" y="300"/>
                  </a:cubicBezTo>
                  <a:cubicBezTo>
                    <a:pt x="262" y="298"/>
                    <a:pt x="263" y="296"/>
                    <a:pt x="263" y="293"/>
                  </a:cubicBezTo>
                  <a:cubicBezTo>
                    <a:pt x="263" y="0"/>
                    <a:pt x="263" y="0"/>
                    <a:pt x="263" y="0"/>
                  </a:cubicBezTo>
                  <a:cubicBezTo>
                    <a:pt x="243" y="0"/>
                    <a:pt x="243" y="0"/>
                    <a:pt x="243" y="0"/>
                  </a:cubicBezTo>
                  <a:lnTo>
                    <a:pt x="243" y="283"/>
                  </a:lnTo>
                  <a:close/>
                </a:path>
              </a:pathLst>
            </a:custGeom>
            <a:solidFill>
              <a:schemeClr val="accent2"/>
            </a:solidFill>
            <a:ln>
              <a:noFill/>
            </a:ln>
          </p:spPr>
          <p:txBody>
            <a:bodyPr vert="horz" wrap="square" lIns="96435" tIns="48218" rIns="96435" bIns="48218" numCol="1" anchor="t" anchorCtr="0" compatLnSpc="1"/>
            <a:lstStyle/>
            <a:p>
              <a:endParaRPr lang="en-US" dirty="0">
                <a:latin typeface="Source Sans Pro" charset="0"/>
              </a:endParaRPr>
            </a:p>
          </p:txBody>
        </p:sp>
        <p:sp>
          <p:nvSpPr>
            <p:cNvPr id="70" name="Rectangle 69"/>
            <p:cNvSpPr/>
            <p:nvPr/>
          </p:nvSpPr>
          <p:spPr>
            <a:xfrm>
              <a:off x="11379106" y="4094276"/>
              <a:ext cx="812894" cy="1768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ource Sans Pro" charset="0"/>
              </a:endParaRPr>
            </a:p>
          </p:txBody>
        </p:sp>
      </p:grpSp>
      <p:grpSp>
        <p:nvGrpSpPr>
          <p:cNvPr id="72" name="Group 71"/>
          <p:cNvGrpSpPr/>
          <p:nvPr/>
        </p:nvGrpSpPr>
        <p:grpSpPr>
          <a:xfrm>
            <a:off x="5797249" y="2838985"/>
            <a:ext cx="7061148" cy="2466831"/>
            <a:chOff x="5496618" y="2691926"/>
            <a:chExt cx="6695382" cy="2339050"/>
          </a:xfrm>
        </p:grpSpPr>
        <p:sp>
          <p:nvSpPr>
            <p:cNvPr id="7" name="Freeform 5"/>
            <p:cNvSpPr/>
            <p:nvPr/>
          </p:nvSpPr>
          <p:spPr bwMode="auto">
            <a:xfrm rot="5400000">
              <a:off x="7268337" y="920207"/>
              <a:ext cx="2339050" cy="5882488"/>
            </a:xfrm>
            <a:custGeom>
              <a:avLst/>
              <a:gdLst>
                <a:gd name="T0" fmla="*/ 244 w 263"/>
                <a:gd name="T1" fmla="*/ 400 h 663"/>
                <a:gd name="T2" fmla="*/ 149 w 263"/>
                <a:gd name="T3" fmla="*/ 366 h 663"/>
                <a:gd name="T4" fmla="*/ 0 w 263"/>
                <a:gd name="T5" fmla="*/ 515 h 663"/>
                <a:gd name="T6" fmla="*/ 149 w 263"/>
                <a:gd name="T7" fmla="*/ 663 h 663"/>
                <a:gd name="T8" fmla="*/ 159 w 263"/>
                <a:gd name="T9" fmla="*/ 654 h 663"/>
                <a:gd name="T10" fmla="*/ 149 w 263"/>
                <a:gd name="T11" fmla="*/ 644 h 663"/>
                <a:gd name="T12" fmla="*/ 20 w 263"/>
                <a:gd name="T13" fmla="*/ 515 h 663"/>
                <a:gd name="T14" fmla="*/ 149 w 263"/>
                <a:gd name="T15" fmla="*/ 385 h 663"/>
                <a:gd name="T16" fmla="*/ 246 w 263"/>
                <a:gd name="T17" fmla="*/ 429 h 663"/>
                <a:gd name="T18" fmla="*/ 257 w 263"/>
                <a:gd name="T19" fmla="*/ 432 h 663"/>
                <a:gd name="T20" fmla="*/ 263 w 263"/>
                <a:gd name="T21" fmla="*/ 423 h 663"/>
                <a:gd name="T22" fmla="*/ 263 w 263"/>
                <a:gd name="T23" fmla="*/ 0 h 663"/>
                <a:gd name="T24" fmla="*/ 244 w 263"/>
                <a:gd name="T25" fmla="*/ 0 h 663"/>
                <a:gd name="T26" fmla="*/ 244 w 263"/>
                <a:gd name="T27" fmla="*/ 400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3" h="663">
                  <a:moveTo>
                    <a:pt x="244" y="400"/>
                  </a:moveTo>
                  <a:cubicBezTo>
                    <a:pt x="217" y="378"/>
                    <a:pt x="184" y="366"/>
                    <a:pt x="149" y="366"/>
                  </a:cubicBezTo>
                  <a:cubicBezTo>
                    <a:pt x="67" y="366"/>
                    <a:pt x="0" y="433"/>
                    <a:pt x="0" y="515"/>
                  </a:cubicBezTo>
                  <a:cubicBezTo>
                    <a:pt x="0" y="597"/>
                    <a:pt x="67" y="663"/>
                    <a:pt x="149" y="663"/>
                  </a:cubicBezTo>
                  <a:cubicBezTo>
                    <a:pt x="155" y="663"/>
                    <a:pt x="159" y="659"/>
                    <a:pt x="159" y="654"/>
                  </a:cubicBezTo>
                  <a:cubicBezTo>
                    <a:pt x="159" y="648"/>
                    <a:pt x="155" y="644"/>
                    <a:pt x="149" y="644"/>
                  </a:cubicBezTo>
                  <a:cubicBezTo>
                    <a:pt x="78" y="644"/>
                    <a:pt x="20" y="586"/>
                    <a:pt x="20" y="515"/>
                  </a:cubicBezTo>
                  <a:cubicBezTo>
                    <a:pt x="20" y="443"/>
                    <a:pt x="78" y="385"/>
                    <a:pt x="149" y="385"/>
                  </a:cubicBezTo>
                  <a:cubicBezTo>
                    <a:pt x="186" y="385"/>
                    <a:pt x="222" y="401"/>
                    <a:pt x="246" y="429"/>
                  </a:cubicBezTo>
                  <a:cubicBezTo>
                    <a:pt x="249" y="432"/>
                    <a:pt x="253" y="433"/>
                    <a:pt x="257" y="432"/>
                  </a:cubicBezTo>
                  <a:cubicBezTo>
                    <a:pt x="261" y="430"/>
                    <a:pt x="263" y="427"/>
                    <a:pt x="263" y="423"/>
                  </a:cubicBezTo>
                  <a:cubicBezTo>
                    <a:pt x="263" y="0"/>
                    <a:pt x="263" y="0"/>
                    <a:pt x="263" y="0"/>
                  </a:cubicBezTo>
                  <a:cubicBezTo>
                    <a:pt x="244" y="0"/>
                    <a:pt x="244" y="0"/>
                    <a:pt x="244" y="0"/>
                  </a:cubicBezTo>
                  <a:lnTo>
                    <a:pt x="244" y="400"/>
                  </a:lnTo>
                  <a:close/>
                </a:path>
              </a:pathLst>
            </a:custGeom>
            <a:solidFill>
              <a:schemeClr val="accent3"/>
            </a:solidFill>
            <a:ln>
              <a:noFill/>
            </a:ln>
          </p:spPr>
          <p:txBody>
            <a:bodyPr vert="horz" wrap="square" lIns="96435" tIns="48218" rIns="96435" bIns="48218" numCol="1" anchor="t" anchorCtr="0" compatLnSpc="1"/>
            <a:lstStyle/>
            <a:p>
              <a:endParaRPr lang="en-US" dirty="0">
                <a:latin typeface="Source Sans Pro" charset="0"/>
              </a:endParaRPr>
            </a:p>
          </p:txBody>
        </p:sp>
        <p:sp>
          <p:nvSpPr>
            <p:cNvPr id="71" name="Rectangle 70"/>
            <p:cNvSpPr/>
            <p:nvPr/>
          </p:nvSpPr>
          <p:spPr>
            <a:xfrm>
              <a:off x="11379106" y="4857610"/>
              <a:ext cx="812894" cy="1610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ource Sans Pro" charset="0"/>
              </a:endParaRPr>
            </a:p>
          </p:txBody>
        </p:sp>
      </p:grpSp>
      <p:sp>
        <p:nvSpPr>
          <p:cNvPr id="75" name="文本框 74"/>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文本框 75"/>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椭圆 76"/>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椭圆 77"/>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252696024"/>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1350"/>
                                      </p:stCondLst>
                                      <p:childTnLst>
                                        <p:set>
                                          <p:cBhvr>
                                            <p:cTn id="6" dur="1" fill="hold">
                                              <p:stCondLst>
                                                <p:cond delay="0"/>
                                              </p:stCondLst>
                                            </p:cTn>
                                            <p:tgtEl>
                                              <p:spTgt spid="63"/>
                                            </p:tgtEl>
                                            <p:attrNameLst>
                                              <p:attrName>style.visibility</p:attrName>
                                            </p:attrNameLst>
                                          </p:cBhvr>
                                          <p:to>
                                            <p:strVal val="visible"/>
                                          </p:to>
                                        </p:set>
                                        <p:animEffect transition="in" filter="wipe(right)">
                                          <p:cBhvr>
                                            <p:cTn id="7" dur="250"/>
                                            <p:tgtEl>
                                              <p:spTgt spid="63"/>
                                            </p:tgtEl>
                                          </p:cBhvr>
                                        </p:animEffect>
                                      </p:childTnLst>
                                    </p:cTn>
                                  </p:par>
                                  <p:par>
                                    <p:cTn id="8" presetID="10" presetClass="entr" presetSubtype="0" fill="hold" grpId="0" nodeType="withEffect">
                                      <p:stCondLst>
                                        <p:cond delay="1950"/>
                                      </p:stCondLst>
                                      <p:childTnLst>
                                        <p:set>
                                          <p:cBhvr>
                                            <p:cTn id="9" dur="1" fill="hold">
                                              <p:stCondLst>
                                                <p:cond delay="0"/>
                                              </p:stCondLst>
                                            </p:cTn>
                                            <p:tgtEl>
                                              <p:spTgt spid="64"/>
                                            </p:tgtEl>
                                            <p:attrNameLst>
                                              <p:attrName>style.visibility</p:attrName>
                                            </p:attrNameLst>
                                          </p:cBhvr>
                                          <p:to>
                                            <p:strVal val="visible"/>
                                          </p:to>
                                        </p:set>
                                        <p:animEffect transition="in" filter="fade">
                                          <p:cBhvr>
                                            <p:cTn id="10" dur="250"/>
                                            <p:tgtEl>
                                              <p:spTgt spid="64"/>
                                            </p:tgtEl>
                                          </p:cBhvr>
                                        </p:animEffect>
                                      </p:childTnLst>
                                    </p:cTn>
                                  </p:par>
                                  <p:par>
                                    <p:cTn id="11" presetID="22" presetClass="entr" presetSubtype="2" fill="hold" grpId="0" nodeType="withEffect">
                                      <p:stCondLst>
                                        <p:cond delay="1350"/>
                                      </p:stCondLst>
                                      <p:childTnLst>
                                        <p:set>
                                          <p:cBhvr>
                                            <p:cTn id="12" dur="1" fill="hold">
                                              <p:stCondLst>
                                                <p:cond delay="0"/>
                                              </p:stCondLst>
                                            </p:cTn>
                                            <p:tgtEl>
                                              <p:spTgt spid="65"/>
                                            </p:tgtEl>
                                            <p:attrNameLst>
                                              <p:attrName>style.visibility</p:attrName>
                                            </p:attrNameLst>
                                          </p:cBhvr>
                                          <p:to>
                                            <p:strVal val="visible"/>
                                          </p:to>
                                        </p:set>
                                        <p:animEffect transition="in" filter="wipe(right)">
                                          <p:cBhvr>
                                            <p:cTn id="13" dur="250"/>
                                            <p:tgtEl>
                                              <p:spTgt spid="65"/>
                                            </p:tgtEl>
                                          </p:cBhvr>
                                        </p:animEffect>
                                      </p:childTnLst>
                                    </p:cTn>
                                  </p:par>
                                  <p:par>
                                    <p:cTn id="14" presetID="10" presetClass="entr" presetSubtype="0" fill="hold" grpId="0" nodeType="withEffect">
                                      <p:stCondLst>
                                        <p:cond delay="1950"/>
                                      </p:stCondLst>
                                      <p:childTnLst>
                                        <p:set>
                                          <p:cBhvr>
                                            <p:cTn id="15" dur="1" fill="hold">
                                              <p:stCondLst>
                                                <p:cond delay="0"/>
                                              </p:stCondLst>
                                            </p:cTn>
                                            <p:tgtEl>
                                              <p:spTgt spid="66"/>
                                            </p:tgtEl>
                                            <p:attrNameLst>
                                              <p:attrName>style.visibility</p:attrName>
                                            </p:attrNameLst>
                                          </p:cBhvr>
                                          <p:to>
                                            <p:strVal val="visible"/>
                                          </p:to>
                                        </p:set>
                                        <p:animEffect transition="in" filter="fade">
                                          <p:cBhvr>
                                            <p:cTn id="16" dur="250"/>
                                            <p:tgtEl>
                                              <p:spTgt spid="66"/>
                                            </p:tgtEl>
                                          </p:cBhvr>
                                        </p:animEffect>
                                      </p:childTnLst>
                                    </p:cTn>
                                  </p:par>
                                  <p:par>
                                    <p:cTn id="17" presetID="22" presetClass="entr" presetSubtype="2" fill="hold" grpId="0" nodeType="withEffect">
                                      <p:stCondLst>
                                        <p:cond delay="1350"/>
                                      </p:stCondLst>
                                      <p:childTnLst>
                                        <p:set>
                                          <p:cBhvr>
                                            <p:cTn id="18" dur="1" fill="hold">
                                              <p:stCondLst>
                                                <p:cond delay="0"/>
                                              </p:stCondLst>
                                            </p:cTn>
                                            <p:tgtEl>
                                              <p:spTgt spid="67"/>
                                            </p:tgtEl>
                                            <p:attrNameLst>
                                              <p:attrName>style.visibility</p:attrName>
                                            </p:attrNameLst>
                                          </p:cBhvr>
                                          <p:to>
                                            <p:strVal val="visible"/>
                                          </p:to>
                                        </p:set>
                                        <p:animEffect transition="in" filter="wipe(right)">
                                          <p:cBhvr>
                                            <p:cTn id="19" dur="250"/>
                                            <p:tgtEl>
                                              <p:spTgt spid="67"/>
                                            </p:tgtEl>
                                          </p:cBhvr>
                                        </p:animEffect>
                                      </p:childTnLst>
                                    </p:cTn>
                                  </p:par>
                                  <p:par>
                                    <p:cTn id="20" presetID="10" presetClass="entr" presetSubtype="0" fill="hold" grpId="0" nodeType="withEffect">
                                      <p:stCondLst>
                                        <p:cond delay="1950"/>
                                      </p:stCondLst>
                                      <p:childTnLst>
                                        <p:set>
                                          <p:cBhvr>
                                            <p:cTn id="21" dur="1" fill="hold">
                                              <p:stCondLst>
                                                <p:cond delay="0"/>
                                              </p:stCondLst>
                                            </p:cTn>
                                            <p:tgtEl>
                                              <p:spTgt spid="68"/>
                                            </p:tgtEl>
                                            <p:attrNameLst>
                                              <p:attrName>style.visibility</p:attrName>
                                            </p:attrNameLst>
                                          </p:cBhvr>
                                          <p:to>
                                            <p:strVal val="visible"/>
                                          </p:to>
                                        </p:set>
                                        <p:animEffect transition="in" filter="fade">
                                          <p:cBhvr>
                                            <p:cTn id="22" dur="250"/>
                                            <p:tgtEl>
                                              <p:spTgt spid="68"/>
                                            </p:tgtEl>
                                          </p:cBhvr>
                                        </p:animEffect>
                                      </p:childTnLst>
                                    </p:cTn>
                                  </p:par>
                                  <p:par>
                                    <p:cTn id="23" presetID="2" presetClass="entr" presetSubtype="4" fill="hold" nodeType="withEffect" p14:presetBounceEnd="62000">
                                      <p:stCondLst>
                                        <p:cond delay="0"/>
                                      </p:stCondLst>
                                      <p:childTnLst>
                                        <p:set>
                                          <p:cBhvr>
                                            <p:cTn id="24" dur="1" fill="hold">
                                              <p:stCondLst>
                                                <p:cond delay="0"/>
                                              </p:stCondLst>
                                            </p:cTn>
                                            <p:tgtEl>
                                              <p:spTgt spid="62"/>
                                            </p:tgtEl>
                                            <p:attrNameLst>
                                              <p:attrName>style.visibility</p:attrName>
                                            </p:attrNameLst>
                                          </p:cBhvr>
                                          <p:to>
                                            <p:strVal val="visible"/>
                                          </p:to>
                                        </p:set>
                                        <p:anim calcmode="lin" valueType="num" p14:bounceEnd="62000">
                                          <p:cBhvr additive="base">
                                            <p:cTn id="25" dur="1000" fill="hold"/>
                                            <p:tgtEl>
                                              <p:spTgt spid="62"/>
                                            </p:tgtEl>
                                            <p:attrNameLst>
                                              <p:attrName>ppt_x</p:attrName>
                                            </p:attrNameLst>
                                          </p:cBhvr>
                                          <p:tavLst>
                                            <p:tav tm="0">
                                              <p:val>
                                                <p:strVal val="#ppt_x"/>
                                              </p:val>
                                            </p:tav>
                                            <p:tav tm="100000">
                                              <p:val>
                                                <p:strVal val="#ppt_x"/>
                                              </p:val>
                                            </p:tav>
                                          </p:tavLst>
                                        </p:anim>
                                        <p:anim calcmode="lin" valueType="num" p14:bounceEnd="62000">
                                          <p:cBhvr additive="base">
                                            <p:cTn id="26" dur="1000" fill="hold"/>
                                            <p:tgtEl>
                                              <p:spTgt spid="62"/>
                                            </p:tgtEl>
                                            <p:attrNameLst>
                                              <p:attrName>ppt_y</p:attrName>
                                            </p:attrNameLst>
                                          </p:cBhvr>
                                          <p:tavLst>
                                            <p:tav tm="0">
                                              <p:val>
                                                <p:strVal val="1+#ppt_h/2"/>
                                              </p:val>
                                            </p:tav>
                                            <p:tav tm="100000">
                                              <p:val>
                                                <p:strVal val="#ppt_y"/>
                                              </p:val>
                                            </p:tav>
                                          </p:tavLst>
                                        </p:anim>
                                      </p:childTnLst>
                                    </p:cTn>
                                  </p:par>
                                  <p:par>
                                    <p:cTn id="27" presetID="22" presetClass="entr" presetSubtype="2" fill="hold" nodeType="withEffect">
                                      <p:stCondLst>
                                        <p:cond delay="500"/>
                                      </p:stCondLst>
                                      <p:childTnLst>
                                        <p:set>
                                          <p:cBhvr>
                                            <p:cTn id="28" dur="1" fill="hold">
                                              <p:stCondLst>
                                                <p:cond delay="0"/>
                                              </p:stCondLst>
                                            </p:cTn>
                                            <p:tgtEl>
                                              <p:spTgt spid="72"/>
                                            </p:tgtEl>
                                            <p:attrNameLst>
                                              <p:attrName>style.visibility</p:attrName>
                                            </p:attrNameLst>
                                          </p:cBhvr>
                                          <p:to>
                                            <p:strVal val="visible"/>
                                          </p:to>
                                        </p:set>
                                        <p:animEffect transition="in" filter="wipe(right)">
                                          <p:cBhvr>
                                            <p:cTn id="29" dur="500"/>
                                            <p:tgtEl>
                                              <p:spTgt spid="72"/>
                                            </p:tgtEl>
                                          </p:cBhvr>
                                        </p:animEffect>
                                      </p:childTnLst>
                                    </p:cTn>
                                  </p:par>
                                  <p:par>
                                    <p:cTn id="30" presetID="22" presetClass="entr" presetSubtype="2" fill="hold" nodeType="withEffect">
                                      <p:stCondLst>
                                        <p:cond delay="750"/>
                                      </p:stCondLst>
                                      <p:childTnLst>
                                        <p:set>
                                          <p:cBhvr>
                                            <p:cTn id="31" dur="1" fill="hold">
                                              <p:stCondLst>
                                                <p:cond delay="0"/>
                                              </p:stCondLst>
                                            </p:cTn>
                                            <p:tgtEl>
                                              <p:spTgt spid="73"/>
                                            </p:tgtEl>
                                            <p:attrNameLst>
                                              <p:attrName>style.visibility</p:attrName>
                                            </p:attrNameLst>
                                          </p:cBhvr>
                                          <p:to>
                                            <p:strVal val="visible"/>
                                          </p:to>
                                        </p:set>
                                        <p:animEffect transition="in" filter="wipe(right)">
                                          <p:cBhvr>
                                            <p:cTn id="32" dur="500"/>
                                            <p:tgtEl>
                                              <p:spTgt spid="73"/>
                                            </p:tgtEl>
                                          </p:cBhvr>
                                        </p:animEffect>
                                      </p:childTnLst>
                                    </p:cTn>
                                  </p:par>
                                  <p:par>
                                    <p:cTn id="33" presetID="22" presetClass="entr" presetSubtype="2" fill="hold" nodeType="withEffect">
                                      <p:stCondLst>
                                        <p:cond delay="1000"/>
                                      </p:stCondLst>
                                      <p:childTnLst>
                                        <p:set>
                                          <p:cBhvr>
                                            <p:cTn id="34" dur="1" fill="hold">
                                              <p:stCondLst>
                                                <p:cond delay="0"/>
                                              </p:stCondLst>
                                            </p:cTn>
                                            <p:tgtEl>
                                              <p:spTgt spid="74"/>
                                            </p:tgtEl>
                                            <p:attrNameLst>
                                              <p:attrName>style.visibility</p:attrName>
                                            </p:attrNameLst>
                                          </p:cBhvr>
                                          <p:to>
                                            <p:strVal val="visible"/>
                                          </p:to>
                                        </p:set>
                                        <p:animEffect transition="in" filter="wipe(right)">
                                          <p:cBhvr>
                                            <p:cTn id="35"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p:bldP spid="65" grpId="0" animBg="1"/>
          <p:bldP spid="66" grpId="0"/>
          <p:bldP spid="67" grpId="0" animBg="1"/>
          <p:bldP spid="6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1350"/>
                                      </p:stCondLst>
                                      <p:childTnLst>
                                        <p:set>
                                          <p:cBhvr>
                                            <p:cTn id="6" dur="1" fill="hold">
                                              <p:stCondLst>
                                                <p:cond delay="0"/>
                                              </p:stCondLst>
                                            </p:cTn>
                                            <p:tgtEl>
                                              <p:spTgt spid="63"/>
                                            </p:tgtEl>
                                            <p:attrNameLst>
                                              <p:attrName>style.visibility</p:attrName>
                                            </p:attrNameLst>
                                          </p:cBhvr>
                                          <p:to>
                                            <p:strVal val="visible"/>
                                          </p:to>
                                        </p:set>
                                        <p:animEffect transition="in" filter="wipe(right)">
                                          <p:cBhvr>
                                            <p:cTn id="7" dur="250"/>
                                            <p:tgtEl>
                                              <p:spTgt spid="63"/>
                                            </p:tgtEl>
                                          </p:cBhvr>
                                        </p:animEffect>
                                      </p:childTnLst>
                                    </p:cTn>
                                  </p:par>
                                  <p:par>
                                    <p:cTn id="8" presetID="10" presetClass="entr" presetSubtype="0" fill="hold" grpId="0" nodeType="withEffect">
                                      <p:stCondLst>
                                        <p:cond delay="1950"/>
                                      </p:stCondLst>
                                      <p:childTnLst>
                                        <p:set>
                                          <p:cBhvr>
                                            <p:cTn id="9" dur="1" fill="hold">
                                              <p:stCondLst>
                                                <p:cond delay="0"/>
                                              </p:stCondLst>
                                            </p:cTn>
                                            <p:tgtEl>
                                              <p:spTgt spid="64"/>
                                            </p:tgtEl>
                                            <p:attrNameLst>
                                              <p:attrName>style.visibility</p:attrName>
                                            </p:attrNameLst>
                                          </p:cBhvr>
                                          <p:to>
                                            <p:strVal val="visible"/>
                                          </p:to>
                                        </p:set>
                                        <p:animEffect transition="in" filter="fade">
                                          <p:cBhvr>
                                            <p:cTn id="10" dur="250"/>
                                            <p:tgtEl>
                                              <p:spTgt spid="64"/>
                                            </p:tgtEl>
                                          </p:cBhvr>
                                        </p:animEffect>
                                      </p:childTnLst>
                                    </p:cTn>
                                  </p:par>
                                  <p:par>
                                    <p:cTn id="11" presetID="22" presetClass="entr" presetSubtype="2" fill="hold" grpId="0" nodeType="withEffect">
                                      <p:stCondLst>
                                        <p:cond delay="1350"/>
                                      </p:stCondLst>
                                      <p:childTnLst>
                                        <p:set>
                                          <p:cBhvr>
                                            <p:cTn id="12" dur="1" fill="hold">
                                              <p:stCondLst>
                                                <p:cond delay="0"/>
                                              </p:stCondLst>
                                            </p:cTn>
                                            <p:tgtEl>
                                              <p:spTgt spid="65"/>
                                            </p:tgtEl>
                                            <p:attrNameLst>
                                              <p:attrName>style.visibility</p:attrName>
                                            </p:attrNameLst>
                                          </p:cBhvr>
                                          <p:to>
                                            <p:strVal val="visible"/>
                                          </p:to>
                                        </p:set>
                                        <p:animEffect transition="in" filter="wipe(right)">
                                          <p:cBhvr>
                                            <p:cTn id="13" dur="250"/>
                                            <p:tgtEl>
                                              <p:spTgt spid="65"/>
                                            </p:tgtEl>
                                          </p:cBhvr>
                                        </p:animEffect>
                                      </p:childTnLst>
                                    </p:cTn>
                                  </p:par>
                                  <p:par>
                                    <p:cTn id="14" presetID="10" presetClass="entr" presetSubtype="0" fill="hold" grpId="0" nodeType="withEffect">
                                      <p:stCondLst>
                                        <p:cond delay="1950"/>
                                      </p:stCondLst>
                                      <p:childTnLst>
                                        <p:set>
                                          <p:cBhvr>
                                            <p:cTn id="15" dur="1" fill="hold">
                                              <p:stCondLst>
                                                <p:cond delay="0"/>
                                              </p:stCondLst>
                                            </p:cTn>
                                            <p:tgtEl>
                                              <p:spTgt spid="66"/>
                                            </p:tgtEl>
                                            <p:attrNameLst>
                                              <p:attrName>style.visibility</p:attrName>
                                            </p:attrNameLst>
                                          </p:cBhvr>
                                          <p:to>
                                            <p:strVal val="visible"/>
                                          </p:to>
                                        </p:set>
                                        <p:animEffect transition="in" filter="fade">
                                          <p:cBhvr>
                                            <p:cTn id="16" dur="250"/>
                                            <p:tgtEl>
                                              <p:spTgt spid="66"/>
                                            </p:tgtEl>
                                          </p:cBhvr>
                                        </p:animEffect>
                                      </p:childTnLst>
                                    </p:cTn>
                                  </p:par>
                                  <p:par>
                                    <p:cTn id="17" presetID="22" presetClass="entr" presetSubtype="2" fill="hold" grpId="0" nodeType="withEffect">
                                      <p:stCondLst>
                                        <p:cond delay="1350"/>
                                      </p:stCondLst>
                                      <p:childTnLst>
                                        <p:set>
                                          <p:cBhvr>
                                            <p:cTn id="18" dur="1" fill="hold">
                                              <p:stCondLst>
                                                <p:cond delay="0"/>
                                              </p:stCondLst>
                                            </p:cTn>
                                            <p:tgtEl>
                                              <p:spTgt spid="67"/>
                                            </p:tgtEl>
                                            <p:attrNameLst>
                                              <p:attrName>style.visibility</p:attrName>
                                            </p:attrNameLst>
                                          </p:cBhvr>
                                          <p:to>
                                            <p:strVal val="visible"/>
                                          </p:to>
                                        </p:set>
                                        <p:animEffect transition="in" filter="wipe(right)">
                                          <p:cBhvr>
                                            <p:cTn id="19" dur="250"/>
                                            <p:tgtEl>
                                              <p:spTgt spid="67"/>
                                            </p:tgtEl>
                                          </p:cBhvr>
                                        </p:animEffect>
                                      </p:childTnLst>
                                    </p:cTn>
                                  </p:par>
                                  <p:par>
                                    <p:cTn id="20" presetID="10" presetClass="entr" presetSubtype="0" fill="hold" grpId="0" nodeType="withEffect">
                                      <p:stCondLst>
                                        <p:cond delay="1950"/>
                                      </p:stCondLst>
                                      <p:childTnLst>
                                        <p:set>
                                          <p:cBhvr>
                                            <p:cTn id="21" dur="1" fill="hold">
                                              <p:stCondLst>
                                                <p:cond delay="0"/>
                                              </p:stCondLst>
                                            </p:cTn>
                                            <p:tgtEl>
                                              <p:spTgt spid="68"/>
                                            </p:tgtEl>
                                            <p:attrNameLst>
                                              <p:attrName>style.visibility</p:attrName>
                                            </p:attrNameLst>
                                          </p:cBhvr>
                                          <p:to>
                                            <p:strVal val="visible"/>
                                          </p:to>
                                        </p:set>
                                        <p:animEffect transition="in" filter="fade">
                                          <p:cBhvr>
                                            <p:cTn id="22" dur="250"/>
                                            <p:tgtEl>
                                              <p:spTgt spid="68"/>
                                            </p:tgtEl>
                                          </p:cBhvr>
                                        </p:animEffect>
                                      </p:childTnLst>
                                    </p:cTn>
                                  </p:par>
                                  <p:par>
                                    <p:cTn id="23" presetID="2" presetClass="entr" presetSubtype="4" fill="hold" nodeType="withEffect">
                                      <p:stCondLst>
                                        <p:cond delay="0"/>
                                      </p:stCondLst>
                                      <p:childTnLst>
                                        <p:set>
                                          <p:cBhvr>
                                            <p:cTn id="24" dur="1" fill="hold">
                                              <p:stCondLst>
                                                <p:cond delay="0"/>
                                              </p:stCondLst>
                                            </p:cTn>
                                            <p:tgtEl>
                                              <p:spTgt spid="62"/>
                                            </p:tgtEl>
                                            <p:attrNameLst>
                                              <p:attrName>style.visibility</p:attrName>
                                            </p:attrNameLst>
                                          </p:cBhvr>
                                          <p:to>
                                            <p:strVal val="visible"/>
                                          </p:to>
                                        </p:set>
                                        <p:anim calcmode="lin" valueType="num">
                                          <p:cBhvr additive="base">
                                            <p:cTn id="25" dur="1000" fill="hold"/>
                                            <p:tgtEl>
                                              <p:spTgt spid="62"/>
                                            </p:tgtEl>
                                            <p:attrNameLst>
                                              <p:attrName>ppt_x</p:attrName>
                                            </p:attrNameLst>
                                          </p:cBhvr>
                                          <p:tavLst>
                                            <p:tav tm="0">
                                              <p:val>
                                                <p:strVal val="#ppt_x"/>
                                              </p:val>
                                            </p:tav>
                                            <p:tav tm="100000">
                                              <p:val>
                                                <p:strVal val="#ppt_x"/>
                                              </p:val>
                                            </p:tav>
                                          </p:tavLst>
                                        </p:anim>
                                        <p:anim calcmode="lin" valueType="num">
                                          <p:cBhvr additive="base">
                                            <p:cTn id="26" dur="1000" fill="hold"/>
                                            <p:tgtEl>
                                              <p:spTgt spid="62"/>
                                            </p:tgtEl>
                                            <p:attrNameLst>
                                              <p:attrName>ppt_y</p:attrName>
                                            </p:attrNameLst>
                                          </p:cBhvr>
                                          <p:tavLst>
                                            <p:tav tm="0">
                                              <p:val>
                                                <p:strVal val="1+#ppt_h/2"/>
                                              </p:val>
                                            </p:tav>
                                            <p:tav tm="100000">
                                              <p:val>
                                                <p:strVal val="#ppt_y"/>
                                              </p:val>
                                            </p:tav>
                                          </p:tavLst>
                                        </p:anim>
                                      </p:childTnLst>
                                    </p:cTn>
                                  </p:par>
                                  <p:par>
                                    <p:cTn id="27" presetID="22" presetClass="entr" presetSubtype="2" fill="hold" nodeType="withEffect">
                                      <p:stCondLst>
                                        <p:cond delay="500"/>
                                      </p:stCondLst>
                                      <p:childTnLst>
                                        <p:set>
                                          <p:cBhvr>
                                            <p:cTn id="28" dur="1" fill="hold">
                                              <p:stCondLst>
                                                <p:cond delay="0"/>
                                              </p:stCondLst>
                                            </p:cTn>
                                            <p:tgtEl>
                                              <p:spTgt spid="72"/>
                                            </p:tgtEl>
                                            <p:attrNameLst>
                                              <p:attrName>style.visibility</p:attrName>
                                            </p:attrNameLst>
                                          </p:cBhvr>
                                          <p:to>
                                            <p:strVal val="visible"/>
                                          </p:to>
                                        </p:set>
                                        <p:animEffect transition="in" filter="wipe(right)">
                                          <p:cBhvr>
                                            <p:cTn id="29" dur="500"/>
                                            <p:tgtEl>
                                              <p:spTgt spid="72"/>
                                            </p:tgtEl>
                                          </p:cBhvr>
                                        </p:animEffect>
                                      </p:childTnLst>
                                    </p:cTn>
                                  </p:par>
                                  <p:par>
                                    <p:cTn id="30" presetID="22" presetClass="entr" presetSubtype="2" fill="hold" nodeType="withEffect">
                                      <p:stCondLst>
                                        <p:cond delay="750"/>
                                      </p:stCondLst>
                                      <p:childTnLst>
                                        <p:set>
                                          <p:cBhvr>
                                            <p:cTn id="31" dur="1" fill="hold">
                                              <p:stCondLst>
                                                <p:cond delay="0"/>
                                              </p:stCondLst>
                                            </p:cTn>
                                            <p:tgtEl>
                                              <p:spTgt spid="73"/>
                                            </p:tgtEl>
                                            <p:attrNameLst>
                                              <p:attrName>style.visibility</p:attrName>
                                            </p:attrNameLst>
                                          </p:cBhvr>
                                          <p:to>
                                            <p:strVal val="visible"/>
                                          </p:to>
                                        </p:set>
                                        <p:animEffect transition="in" filter="wipe(right)">
                                          <p:cBhvr>
                                            <p:cTn id="32" dur="500"/>
                                            <p:tgtEl>
                                              <p:spTgt spid="73"/>
                                            </p:tgtEl>
                                          </p:cBhvr>
                                        </p:animEffect>
                                      </p:childTnLst>
                                    </p:cTn>
                                  </p:par>
                                  <p:par>
                                    <p:cTn id="33" presetID="22" presetClass="entr" presetSubtype="2" fill="hold" nodeType="withEffect">
                                      <p:stCondLst>
                                        <p:cond delay="1000"/>
                                      </p:stCondLst>
                                      <p:childTnLst>
                                        <p:set>
                                          <p:cBhvr>
                                            <p:cTn id="34" dur="1" fill="hold">
                                              <p:stCondLst>
                                                <p:cond delay="0"/>
                                              </p:stCondLst>
                                            </p:cTn>
                                            <p:tgtEl>
                                              <p:spTgt spid="74"/>
                                            </p:tgtEl>
                                            <p:attrNameLst>
                                              <p:attrName>style.visibility</p:attrName>
                                            </p:attrNameLst>
                                          </p:cBhvr>
                                          <p:to>
                                            <p:strVal val="visible"/>
                                          </p:to>
                                        </p:set>
                                        <p:animEffect transition="in" filter="wipe(right)">
                                          <p:cBhvr>
                                            <p:cTn id="35"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p:bldP spid="65" grpId="0" animBg="1"/>
          <p:bldP spid="66" grpId="0"/>
          <p:bldP spid="67" grpId="0" animBg="1"/>
          <p:bldP spid="68"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938709" y="2598566"/>
            <a:ext cx="3157584" cy="3157584"/>
            <a:chOff x="4682550" y="2463961"/>
            <a:chExt cx="2994022" cy="2994022"/>
          </a:xfrm>
        </p:grpSpPr>
        <p:sp>
          <p:nvSpPr>
            <p:cNvPr id="12" name="Freeform 5"/>
            <p:cNvSpPr>
              <a:spLocks noEditPoints="1"/>
            </p:cNvSpPr>
            <p:nvPr/>
          </p:nvSpPr>
          <p:spPr bwMode="auto">
            <a:xfrm>
              <a:off x="5648803" y="3454710"/>
              <a:ext cx="1056072" cy="1039742"/>
            </a:xfrm>
            <a:custGeom>
              <a:avLst/>
              <a:gdLst>
                <a:gd name="T0" fmla="*/ 0 w 206"/>
                <a:gd name="T1" fmla="*/ 200 h 203"/>
                <a:gd name="T2" fmla="*/ 19 w 206"/>
                <a:gd name="T3" fmla="*/ 166 h 203"/>
                <a:gd name="T4" fmla="*/ 65 w 206"/>
                <a:gd name="T5" fmla="*/ 82 h 203"/>
                <a:gd name="T6" fmla="*/ 78 w 206"/>
                <a:gd name="T7" fmla="*/ 66 h 203"/>
                <a:gd name="T8" fmla="*/ 206 w 206"/>
                <a:gd name="T9" fmla="*/ 0 h 203"/>
                <a:gd name="T10" fmla="*/ 186 w 206"/>
                <a:gd name="T11" fmla="*/ 37 h 203"/>
                <a:gd name="T12" fmla="*/ 131 w 206"/>
                <a:gd name="T13" fmla="*/ 131 h 203"/>
                <a:gd name="T14" fmla="*/ 39 w 206"/>
                <a:gd name="T15" fmla="*/ 185 h 203"/>
                <a:gd name="T16" fmla="*/ 4 w 206"/>
                <a:gd name="T17" fmla="*/ 203 h 203"/>
                <a:gd name="T18" fmla="*/ 0 w 206"/>
                <a:gd name="T19" fmla="*/ 200 h 203"/>
                <a:gd name="T20" fmla="*/ 104 w 206"/>
                <a:gd name="T21" fmla="*/ 126 h 203"/>
                <a:gd name="T22" fmla="*/ 128 w 206"/>
                <a:gd name="T23" fmla="*/ 99 h 203"/>
                <a:gd name="T24" fmla="*/ 101 w 206"/>
                <a:gd name="T25" fmla="*/ 76 h 203"/>
                <a:gd name="T26" fmla="*/ 78 w 206"/>
                <a:gd name="T27" fmla="*/ 101 h 203"/>
                <a:gd name="T28" fmla="*/ 104 w 206"/>
                <a:gd name="T29" fmla="*/ 12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6" h="203">
                  <a:moveTo>
                    <a:pt x="0" y="200"/>
                  </a:moveTo>
                  <a:cubicBezTo>
                    <a:pt x="6" y="189"/>
                    <a:pt x="13" y="177"/>
                    <a:pt x="19" y="166"/>
                  </a:cubicBezTo>
                  <a:cubicBezTo>
                    <a:pt x="34" y="138"/>
                    <a:pt x="49" y="110"/>
                    <a:pt x="65" y="82"/>
                  </a:cubicBezTo>
                  <a:cubicBezTo>
                    <a:pt x="68" y="76"/>
                    <a:pt x="73" y="69"/>
                    <a:pt x="78" y="66"/>
                  </a:cubicBezTo>
                  <a:cubicBezTo>
                    <a:pt x="119" y="43"/>
                    <a:pt x="161" y="21"/>
                    <a:pt x="206" y="0"/>
                  </a:cubicBezTo>
                  <a:cubicBezTo>
                    <a:pt x="199" y="13"/>
                    <a:pt x="193" y="25"/>
                    <a:pt x="186" y="37"/>
                  </a:cubicBezTo>
                  <a:cubicBezTo>
                    <a:pt x="168" y="69"/>
                    <a:pt x="156" y="106"/>
                    <a:pt x="131" y="131"/>
                  </a:cubicBezTo>
                  <a:cubicBezTo>
                    <a:pt x="107" y="156"/>
                    <a:pt x="70" y="168"/>
                    <a:pt x="39" y="185"/>
                  </a:cubicBezTo>
                  <a:cubicBezTo>
                    <a:pt x="27" y="191"/>
                    <a:pt x="15" y="197"/>
                    <a:pt x="4" y="203"/>
                  </a:cubicBezTo>
                  <a:cubicBezTo>
                    <a:pt x="2" y="202"/>
                    <a:pt x="1" y="201"/>
                    <a:pt x="0" y="200"/>
                  </a:cubicBezTo>
                  <a:close/>
                  <a:moveTo>
                    <a:pt x="104" y="126"/>
                  </a:moveTo>
                  <a:cubicBezTo>
                    <a:pt x="118" y="125"/>
                    <a:pt x="128" y="114"/>
                    <a:pt x="128" y="99"/>
                  </a:cubicBezTo>
                  <a:cubicBezTo>
                    <a:pt x="127" y="85"/>
                    <a:pt x="115" y="74"/>
                    <a:pt x="101" y="76"/>
                  </a:cubicBezTo>
                  <a:cubicBezTo>
                    <a:pt x="86" y="77"/>
                    <a:pt x="78" y="86"/>
                    <a:pt x="78" y="101"/>
                  </a:cubicBezTo>
                  <a:cubicBezTo>
                    <a:pt x="78" y="115"/>
                    <a:pt x="90" y="126"/>
                    <a:pt x="104" y="126"/>
                  </a:cubicBez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7"/>
            <p:cNvSpPr>
              <a:spLocks/>
            </p:cNvSpPr>
            <p:nvPr/>
          </p:nvSpPr>
          <p:spPr bwMode="auto">
            <a:xfrm>
              <a:off x="6552453" y="4431850"/>
              <a:ext cx="775724" cy="718564"/>
            </a:xfrm>
            <a:custGeom>
              <a:avLst/>
              <a:gdLst>
                <a:gd name="T0" fmla="*/ 0 w 151"/>
                <a:gd name="T1" fmla="*/ 140 h 140"/>
                <a:gd name="T2" fmla="*/ 151 w 151"/>
                <a:gd name="T3" fmla="*/ 0 h 140"/>
                <a:gd name="T4" fmla="*/ 0 w 151"/>
                <a:gd name="T5" fmla="*/ 140 h 140"/>
              </a:gdLst>
              <a:ahLst/>
              <a:cxnLst>
                <a:cxn ang="0">
                  <a:pos x="T0" y="T1"/>
                </a:cxn>
                <a:cxn ang="0">
                  <a:pos x="T2" y="T3"/>
                </a:cxn>
                <a:cxn ang="0">
                  <a:pos x="T4" y="T5"/>
                </a:cxn>
              </a:cxnLst>
              <a:rect l="0" t="0" r="r" b="b"/>
              <a:pathLst>
                <a:path w="151" h="140">
                  <a:moveTo>
                    <a:pt x="0" y="140"/>
                  </a:moveTo>
                  <a:cubicBezTo>
                    <a:pt x="73" y="118"/>
                    <a:pt x="126" y="72"/>
                    <a:pt x="151" y="0"/>
                  </a:cubicBezTo>
                  <a:cubicBezTo>
                    <a:pt x="125" y="66"/>
                    <a:pt x="69" y="118"/>
                    <a:pt x="0" y="14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5" name="Freeform 8"/>
            <p:cNvSpPr>
              <a:spLocks/>
            </p:cNvSpPr>
            <p:nvPr/>
          </p:nvSpPr>
          <p:spPr bwMode="auto">
            <a:xfrm>
              <a:off x="5869271" y="5172189"/>
              <a:ext cx="601527" cy="285794"/>
            </a:xfrm>
            <a:custGeom>
              <a:avLst/>
              <a:gdLst>
                <a:gd name="T0" fmla="*/ 0 w 117"/>
                <a:gd name="T1" fmla="*/ 0 h 56"/>
                <a:gd name="T2" fmla="*/ 57 w 117"/>
                <a:gd name="T3" fmla="*/ 54 h 56"/>
                <a:gd name="T4" fmla="*/ 62 w 117"/>
                <a:gd name="T5" fmla="*/ 56 h 56"/>
                <a:gd name="T6" fmla="*/ 76 w 117"/>
                <a:gd name="T7" fmla="*/ 33 h 56"/>
                <a:gd name="T8" fmla="*/ 117 w 117"/>
                <a:gd name="T9" fmla="*/ 1 h 56"/>
                <a:gd name="T10" fmla="*/ 60 w 117"/>
                <a:gd name="T11" fmla="*/ 7 h 56"/>
                <a:gd name="T12" fmla="*/ 0 w 117"/>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117" h="56">
                  <a:moveTo>
                    <a:pt x="0" y="0"/>
                  </a:moveTo>
                  <a:cubicBezTo>
                    <a:pt x="26" y="10"/>
                    <a:pt x="46" y="25"/>
                    <a:pt x="57" y="54"/>
                  </a:cubicBezTo>
                  <a:cubicBezTo>
                    <a:pt x="57" y="55"/>
                    <a:pt x="59" y="55"/>
                    <a:pt x="62" y="56"/>
                  </a:cubicBezTo>
                  <a:cubicBezTo>
                    <a:pt x="66" y="49"/>
                    <a:pt x="72" y="42"/>
                    <a:pt x="76" y="33"/>
                  </a:cubicBezTo>
                  <a:cubicBezTo>
                    <a:pt x="83" y="14"/>
                    <a:pt x="97" y="6"/>
                    <a:pt x="117" y="1"/>
                  </a:cubicBezTo>
                  <a:cubicBezTo>
                    <a:pt x="99" y="5"/>
                    <a:pt x="80" y="7"/>
                    <a:pt x="60" y="7"/>
                  </a:cubicBezTo>
                  <a:cubicBezTo>
                    <a:pt x="39" y="7"/>
                    <a:pt x="19" y="5"/>
                    <a:pt x="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9"/>
            <p:cNvSpPr>
              <a:spLocks/>
            </p:cNvSpPr>
            <p:nvPr/>
          </p:nvSpPr>
          <p:spPr bwMode="auto">
            <a:xfrm>
              <a:off x="4682550" y="3612576"/>
              <a:ext cx="302125" cy="650520"/>
            </a:xfrm>
            <a:custGeom>
              <a:avLst/>
              <a:gdLst>
                <a:gd name="T0" fmla="*/ 59 w 59"/>
                <a:gd name="T1" fmla="*/ 0 h 127"/>
                <a:gd name="T2" fmla="*/ 1 w 59"/>
                <a:gd name="T3" fmla="*/ 68 h 127"/>
                <a:gd name="T4" fmla="*/ 0 w 59"/>
                <a:gd name="T5" fmla="*/ 71 h 127"/>
                <a:gd name="T6" fmla="*/ 18 w 59"/>
                <a:gd name="T7" fmla="*/ 82 h 127"/>
                <a:gd name="T8" fmla="*/ 56 w 59"/>
                <a:gd name="T9" fmla="*/ 127 h 127"/>
                <a:gd name="T10" fmla="*/ 49 w 59"/>
                <a:gd name="T11" fmla="*/ 70 h 127"/>
                <a:gd name="T12" fmla="*/ 59 w 59"/>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59" h="127">
                  <a:moveTo>
                    <a:pt x="59" y="0"/>
                  </a:moveTo>
                  <a:cubicBezTo>
                    <a:pt x="48" y="30"/>
                    <a:pt x="35" y="56"/>
                    <a:pt x="1" y="68"/>
                  </a:cubicBezTo>
                  <a:cubicBezTo>
                    <a:pt x="1" y="68"/>
                    <a:pt x="1" y="69"/>
                    <a:pt x="0" y="71"/>
                  </a:cubicBezTo>
                  <a:cubicBezTo>
                    <a:pt x="6" y="75"/>
                    <a:pt x="12" y="79"/>
                    <a:pt x="18" y="82"/>
                  </a:cubicBezTo>
                  <a:cubicBezTo>
                    <a:pt x="39" y="91"/>
                    <a:pt x="49" y="105"/>
                    <a:pt x="56" y="127"/>
                  </a:cubicBezTo>
                  <a:cubicBezTo>
                    <a:pt x="52" y="108"/>
                    <a:pt x="49" y="89"/>
                    <a:pt x="49" y="70"/>
                  </a:cubicBezTo>
                  <a:cubicBezTo>
                    <a:pt x="49" y="46"/>
                    <a:pt x="53" y="22"/>
                    <a:pt x="5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10"/>
            <p:cNvSpPr>
              <a:spLocks/>
            </p:cNvSpPr>
            <p:nvPr/>
          </p:nvSpPr>
          <p:spPr bwMode="auto">
            <a:xfrm>
              <a:off x="5022780" y="4418240"/>
              <a:ext cx="666851" cy="691346"/>
            </a:xfrm>
            <a:custGeom>
              <a:avLst/>
              <a:gdLst>
                <a:gd name="T0" fmla="*/ 0 w 130"/>
                <a:gd name="T1" fmla="*/ 0 h 135"/>
                <a:gd name="T2" fmla="*/ 130 w 130"/>
                <a:gd name="T3" fmla="*/ 135 h 135"/>
                <a:gd name="T4" fmla="*/ 0 w 130"/>
                <a:gd name="T5" fmla="*/ 0 h 135"/>
              </a:gdLst>
              <a:ahLst/>
              <a:cxnLst>
                <a:cxn ang="0">
                  <a:pos x="T0" y="T1"/>
                </a:cxn>
                <a:cxn ang="0">
                  <a:pos x="T2" y="T3"/>
                </a:cxn>
                <a:cxn ang="0">
                  <a:pos x="T4" y="T5"/>
                </a:cxn>
              </a:cxnLst>
              <a:rect l="0" t="0" r="r" b="b"/>
              <a:pathLst>
                <a:path w="130" h="135">
                  <a:moveTo>
                    <a:pt x="0" y="0"/>
                  </a:moveTo>
                  <a:cubicBezTo>
                    <a:pt x="23" y="64"/>
                    <a:pt x="65" y="112"/>
                    <a:pt x="130" y="135"/>
                  </a:cubicBezTo>
                  <a:cubicBezTo>
                    <a:pt x="71" y="110"/>
                    <a:pt x="23" y="6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8" name="Freeform 11"/>
            <p:cNvSpPr>
              <a:spLocks/>
            </p:cNvSpPr>
            <p:nvPr/>
          </p:nvSpPr>
          <p:spPr bwMode="auto">
            <a:xfrm>
              <a:off x="4971065" y="4263096"/>
              <a:ext cx="51715" cy="155146"/>
            </a:xfrm>
            <a:custGeom>
              <a:avLst/>
              <a:gdLst>
                <a:gd name="T0" fmla="*/ 0 w 10"/>
                <a:gd name="T1" fmla="*/ 0 h 30"/>
                <a:gd name="T2" fmla="*/ 10 w 10"/>
                <a:gd name="T3" fmla="*/ 30 h 30"/>
                <a:gd name="T4" fmla="*/ 1 w 10"/>
                <a:gd name="T5" fmla="*/ 5 h 30"/>
                <a:gd name="T6" fmla="*/ 0 w 10"/>
                <a:gd name="T7" fmla="*/ 0 h 30"/>
              </a:gdLst>
              <a:ahLst/>
              <a:cxnLst>
                <a:cxn ang="0">
                  <a:pos x="T0" y="T1"/>
                </a:cxn>
                <a:cxn ang="0">
                  <a:pos x="T2" y="T3"/>
                </a:cxn>
                <a:cxn ang="0">
                  <a:pos x="T4" y="T5"/>
                </a:cxn>
                <a:cxn ang="0">
                  <a:pos x="T6" y="T7"/>
                </a:cxn>
              </a:cxnLst>
              <a:rect l="0" t="0" r="r" b="b"/>
              <a:pathLst>
                <a:path w="10" h="30">
                  <a:moveTo>
                    <a:pt x="0" y="0"/>
                  </a:moveTo>
                  <a:cubicBezTo>
                    <a:pt x="3" y="10"/>
                    <a:pt x="6" y="20"/>
                    <a:pt x="10" y="30"/>
                  </a:cubicBezTo>
                  <a:cubicBezTo>
                    <a:pt x="7" y="22"/>
                    <a:pt x="4" y="13"/>
                    <a:pt x="1" y="5"/>
                  </a:cubicBezTo>
                  <a:cubicBezTo>
                    <a:pt x="1" y="3"/>
                    <a:pt x="1" y="1"/>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9" name="Freeform 12"/>
            <p:cNvSpPr>
              <a:spLocks/>
            </p:cNvSpPr>
            <p:nvPr/>
          </p:nvSpPr>
          <p:spPr bwMode="auto">
            <a:xfrm>
              <a:off x="4984675" y="3457432"/>
              <a:ext cx="62603" cy="155146"/>
            </a:xfrm>
            <a:custGeom>
              <a:avLst/>
              <a:gdLst>
                <a:gd name="T0" fmla="*/ 12 w 12"/>
                <a:gd name="T1" fmla="*/ 0 h 30"/>
                <a:gd name="T2" fmla="*/ 0 w 12"/>
                <a:gd name="T3" fmla="*/ 30 h 30"/>
                <a:gd name="T4" fmla="*/ 7 w 12"/>
                <a:gd name="T5" fmla="*/ 12 h 30"/>
                <a:gd name="T6" fmla="*/ 12 w 12"/>
                <a:gd name="T7" fmla="*/ 0 h 30"/>
              </a:gdLst>
              <a:ahLst/>
              <a:cxnLst>
                <a:cxn ang="0">
                  <a:pos x="T0" y="T1"/>
                </a:cxn>
                <a:cxn ang="0">
                  <a:pos x="T2" y="T3"/>
                </a:cxn>
                <a:cxn ang="0">
                  <a:pos x="T4" y="T5"/>
                </a:cxn>
                <a:cxn ang="0">
                  <a:pos x="T6" y="T7"/>
                </a:cxn>
              </a:cxnLst>
              <a:rect l="0" t="0" r="r" b="b"/>
              <a:pathLst>
                <a:path w="12" h="30">
                  <a:moveTo>
                    <a:pt x="12" y="0"/>
                  </a:moveTo>
                  <a:cubicBezTo>
                    <a:pt x="7" y="10"/>
                    <a:pt x="4" y="20"/>
                    <a:pt x="0" y="30"/>
                  </a:cubicBezTo>
                  <a:cubicBezTo>
                    <a:pt x="3" y="24"/>
                    <a:pt x="5" y="18"/>
                    <a:pt x="7" y="12"/>
                  </a:cubicBezTo>
                  <a:cubicBezTo>
                    <a:pt x="9" y="8"/>
                    <a:pt x="10" y="4"/>
                    <a:pt x="12"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0" name="Freeform 13"/>
            <p:cNvSpPr>
              <a:spLocks/>
            </p:cNvSpPr>
            <p:nvPr/>
          </p:nvSpPr>
          <p:spPr bwMode="auto">
            <a:xfrm>
              <a:off x="7328175" y="4290314"/>
              <a:ext cx="46272" cy="141536"/>
            </a:xfrm>
            <a:custGeom>
              <a:avLst/>
              <a:gdLst>
                <a:gd name="T0" fmla="*/ 0 w 9"/>
                <a:gd name="T1" fmla="*/ 28 h 28"/>
                <a:gd name="T2" fmla="*/ 9 w 9"/>
                <a:gd name="T3" fmla="*/ 0 h 28"/>
                <a:gd name="T4" fmla="*/ 4 w 9"/>
                <a:gd name="T5" fmla="*/ 17 h 28"/>
                <a:gd name="T6" fmla="*/ 0 w 9"/>
                <a:gd name="T7" fmla="*/ 28 h 28"/>
              </a:gdLst>
              <a:ahLst/>
              <a:cxnLst>
                <a:cxn ang="0">
                  <a:pos x="T0" y="T1"/>
                </a:cxn>
                <a:cxn ang="0">
                  <a:pos x="T2" y="T3"/>
                </a:cxn>
                <a:cxn ang="0">
                  <a:pos x="T4" y="T5"/>
                </a:cxn>
                <a:cxn ang="0">
                  <a:pos x="T6" y="T7"/>
                </a:cxn>
              </a:cxnLst>
              <a:rect l="0" t="0" r="r" b="b"/>
              <a:pathLst>
                <a:path w="9" h="28">
                  <a:moveTo>
                    <a:pt x="0" y="28"/>
                  </a:moveTo>
                  <a:cubicBezTo>
                    <a:pt x="4" y="19"/>
                    <a:pt x="7" y="10"/>
                    <a:pt x="9" y="0"/>
                  </a:cubicBezTo>
                  <a:cubicBezTo>
                    <a:pt x="7" y="6"/>
                    <a:pt x="6" y="11"/>
                    <a:pt x="4" y="17"/>
                  </a:cubicBezTo>
                  <a:cubicBezTo>
                    <a:pt x="3" y="21"/>
                    <a:pt x="1" y="24"/>
                    <a:pt x="0" y="28"/>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1" name="Freeform 14"/>
            <p:cNvSpPr>
              <a:spLocks/>
            </p:cNvSpPr>
            <p:nvPr/>
          </p:nvSpPr>
          <p:spPr bwMode="auto">
            <a:xfrm>
              <a:off x="5689629" y="5109586"/>
              <a:ext cx="179641" cy="62603"/>
            </a:xfrm>
            <a:custGeom>
              <a:avLst/>
              <a:gdLst>
                <a:gd name="T0" fmla="*/ 0 w 35"/>
                <a:gd name="T1" fmla="*/ 0 h 12"/>
                <a:gd name="T2" fmla="*/ 35 w 35"/>
                <a:gd name="T3" fmla="*/ 12 h 12"/>
                <a:gd name="T4" fmla="*/ 14 w 35"/>
                <a:gd name="T5" fmla="*/ 5 h 12"/>
                <a:gd name="T6" fmla="*/ 0 w 35"/>
                <a:gd name="T7" fmla="*/ 0 h 12"/>
              </a:gdLst>
              <a:ahLst/>
              <a:cxnLst>
                <a:cxn ang="0">
                  <a:pos x="T0" y="T1"/>
                </a:cxn>
                <a:cxn ang="0">
                  <a:pos x="T2" y="T3"/>
                </a:cxn>
                <a:cxn ang="0">
                  <a:pos x="T4" y="T5"/>
                </a:cxn>
                <a:cxn ang="0">
                  <a:pos x="T6" y="T7"/>
                </a:cxn>
              </a:cxnLst>
              <a:rect l="0" t="0" r="r" b="b"/>
              <a:pathLst>
                <a:path w="35" h="12">
                  <a:moveTo>
                    <a:pt x="0" y="0"/>
                  </a:moveTo>
                  <a:cubicBezTo>
                    <a:pt x="12" y="5"/>
                    <a:pt x="23" y="9"/>
                    <a:pt x="35" y="12"/>
                  </a:cubicBezTo>
                  <a:cubicBezTo>
                    <a:pt x="29" y="9"/>
                    <a:pt x="21" y="7"/>
                    <a:pt x="14" y="5"/>
                  </a:cubicBezTo>
                  <a:cubicBezTo>
                    <a:pt x="9" y="3"/>
                    <a:pt x="5" y="2"/>
                    <a:pt x="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2" name="Freeform 15"/>
            <p:cNvSpPr>
              <a:spLocks/>
            </p:cNvSpPr>
            <p:nvPr/>
          </p:nvSpPr>
          <p:spPr bwMode="auto">
            <a:xfrm>
              <a:off x="6470797" y="5150414"/>
              <a:ext cx="81655" cy="27218"/>
            </a:xfrm>
            <a:custGeom>
              <a:avLst/>
              <a:gdLst>
                <a:gd name="T0" fmla="*/ 0 w 16"/>
                <a:gd name="T1" fmla="*/ 5 h 5"/>
                <a:gd name="T2" fmla="*/ 16 w 16"/>
                <a:gd name="T3" fmla="*/ 0 h 5"/>
                <a:gd name="T4" fmla="*/ 1 w 16"/>
                <a:gd name="T5" fmla="*/ 4 h 5"/>
                <a:gd name="T6" fmla="*/ 0 w 16"/>
                <a:gd name="T7" fmla="*/ 5 h 5"/>
              </a:gdLst>
              <a:ahLst/>
              <a:cxnLst>
                <a:cxn ang="0">
                  <a:pos x="T0" y="T1"/>
                </a:cxn>
                <a:cxn ang="0">
                  <a:pos x="T2" y="T3"/>
                </a:cxn>
                <a:cxn ang="0">
                  <a:pos x="T4" y="T5"/>
                </a:cxn>
                <a:cxn ang="0">
                  <a:pos x="T6" y="T7"/>
                </a:cxn>
              </a:cxnLst>
              <a:rect l="0" t="0" r="r" b="b"/>
              <a:pathLst>
                <a:path w="16" h="5">
                  <a:moveTo>
                    <a:pt x="0" y="5"/>
                  </a:moveTo>
                  <a:cubicBezTo>
                    <a:pt x="6" y="3"/>
                    <a:pt x="11" y="2"/>
                    <a:pt x="16" y="0"/>
                  </a:cubicBezTo>
                  <a:cubicBezTo>
                    <a:pt x="11" y="2"/>
                    <a:pt x="6" y="3"/>
                    <a:pt x="1" y="4"/>
                  </a:cubicBezTo>
                  <a:cubicBezTo>
                    <a:pt x="1" y="4"/>
                    <a:pt x="0" y="5"/>
                    <a:pt x="0" y="5"/>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3" name="Freeform 16"/>
            <p:cNvSpPr>
              <a:spLocks/>
            </p:cNvSpPr>
            <p:nvPr/>
          </p:nvSpPr>
          <p:spPr bwMode="auto">
            <a:xfrm>
              <a:off x="5817557" y="2463961"/>
              <a:ext cx="729452" cy="323899"/>
            </a:xfrm>
            <a:custGeom>
              <a:avLst/>
              <a:gdLst>
                <a:gd name="T0" fmla="*/ 116 w 142"/>
                <a:gd name="T1" fmla="*/ 55 h 63"/>
                <a:gd name="T2" fmla="*/ 93 w 142"/>
                <a:gd name="T3" fmla="*/ 38 h 63"/>
                <a:gd name="T4" fmla="*/ 70 w 142"/>
                <a:gd name="T5" fmla="*/ 0 h 63"/>
                <a:gd name="T6" fmla="*/ 55 w 142"/>
                <a:gd name="T7" fmla="*/ 26 h 63"/>
                <a:gd name="T8" fmla="*/ 12 w 142"/>
                <a:gd name="T9" fmla="*/ 59 h 63"/>
                <a:gd name="T10" fmla="*/ 0 w 142"/>
                <a:gd name="T11" fmla="*/ 62 h 63"/>
                <a:gd name="T12" fmla="*/ 0 w 142"/>
                <a:gd name="T13" fmla="*/ 62 h 63"/>
                <a:gd name="T14" fmla="*/ 70 w 142"/>
                <a:gd name="T15" fmla="*/ 52 h 63"/>
                <a:gd name="T16" fmla="*/ 141 w 142"/>
                <a:gd name="T17" fmla="*/ 63 h 63"/>
                <a:gd name="T18" fmla="*/ 142 w 142"/>
                <a:gd name="T19" fmla="*/ 62 h 63"/>
                <a:gd name="T20" fmla="*/ 116 w 142"/>
                <a:gd name="T21" fmla="*/ 5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 h="63">
                  <a:moveTo>
                    <a:pt x="116" y="55"/>
                  </a:moveTo>
                  <a:cubicBezTo>
                    <a:pt x="107" y="53"/>
                    <a:pt x="99" y="45"/>
                    <a:pt x="93" y="38"/>
                  </a:cubicBezTo>
                  <a:cubicBezTo>
                    <a:pt x="85" y="27"/>
                    <a:pt x="78" y="14"/>
                    <a:pt x="70" y="0"/>
                  </a:cubicBezTo>
                  <a:cubicBezTo>
                    <a:pt x="63" y="11"/>
                    <a:pt x="58" y="18"/>
                    <a:pt x="55" y="26"/>
                  </a:cubicBezTo>
                  <a:cubicBezTo>
                    <a:pt x="47" y="46"/>
                    <a:pt x="32" y="54"/>
                    <a:pt x="12" y="59"/>
                  </a:cubicBezTo>
                  <a:cubicBezTo>
                    <a:pt x="8" y="60"/>
                    <a:pt x="4" y="61"/>
                    <a:pt x="0" y="62"/>
                  </a:cubicBezTo>
                  <a:cubicBezTo>
                    <a:pt x="0" y="62"/>
                    <a:pt x="0" y="62"/>
                    <a:pt x="0" y="62"/>
                  </a:cubicBezTo>
                  <a:cubicBezTo>
                    <a:pt x="22" y="56"/>
                    <a:pt x="46" y="52"/>
                    <a:pt x="70" y="52"/>
                  </a:cubicBezTo>
                  <a:cubicBezTo>
                    <a:pt x="95" y="52"/>
                    <a:pt x="119" y="56"/>
                    <a:pt x="141" y="63"/>
                  </a:cubicBezTo>
                  <a:cubicBezTo>
                    <a:pt x="142" y="62"/>
                    <a:pt x="142" y="62"/>
                    <a:pt x="142" y="62"/>
                  </a:cubicBezTo>
                  <a:cubicBezTo>
                    <a:pt x="133" y="60"/>
                    <a:pt x="125" y="57"/>
                    <a:pt x="116" y="5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17"/>
            <p:cNvSpPr>
              <a:spLocks/>
            </p:cNvSpPr>
            <p:nvPr/>
          </p:nvSpPr>
          <p:spPr bwMode="auto">
            <a:xfrm>
              <a:off x="5047276" y="2782416"/>
              <a:ext cx="770281" cy="675016"/>
            </a:xfrm>
            <a:custGeom>
              <a:avLst/>
              <a:gdLst>
                <a:gd name="T0" fmla="*/ 0 w 150"/>
                <a:gd name="T1" fmla="*/ 132 h 132"/>
                <a:gd name="T2" fmla="*/ 150 w 150"/>
                <a:gd name="T3" fmla="*/ 0 h 132"/>
                <a:gd name="T4" fmla="*/ 150 w 150"/>
                <a:gd name="T5" fmla="*/ 0 h 132"/>
                <a:gd name="T6" fmla="*/ 0 w 150"/>
                <a:gd name="T7" fmla="*/ 132 h 132"/>
              </a:gdLst>
              <a:ahLst/>
              <a:cxnLst>
                <a:cxn ang="0">
                  <a:pos x="T0" y="T1"/>
                </a:cxn>
                <a:cxn ang="0">
                  <a:pos x="T2" y="T3"/>
                </a:cxn>
                <a:cxn ang="0">
                  <a:pos x="T4" y="T5"/>
                </a:cxn>
                <a:cxn ang="0">
                  <a:pos x="T6" y="T7"/>
                </a:cxn>
              </a:cxnLst>
              <a:rect l="0" t="0" r="r" b="b"/>
              <a:pathLst>
                <a:path w="150" h="132">
                  <a:moveTo>
                    <a:pt x="0" y="132"/>
                  </a:moveTo>
                  <a:cubicBezTo>
                    <a:pt x="29" y="69"/>
                    <a:pt x="83" y="20"/>
                    <a:pt x="150" y="0"/>
                  </a:cubicBezTo>
                  <a:cubicBezTo>
                    <a:pt x="150" y="0"/>
                    <a:pt x="150" y="0"/>
                    <a:pt x="150" y="0"/>
                  </a:cubicBezTo>
                  <a:cubicBezTo>
                    <a:pt x="80" y="20"/>
                    <a:pt x="28" y="65"/>
                    <a:pt x="0" y="132"/>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5" name="Freeform 18"/>
            <p:cNvSpPr>
              <a:spLocks/>
            </p:cNvSpPr>
            <p:nvPr/>
          </p:nvSpPr>
          <p:spPr bwMode="auto">
            <a:xfrm>
              <a:off x="6541565" y="2782416"/>
              <a:ext cx="846492" cy="900929"/>
            </a:xfrm>
            <a:custGeom>
              <a:avLst/>
              <a:gdLst>
                <a:gd name="T0" fmla="*/ 1 w 165"/>
                <a:gd name="T1" fmla="*/ 0 h 176"/>
                <a:gd name="T2" fmla="*/ 0 w 165"/>
                <a:gd name="T3" fmla="*/ 1 h 176"/>
                <a:gd name="T4" fmla="*/ 164 w 165"/>
                <a:gd name="T5" fmla="*/ 176 h 176"/>
                <a:gd name="T6" fmla="*/ 165 w 165"/>
                <a:gd name="T7" fmla="*/ 175 h 176"/>
                <a:gd name="T8" fmla="*/ 1 w 165"/>
                <a:gd name="T9" fmla="*/ 0 h 176"/>
              </a:gdLst>
              <a:ahLst/>
              <a:cxnLst>
                <a:cxn ang="0">
                  <a:pos x="T0" y="T1"/>
                </a:cxn>
                <a:cxn ang="0">
                  <a:pos x="T2" y="T3"/>
                </a:cxn>
                <a:cxn ang="0">
                  <a:pos x="T4" y="T5"/>
                </a:cxn>
                <a:cxn ang="0">
                  <a:pos x="T6" y="T7"/>
                </a:cxn>
                <a:cxn ang="0">
                  <a:pos x="T8" y="T9"/>
                </a:cxn>
              </a:cxnLst>
              <a:rect l="0" t="0" r="r" b="b"/>
              <a:pathLst>
                <a:path w="165" h="176">
                  <a:moveTo>
                    <a:pt x="1" y="0"/>
                  </a:moveTo>
                  <a:cubicBezTo>
                    <a:pt x="0" y="1"/>
                    <a:pt x="0" y="1"/>
                    <a:pt x="0" y="1"/>
                  </a:cubicBezTo>
                  <a:cubicBezTo>
                    <a:pt x="81" y="26"/>
                    <a:pt x="144" y="92"/>
                    <a:pt x="164" y="176"/>
                  </a:cubicBezTo>
                  <a:cubicBezTo>
                    <a:pt x="165" y="175"/>
                    <a:pt x="165" y="175"/>
                    <a:pt x="165" y="175"/>
                  </a:cubicBezTo>
                  <a:cubicBezTo>
                    <a:pt x="140" y="86"/>
                    <a:pt x="86" y="28"/>
                    <a:pt x="1"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6" name="Freeform 19"/>
            <p:cNvSpPr>
              <a:spLocks/>
            </p:cNvSpPr>
            <p:nvPr/>
          </p:nvSpPr>
          <p:spPr bwMode="auto">
            <a:xfrm>
              <a:off x="7374447" y="3677900"/>
              <a:ext cx="302125" cy="612414"/>
            </a:xfrm>
            <a:custGeom>
              <a:avLst/>
              <a:gdLst>
                <a:gd name="T0" fmla="*/ 24 w 59"/>
                <a:gd name="T1" fmla="*/ 34 h 119"/>
                <a:gd name="T2" fmla="*/ 5 w 59"/>
                <a:gd name="T3" fmla="*/ 9 h 119"/>
                <a:gd name="T4" fmla="*/ 3 w 59"/>
                <a:gd name="T5" fmla="*/ 0 h 119"/>
                <a:gd name="T6" fmla="*/ 2 w 59"/>
                <a:gd name="T7" fmla="*/ 1 h 119"/>
                <a:gd name="T8" fmla="*/ 9 w 59"/>
                <a:gd name="T9" fmla="*/ 57 h 119"/>
                <a:gd name="T10" fmla="*/ 0 w 59"/>
                <a:gd name="T11" fmla="*/ 119 h 119"/>
                <a:gd name="T12" fmla="*/ 55 w 59"/>
                <a:gd name="T13" fmla="*/ 60 h 119"/>
                <a:gd name="T14" fmla="*/ 59 w 59"/>
                <a:gd name="T15" fmla="*/ 55 h 119"/>
                <a:gd name="T16" fmla="*/ 24 w 59"/>
                <a:gd name="T17" fmla="*/ 3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19">
                  <a:moveTo>
                    <a:pt x="24" y="34"/>
                  </a:moveTo>
                  <a:cubicBezTo>
                    <a:pt x="16" y="28"/>
                    <a:pt x="8" y="18"/>
                    <a:pt x="5" y="9"/>
                  </a:cubicBezTo>
                  <a:cubicBezTo>
                    <a:pt x="5" y="6"/>
                    <a:pt x="4" y="3"/>
                    <a:pt x="3" y="0"/>
                  </a:cubicBezTo>
                  <a:cubicBezTo>
                    <a:pt x="2" y="1"/>
                    <a:pt x="2" y="1"/>
                    <a:pt x="2" y="1"/>
                  </a:cubicBezTo>
                  <a:cubicBezTo>
                    <a:pt x="6" y="19"/>
                    <a:pt x="9" y="37"/>
                    <a:pt x="9" y="57"/>
                  </a:cubicBezTo>
                  <a:cubicBezTo>
                    <a:pt x="9" y="78"/>
                    <a:pt x="6" y="99"/>
                    <a:pt x="0" y="119"/>
                  </a:cubicBezTo>
                  <a:cubicBezTo>
                    <a:pt x="11" y="92"/>
                    <a:pt x="25" y="71"/>
                    <a:pt x="55" y="60"/>
                  </a:cubicBezTo>
                  <a:cubicBezTo>
                    <a:pt x="56" y="60"/>
                    <a:pt x="57" y="58"/>
                    <a:pt x="59" y="55"/>
                  </a:cubicBezTo>
                  <a:cubicBezTo>
                    <a:pt x="47" y="48"/>
                    <a:pt x="34" y="42"/>
                    <a:pt x="24" y="3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p:nvPr/>
        </p:nvGrpSpPr>
        <p:grpSpPr>
          <a:xfrm>
            <a:off x="751295" y="2665096"/>
            <a:ext cx="3230516" cy="1106114"/>
            <a:chOff x="712044" y="2527044"/>
            <a:chExt cx="3063176" cy="1048817"/>
          </a:xfrm>
        </p:grpSpPr>
        <p:grpSp>
          <p:nvGrpSpPr>
            <p:cNvPr id="42" name="组合 41"/>
            <p:cNvGrpSpPr/>
            <p:nvPr/>
          </p:nvGrpSpPr>
          <p:grpSpPr>
            <a:xfrm>
              <a:off x="712044" y="2527044"/>
              <a:ext cx="2370017" cy="1048817"/>
              <a:chOff x="1221767" y="2192338"/>
              <a:chExt cx="2370017" cy="1048817"/>
            </a:xfrm>
          </p:grpSpPr>
          <p:sp>
            <p:nvSpPr>
              <p:cNvPr id="44" name="矩形 43"/>
              <p:cNvSpPr/>
              <p:nvPr/>
            </p:nvSpPr>
            <p:spPr>
              <a:xfrm>
                <a:off x="1775119" y="2192338"/>
                <a:ext cx="1816665" cy="350201"/>
              </a:xfrm>
              <a:prstGeom prst="rect">
                <a:avLst/>
              </a:prstGeom>
            </p:spPr>
            <p:txBody>
              <a:bodyPr wrap="none">
                <a:spAutoFit/>
              </a:bodyPr>
              <a:lstStyle/>
              <a:p>
                <a:pPr algn="r"/>
                <a:r>
                  <a:rPr lang="en-US" altLang="zh-CN" dirty="0">
                    <a:solidFill>
                      <a:schemeClr val="accent1"/>
                    </a:solidFill>
                    <a:latin typeface="+mn-ea"/>
                  </a:rPr>
                  <a:t>CLICK ADD TITLE</a:t>
                </a:r>
                <a:endParaRPr lang="zh-CN" altLang="en-US" dirty="0">
                  <a:solidFill>
                    <a:schemeClr val="accent1"/>
                  </a:solidFill>
                  <a:latin typeface="+mn-ea"/>
                </a:endParaRPr>
              </a:p>
            </p:txBody>
          </p:sp>
          <p:sp>
            <p:nvSpPr>
              <p:cNvPr id="45" name="矩形 44"/>
              <p:cNvSpPr/>
              <p:nvPr/>
            </p:nvSpPr>
            <p:spPr>
              <a:xfrm>
                <a:off x="1221767" y="2523608"/>
                <a:ext cx="2370017" cy="717547"/>
              </a:xfrm>
              <a:prstGeom prst="rect">
                <a:avLst/>
              </a:prstGeom>
            </p:spPr>
            <p:txBody>
              <a:bodyPr wrap="square">
                <a:spAutoFit/>
              </a:bodyPr>
              <a:lstStyle/>
              <a:p>
                <a:pPr algn="r">
                  <a:lnSpc>
                    <a:spcPct val="130000"/>
                  </a:lnSpc>
                </a:pPr>
                <a:r>
                  <a:rPr lang="zh-CN" altLang="en-US" sz="1107" dirty="0">
                    <a:solidFill>
                      <a:schemeClr val="bg2">
                        <a:lumMod val="50000"/>
                      </a:schemeClr>
                    </a:solidFill>
                    <a:latin typeface="+mn-ea"/>
                  </a:rPr>
                  <a:t>Hunan magic rain Advertising CoLtd.professional professional team</a:t>
                </a:r>
              </a:p>
            </p:txBody>
          </p:sp>
        </p:grpSp>
        <p:sp>
          <p:nvSpPr>
            <p:cNvPr id="43" name="文本框 42"/>
            <p:cNvSpPr txBox="1"/>
            <p:nvPr/>
          </p:nvSpPr>
          <p:spPr>
            <a:xfrm>
              <a:off x="3138049" y="2625738"/>
              <a:ext cx="637171" cy="641609"/>
            </a:xfrm>
            <a:prstGeom prst="rect">
              <a:avLst/>
            </a:prstGeom>
            <a:noFill/>
          </p:spPr>
          <p:txBody>
            <a:bodyPr wrap="none" rtlCol="0">
              <a:spAutoFit/>
            </a:bodyPr>
            <a:lstStyle/>
            <a:p>
              <a:r>
                <a:rPr lang="en-US" altLang="zh-CN" sz="3797" i="1" dirty="0">
                  <a:solidFill>
                    <a:schemeClr val="accent1"/>
                  </a:solidFill>
                  <a:latin typeface="方正中等线繁体" panose="03000509000000000000" pitchFamily="65" charset="-122"/>
                  <a:ea typeface="方正中等线繁体" panose="03000509000000000000" pitchFamily="65" charset="-122"/>
                </a:rPr>
                <a:t>01</a:t>
              </a:r>
              <a:endParaRPr lang="zh-CN" altLang="en-US" sz="3797" i="1" dirty="0">
                <a:solidFill>
                  <a:schemeClr val="accent1"/>
                </a:solidFill>
                <a:latin typeface="方正中等线繁体" panose="03000509000000000000" pitchFamily="65" charset="-122"/>
                <a:ea typeface="方正中等线繁体" panose="03000509000000000000" pitchFamily="65" charset="-122"/>
              </a:endParaRPr>
            </a:p>
          </p:txBody>
        </p:sp>
      </p:grpSp>
      <p:grpSp>
        <p:nvGrpSpPr>
          <p:cNvPr id="46" name="组合 45"/>
          <p:cNvGrpSpPr/>
          <p:nvPr/>
        </p:nvGrpSpPr>
        <p:grpSpPr>
          <a:xfrm>
            <a:off x="8668883" y="2665096"/>
            <a:ext cx="3438572" cy="1106114"/>
            <a:chOff x="8219501" y="2527044"/>
            <a:chExt cx="3260455" cy="1048817"/>
          </a:xfrm>
        </p:grpSpPr>
        <p:grpSp>
          <p:nvGrpSpPr>
            <p:cNvPr id="47" name="组合 46"/>
            <p:cNvGrpSpPr/>
            <p:nvPr/>
          </p:nvGrpSpPr>
          <p:grpSpPr>
            <a:xfrm>
              <a:off x="9109939" y="2527044"/>
              <a:ext cx="2370017" cy="1048817"/>
              <a:chOff x="3106598" y="5073134"/>
              <a:chExt cx="2370017" cy="1048817"/>
            </a:xfrm>
          </p:grpSpPr>
          <p:sp>
            <p:nvSpPr>
              <p:cNvPr id="49" name="矩形 48"/>
              <p:cNvSpPr/>
              <p:nvPr/>
            </p:nvSpPr>
            <p:spPr>
              <a:xfrm>
                <a:off x="3106598" y="5073134"/>
                <a:ext cx="1816665" cy="350201"/>
              </a:xfrm>
              <a:prstGeom prst="rect">
                <a:avLst/>
              </a:prstGeom>
            </p:spPr>
            <p:txBody>
              <a:bodyPr wrap="none">
                <a:spAutoFit/>
              </a:bodyPr>
              <a:lstStyle/>
              <a:p>
                <a:r>
                  <a:rPr lang="en-US" altLang="zh-CN" dirty="0">
                    <a:solidFill>
                      <a:schemeClr val="accent2"/>
                    </a:solidFill>
                    <a:latin typeface="+mn-ea"/>
                  </a:rPr>
                  <a:t>CLICK ADD TITLE</a:t>
                </a:r>
                <a:endParaRPr lang="zh-CN" altLang="en-US" dirty="0">
                  <a:solidFill>
                    <a:schemeClr val="accent2"/>
                  </a:solidFill>
                  <a:latin typeface="+mn-ea"/>
                </a:endParaRPr>
              </a:p>
            </p:txBody>
          </p:sp>
          <p:sp>
            <p:nvSpPr>
              <p:cNvPr id="50" name="矩形 49"/>
              <p:cNvSpPr/>
              <p:nvPr/>
            </p:nvSpPr>
            <p:spPr>
              <a:xfrm>
                <a:off x="3106598" y="5404404"/>
                <a:ext cx="2370017" cy="717547"/>
              </a:xfrm>
              <a:prstGeom prst="rect">
                <a:avLst/>
              </a:prstGeom>
            </p:spPr>
            <p:txBody>
              <a:bodyPr wrap="square">
                <a:spAutoFit/>
              </a:bodyPr>
              <a:lstStyle/>
              <a:p>
                <a:pPr>
                  <a:lnSpc>
                    <a:spcPct val="130000"/>
                  </a:lnSpc>
                </a:pPr>
                <a:r>
                  <a:rPr lang="zh-CN" altLang="en-US" sz="1107" dirty="0">
                    <a:solidFill>
                      <a:schemeClr val="bg2">
                        <a:lumMod val="50000"/>
                      </a:schemeClr>
                    </a:solidFill>
                    <a:latin typeface="+mn-ea"/>
                  </a:rPr>
                  <a:t>Hunan magic rain Advertising CoLtd.professional professional team</a:t>
                </a:r>
              </a:p>
            </p:txBody>
          </p:sp>
        </p:grpSp>
        <p:sp>
          <p:nvSpPr>
            <p:cNvPr id="48" name="文本框 47"/>
            <p:cNvSpPr txBox="1"/>
            <p:nvPr/>
          </p:nvSpPr>
          <p:spPr>
            <a:xfrm>
              <a:off x="8219501" y="2624704"/>
              <a:ext cx="637171" cy="641609"/>
            </a:xfrm>
            <a:prstGeom prst="rect">
              <a:avLst/>
            </a:prstGeom>
            <a:noFill/>
          </p:spPr>
          <p:txBody>
            <a:bodyPr wrap="none" rtlCol="0">
              <a:spAutoFit/>
            </a:bodyPr>
            <a:lstStyle/>
            <a:p>
              <a:r>
                <a:rPr lang="en-US" altLang="zh-CN" sz="3797" i="1" dirty="0">
                  <a:solidFill>
                    <a:schemeClr val="accent2"/>
                  </a:solidFill>
                  <a:latin typeface="方正中等线繁体" panose="03000509000000000000" pitchFamily="65" charset="-122"/>
                  <a:ea typeface="方正中等线繁体" panose="03000509000000000000" pitchFamily="65" charset="-122"/>
                </a:rPr>
                <a:t>02</a:t>
              </a:r>
              <a:endParaRPr lang="zh-CN" altLang="en-US" sz="3797" i="1" dirty="0">
                <a:solidFill>
                  <a:schemeClr val="accent2"/>
                </a:solidFill>
                <a:latin typeface="方正中等线繁体" panose="03000509000000000000" pitchFamily="65" charset="-122"/>
                <a:ea typeface="方正中等线繁体" panose="03000509000000000000" pitchFamily="65" charset="-122"/>
              </a:endParaRPr>
            </a:p>
          </p:txBody>
        </p:sp>
      </p:grpSp>
      <p:grpSp>
        <p:nvGrpSpPr>
          <p:cNvPr id="51" name="组合 50"/>
          <p:cNvGrpSpPr/>
          <p:nvPr/>
        </p:nvGrpSpPr>
        <p:grpSpPr>
          <a:xfrm>
            <a:off x="751295" y="4883188"/>
            <a:ext cx="3230516" cy="1106114"/>
            <a:chOff x="712044" y="4630238"/>
            <a:chExt cx="3063176" cy="1048817"/>
          </a:xfrm>
        </p:grpSpPr>
        <p:grpSp>
          <p:nvGrpSpPr>
            <p:cNvPr id="52" name="组合 51"/>
            <p:cNvGrpSpPr/>
            <p:nvPr/>
          </p:nvGrpSpPr>
          <p:grpSpPr>
            <a:xfrm>
              <a:off x="712044" y="4630238"/>
              <a:ext cx="2370017" cy="1048817"/>
              <a:chOff x="1221767" y="2192338"/>
              <a:chExt cx="2370017" cy="1048817"/>
            </a:xfrm>
          </p:grpSpPr>
          <p:sp>
            <p:nvSpPr>
              <p:cNvPr id="54" name="矩形 53"/>
              <p:cNvSpPr/>
              <p:nvPr/>
            </p:nvSpPr>
            <p:spPr>
              <a:xfrm>
                <a:off x="1775119" y="2192338"/>
                <a:ext cx="1816665" cy="350201"/>
              </a:xfrm>
              <a:prstGeom prst="rect">
                <a:avLst/>
              </a:prstGeom>
            </p:spPr>
            <p:txBody>
              <a:bodyPr wrap="none">
                <a:spAutoFit/>
              </a:bodyPr>
              <a:lstStyle/>
              <a:p>
                <a:pPr algn="r"/>
                <a:r>
                  <a:rPr lang="en-US" altLang="zh-CN" dirty="0">
                    <a:solidFill>
                      <a:schemeClr val="accent4"/>
                    </a:solidFill>
                    <a:latin typeface="+mn-ea"/>
                  </a:rPr>
                  <a:t>CLICK ADD TITLE</a:t>
                </a:r>
                <a:endParaRPr lang="zh-CN" altLang="en-US" dirty="0">
                  <a:solidFill>
                    <a:schemeClr val="accent4"/>
                  </a:solidFill>
                  <a:latin typeface="+mn-ea"/>
                </a:endParaRPr>
              </a:p>
            </p:txBody>
          </p:sp>
          <p:sp>
            <p:nvSpPr>
              <p:cNvPr id="55" name="矩形 54"/>
              <p:cNvSpPr/>
              <p:nvPr/>
            </p:nvSpPr>
            <p:spPr>
              <a:xfrm>
                <a:off x="1221767" y="2523608"/>
                <a:ext cx="2370017" cy="717547"/>
              </a:xfrm>
              <a:prstGeom prst="rect">
                <a:avLst/>
              </a:prstGeom>
            </p:spPr>
            <p:txBody>
              <a:bodyPr wrap="square">
                <a:spAutoFit/>
              </a:bodyPr>
              <a:lstStyle/>
              <a:p>
                <a:pPr algn="r">
                  <a:lnSpc>
                    <a:spcPct val="130000"/>
                  </a:lnSpc>
                </a:pPr>
                <a:r>
                  <a:rPr lang="zh-CN" altLang="en-US" sz="1107" dirty="0">
                    <a:solidFill>
                      <a:schemeClr val="bg2">
                        <a:lumMod val="50000"/>
                      </a:schemeClr>
                    </a:solidFill>
                    <a:latin typeface="+mn-ea"/>
                  </a:rPr>
                  <a:t>Hunan magic rain Advertising CoLtd.professional professional team</a:t>
                </a:r>
              </a:p>
            </p:txBody>
          </p:sp>
        </p:grpSp>
        <p:sp>
          <p:nvSpPr>
            <p:cNvPr id="53" name="文本框 52"/>
            <p:cNvSpPr txBox="1"/>
            <p:nvPr/>
          </p:nvSpPr>
          <p:spPr>
            <a:xfrm>
              <a:off x="3138049" y="4728932"/>
              <a:ext cx="637171" cy="641609"/>
            </a:xfrm>
            <a:prstGeom prst="rect">
              <a:avLst/>
            </a:prstGeom>
            <a:noFill/>
          </p:spPr>
          <p:txBody>
            <a:bodyPr wrap="none" rtlCol="0">
              <a:spAutoFit/>
            </a:bodyPr>
            <a:lstStyle/>
            <a:p>
              <a:r>
                <a:rPr lang="en-US" altLang="zh-CN" sz="3797" i="1" dirty="0">
                  <a:solidFill>
                    <a:schemeClr val="accent4"/>
                  </a:solidFill>
                  <a:latin typeface="方正中等线繁体" panose="03000509000000000000" pitchFamily="65" charset="-122"/>
                  <a:ea typeface="方正中等线繁体" panose="03000509000000000000" pitchFamily="65" charset="-122"/>
                </a:rPr>
                <a:t>03</a:t>
              </a:r>
              <a:endParaRPr lang="zh-CN" altLang="en-US" sz="3797" i="1" dirty="0">
                <a:solidFill>
                  <a:schemeClr val="accent4"/>
                </a:solidFill>
                <a:latin typeface="方正中等线繁体" panose="03000509000000000000" pitchFamily="65" charset="-122"/>
                <a:ea typeface="方正中等线繁体" panose="03000509000000000000" pitchFamily="65" charset="-122"/>
              </a:endParaRPr>
            </a:p>
          </p:txBody>
        </p:sp>
      </p:grpSp>
      <p:grpSp>
        <p:nvGrpSpPr>
          <p:cNvPr id="56" name="组合 55"/>
          <p:cNvGrpSpPr/>
          <p:nvPr/>
        </p:nvGrpSpPr>
        <p:grpSpPr>
          <a:xfrm>
            <a:off x="8668883" y="4883188"/>
            <a:ext cx="3438572" cy="1106114"/>
            <a:chOff x="8219501" y="4630238"/>
            <a:chExt cx="3260455" cy="1048817"/>
          </a:xfrm>
        </p:grpSpPr>
        <p:grpSp>
          <p:nvGrpSpPr>
            <p:cNvPr id="57" name="组合 56"/>
            <p:cNvGrpSpPr/>
            <p:nvPr/>
          </p:nvGrpSpPr>
          <p:grpSpPr>
            <a:xfrm>
              <a:off x="9109939" y="4630238"/>
              <a:ext cx="2370017" cy="1048817"/>
              <a:chOff x="3106598" y="5073134"/>
              <a:chExt cx="2370017" cy="1048817"/>
            </a:xfrm>
          </p:grpSpPr>
          <p:sp>
            <p:nvSpPr>
              <p:cNvPr id="59" name="矩形 58"/>
              <p:cNvSpPr/>
              <p:nvPr/>
            </p:nvSpPr>
            <p:spPr>
              <a:xfrm>
                <a:off x="3106598" y="5073134"/>
                <a:ext cx="1816665" cy="350201"/>
              </a:xfrm>
              <a:prstGeom prst="rect">
                <a:avLst/>
              </a:prstGeom>
            </p:spPr>
            <p:txBody>
              <a:bodyPr wrap="none">
                <a:spAutoFit/>
              </a:bodyPr>
              <a:lstStyle/>
              <a:p>
                <a:r>
                  <a:rPr lang="en-US" altLang="zh-CN" dirty="0">
                    <a:solidFill>
                      <a:schemeClr val="accent3"/>
                    </a:solidFill>
                    <a:latin typeface="+mn-ea"/>
                  </a:rPr>
                  <a:t>CLICK ADD TITLE</a:t>
                </a:r>
                <a:endParaRPr lang="zh-CN" altLang="en-US" dirty="0">
                  <a:solidFill>
                    <a:schemeClr val="accent3"/>
                  </a:solidFill>
                  <a:latin typeface="+mn-ea"/>
                </a:endParaRPr>
              </a:p>
            </p:txBody>
          </p:sp>
          <p:sp>
            <p:nvSpPr>
              <p:cNvPr id="60" name="矩形 59"/>
              <p:cNvSpPr/>
              <p:nvPr/>
            </p:nvSpPr>
            <p:spPr>
              <a:xfrm>
                <a:off x="3106598" y="5404404"/>
                <a:ext cx="2370017" cy="717547"/>
              </a:xfrm>
              <a:prstGeom prst="rect">
                <a:avLst/>
              </a:prstGeom>
            </p:spPr>
            <p:txBody>
              <a:bodyPr wrap="square">
                <a:spAutoFit/>
              </a:bodyPr>
              <a:lstStyle/>
              <a:p>
                <a:pPr>
                  <a:lnSpc>
                    <a:spcPct val="130000"/>
                  </a:lnSpc>
                </a:pPr>
                <a:r>
                  <a:rPr lang="zh-CN" altLang="en-US" sz="1107" dirty="0">
                    <a:solidFill>
                      <a:schemeClr val="bg2">
                        <a:lumMod val="50000"/>
                      </a:schemeClr>
                    </a:solidFill>
                    <a:latin typeface="+mn-ea"/>
                  </a:rPr>
                  <a:t>Hunan magic rain Advertising CoLtd.professional professional team</a:t>
                </a:r>
              </a:p>
            </p:txBody>
          </p:sp>
        </p:grpSp>
        <p:sp>
          <p:nvSpPr>
            <p:cNvPr id="58" name="文本框 57"/>
            <p:cNvSpPr txBox="1"/>
            <p:nvPr/>
          </p:nvSpPr>
          <p:spPr>
            <a:xfrm>
              <a:off x="8219501" y="4728932"/>
              <a:ext cx="637171" cy="641609"/>
            </a:xfrm>
            <a:prstGeom prst="rect">
              <a:avLst/>
            </a:prstGeom>
            <a:noFill/>
          </p:spPr>
          <p:txBody>
            <a:bodyPr wrap="none" rtlCol="0">
              <a:spAutoFit/>
            </a:bodyPr>
            <a:lstStyle/>
            <a:p>
              <a:r>
                <a:rPr lang="en-US" altLang="zh-CN" sz="3797" i="1" dirty="0">
                  <a:solidFill>
                    <a:schemeClr val="accent3"/>
                  </a:solidFill>
                  <a:latin typeface="方正中等线繁体" panose="03000509000000000000" pitchFamily="65" charset="-122"/>
                  <a:ea typeface="方正中等线繁体" panose="03000509000000000000" pitchFamily="65" charset="-122"/>
                </a:rPr>
                <a:t>04</a:t>
              </a:r>
              <a:endParaRPr lang="zh-CN" altLang="en-US" sz="3797" i="1" dirty="0">
                <a:solidFill>
                  <a:schemeClr val="accent3"/>
                </a:solidFill>
                <a:latin typeface="方正中等线繁体" panose="03000509000000000000" pitchFamily="65" charset="-122"/>
                <a:ea typeface="方正中等线繁体" panose="03000509000000000000" pitchFamily="65" charset="-122"/>
              </a:endParaRPr>
            </a:p>
          </p:txBody>
        </p:sp>
      </p:grpSp>
      <p:sp>
        <p:nvSpPr>
          <p:cNvPr id="37" name="文本框 36"/>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文本框 37"/>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椭圆 38"/>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椭圆 39"/>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764231253"/>
      </p:ext>
    </p:extLst>
  </p:cSld>
  <p:clrMapOvr>
    <a:masterClrMapping/>
  </p:clrMapOvr>
  <mc:AlternateContent xmlns:mc="http://schemas.openxmlformats.org/markup-compatibility/2006" xmlns:p14="http://schemas.microsoft.com/office/powerpoint/2010/main">
    <mc:Choice Requires="p14">
      <p:transition spd="slow" p14:dur="1250" advTm="10000">
        <p14:switch dir="r"/>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1000" fill="hold"/>
                                        <p:tgtEl>
                                          <p:spTgt spid="2"/>
                                        </p:tgtEl>
                                        <p:attrNameLst>
                                          <p:attrName>r</p:attrName>
                                        </p:attrNameLst>
                                      </p:cBhvr>
                                    </p:animRot>
                                  </p:childTnLst>
                                </p:cTn>
                              </p:par>
                            </p:childTnLst>
                          </p:cTn>
                        </p:par>
                        <p:par>
                          <p:cTn id="7" fill="hold">
                            <p:stCondLst>
                              <p:cond delay="1000"/>
                            </p:stCondLst>
                            <p:childTnLst>
                              <p:par>
                                <p:cTn id="8" presetID="10" presetClass="entr" presetSubtype="0" fill="hold" nodeType="after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500"/>
                                        <p:tgtEl>
                                          <p:spTgt spid="41"/>
                                        </p:tgtEl>
                                      </p:cBhvr>
                                    </p:animEffect>
                                  </p:childTnLst>
                                </p:cTn>
                              </p:par>
                            </p:childTnLst>
                          </p:cTn>
                        </p:par>
                        <p:par>
                          <p:cTn id="11" fill="hold">
                            <p:stCondLst>
                              <p:cond delay="1500"/>
                            </p:stCondLst>
                            <p:childTnLst>
                              <p:par>
                                <p:cTn id="12" presetID="10" presetClass="entr" presetSubtype="0" fill="hold" nodeType="afterEffect">
                                  <p:stCondLst>
                                    <p:cond delay="0"/>
                                  </p:stCondLst>
                                  <p:childTnLst>
                                    <p:set>
                                      <p:cBhvr>
                                        <p:cTn id="13" dur="1" fill="hold">
                                          <p:stCondLst>
                                            <p:cond delay="0"/>
                                          </p:stCondLst>
                                        </p:cTn>
                                        <p:tgtEl>
                                          <p:spTgt spid="46"/>
                                        </p:tgtEl>
                                        <p:attrNameLst>
                                          <p:attrName>style.visibility</p:attrName>
                                        </p:attrNameLst>
                                      </p:cBhvr>
                                      <p:to>
                                        <p:strVal val="visible"/>
                                      </p:to>
                                    </p:set>
                                    <p:animEffect transition="in" filter="fade">
                                      <p:cBhvr>
                                        <p:cTn id="14" dur="500"/>
                                        <p:tgtEl>
                                          <p:spTgt spid="46"/>
                                        </p:tgtEl>
                                      </p:cBhvr>
                                    </p:animEffect>
                                  </p:childTnLst>
                                </p:cTn>
                              </p:par>
                            </p:childTnLst>
                          </p:cTn>
                        </p:par>
                        <p:par>
                          <p:cTn id="15" fill="hold">
                            <p:stCondLst>
                              <p:cond delay="2000"/>
                            </p:stCondLst>
                            <p:childTnLst>
                              <p:par>
                                <p:cTn id="16" presetID="10" presetClass="entr" presetSubtype="0" fill="hold" nodeType="afterEffect">
                                  <p:stCondLst>
                                    <p:cond delay="0"/>
                                  </p:stCondLst>
                                  <p:childTnLst>
                                    <p:set>
                                      <p:cBhvr>
                                        <p:cTn id="17" dur="1" fill="hold">
                                          <p:stCondLst>
                                            <p:cond delay="0"/>
                                          </p:stCondLst>
                                        </p:cTn>
                                        <p:tgtEl>
                                          <p:spTgt spid="51"/>
                                        </p:tgtEl>
                                        <p:attrNameLst>
                                          <p:attrName>style.visibility</p:attrName>
                                        </p:attrNameLst>
                                      </p:cBhvr>
                                      <p:to>
                                        <p:strVal val="visible"/>
                                      </p:to>
                                    </p:set>
                                    <p:animEffect transition="in" filter="fade">
                                      <p:cBhvr>
                                        <p:cTn id="18" dur="500"/>
                                        <p:tgtEl>
                                          <p:spTgt spid="51"/>
                                        </p:tgtEl>
                                      </p:cBhvr>
                                    </p:animEffect>
                                  </p:childTnLst>
                                </p:cTn>
                              </p:par>
                            </p:childTnLst>
                          </p:cTn>
                        </p:par>
                        <p:par>
                          <p:cTn id="19" fill="hold">
                            <p:stCondLst>
                              <p:cond delay="2500"/>
                            </p:stCondLst>
                            <p:childTnLst>
                              <p:par>
                                <p:cTn id="20" presetID="10" presetClass="entr" presetSubtype="0" fill="hold" nodeType="after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fade">
                                      <p:cBhvr>
                                        <p:cTn id="22"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1155243" y="5173144"/>
            <a:ext cx="2499490" cy="1106114"/>
            <a:chOff x="1221767" y="2192338"/>
            <a:chExt cx="2370017" cy="1048817"/>
          </a:xfrm>
        </p:grpSpPr>
        <p:sp>
          <p:nvSpPr>
            <p:cNvPr id="29" name="矩形 28"/>
            <p:cNvSpPr/>
            <p:nvPr/>
          </p:nvSpPr>
          <p:spPr>
            <a:xfrm>
              <a:off x="1775119" y="2192338"/>
              <a:ext cx="1816665" cy="350201"/>
            </a:xfrm>
            <a:prstGeom prst="rect">
              <a:avLst/>
            </a:prstGeom>
          </p:spPr>
          <p:txBody>
            <a:bodyPr wrap="none">
              <a:spAutoFit/>
            </a:bodyPr>
            <a:lstStyle/>
            <a:p>
              <a:pPr algn="r"/>
              <a:r>
                <a:rPr lang="en-US" altLang="zh-CN" dirty="0">
                  <a:solidFill>
                    <a:schemeClr val="accent2"/>
                  </a:solidFill>
                  <a:latin typeface="+mn-ea"/>
                </a:rPr>
                <a:t>CLICK ADD TITLE</a:t>
              </a:r>
              <a:endParaRPr lang="zh-CN" altLang="en-US" dirty="0">
                <a:solidFill>
                  <a:schemeClr val="accent2"/>
                </a:solidFill>
                <a:latin typeface="+mn-ea"/>
              </a:endParaRPr>
            </a:p>
          </p:txBody>
        </p:sp>
        <p:sp>
          <p:nvSpPr>
            <p:cNvPr id="30" name="矩形 29"/>
            <p:cNvSpPr/>
            <p:nvPr/>
          </p:nvSpPr>
          <p:spPr>
            <a:xfrm>
              <a:off x="1221767" y="2523608"/>
              <a:ext cx="2370017" cy="717547"/>
            </a:xfrm>
            <a:prstGeom prst="rect">
              <a:avLst/>
            </a:prstGeom>
          </p:spPr>
          <p:txBody>
            <a:bodyPr wrap="square">
              <a:spAutoFit/>
            </a:bodyPr>
            <a:lstStyle/>
            <a:p>
              <a:pPr algn="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31" name="组合 30"/>
          <p:cNvGrpSpPr/>
          <p:nvPr/>
        </p:nvGrpSpPr>
        <p:grpSpPr>
          <a:xfrm>
            <a:off x="9380270" y="5173145"/>
            <a:ext cx="2499490" cy="1106114"/>
            <a:chOff x="3106598" y="5073134"/>
            <a:chExt cx="2370017" cy="1048817"/>
          </a:xfrm>
        </p:grpSpPr>
        <p:sp>
          <p:nvSpPr>
            <p:cNvPr id="32" name="矩形 31"/>
            <p:cNvSpPr/>
            <p:nvPr/>
          </p:nvSpPr>
          <p:spPr>
            <a:xfrm>
              <a:off x="3106598" y="5073134"/>
              <a:ext cx="1816665" cy="350201"/>
            </a:xfrm>
            <a:prstGeom prst="rect">
              <a:avLst/>
            </a:prstGeom>
          </p:spPr>
          <p:txBody>
            <a:bodyPr wrap="none">
              <a:spAutoFit/>
            </a:bodyPr>
            <a:lstStyle/>
            <a:p>
              <a:r>
                <a:rPr lang="en-US" altLang="zh-CN" dirty="0">
                  <a:solidFill>
                    <a:schemeClr val="accent3"/>
                  </a:solidFill>
                  <a:latin typeface="+mn-ea"/>
                </a:rPr>
                <a:t>CLICK ADD TITLE</a:t>
              </a:r>
              <a:endParaRPr lang="zh-CN" altLang="en-US" dirty="0">
                <a:solidFill>
                  <a:schemeClr val="accent3"/>
                </a:solidFill>
                <a:latin typeface="+mn-ea"/>
              </a:endParaRPr>
            </a:p>
          </p:txBody>
        </p:sp>
        <p:sp>
          <p:nvSpPr>
            <p:cNvPr id="33" name="矩形 32"/>
            <p:cNvSpPr/>
            <p:nvPr/>
          </p:nvSpPr>
          <p:spPr>
            <a:xfrm>
              <a:off x="3106598" y="5404404"/>
              <a:ext cx="2370017" cy="717547"/>
            </a:xfrm>
            <a:prstGeom prst="rect">
              <a:avLst/>
            </a:prstGeom>
          </p:spPr>
          <p:txBody>
            <a:bodyPr wrap="square">
              <a:spAutoFit/>
            </a:bodyPr>
            <a:lstStyle/>
            <a:p>
              <a:pP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34" name="组合 33"/>
          <p:cNvGrpSpPr/>
          <p:nvPr/>
        </p:nvGrpSpPr>
        <p:grpSpPr>
          <a:xfrm>
            <a:off x="1155243" y="3416492"/>
            <a:ext cx="2499490" cy="1106114"/>
            <a:chOff x="1221767" y="2192338"/>
            <a:chExt cx="2370017" cy="1048817"/>
          </a:xfrm>
        </p:grpSpPr>
        <p:sp>
          <p:nvSpPr>
            <p:cNvPr id="35" name="矩形 34"/>
            <p:cNvSpPr/>
            <p:nvPr/>
          </p:nvSpPr>
          <p:spPr>
            <a:xfrm>
              <a:off x="1775119" y="2192338"/>
              <a:ext cx="1816665" cy="350201"/>
            </a:xfrm>
            <a:prstGeom prst="rect">
              <a:avLst/>
            </a:prstGeom>
          </p:spPr>
          <p:txBody>
            <a:bodyPr wrap="none">
              <a:spAutoFit/>
            </a:bodyPr>
            <a:lstStyle/>
            <a:p>
              <a:pPr algn="r"/>
              <a:r>
                <a:rPr lang="en-US" altLang="zh-CN" dirty="0">
                  <a:solidFill>
                    <a:schemeClr val="accent1"/>
                  </a:solidFill>
                  <a:latin typeface="+mn-ea"/>
                </a:rPr>
                <a:t>CLICK ADD TITLE</a:t>
              </a:r>
              <a:endParaRPr lang="zh-CN" altLang="en-US" dirty="0">
                <a:solidFill>
                  <a:schemeClr val="accent1"/>
                </a:solidFill>
                <a:latin typeface="+mn-ea"/>
              </a:endParaRPr>
            </a:p>
          </p:txBody>
        </p:sp>
        <p:sp>
          <p:nvSpPr>
            <p:cNvPr id="36" name="矩形 35"/>
            <p:cNvSpPr/>
            <p:nvPr/>
          </p:nvSpPr>
          <p:spPr>
            <a:xfrm>
              <a:off x="1221767" y="2523608"/>
              <a:ext cx="2370017" cy="717547"/>
            </a:xfrm>
            <a:prstGeom prst="rect">
              <a:avLst/>
            </a:prstGeom>
          </p:spPr>
          <p:txBody>
            <a:bodyPr wrap="square">
              <a:spAutoFit/>
            </a:bodyPr>
            <a:lstStyle/>
            <a:p>
              <a:pPr algn="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37" name="组合 36"/>
          <p:cNvGrpSpPr/>
          <p:nvPr/>
        </p:nvGrpSpPr>
        <p:grpSpPr>
          <a:xfrm>
            <a:off x="9380270" y="3416493"/>
            <a:ext cx="2499490" cy="1106114"/>
            <a:chOff x="3106598" y="5073134"/>
            <a:chExt cx="2370017" cy="1048817"/>
          </a:xfrm>
        </p:grpSpPr>
        <p:sp>
          <p:nvSpPr>
            <p:cNvPr id="38" name="矩形 37"/>
            <p:cNvSpPr/>
            <p:nvPr/>
          </p:nvSpPr>
          <p:spPr>
            <a:xfrm>
              <a:off x="3106598" y="5073134"/>
              <a:ext cx="1816665" cy="350201"/>
            </a:xfrm>
            <a:prstGeom prst="rect">
              <a:avLst/>
            </a:prstGeom>
          </p:spPr>
          <p:txBody>
            <a:bodyPr wrap="none">
              <a:spAutoFit/>
            </a:bodyPr>
            <a:lstStyle/>
            <a:p>
              <a:r>
                <a:rPr lang="en-US" altLang="zh-CN" dirty="0">
                  <a:solidFill>
                    <a:schemeClr val="accent4"/>
                  </a:solidFill>
                  <a:latin typeface="+mn-ea"/>
                </a:rPr>
                <a:t>CLICK ADD TITLE</a:t>
              </a:r>
              <a:endParaRPr lang="zh-CN" altLang="en-US" dirty="0">
                <a:solidFill>
                  <a:schemeClr val="accent4"/>
                </a:solidFill>
                <a:latin typeface="+mn-ea"/>
              </a:endParaRPr>
            </a:p>
          </p:txBody>
        </p:sp>
        <p:sp>
          <p:nvSpPr>
            <p:cNvPr id="39" name="矩形 38"/>
            <p:cNvSpPr/>
            <p:nvPr/>
          </p:nvSpPr>
          <p:spPr>
            <a:xfrm>
              <a:off x="3106598" y="5404404"/>
              <a:ext cx="2370017" cy="717547"/>
            </a:xfrm>
            <a:prstGeom prst="rect">
              <a:avLst/>
            </a:prstGeom>
          </p:spPr>
          <p:txBody>
            <a:bodyPr wrap="square">
              <a:spAutoFit/>
            </a:bodyPr>
            <a:lstStyle/>
            <a:p>
              <a:pP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40" name="组合 39"/>
          <p:cNvGrpSpPr/>
          <p:nvPr/>
        </p:nvGrpSpPr>
        <p:grpSpPr>
          <a:xfrm>
            <a:off x="4810738" y="1755047"/>
            <a:ext cx="3162533" cy="884642"/>
            <a:chOff x="4536294" y="1526495"/>
            <a:chExt cx="2998714" cy="838818"/>
          </a:xfrm>
        </p:grpSpPr>
        <p:sp>
          <p:nvSpPr>
            <p:cNvPr id="41" name="矩形 40"/>
            <p:cNvSpPr/>
            <p:nvPr/>
          </p:nvSpPr>
          <p:spPr>
            <a:xfrm>
              <a:off x="5127319" y="1526495"/>
              <a:ext cx="1816665" cy="350201"/>
            </a:xfrm>
            <a:prstGeom prst="rect">
              <a:avLst/>
            </a:prstGeom>
          </p:spPr>
          <p:txBody>
            <a:bodyPr wrap="none">
              <a:spAutoFit/>
            </a:bodyPr>
            <a:lstStyle/>
            <a:p>
              <a:pPr algn="ctr"/>
              <a:r>
                <a:rPr lang="en-US" altLang="zh-CN" dirty="0">
                  <a:solidFill>
                    <a:schemeClr val="accent5"/>
                  </a:solidFill>
                  <a:latin typeface="+mn-ea"/>
                </a:rPr>
                <a:t>CLICK ADD TITLE</a:t>
              </a:r>
              <a:endParaRPr lang="zh-CN" altLang="en-US" dirty="0">
                <a:solidFill>
                  <a:schemeClr val="accent5"/>
                </a:solidFill>
                <a:latin typeface="+mn-ea"/>
              </a:endParaRPr>
            </a:p>
          </p:txBody>
        </p:sp>
        <p:sp>
          <p:nvSpPr>
            <p:cNvPr id="42" name="矩形 41"/>
            <p:cNvSpPr/>
            <p:nvPr/>
          </p:nvSpPr>
          <p:spPr>
            <a:xfrm>
              <a:off x="4536294" y="1857765"/>
              <a:ext cx="2998714" cy="507548"/>
            </a:xfrm>
            <a:prstGeom prst="rect">
              <a:avLst/>
            </a:prstGeom>
          </p:spPr>
          <p:txBody>
            <a:bodyPr wrap="square">
              <a:spAutoFit/>
            </a:bodyPr>
            <a:lstStyle/>
            <a:p>
              <a:pPr algn="ct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5" name="组合 4"/>
          <p:cNvGrpSpPr/>
          <p:nvPr/>
        </p:nvGrpSpPr>
        <p:grpSpPr>
          <a:xfrm>
            <a:off x="6364708" y="4756106"/>
            <a:ext cx="1335472" cy="1447460"/>
            <a:chOff x="6034682" y="4509740"/>
            <a:chExt cx="1266295" cy="1372482"/>
          </a:xfrm>
        </p:grpSpPr>
        <p:grpSp>
          <p:nvGrpSpPr>
            <p:cNvPr id="26" name="组合 25"/>
            <p:cNvGrpSpPr/>
            <p:nvPr/>
          </p:nvGrpSpPr>
          <p:grpSpPr>
            <a:xfrm>
              <a:off x="6034682" y="4509740"/>
              <a:ext cx="1266295" cy="1372482"/>
              <a:chOff x="6034682" y="4509740"/>
              <a:chExt cx="1266295" cy="1372482"/>
            </a:xfrm>
          </p:grpSpPr>
          <p:sp>
            <p:nvSpPr>
              <p:cNvPr id="20" name="Freeform 13"/>
              <p:cNvSpPr>
                <a:spLocks/>
              </p:cNvSpPr>
              <p:nvPr/>
            </p:nvSpPr>
            <p:spPr bwMode="auto">
              <a:xfrm>
                <a:off x="6034682" y="4509740"/>
                <a:ext cx="1266295" cy="1372482"/>
              </a:xfrm>
              <a:custGeom>
                <a:avLst/>
                <a:gdLst>
                  <a:gd name="T0" fmla="*/ 498 w 507"/>
                  <a:gd name="T1" fmla="*/ 278 h 550"/>
                  <a:gd name="T2" fmla="*/ 495 w 507"/>
                  <a:gd name="T3" fmla="*/ 343 h 550"/>
                  <a:gd name="T4" fmla="*/ 501 w 507"/>
                  <a:gd name="T5" fmla="*/ 408 h 550"/>
                  <a:gd name="T6" fmla="*/ 492 w 507"/>
                  <a:gd name="T7" fmla="*/ 451 h 550"/>
                  <a:gd name="T8" fmla="*/ 435 w 507"/>
                  <a:gd name="T9" fmla="*/ 466 h 550"/>
                  <a:gd name="T10" fmla="*/ 417 w 507"/>
                  <a:gd name="T11" fmla="*/ 437 h 550"/>
                  <a:gd name="T12" fmla="*/ 426 w 507"/>
                  <a:gd name="T13" fmla="*/ 368 h 550"/>
                  <a:gd name="T14" fmla="*/ 426 w 507"/>
                  <a:gd name="T15" fmla="*/ 262 h 550"/>
                  <a:gd name="T16" fmla="*/ 222 w 507"/>
                  <a:gd name="T17" fmla="*/ 164 h 550"/>
                  <a:gd name="T18" fmla="*/ 179 w 507"/>
                  <a:gd name="T19" fmla="*/ 388 h 550"/>
                  <a:gd name="T20" fmla="*/ 287 w 507"/>
                  <a:gd name="T21" fmla="*/ 462 h 550"/>
                  <a:gd name="T22" fmla="*/ 297 w 507"/>
                  <a:gd name="T23" fmla="*/ 465 h 550"/>
                  <a:gd name="T24" fmla="*/ 337 w 507"/>
                  <a:gd name="T25" fmla="*/ 507 h 550"/>
                  <a:gd name="T26" fmla="*/ 288 w 507"/>
                  <a:gd name="T27" fmla="*/ 549 h 550"/>
                  <a:gd name="T28" fmla="*/ 255 w 507"/>
                  <a:gd name="T29" fmla="*/ 537 h 550"/>
                  <a:gd name="T30" fmla="*/ 172 w 507"/>
                  <a:gd name="T31" fmla="*/ 470 h 550"/>
                  <a:gd name="T32" fmla="*/ 124 w 507"/>
                  <a:gd name="T33" fmla="*/ 434 h 550"/>
                  <a:gd name="T34" fmla="*/ 158 w 507"/>
                  <a:gd name="T35" fmla="*/ 61 h 550"/>
                  <a:gd name="T36" fmla="*/ 468 w 507"/>
                  <a:gd name="T37" fmla="*/ 141 h 550"/>
                  <a:gd name="T38" fmla="*/ 498 w 507"/>
                  <a:gd name="T39" fmla="*/ 278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7" h="550">
                    <a:moveTo>
                      <a:pt x="498" y="278"/>
                    </a:moveTo>
                    <a:cubicBezTo>
                      <a:pt x="497" y="298"/>
                      <a:pt x="494" y="321"/>
                      <a:pt x="495" y="343"/>
                    </a:cubicBezTo>
                    <a:cubicBezTo>
                      <a:pt x="495" y="365"/>
                      <a:pt x="498" y="387"/>
                      <a:pt x="501" y="408"/>
                    </a:cubicBezTo>
                    <a:cubicBezTo>
                      <a:pt x="502" y="424"/>
                      <a:pt x="507" y="441"/>
                      <a:pt x="492" y="451"/>
                    </a:cubicBezTo>
                    <a:cubicBezTo>
                      <a:pt x="475" y="463"/>
                      <a:pt x="456" y="475"/>
                      <a:pt x="435" y="466"/>
                    </a:cubicBezTo>
                    <a:cubicBezTo>
                      <a:pt x="426" y="463"/>
                      <a:pt x="417" y="447"/>
                      <a:pt x="417" y="437"/>
                    </a:cubicBezTo>
                    <a:cubicBezTo>
                      <a:pt x="417" y="414"/>
                      <a:pt x="425" y="391"/>
                      <a:pt x="426" y="368"/>
                    </a:cubicBezTo>
                    <a:cubicBezTo>
                      <a:pt x="428" y="333"/>
                      <a:pt x="431" y="297"/>
                      <a:pt x="426" y="262"/>
                    </a:cubicBezTo>
                    <a:cubicBezTo>
                      <a:pt x="413" y="171"/>
                      <a:pt x="306" y="122"/>
                      <a:pt x="222" y="164"/>
                    </a:cubicBezTo>
                    <a:cubicBezTo>
                      <a:pt x="137" y="207"/>
                      <a:pt x="112" y="321"/>
                      <a:pt x="179" y="388"/>
                    </a:cubicBezTo>
                    <a:cubicBezTo>
                      <a:pt x="209" y="419"/>
                      <a:pt x="251" y="438"/>
                      <a:pt x="287" y="462"/>
                    </a:cubicBezTo>
                    <a:cubicBezTo>
                      <a:pt x="290" y="463"/>
                      <a:pt x="294" y="464"/>
                      <a:pt x="297" y="465"/>
                    </a:cubicBezTo>
                    <a:cubicBezTo>
                      <a:pt x="315" y="474"/>
                      <a:pt x="335" y="483"/>
                      <a:pt x="337" y="507"/>
                    </a:cubicBezTo>
                    <a:cubicBezTo>
                      <a:pt x="338" y="522"/>
                      <a:pt x="312" y="546"/>
                      <a:pt x="288" y="549"/>
                    </a:cubicBezTo>
                    <a:cubicBezTo>
                      <a:pt x="278" y="550"/>
                      <a:pt x="261" y="545"/>
                      <a:pt x="255" y="537"/>
                    </a:cubicBezTo>
                    <a:cubicBezTo>
                      <a:pt x="234" y="506"/>
                      <a:pt x="201" y="490"/>
                      <a:pt x="172" y="470"/>
                    </a:cubicBezTo>
                    <a:cubicBezTo>
                      <a:pt x="156" y="458"/>
                      <a:pt x="140" y="446"/>
                      <a:pt x="124" y="434"/>
                    </a:cubicBezTo>
                    <a:cubicBezTo>
                      <a:pt x="0" y="346"/>
                      <a:pt x="14" y="141"/>
                      <a:pt x="158" y="61"/>
                    </a:cubicBezTo>
                    <a:cubicBezTo>
                      <a:pt x="267" y="0"/>
                      <a:pt x="401" y="35"/>
                      <a:pt x="468" y="141"/>
                    </a:cubicBezTo>
                    <a:cubicBezTo>
                      <a:pt x="494" y="182"/>
                      <a:pt x="496" y="229"/>
                      <a:pt x="498" y="278"/>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1" name="Freeform 14"/>
              <p:cNvSpPr>
                <a:spLocks/>
              </p:cNvSpPr>
              <p:nvPr/>
            </p:nvSpPr>
            <p:spPr bwMode="auto">
              <a:xfrm>
                <a:off x="6462089" y="4961040"/>
                <a:ext cx="598637" cy="603946"/>
              </a:xfrm>
              <a:custGeom>
                <a:avLst/>
                <a:gdLst>
                  <a:gd name="T0" fmla="*/ 120 w 240"/>
                  <a:gd name="T1" fmla="*/ 0 h 242"/>
                  <a:gd name="T2" fmla="*/ 0 w 240"/>
                  <a:gd name="T3" fmla="*/ 121 h 242"/>
                  <a:gd name="T4" fmla="*/ 121 w 240"/>
                  <a:gd name="T5" fmla="*/ 242 h 242"/>
                  <a:gd name="T6" fmla="*/ 240 w 240"/>
                  <a:gd name="T7" fmla="*/ 120 h 242"/>
                  <a:gd name="T8" fmla="*/ 120 w 240"/>
                  <a:gd name="T9" fmla="*/ 0 h 242"/>
                </a:gdLst>
                <a:ahLst/>
                <a:cxnLst>
                  <a:cxn ang="0">
                    <a:pos x="T0" y="T1"/>
                  </a:cxn>
                  <a:cxn ang="0">
                    <a:pos x="T2" y="T3"/>
                  </a:cxn>
                  <a:cxn ang="0">
                    <a:pos x="T4" y="T5"/>
                  </a:cxn>
                  <a:cxn ang="0">
                    <a:pos x="T6" y="T7"/>
                  </a:cxn>
                  <a:cxn ang="0">
                    <a:pos x="T8" y="T9"/>
                  </a:cxn>
                </a:cxnLst>
                <a:rect l="0" t="0" r="r" b="b"/>
                <a:pathLst>
                  <a:path w="240" h="242">
                    <a:moveTo>
                      <a:pt x="120" y="0"/>
                    </a:moveTo>
                    <a:cubicBezTo>
                      <a:pt x="52" y="0"/>
                      <a:pt x="0" y="54"/>
                      <a:pt x="0" y="121"/>
                    </a:cubicBezTo>
                    <a:cubicBezTo>
                      <a:pt x="0" y="188"/>
                      <a:pt x="55" y="242"/>
                      <a:pt x="121" y="242"/>
                    </a:cubicBezTo>
                    <a:cubicBezTo>
                      <a:pt x="187" y="241"/>
                      <a:pt x="240" y="187"/>
                      <a:pt x="240" y="120"/>
                    </a:cubicBezTo>
                    <a:cubicBezTo>
                      <a:pt x="239" y="52"/>
                      <a:pt x="187" y="0"/>
                      <a:pt x="12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43" name="组合 42"/>
            <p:cNvGrpSpPr>
              <a:grpSpLocks noChangeAspect="1"/>
            </p:cNvGrpSpPr>
            <p:nvPr/>
          </p:nvGrpSpPr>
          <p:grpSpPr>
            <a:xfrm>
              <a:off x="6629337" y="5111521"/>
              <a:ext cx="238245" cy="232542"/>
              <a:chOff x="3530192" y="2543266"/>
              <a:chExt cx="596901" cy="582613"/>
            </a:xfrm>
            <a:solidFill>
              <a:schemeClr val="bg1"/>
            </a:solidFill>
          </p:grpSpPr>
          <p:sp>
            <p:nvSpPr>
              <p:cNvPr id="44" name="Freeform 36"/>
              <p:cNvSpPr>
                <a:spLocks noEditPoints="1"/>
              </p:cNvSpPr>
              <p:nvPr/>
            </p:nvSpPr>
            <p:spPr bwMode="auto">
              <a:xfrm>
                <a:off x="3646080" y="2543266"/>
                <a:ext cx="481013" cy="582613"/>
              </a:xfrm>
              <a:custGeom>
                <a:avLst/>
                <a:gdLst>
                  <a:gd name="T0" fmla="*/ 100 w 128"/>
                  <a:gd name="T1" fmla="*/ 113 h 155"/>
                  <a:gd name="T2" fmla="*/ 100 w 128"/>
                  <a:gd name="T3" fmla="*/ 105 h 155"/>
                  <a:gd name="T4" fmla="*/ 62 w 128"/>
                  <a:gd name="T5" fmla="*/ 109 h 155"/>
                  <a:gd name="T6" fmla="*/ 127 w 128"/>
                  <a:gd name="T7" fmla="*/ 51 h 155"/>
                  <a:gd name="T8" fmla="*/ 74 w 128"/>
                  <a:gd name="T9" fmla="*/ 0 h 155"/>
                  <a:gd name="T10" fmla="*/ 0 w 128"/>
                  <a:gd name="T11" fmla="*/ 22 h 155"/>
                  <a:gd name="T12" fmla="*/ 3 w 128"/>
                  <a:gd name="T13" fmla="*/ 70 h 155"/>
                  <a:gd name="T14" fmla="*/ 4 w 128"/>
                  <a:gd name="T15" fmla="*/ 69 h 155"/>
                  <a:gd name="T16" fmla="*/ 10 w 128"/>
                  <a:gd name="T17" fmla="*/ 22 h 155"/>
                  <a:gd name="T18" fmla="*/ 68 w 128"/>
                  <a:gd name="T19" fmla="*/ 10 h 155"/>
                  <a:gd name="T20" fmla="*/ 90 w 128"/>
                  <a:gd name="T21" fmla="*/ 59 h 155"/>
                  <a:gd name="T22" fmla="*/ 118 w 128"/>
                  <a:gd name="T23" fmla="*/ 134 h 155"/>
                  <a:gd name="T24" fmla="*/ 45 w 128"/>
                  <a:gd name="T25" fmla="*/ 145 h 155"/>
                  <a:gd name="T26" fmla="*/ 44 w 128"/>
                  <a:gd name="T27" fmla="*/ 155 h 155"/>
                  <a:gd name="T28" fmla="*/ 92 w 128"/>
                  <a:gd name="T29" fmla="*/ 155 h 155"/>
                  <a:gd name="T30" fmla="*/ 128 w 128"/>
                  <a:gd name="T31" fmla="*/ 134 h 155"/>
                  <a:gd name="T32" fmla="*/ 127 w 128"/>
                  <a:gd name="T33" fmla="*/ 51 h 155"/>
                  <a:gd name="T34" fmla="*/ 78 w 128"/>
                  <a:gd name="T35" fmla="*/ 38 h 155"/>
                  <a:gd name="T36" fmla="*/ 112 w 128"/>
                  <a:gd name="T37" fmla="*/ 50 h 155"/>
                  <a:gd name="T38" fmla="*/ 55 w 128"/>
                  <a:gd name="T39" fmla="*/ 54 h 155"/>
                  <a:gd name="T40" fmla="*/ 28 w 128"/>
                  <a:gd name="T41" fmla="*/ 50 h 155"/>
                  <a:gd name="T42" fmla="*/ 28 w 128"/>
                  <a:gd name="T43" fmla="*/ 58 h 155"/>
                  <a:gd name="T44" fmla="*/ 55 w 128"/>
                  <a:gd name="T45" fmla="*/ 54 h 155"/>
                  <a:gd name="T46" fmla="*/ 51 w 128"/>
                  <a:gd name="T47" fmla="*/ 42 h 155"/>
                  <a:gd name="T48" fmla="*/ 51 w 128"/>
                  <a:gd name="T49" fmla="*/ 34 h 155"/>
                  <a:gd name="T50" fmla="*/ 24 w 128"/>
                  <a:gd name="T51" fmla="*/ 38 h 155"/>
                  <a:gd name="T52" fmla="*/ 100 w 128"/>
                  <a:gd name="T53" fmla="*/ 121 h 155"/>
                  <a:gd name="T54" fmla="*/ 62 w 128"/>
                  <a:gd name="T55" fmla="*/ 125 h 155"/>
                  <a:gd name="T56" fmla="*/ 100 w 128"/>
                  <a:gd name="T57" fmla="*/ 129 h 155"/>
                  <a:gd name="T58" fmla="*/ 100 w 128"/>
                  <a:gd name="T59" fmla="*/ 121 h 155"/>
                  <a:gd name="T60" fmla="*/ 100 w 128"/>
                  <a:gd name="T61" fmla="*/ 96 h 155"/>
                  <a:gd name="T62" fmla="*/ 100 w 128"/>
                  <a:gd name="T63" fmla="*/ 88 h 155"/>
                  <a:gd name="T64" fmla="*/ 62 w 128"/>
                  <a:gd name="T65" fmla="*/ 9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55">
                    <a:moveTo>
                      <a:pt x="66" y="113"/>
                    </a:moveTo>
                    <a:cubicBezTo>
                      <a:pt x="100" y="113"/>
                      <a:pt x="100" y="113"/>
                      <a:pt x="100" y="113"/>
                    </a:cubicBezTo>
                    <a:cubicBezTo>
                      <a:pt x="102" y="113"/>
                      <a:pt x="104" y="111"/>
                      <a:pt x="104" y="109"/>
                    </a:cubicBezTo>
                    <a:cubicBezTo>
                      <a:pt x="104" y="107"/>
                      <a:pt x="102" y="105"/>
                      <a:pt x="100" y="105"/>
                    </a:cubicBezTo>
                    <a:cubicBezTo>
                      <a:pt x="66" y="105"/>
                      <a:pt x="66" y="105"/>
                      <a:pt x="66" y="105"/>
                    </a:cubicBezTo>
                    <a:cubicBezTo>
                      <a:pt x="63" y="105"/>
                      <a:pt x="62" y="107"/>
                      <a:pt x="62" y="109"/>
                    </a:cubicBezTo>
                    <a:cubicBezTo>
                      <a:pt x="62" y="111"/>
                      <a:pt x="63" y="113"/>
                      <a:pt x="66" y="113"/>
                    </a:cubicBezTo>
                    <a:close/>
                    <a:moveTo>
                      <a:pt x="127" y="51"/>
                    </a:moveTo>
                    <a:cubicBezTo>
                      <a:pt x="78" y="2"/>
                      <a:pt x="78" y="2"/>
                      <a:pt x="78" y="2"/>
                    </a:cubicBezTo>
                    <a:cubicBezTo>
                      <a:pt x="77" y="1"/>
                      <a:pt x="76" y="0"/>
                      <a:pt x="74" y="0"/>
                    </a:cubicBezTo>
                    <a:cubicBezTo>
                      <a:pt x="21" y="0"/>
                      <a:pt x="21" y="0"/>
                      <a:pt x="21" y="0"/>
                    </a:cubicBezTo>
                    <a:cubicBezTo>
                      <a:pt x="9" y="0"/>
                      <a:pt x="0" y="10"/>
                      <a:pt x="0" y="22"/>
                    </a:cubicBezTo>
                    <a:cubicBezTo>
                      <a:pt x="0" y="73"/>
                      <a:pt x="0" y="73"/>
                      <a:pt x="0" y="73"/>
                    </a:cubicBezTo>
                    <a:cubicBezTo>
                      <a:pt x="3" y="70"/>
                      <a:pt x="3" y="70"/>
                      <a:pt x="3" y="70"/>
                    </a:cubicBezTo>
                    <a:cubicBezTo>
                      <a:pt x="4" y="70"/>
                      <a:pt x="4" y="70"/>
                      <a:pt x="4" y="70"/>
                    </a:cubicBezTo>
                    <a:cubicBezTo>
                      <a:pt x="4" y="69"/>
                      <a:pt x="4" y="69"/>
                      <a:pt x="4" y="69"/>
                    </a:cubicBezTo>
                    <a:cubicBezTo>
                      <a:pt x="6" y="68"/>
                      <a:pt x="8" y="67"/>
                      <a:pt x="10" y="67"/>
                    </a:cubicBezTo>
                    <a:cubicBezTo>
                      <a:pt x="10" y="22"/>
                      <a:pt x="10" y="22"/>
                      <a:pt x="10" y="22"/>
                    </a:cubicBezTo>
                    <a:cubicBezTo>
                      <a:pt x="10" y="15"/>
                      <a:pt x="15" y="10"/>
                      <a:pt x="21" y="10"/>
                    </a:cubicBezTo>
                    <a:cubicBezTo>
                      <a:pt x="68" y="10"/>
                      <a:pt x="68" y="10"/>
                      <a:pt x="68" y="10"/>
                    </a:cubicBezTo>
                    <a:cubicBezTo>
                      <a:pt x="68" y="38"/>
                      <a:pt x="68" y="38"/>
                      <a:pt x="68" y="38"/>
                    </a:cubicBezTo>
                    <a:cubicBezTo>
                      <a:pt x="68" y="50"/>
                      <a:pt x="78" y="59"/>
                      <a:pt x="90" y="59"/>
                    </a:cubicBezTo>
                    <a:cubicBezTo>
                      <a:pt x="118" y="59"/>
                      <a:pt x="118" y="59"/>
                      <a:pt x="118" y="59"/>
                    </a:cubicBezTo>
                    <a:cubicBezTo>
                      <a:pt x="118" y="134"/>
                      <a:pt x="118" y="134"/>
                      <a:pt x="118" y="134"/>
                    </a:cubicBezTo>
                    <a:cubicBezTo>
                      <a:pt x="118" y="140"/>
                      <a:pt x="113" y="145"/>
                      <a:pt x="107" y="145"/>
                    </a:cubicBezTo>
                    <a:cubicBezTo>
                      <a:pt x="45" y="145"/>
                      <a:pt x="45" y="145"/>
                      <a:pt x="45" y="145"/>
                    </a:cubicBezTo>
                    <a:cubicBezTo>
                      <a:pt x="45" y="151"/>
                      <a:pt x="45" y="151"/>
                      <a:pt x="45" y="151"/>
                    </a:cubicBezTo>
                    <a:cubicBezTo>
                      <a:pt x="45" y="153"/>
                      <a:pt x="44" y="154"/>
                      <a:pt x="44" y="155"/>
                    </a:cubicBezTo>
                    <a:cubicBezTo>
                      <a:pt x="64" y="155"/>
                      <a:pt x="92" y="155"/>
                      <a:pt x="92" y="155"/>
                    </a:cubicBezTo>
                    <a:cubicBezTo>
                      <a:pt x="92" y="155"/>
                      <a:pt x="92" y="155"/>
                      <a:pt x="92" y="155"/>
                    </a:cubicBezTo>
                    <a:cubicBezTo>
                      <a:pt x="107" y="155"/>
                      <a:pt x="107" y="155"/>
                      <a:pt x="107" y="155"/>
                    </a:cubicBezTo>
                    <a:cubicBezTo>
                      <a:pt x="118" y="155"/>
                      <a:pt x="128" y="145"/>
                      <a:pt x="128" y="134"/>
                    </a:cubicBezTo>
                    <a:cubicBezTo>
                      <a:pt x="128" y="54"/>
                      <a:pt x="128" y="54"/>
                      <a:pt x="128" y="54"/>
                    </a:cubicBezTo>
                    <a:cubicBezTo>
                      <a:pt x="128" y="53"/>
                      <a:pt x="128" y="51"/>
                      <a:pt x="127" y="51"/>
                    </a:cubicBezTo>
                    <a:close/>
                    <a:moveTo>
                      <a:pt x="90" y="50"/>
                    </a:moveTo>
                    <a:cubicBezTo>
                      <a:pt x="83" y="50"/>
                      <a:pt x="78" y="44"/>
                      <a:pt x="78" y="38"/>
                    </a:cubicBezTo>
                    <a:cubicBezTo>
                      <a:pt x="78" y="16"/>
                      <a:pt x="78" y="16"/>
                      <a:pt x="78" y="16"/>
                    </a:cubicBezTo>
                    <a:cubicBezTo>
                      <a:pt x="112" y="50"/>
                      <a:pt x="112" y="50"/>
                      <a:pt x="112" y="50"/>
                    </a:cubicBezTo>
                    <a:lnTo>
                      <a:pt x="90" y="50"/>
                    </a:lnTo>
                    <a:close/>
                    <a:moveTo>
                      <a:pt x="55" y="54"/>
                    </a:moveTo>
                    <a:cubicBezTo>
                      <a:pt x="55" y="52"/>
                      <a:pt x="54" y="50"/>
                      <a:pt x="51" y="50"/>
                    </a:cubicBezTo>
                    <a:cubicBezTo>
                      <a:pt x="28" y="50"/>
                      <a:pt x="28" y="50"/>
                      <a:pt x="28" y="50"/>
                    </a:cubicBezTo>
                    <a:cubicBezTo>
                      <a:pt x="26" y="50"/>
                      <a:pt x="24" y="52"/>
                      <a:pt x="24" y="54"/>
                    </a:cubicBezTo>
                    <a:cubicBezTo>
                      <a:pt x="24" y="56"/>
                      <a:pt x="26" y="58"/>
                      <a:pt x="28" y="58"/>
                    </a:cubicBezTo>
                    <a:cubicBezTo>
                      <a:pt x="51" y="58"/>
                      <a:pt x="51" y="58"/>
                      <a:pt x="51" y="58"/>
                    </a:cubicBezTo>
                    <a:cubicBezTo>
                      <a:pt x="54" y="58"/>
                      <a:pt x="55" y="56"/>
                      <a:pt x="55" y="54"/>
                    </a:cubicBezTo>
                    <a:close/>
                    <a:moveTo>
                      <a:pt x="28" y="42"/>
                    </a:moveTo>
                    <a:cubicBezTo>
                      <a:pt x="51" y="42"/>
                      <a:pt x="51" y="42"/>
                      <a:pt x="51" y="42"/>
                    </a:cubicBezTo>
                    <a:cubicBezTo>
                      <a:pt x="54" y="42"/>
                      <a:pt x="55" y="40"/>
                      <a:pt x="55" y="38"/>
                    </a:cubicBezTo>
                    <a:cubicBezTo>
                      <a:pt x="55" y="36"/>
                      <a:pt x="54" y="34"/>
                      <a:pt x="51" y="34"/>
                    </a:cubicBezTo>
                    <a:cubicBezTo>
                      <a:pt x="28" y="34"/>
                      <a:pt x="28" y="34"/>
                      <a:pt x="28" y="34"/>
                    </a:cubicBezTo>
                    <a:cubicBezTo>
                      <a:pt x="26" y="34"/>
                      <a:pt x="24" y="36"/>
                      <a:pt x="24" y="38"/>
                    </a:cubicBezTo>
                    <a:cubicBezTo>
                      <a:pt x="24" y="40"/>
                      <a:pt x="26" y="42"/>
                      <a:pt x="28" y="42"/>
                    </a:cubicBezTo>
                    <a:close/>
                    <a:moveTo>
                      <a:pt x="100" y="121"/>
                    </a:moveTo>
                    <a:cubicBezTo>
                      <a:pt x="66" y="121"/>
                      <a:pt x="66" y="121"/>
                      <a:pt x="66" y="121"/>
                    </a:cubicBezTo>
                    <a:cubicBezTo>
                      <a:pt x="64" y="121"/>
                      <a:pt x="62" y="123"/>
                      <a:pt x="62" y="125"/>
                    </a:cubicBezTo>
                    <a:cubicBezTo>
                      <a:pt x="62" y="127"/>
                      <a:pt x="64" y="129"/>
                      <a:pt x="66" y="129"/>
                    </a:cubicBezTo>
                    <a:cubicBezTo>
                      <a:pt x="100" y="129"/>
                      <a:pt x="100" y="129"/>
                      <a:pt x="100" y="129"/>
                    </a:cubicBezTo>
                    <a:cubicBezTo>
                      <a:pt x="102" y="129"/>
                      <a:pt x="104" y="127"/>
                      <a:pt x="104" y="125"/>
                    </a:cubicBezTo>
                    <a:cubicBezTo>
                      <a:pt x="104" y="123"/>
                      <a:pt x="102" y="121"/>
                      <a:pt x="100" y="121"/>
                    </a:cubicBezTo>
                    <a:close/>
                    <a:moveTo>
                      <a:pt x="66" y="96"/>
                    </a:moveTo>
                    <a:cubicBezTo>
                      <a:pt x="100" y="96"/>
                      <a:pt x="100" y="96"/>
                      <a:pt x="100" y="96"/>
                    </a:cubicBezTo>
                    <a:cubicBezTo>
                      <a:pt x="102" y="96"/>
                      <a:pt x="104" y="95"/>
                      <a:pt x="104" y="92"/>
                    </a:cubicBezTo>
                    <a:cubicBezTo>
                      <a:pt x="104" y="90"/>
                      <a:pt x="102" y="88"/>
                      <a:pt x="100" y="88"/>
                    </a:cubicBezTo>
                    <a:cubicBezTo>
                      <a:pt x="66" y="88"/>
                      <a:pt x="66" y="88"/>
                      <a:pt x="66" y="88"/>
                    </a:cubicBezTo>
                    <a:cubicBezTo>
                      <a:pt x="63" y="88"/>
                      <a:pt x="62" y="90"/>
                      <a:pt x="62" y="92"/>
                    </a:cubicBezTo>
                    <a:cubicBezTo>
                      <a:pt x="62" y="95"/>
                      <a:pt x="63" y="96"/>
                      <a:pt x="6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45" name="Freeform 37"/>
              <p:cNvSpPr>
                <a:spLocks/>
              </p:cNvSpPr>
              <p:nvPr/>
            </p:nvSpPr>
            <p:spPr bwMode="auto">
              <a:xfrm>
                <a:off x="3530192" y="2821078"/>
                <a:ext cx="323850" cy="304800"/>
              </a:xfrm>
              <a:custGeom>
                <a:avLst/>
                <a:gdLst>
                  <a:gd name="T0" fmla="*/ 0 w 86"/>
                  <a:gd name="T1" fmla="*/ 41 h 81"/>
                  <a:gd name="T2" fmla="*/ 4 w 86"/>
                  <a:gd name="T3" fmla="*/ 45 h 81"/>
                  <a:gd name="T4" fmla="*/ 18 w 86"/>
                  <a:gd name="T5" fmla="*/ 45 h 81"/>
                  <a:gd name="T6" fmla="*/ 18 w 86"/>
                  <a:gd name="T7" fmla="*/ 77 h 81"/>
                  <a:gd name="T8" fmla="*/ 22 w 86"/>
                  <a:gd name="T9" fmla="*/ 81 h 81"/>
                  <a:gd name="T10" fmla="*/ 64 w 86"/>
                  <a:gd name="T11" fmla="*/ 81 h 81"/>
                  <a:gd name="T12" fmla="*/ 68 w 86"/>
                  <a:gd name="T13" fmla="*/ 77 h 81"/>
                  <a:gd name="T14" fmla="*/ 68 w 86"/>
                  <a:gd name="T15" fmla="*/ 45 h 81"/>
                  <a:gd name="T16" fmla="*/ 82 w 86"/>
                  <a:gd name="T17" fmla="*/ 45 h 81"/>
                  <a:gd name="T18" fmla="*/ 86 w 86"/>
                  <a:gd name="T19" fmla="*/ 41 h 81"/>
                  <a:gd name="T20" fmla="*/ 85 w 86"/>
                  <a:gd name="T21" fmla="*/ 38 h 81"/>
                  <a:gd name="T22" fmla="*/ 85 w 86"/>
                  <a:gd name="T23" fmla="*/ 38 h 81"/>
                  <a:gd name="T24" fmla="*/ 46 w 86"/>
                  <a:gd name="T25" fmla="*/ 1 h 81"/>
                  <a:gd name="T26" fmla="*/ 43 w 86"/>
                  <a:gd name="T27" fmla="*/ 0 h 81"/>
                  <a:gd name="T28" fmla="*/ 40 w 86"/>
                  <a:gd name="T29" fmla="*/ 1 h 81"/>
                  <a:gd name="T30" fmla="*/ 40 w 86"/>
                  <a:gd name="T31" fmla="*/ 1 h 81"/>
                  <a:gd name="T32" fmla="*/ 1 w 86"/>
                  <a:gd name="T33" fmla="*/ 38 h 81"/>
                  <a:gd name="T34" fmla="*/ 1 w 86"/>
                  <a:gd name="T35" fmla="*/ 38 h 81"/>
                  <a:gd name="T36" fmla="*/ 1 w 86"/>
                  <a:gd name="T37" fmla="*/ 38 h 81"/>
                  <a:gd name="T38" fmla="*/ 1 w 86"/>
                  <a:gd name="T39" fmla="*/ 39 h 81"/>
                  <a:gd name="T40" fmla="*/ 0 w 86"/>
                  <a:gd name="T41" fmla="*/ 4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6" h="81">
                    <a:moveTo>
                      <a:pt x="0" y="41"/>
                    </a:moveTo>
                    <a:cubicBezTo>
                      <a:pt x="0" y="43"/>
                      <a:pt x="2" y="45"/>
                      <a:pt x="4" y="45"/>
                    </a:cubicBezTo>
                    <a:cubicBezTo>
                      <a:pt x="18" y="45"/>
                      <a:pt x="18" y="45"/>
                      <a:pt x="18" y="45"/>
                    </a:cubicBezTo>
                    <a:cubicBezTo>
                      <a:pt x="18" y="77"/>
                      <a:pt x="18" y="77"/>
                      <a:pt x="18" y="77"/>
                    </a:cubicBezTo>
                    <a:cubicBezTo>
                      <a:pt x="18" y="79"/>
                      <a:pt x="20" y="81"/>
                      <a:pt x="22" y="81"/>
                    </a:cubicBezTo>
                    <a:cubicBezTo>
                      <a:pt x="64" y="81"/>
                      <a:pt x="64" y="81"/>
                      <a:pt x="64" y="81"/>
                    </a:cubicBezTo>
                    <a:cubicBezTo>
                      <a:pt x="66" y="81"/>
                      <a:pt x="68" y="79"/>
                      <a:pt x="68" y="77"/>
                    </a:cubicBezTo>
                    <a:cubicBezTo>
                      <a:pt x="68" y="45"/>
                      <a:pt x="68" y="45"/>
                      <a:pt x="68" y="45"/>
                    </a:cubicBezTo>
                    <a:cubicBezTo>
                      <a:pt x="82" y="45"/>
                      <a:pt x="82" y="45"/>
                      <a:pt x="82" y="45"/>
                    </a:cubicBezTo>
                    <a:cubicBezTo>
                      <a:pt x="84" y="45"/>
                      <a:pt x="86" y="43"/>
                      <a:pt x="86" y="41"/>
                    </a:cubicBezTo>
                    <a:cubicBezTo>
                      <a:pt x="86" y="40"/>
                      <a:pt x="86" y="39"/>
                      <a:pt x="85" y="38"/>
                    </a:cubicBezTo>
                    <a:cubicBezTo>
                      <a:pt x="85" y="38"/>
                      <a:pt x="85" y="38"/>
                      <a:pt x="85" y="38"/>
                    </a:cubicBezTo>
                    <a:cubicBezTo>
                      <a:pt x="46" y="1"/>
                      <a:pt x="46" y="1"/>
                      <a:pt x="46" y="1"/>
                    </a:cubicBezTo>
                    <a:cubicBezTo>
                      <a:pt x="46" y="1"/>
                      <a:pt x="44" y="0"/>
                      <a:pt x="43" y="0"/>
                    </a:cubicBezTo>
                    <a:cubicBezTo>
                      <a:pt x="42" y="0"/>
                      <a:pt x="41" y="1"/>
                      <a:pt x="40" y="1"/>
                    </a:cubicBezTo>
                    <a:cubicBezTo>
                      <a:pt x="40" y="1"/>
                      <a:pt x="40" y="1"/>
                      <a:pt x="40" y="1"/>
                    </a:cubicBezTo>
                    <a:cubicBezTo>
                      <a:pt x="1" y="38"/>
                      <a:pt x="1" y="38"/>
                      <a:pt x="1" y="38"/>
                    </a:cubicBezTo>
                    <a:cubicBezTo>
                      <a:pt x="1" y="38"/>
                      <a:pt x="1" y="38"/>
                      <a:pt x="1" y="38"/>
                    </a:cubicBezTo>
                    <a:cubicBezTo>
                      <a:pt x="1" y="38"/>
                      <a:pt x="1" y="38"/>
                      <a:pt x="1" y="38"/>
                    </a:cubicBezTo>
                    <a:cubicBezTo>
                      <a:pt x="1" y="39"/>
                      <a:pt x="1" y="39"/>
                      <a:pt x="1" y="39"/>
                    </a:cubicBezTo>
                    <a:cubicBezTo>
                      <a:pt x="0" y="39"/>
                      <a:pt x="0" y="40"/>
                      <a:pt x="0"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grpSp>
      </p:grpSp>
      <p:grpSp>
        <p:nvGrpSpPr>
          <p:cNvPr id="2" name="组合 1"/>
          <p:cNvGrpSpPr/>
          <p:nvPr/>
        </p:nvGrpSpPr>
        <p:grpSpPr>
          <a:xfrm>
            <a:off x="4591078" y="3697807"/>
            <a:ext cx="1439062" cy="1271078"/>
            <a:chOff x="4352926" y="3506261"/>
            <a:chExt cx="1364519" cy="1205236"/>
          </a:xfrm>
        </p:grpSpPr>
        <p:grpSp>
          <p:nvGrpSpPr>
            <p:cNvPr id="23" name="组合 22"/>
            <p:cNvGrpSpPr/>
            <p:nvPr/>
          </p:nvGrpSpPr>
          <p:grpSpPr>
            <a:xfrm>
              <a:off x="4352926" y="3506261"/>
              <a:ext cx="1364519" cy="1205236"/>
              <a:chOff x="4352926" y="3506261"/>
              <a:chExt cx="1364519" cy="1205236"/>
            </a:xfrm>
          </p:grpSpPr>
          <p:sp>
            <p:nvSpPr>
              <p:cNvPr id="12" name="Freeform 5"/>
              <p:cNvSpPr>
                <a:spLocks/>
              </p:cNvSpPr>
              <p:nvPr/>
            </p:nvSpPr>
            <p:spPr bwMode="auto">
              <a:xfrm>
                <a:off x="4352926" y="3506261"/>
                <a:ext cx="1364519" cy="1205236"/>
              </a:xfrm>
              <a:custGeom>
                <a:avLst/>
                <a:gdLst>
                  <a:gd name="T0" fmla="*/ 485 w 546"/>
                  <a:gd name="T1" fmla="*/ 92 h 483"/>
                  <a:gd name="T2" fmla="*/ 503 w 546"/>
                  <a:gd name="T3" fmla="*/ 124 h 483"/>
                  <a:gd name="T4" fmla="*/ 519 w 546"/>
                  <a:gd name="T5" fmla="*/ 161 h 483"/>
                  <a:gd name="T6" fmla="*/ 528 w 546"/>
                  <a:gd name="T7" fmla="*/ 191 h 483"/>
                  <a:gd name="T8" fmla="*/ 438 w 546"/>
                  <a:gd name="T9" fmla="*/ 421 h 483"/>
                  <a:gd name="T10" fmla="*/ 195 w 546"/>
                  <a:gd name="T11" fmla="*/ 440 h 483"/>
                  <a:gd name="T12" fmla="*/ 126 w 546"/>
                  <a:gd name="T13" fmla="*/ 378 h 483"/>
                  <a:gd name="T14" fmla="*/ 72 w 546"/>
                  <a:gd name="T15" fmla="*/ 301 h 483"/>
                  <a:gd name="T16" fmla="*/ 26 w 546"/>
                  <a:gd name="T17" fmla="*/ 247 h 483"/>
                  <a:gd name="T18" fmla="*/ 43 w 546"/>
                  <a:gd name="T19" fmla="*/ 161 h 483"/>
                  <a:gd name="T20" fmla="*/ 76 w 546"/>
                  <a:gd name="T21" fmla="*/ 169 h 483"/>
                  <a:gd name="T22" fmla="*/ 96 w 546"/>
                  <a:gd name="T23" fmla="*/ 200 h 483"/>
                  <a:gd name="T24" fmla="*/ 168 w 546"/>
                  <a:gd name="T25" fmla="*/ 315 h 483"/>
                  <a:gd name="T26" fmla="*/ 331 w 546"/>
                  <a:gd name="T27" fmla="*/ 348 h 483"/>
                  <a:gd name="T28" fmla="*/ 411 w 546"/>
                  <a:gd name="T29" fmla="*/ 191 h 483"/>
                  <a:gd name="T30" fmla="*/ 284 w 546"/>
                  <a:gd name="T31" fmla="*/ 79 h 483"/>
                  <a:gd name="T32" fmla="*/ 157 w 546"/>
                  <a:gd name="T33" fmla="*/ 89 h 483"/>
                  <a:gd name="T34" fmla="*/ 100 w 546"/>
                  <a:gd name="T35" fmla="*/ 77 h 483"/>
                  <a:gd name="T36" fmla="*/ 114 w 546"/>
                  <a:gd name="T37" fmla="*/ 14 h 483"/>
                  <a:gd name="T38" fmla="*/ 147 w 546"/>
                  <a:gd name="T39" fmla="*/ 3 h 483"/>
                  <a:gd name="T40" fmla="*/ 264 w 546"/>
                  <a:gd name="T41" fmla="*/ 7 h 483"/>
                  <a:gd name="T42" fmla="*/ 344 w 546"/>
                  <a:gd name="T43" fmla="*/ 9 h 483"/>
                  <a:gd name="T44" fmla="*/ 406 w 546"/>
                  <a:gd name="T45" fmla="*/ 26 h 483"/>
                  <a:gd name="T46" fmla="*/ 458 w 546"/>
                  <a:gd name="T47" fmla="*/ 62 h 483"/>
                  <a:gd name="T48" fmla="*/ 470 w 546"/>
                  <a:gd name="T49" fmla="*/ 74 h 483"/>
                  <a:gd name="T50" fmla="*/ 485 w 546"/>
                  <a:gd name="T51" fmla="*/ 92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6" h="483">
                    <a:moveTo>
                      <a:pt x="485" y="92"/>
                    </a:moveTo>
                    <a:cubicBezTo>
                      <a:pt x="492" y="102"/>
                      <a:pt x="498" y="113"/>
                      <a:pt x="503" y="124"/>
                    </a:cubicBezTo>
                    <a:cubicBezTo>
                      <a:pt x="508" y="136"/>
                      <a:pt x="514" y="148"/>
                      <a:pt x="519" y="161"/>
                    </a:cubicBezTo>
                    <a:cubicBezTo>
                      <a:pt x="523" y="170"/>
                      <a:pt x="526" y="181"/>
                      <a:pt x="528" y="191"/>
                    </a:cubicBezTo>
                    <a:cubicBezTo>
                      <a:pt x="546" y="285"/>
                      <a:pt x="515" y="364"/>
                      <a:pt x="438" y="421"/>
                    </a:cubicBezTo>
                    <a:cubicBezTo>
                      <a:pt x="362" y="476"/>
                      <a:pt x="278" y="483"/>
                      <a:pt x="195" y="440"/>
                    </a:cubicBezTo>
                    <a:cubicBezTo>
                      <a:pt x="168" y="426"/>
                      <a:pt x="146" y="401"/>
                      <a:pt x="126" y="378"/>
                    </a:cubicBezTo>
                    <a:cubicBezTo>
                      <a:pt x="105" y="354"/>
                      <a:pt x="90" y="326"/>
                      <a:pt x="72" y="301"/>
                    </a:cubicBezTo>
                    <a:cubicBezTo>
                      <a:pt x="58" y="282"/>
                      <a:pt x="42" y="264"/>
                      <a:pt x="26" y="247"/>
                    </a:cubicBezTo>
                    <a:cubicBezTo>
                      <a:pt x="0" y="222"/>
                      <a:pt x="9" y="171"/>
                      <a:pt x="43" y="161"/>
                    </a:cubicBezTo>
                    <a:cubicBezTo>
                      <a:pt x="53" y="158"/>
                      <a:pt x="67" y="163"/>
                      <a:pt x="76" y="169"/>
                    </a:cubicBezTo>
                    <a:cubicBezTo>
                      <a:pt x="85" y="177"/>
                      <a:pt x="90" y="190"/>
                      <a:pt x="96" y="200"/>
                    </a:cubicBezTo>
                    <a:cubicBezTo>
                      <a:pt x="120" y="239"/>
                      <a:pt x="141" y="279"/>
                      <a:pt x="168" y="315"/>
                    </a:cubicBezTo>
                    <a:cubicBezTo>
                      <a:pt x="207" y="365"/>
                      <a:pt x="273" y="376"/>
                      <a:pt x="331" y="348"/>
                    </a:cubicBezTo>
                    <a:cubicBezTo>
                      <a:pt x="391" y="319"/>
                      <a:pt x="424" y="254"/>
                      <a:pt x="411" y="191"/>
                    </a:cubicBezTo>
                    <a:cubicBezTo>
                      <a:pt x="397" y="125"/>
                      <a:pt x="347" y="79"/>
                      <a:pt x="284" y="79"/>
                    </a:cubicBezTo>
                    <a:cubicBezTo>
                      <a:pt x="241" y="79"/>
                      <a:pt x="199" y="85"/>
                      <a:pt x="157" y="89"/>
                    </a:cubicBezTo>
                    <a:cubicBezTo>
                      <a:pt x="137" y="91"/>
                      <a:pt x="115" y="97"/>
                      <a:pt x="100" y="77"/>
                    </a:cubicBezTo>
                    <a:cubicBezTo>
                      <a:pt x="91" y="65"/>
                      <a:pt x="97" y="30"/>
                      <a:pt x="114" y="14"/>
                    </a:cubicBezTo>
                    <a:cubicBezTo>
                      <a:pt x="122" y="7"/>
                      <a:pt x="138" y="0"/>
                      <a:pt x="147" y="3"/>
                    </a:cubicBezTo>
                    <a:cubicBezTo>
                      <a:pt x="186" y="15"/>
                      <a:pt x="225" y="7"/>
                      <a:pt x="264" y="7"/>
                    </a:cubicBezTo>
                    <a:cubicBezTo>
                      <a:pt x="291" y="8"/>
                      <a:pt x="318" y="7"/>
                      <a:pt x="344" y="9"/>
                    </a:cubicBezTo>
                    <a:cubicBezTo>
                      <a:pt x="366" y="11"/>
                      <a:pt x="387" y="17"/>
                      <a:pt x="406" y="26"/>
                    </a:cubicBezTo>
                    <a:cubicBezTo>
                      <a:pt x="425" y="35"/>
                      <a:pt x="443" y="48"/>
                      <a:pt x="458" y="62"/>
                    </a:cubicBezTo>
                    <a:cubicBezTo>
                      <a:pt x="462" y="66"/>
                      <a:pt x="466" y="70"/>
                      <a:pt x="470" y="74"/>
                    </a:cubicBezTo>
                    <a:cubicBezTo>
                      <a:pt x="475" y="80"/>
                      <a:pt x="480" y="86"/>
                      <a:pt x="485" y="92"/>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3" name="Freeform 6"/>
              <p:cNvSpPr>
                <a:spLocks/>
              </p:cNvSpPr>
              <p:nvPr/>
            </p:nvSpPr>
            <p:spPr bwMode="auto">
              <a:xfrm>
                <a:off x="4700692" y="3730584"/>
                <a:ext cx="614565" cy="615892"/>
              </a:xfrm>
              <a:custGeom>
                <a:avLst/>
                <a:gdLst>
                  <a:gd name="T0" fmla="*/ 121 w 246"/>
                  <a:gd name="T1" fmla="*/ 245 h 247"/>
                  <a:gd name="T2" fmla="*/ 1 w 246"/>
                  <a:gd name="T3" fmla="*/ 122 h 247"/>
                  <a:gd name="T4" fmla="*/ 126 w 246"/>
                  <a:gd name="T5" fmla="*/ 2 h 247"/>
                  <a:gd name="T6" fmla="*/ 245 w 246"/>
                  <a:gd name="T7" fmla="*/ 128 h 247"/>
                  <a:gd name="T8" fmla="*/ 121 w 246"/>
                  <a:gd name="T9" fmla="*/ 245 h 247"/>
                </a:gdLst>
                <a:ahLst/>
                <a:cxnLst>
                  <a:cxn ang="0">
                    <a:pos x="T0" y="T1"/>
                  </a:cxn>
                  <a:cxn ang="0">
                    <a:pos x="T2" y="T3"/>
                  </a:cxn>
                  <a:cxn ang="0">
                    <a:pos x="T4" y="T5"/>
                  </a:cxn>
                  <a:cxn ang="0">
                    <a:pos x="T6" y="T7"/>
                  </a:cxn>
                  <a:cxn ang="0">
                    <a:pos x="T8" y="T9"/>
                  </a:cxn>
                </a:cxnLst>
                <a:rect l="0" t="0" r="r" b="b"/>
                <a:pathLst>
                  <a:path w="246" h="247">
                    <a:moveTo>
                      <a:pt x="121" y="245"/>
                    </a:moveTo>
                    <a:cubicBezTo>
                      <a:pt x="52" y="244"/>
                      <a:pt x="0" y="190"/>
                      <a:pt x="1" y="122"/>
                    </a:cubicBezTo>
                    <a:cubicBezTo>
                      <a:pt x="3" y="55"/>
                      <a:pt x="59" y="0"/>
                      <a:pt x="126" y="2"/>
                    </a:cubicBezTo>
                    <a:cubicBezTo>
                      <a:pt x="194" y="3"/>
                      <a:pt x="246" y="59"/>
                      <a:pt x="245" y="128"/>
                    </a:cubicBezTo>
                    <a:cubicBezTo>
                      <a:pt x="243" y="195"/>
                      <a:pt x="188" y="247"/>
                      <a:pt x="121" y="245"/>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46" name="组合 45"/>
            <p:cNvGrpSpPr>
              <a:grpSpLocks noChangeAspect="1"/>
            </p:cNvGrpSpPr>
            <p:nvPr/>
          </p:nvGrpSpPr>
          <p:grpSpPr>
            <a:xfrm>
              <a:off x="4889642" y="3904746"/>
              <a:ext cx="236663" cy="232543"/>
              <a:chOff x="3488917" y="4964203"/>
              <a:chExt cx="638175" cy="627063"/>
            </a:xfrm>
            <a:solidFill>
              <a:schemeClr val="bg1"/>
            </a:solidFill>
          </p:grpSpPr>
          <p:sp>
            <p:nvSpPr>
              <p:cNvPr id="47" name="Freeform 66"/>
              <p:cNvSpPr>
                <a:spLocks/>
              </p:cNvSpPr>
              <p:nvPr/>
            </p:nvSpPr>
            <p:spPr bwMode="auto">
              <a:xfrm>
                <a:off x="3544480" y="5327741"/>
                <a:ext cx="249238" cy="249238"/>
              </a:xfrm>
              <a:custGeom>
                <a:avLst/>
                <a:gdLst>
                  <a:gd name="T0" fmla="*/ 83 w 157"/>
                  <a:gd name="T1" fmla="*/ 50 h 157"/>
                  <a:gd name="T2" fmla="*/ 55 w 157"/>
                  <a:gd name="T3" fmla="*/ 55 h 157"/>
                  <a:gd name="T4" fmla="*/ 0 w 157"/>
                  <a:gd name="T5" fmla="*/ 135 h 157"/>
                  <a:gd name="T6" fmla="*/ 22 w 157"/>
                  <a:gd name="T7" fmla="*/ 157 h 157"/>
                  <a:gd name="T8" fmla="*/ 102 w 157"/>
                  <a:gd name="T9" fmla="*/ 102 h 157"/>
                  <a:gd name="T10" fmla="*/ 107 w 157"/>
                  <a:gd name="T11" fmla="*/ 74 h 157"/>
                  <a:gd name="T12" fmla="*/ 157 w 157"/>
                  <a:gd name="T13" fmla="*/ 24 h 157"/>
                  <a:gd name="T14" fmla="*/ 133 w 157"/>
                  <a:gd name="T15" fmla="*/ 0 h 157"/>
                  <a:gd name="T16" fmla="*/ 83 w 157"/>
                  <a:gd name="T17" fmla="*/ 5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 h="157">
                    <a:moveTo>
                      <a:pt x="83" y="50"/>
                    </a:moveTo>
                    <a:lnTo>
                      <a:pt x="55" y="55"/>
                    </a:lnTo>
                    <a:lnTo>
                      <a:pt x="0" y="135"/>
                    </a:lnTo>
                    <a:lnTo>
                      <a:pt x="22" y="157"/>
                    </a:lnTo>
                    <a:lnTo>
                      <a:pt x="102" y="102"/>
                    </a:lnTo>
                    <a:lnTo>
                      <a:pt x="107" y="74"/>
                    </a:lnTo>
                    <a:lnTo>
                      <a:pt x="157" y="24"/>
                    </a:lnTo>
                    <a:lnTo>
                      <a:pt x="133" y="0"/>
                    </a:lnTo>
                    <a:lnTo>
                      <a:pt x="83"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48" name="Freeform 67"/>
              <p:cNvSpPr>
                <a:spLocks noEditPoints="1"/>
              </p:cNvSpPr>
              <p:nvPr/>
            </p:nvSpPr>
            <p:spPr bwMode="auto">
              <a:xfrm>
                <a:off x="3739742" y="5000716"/>
                <a:ext cx="387350" cy="387350"/>
              </a:xfrm>
              <a:custGeom>
                <a:avLst/>
                <a:gdLst>
                  <a:gd name="T0" fmla="*/ 94 w 103"/>
                  <a:gd name="T1" fmla="*/ 9 h 103"/>
                  <a:gd name="T2" fmla="*/ 63 w 103"/>
                  <a:gd name="T3" fmla="*/ 9 h 103"/>
                  <a:gd name="T4" fmla="*/ 0 w 103"/>
                  <a:gd name="T5" fmla="*/ 71 h 103"/>
                  <a:gd name="T6" fmla="*/ 31 w 103"/>
                  <a:gd name="T7" fmla="*/ 103 h 103"/>
                  <a:gd name="T8" fmla="*/ 94 w 103"/>
                  <a:gd name="T9" fmla="*/ 40 h 103"/>
                  <a:gd name="T10" fmla="*/ 94 w 103"/>
                  <a:gd name="T11" fmla="*/ 9 h 103"/>
                  <a:gd name="T12" fmla="*/ 27 w 103"/>
                  <a:gd name="T13" fmla="*/ 69 h 103"/>
                  <a:gd name="T14" fmla="*/ 21 w 103"/>
                  <a:gd name="T15" fmla="*/ 69 h 103"/>
                  <a:gd name="T16" fmla="*/ 21 w 103"/>
                  <a:gd name="T17" fmla="*/ 64 h 103"/>
                  <a:gd name="T18" fmla="*/ 70 w 103"/>
                  <a:gd name="T19" fmla="*/ 15 h 103"/>
                  <a:gd name="T20" fmla="*/ 76 w 103"/>
                  <a:gd name="T21" fmla="*/ 15 h 103"/>
                  <a:gd name="T22" fmla="*/ 76 w 103"/>
                  <a:gd name="T23" fmla="*/ 20 h 103"/>
                  <a:gd name="T24" fmla="*/ 27 w 103"/>
                  <a:gd name="T25" fmla="*/ 69 h 103"/>
                  <a:gd name="T26" fmla="*/ 88 w 103"/>
                  <a:gd name="T27" fmla="*/ 32 h 103"/>
                  <a:gd name="T28" fmla="*/ 39 w 103"/>
                  <a:gd name="T29" fmla="*/ 81 h 103"/>
                  <a:gd name="T30" fmla="*/ 33 w 103"/>
                  <a:gd name="T31" fmla="*/ 81 h 103"/>
                  <a:gd name="T32" fmla="*/ 33 w 103"/>
                  <a:gd name="T33" fmla="*/ 76 h 103"/>
                  <a:gd name="T34" fmla="*/ 82 w 103"/>
                  <a:gd name="T35" fmla="*/ 27 h 103"/>
                  <a:gd name="T36" fmla="*/ 88 w 103"/>
                  <a:gd name="T37" fmla="*/ 27 h 103"/>
                  <a:gd name="T38" fmla="*/ 88 w 103"/>
                  <a:gd name="T39" fmla="*/ 3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3" h="103">
                    <a:moveTo>
                      <a:pt x="94" y="9"/>
                    </a:moveTo>
                    <a:cubicBezTo>
                      <a:pt x="85" y="0"/>
                      <a:pt x="71" y="0"/>
                      <a:pt x="63" y="9"/>
                    </a:cubicBezTo>
                    <a:cubicBezTo>
                      <a:pt x="0" y="71"/>
                      <a:pt x="0" y="71"/>
                      <a:pt x="0" y="71"/>
                    </a:cubicBezTo>
                    <a:cubicBezTo>
                      <a:pt x="31" y="103"/>
                      <a:pt x="31" y="103"/>
                      <a:pt x="31" y="103"/>
                    </a:cubicBezTo>
                    <a:cubicBezTo>
                      <a:pt x="94" y="40"/>
                      <a:pt x="94" y="40"/>
                      <a:pt x="94" y="40"/>
                    </a:cubicBezTo>
                    <a:cubicBezTo>
                      <a:pt x="103" y="32"/>
                      <a:pt x="103" y="18"/>
                      <a:pt x="94" y="9"/>
                    </a:cubicBezTo>
                    <a:close/>
                    <a:moveTo>
                      <a:pt x="27" y="69"/>
                    </a:moveTo>
                    <a:cubicBezTo>
                      <a:pt x="26" y="71"/>
                      <a:pt x="23" y="71"/>
                      <a:pt x="21" y="69"/>
                    </a:cubicBezTo>
                    <a:cubicBezTo>
                      <a:pt x="20" y="68"/>
                      <a:pt x="20" y="65"/>
                      <a:pt x="21" y="64"/>
                    </a:cubicBezTo>
                    <a:cubicBezTo>
                      <a:pt x="70" y="15"/>
                      <a:pt x="70" y="15"/>
                      <a:pt x="70" y="15"/>
                    </a:cubicBezTo>
                    <a:cubicBezTo>
                      <a:pt x="72" y="13"/>
                      <a:pt x="75" y="13"/>
                      <a:pt x="76" y="15"/>
                    </a:cubicBezTo>
                    <a:cubicBezTo>
                      <a:pt x="78" y="16"/>
                      <a:pt x="78" y="19"/>
                      <a:pt x="76" y="20"/>
                    </a:cubicBezTo>
                    <a:lnTo>
                      <a:pt x="27" y="69"/>
                    </a:lnTo>
                    <a:close/>
                    <a:moveTo>
                      <a:pt x="88" y="32"/>
                    </a:moveTo>
                    <a:cubicBezTo>
                      <a:pt x="39" y="81"/>
                      <a:pt x="39" y="81"/>
                      <a:pt x="39" y="81"/>
                    </a:cubicBezTo>
                    <a:cubicBezTo>
                      <a:pt x="38" y="83"/>
                      <a:pt x="35" y="83"/>
                      <a:pt x="33" y="81"/>
                    </a:cubicBezTo>
                    <a:cubicBezTo>
                      <a:pt x="32" y="80"/>
                      <a:pt x="32" y="77"/>
                      <a:pt x="33" y="76"/>
                    </a:cubicBezTo>
                    <a:cubicBezTo>
                      <a:pt x="82" y="27"/>
                      <a:pt x="82" y="27"/>
                      <a:pt x="82" y="27"/>
                    </a:cubicBezTo>
                    <a:cubicBezTo>
                      <a:pt x="84" y="25"/>
                      <a:pt x="87" y="25"/>
                      <a:pt x="88" y="27"/>
                    </a:cubicBezTo>
                    <a:cubicBezTo>
                      <a:pt x="90" y="28"/>
                      <a:pt x="90" y="31"/>
                      <a:pt x="88"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49" name="Freeform 68"/>
              <p:cNvSpPr>
                <a:spLocks noEditPoints="1"/>
              </p:cNvSpPr>
              <p:nvPr/>
            </p:nvSpPr>
            <p:spPr bwMode="auto">
              <a:xfrm>
                <a:off x="3849280" y="5327741"/>
                <a:ext cx="263525" cy="263525"/>
              </a:xfrm>
              <a:custGeom>
                <a:avLst/>
                <a:gdLst>
                  <a:gd name="T0" fmla="*/ 61 w 70"/>
                  <a:gd name="T1" fmla="*/ 30 h 70"/>
                  <a:gd name="T2" fmla="*/ 61 w 70"/>
                  <a:gd name="T3" fmla="*/ 30 h 70"/>
                  <a:gd name="T4" fmla="*/ 29 w 70"/>
                  <a:gd name="T5" fmla="*/ 0 h 70"/>
                  <a:gd name="T6" fmla="*/ 0 w 70"/>
                  <a:gd name="T7" fmla="*/ 29 h 70"/>
                  <a:gd name="T8" fmla="*/ 30 w 70"/>
                  <a:gd name="T9" fmla="*/ 61 h 70"/>
                  <a:gd name="T10" fmla="*/ 30 w 70"/>
                  <a:gd name="T11" fmla="*/ 61 h 70"/>
                  <a:gd name="T12" fmla="*/ 62 w 70"/>
                  <a:gd name="T13" fmla="*/ 61 h 70"/>
                  <a:gd name="T14" fmla="*/ 61 w 70"/>
                  <a:gd name="T15" fmla="*/ 30 h 70"/>
                  <a:gd name="T16" fmla="*/ 52 w 70"/>
                  <a:gd name="T17" fmla="*/ 52 h 70"/>
                  <a:gd name="T18" fmla="*/ 40 w 70"/>
                  <a:gd name="T19" fmla="*/ 52 h 70"/>
                  <a:gd name="T20" fmla="*/ 40 w 70"/>
                  <a:gd name="T21" fmla="*/ 39 h 70"/>
                  <a:gd name="T22" fmla="*/ 52 w 70"/>
                  <a:gd name="T23" fmla="*/ 39 h 70"/>
                  <a:gd name="T24" fmla="*/ 52 w 70"/>
                  <a:gd name="T25" fmla="*/ 5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 h="70">
                    <a:moveTo>
                      <a:pt x="61" y="30"/>
                    </a:moveTo>
                    <a:cubicBezTo>
                      <a:pt x="61" y="30"/>
                      <a:pt x="61" y="30"/>
                      <a:pt x="61" y="30"/>
                    </a:cubicBezTo>
                    <a:cubicBezTo>
                      <a:pt x="29" y="0"/>
                      <a:pt x="29" y="0"/>
                      <a:pt x="29" y="0"/>
                    </a:cubicBezTo>
                    <a:cubicBezTo>
                      <a:pt x="0" y="29"/>
                      <a:pt x="0" y="29"/>
                      <a:pt x="0" y="29"/>
                    </a:cubicBezTo>
                    <a:cubicBezTo>
                      <a:pt x="14" y="43"/>
                      <a:pt x="25" y="55"/>
                      <a:pt x="30" y="61"/>
                    </a:cubicBezTo>
                    <a:cubicBezTo>
                      <a:pt x="30" y="61"/>
                      <a:pt x="30" y="61"/>
                      <a:pt x="30" y="61"/>
                    </a:cubicBezTo>
                    <a:cubicBezTo>
                      <a:pt x="39" y="69"/>
                      <a:pt x="53" y="70"/>
                      <a:pt x="62" y="61"/>
                    </a:cubicBezTo>
                    <a:cubicBezTo>
                      <a:pt x="70" y="52"/>
                      <a:pt x="70" y="38"/>
                      <a:pt x="61" y="30"/>
                    </a:cubicBezTo>
                    <a:close/>
                    <a:moveTo>
                      <a:pt x="52" y="52"/>
                    </a:moveTo>
                    <a:cubicBezTo>
                      <a:pt x="49" y="55"/>
                      <a:pt x="43" y="55"/>
                      <a:pt x="40" y="52"/>
                    </a:cubicBezTo>
                    <a:cubicBezTo>
                      <a:pt x="36" y="48"/>
                      <a:pt x="36" y="43"/>
                      <a:pt x="40" y="39"/>
                    </a:cubicBezTo>
                    <a:cubicBezTo>
                      <a:pt x="43" y="36"/>
                      <a:pt x="49" y="36"/>
                      <a:pt x="52" y="39"/>
                    </a:cubicBezTo>
                    <a:cubicBezTo>
                      <a:pt x="56" y="43"/>
                      <a:pt x="56" y="48"/>
                      <a:pt x="52"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50" name="Freeform 69"/>
              <p:cNvSpPr>
                <a:spLocks/>
              </p:cNvSpPr>
              <p:nvPr/>
            </p:nvSpPr>
            <p:spPr bwMode="auto">
              <a:xfrm>
                <a:off x="3488917" y="4964203"/>
                <a:ext cx="307975" cy="307975"/>
              </a:xfrm>
              <a:custGeom>
                <a:avLst/>
                <a:gdLst>
                  <a:gd name="T0" fmla="*/ 41 w 82"/>
                  <a:gd name="T1" fmla="*/ 0 h 82"/>
                  <a:gd name="T2" fmla="*/ 25 w 82"/>
                  <a:gd name="T3" fmla="*/ 3 h 82"/>
                  <a:gd name="T4" fmla="*/ 47 w 82"/>
                  <a:gd name="T5" fmla="*/ 25 h 82"/>
                  <a:gd name="T6" fmla="*/ 47 w 82"/>
                  <a:gd name="T7" fmla="*/ 39 h 82"/>
                  <a:gd name="T8" fmla="*/ 39 w 82"/>
                  <a:gd name="T9" fmla="*/ 48 h 82"/>
                  <a:gd name="T10" fmla="*/ 24 w 82"/>
                  <a:gd name="T11" fmla="*/ 48 h 82"/>
                  <a:gd name="T12" fmla="*/ 2 w 82"/>
                  <a:gd name="T13" fmla="*/ 26 h 82"/>
                  <a:gd name="T14" fmla="*/ 0 w 82"/>
                  <a:gd name="T15" fmla="*/ 41 h 82"/>
                  <a:gd name="T16" fmla="*/ 41 w 82"/>
                  <a:gd name="T17" fmla="*/ 82 h 82"/>
                  <a:gd name="T18" fmla="*/ 82 w 82"/>
                  <a:gd name="T19" fmla="*/ 41 h 82"/>
                  <a:gd name="T20" fmla="*/ 41 w 82"/>
                  <a:gd name="T21"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 h="82">
                    <a:moveTo>
                      <a:pt x="41" y="0"/>
                    </a:moveTo>
                    <a:cubicBezTo>
                      <a:pt x="35" y="0"/>
                      <a:pt x="30" y="1"/>
                      <a:pt x="25" y="3"/>
                    </a:cubicBezTo>
                    <a:cubicBezTo>
                      <a:pt x="47" y="25"/>
                      <a:pt x="47" y="25"/>
                      <a:pt x="47" y="25"/>
                    </a:cubicBezTo>
                    <a:cubicBezTo>
                      <a:pt x="51" y="29"/>
                      <a:pt x="51" y="35"/>
                      <a:pt x="47" y="39"/>
                    </a:cubicBezTo>
                    <a:cubicBezTo>
                      <a:pt x="39" y="48"/>
                      <a:pt x="39" y="48"/>
                      <a:pt x="39" y="48"/>
                    </a:cubicBezTo>
                    <a:cubicBezTo>
                      <a:pt x="35" y="52"/>
                      <a:pt x="28" y="52"/>
                      <a:pt x="24" y="48"/>
                    </a:cubicBezTo>
                    <a:cubicBezTo>
                      <a:pt x="2" y="26"/>
                      <a:pt x="2" y="26"/>
                      <a:pt x="2" y="26"/>
                    </a:cubicBezTo>
                    <a:cubicBezTo>
                      <a:pt x="1" y="30"/>
                      <a:pt x="0" y="35"/>
                      <a:pt x="0" y="41"/>
                    </a:cubicBezTo>
                    <a:cubicBezTo>
                      <a:pt x="0" y="63"/>
                      <a:pt x="18" y="82"/>
                      <a:pt x="41" y="82"/>
                    </a:cubicBezTo>
                    <a:cubicBezTo>
                      <a:pt x="63" y="82"/>
                      <a:pt x="82" y="63"/>
                      <a:pt x="82" y="41"/>
                    </a:cubicBezTo>
                    <a:cubicBezTo>
                      <a:pt x="82" y="18"/>
                      <a:pt x="63"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grpSp>
      </p:grpSp>
      <p:grpSp>
        <p:nvGrpSpPr>
          <p:cNvPr id="3" name="组合 2"/>
          <p:cNvGrpSpPr/>
          <p:nvPr/>
        </p:nvGrpSpPr>
        <p:grpSpPr>
          <a:xfrm>
            <a:off x="5745967" y="2857889"/>
            <a:ext cx="1255680" cy="1339672"/>
            <a:chOff x="5447992" y="2709850"/>
            <a:chExt cx="1190636" cy="1270277"/>
          </a:xfrm>
        </p:grpSpPr>
        <p:grpSp>
          <p:nvGrpSpPr>
            <p:cNvPr id="24" name="组合 23"/>
            <p:cNvGrpSpPr/>
            <p:nvPr/>
          </p:nvGrpSpPr>
          <p:grpSpPr>
            <a:xfrm>
              <a:off x="5447992" y="2709850"/>
              <a:ext cx="1190636" cy="1270277"/>
              <a:chOff x="5447992" y="2709850"/>
              <a:chExt cx="1190636" cy="1270277"/>
            </a:xfrm>
          </p:grpSpPr>
          <p:sp>
            <p:nvSpPr>
              <p:cNvPr id="16" name="Freeform 9"/>
              <p:cNvSpPr>
                <a:spLocks/>
              </p:cNvSpPr>
              <p:nvPr/>
            </p:nvSpPr>
            <p:spPr bwMode="auto">
              <a:xfrm>
                <a:off x="5447992" y="2709850"/>
                <a:ext cx="1190636" cy="1270277"/>
              </a:xfrm>
              <a:custGeom>
                <a:avLst/>
                <a:gdLst>
                  <a:gd name="T0" fmla="*/ 52 w 477"/>
                  <a:gd name="T1" fmla="*/ 408 h 509"/>
                  <a:gd name="T2" fmla="*/ 43 w 477"/>
                  <a:gd name="T3" fmla="*/ 392 h 509"/>
                  <a:gd name="T4" fmla="*/ 37 w 477"/>
                  <a:gd name="T5" fmla="*/ 184 h 509"/>
                  <a:gd name="T6" fmla="*/ 81 w 477"/>
                  <a:gd name="T7" fmla="*/ 108 h 509"/>
                  <a:gd name="T8" fmla="*/ 119 w 477"/>
                  <a:gd name="T9" fmla="*/ 30 h 509"/>
                  <a:gd name="T10" fmla="*/ 148 w 477"/>
                  <a:gd name="T11" fmla="*/ 1 h 509"/>
                  <a:gd name="T12" fmla="*/ 204 w 477"/>
                  <a:gd name="T13" fmla="*/ 16 h 509"/>
                  <a:gd name="T14" fmla="*/ 207 w 477"/>
                  <a:gd name="T15" fmla="*/ 47 h 509"/>
                  <a:gd name="T16" fmla="*/ 189 w 477"/>
                  <a:gd name="T17" fmla="*/ 75 h 509"/>
                  <a:gd name="T18" fmla="*/ 118 w 477"/>
                  <a:gd name="T19" fmla="*/ 181 h 509"/>
                  <a:gd name="T20" fmla="*/ 163 w 477"/>
                  <a:gd name="T21" fmla="*/ 361 h 509"/>
                  <a:gd name="T22" fmla="*/ 350 w 477"/>
                  <a:gd name="T23" fmla="*/ 340 h 509"/>
                  <a:gd name="T24" fmla="*/ 379 w 477"/>
                  <a:gd name="T25" fmla="*/ 197 h 509"/>
                  <a:gd name="T26" fmla="*/ 316 w 477"/>
                  <a:gd name="T27" fmla="*/ 82 h 509"/>
                  <a:gd name="T28" fmla="*/ 303 w 477"/>
                  <a:gd name="T29" fmla="*/ 25 h 509"/>
                  <a:gd name="T30" fmla="*/ 366 w 477"/>
                  <a:gd name="T31" fmla="*/ 12 h 509"/>
                  <a:gd name="T32" fmla="*/ 388 w 477"/>
                  <a:gd name="T33" fmla="*/ 38 h 509"/>
                  <a:gd name="T34" fmla="*/ 436 w 477"/>
                  <a:gd name="T35" fmla="*/ 153 h 509"/>
                  <a:gd name="T36" fmla="*/ 474 w 477"/>
                  <a:gd name="T37" fmla="*/ 292 h 509"/>
                  <a:gd name="T38" fmla="*/ 315 w 477"/>
                  <a:gd name="T39" fmla="*/ 497 h 509"/>
                  <a:gd name="T40" fmla="*/ 253 w 477"/>
                  <a:gd name="T41" fmla="*/ 508 h 509"/>
                  <a:gd name="T42" fmla="*/ 192 w 477"/>
                  <a:gd name="T43" fmla="*/ 503 h 509"/>
                  <a:gd name="T44" fmla="*/ 134 w 477"/>
                  <a:gd name="T45" fmla="*/ 481 h 509"/>
                  <a:gd name="T46" fmla="*/ 84 w 477"/>
                  <a:gd name="T47" fmla="*/ 445 h 509"/>
                  <a:gd name="T48" fmla="*/ 61 w 477"/>
                  <a:gd name="T49" fmla="*/ 421 h 509"/>
                  <a:gd name="T50" fmla="*/ 52 w 477"/>
                  <a:gd name="T51" fmla="*/ 408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77" h="509">
                    <a:moveTo>
                      <a:pt x="52" y="408"/>
                    </a:moveTo>
                    <a:cubicBezTo>
                      <a:pt x="49" y="403"/>
                      <a:pt x="46" y="398"/>
                      <a:pt x="43" y="392"/>
                    </a:cubicBezTo>
                    <a:cubicBezTo>
                      <a:pt x="5" y="324"/>
                      <a:pt x="0" y="254"/>
                      <a:pt x="37" y="184"/>
                    </a:cubicBezTo>
                    <a:cubicBezTo>
                      <a:pt x="51" y="158"/>
                      <a:pt x="66" y="133"/>
                      <a:pt x="81" y="108"/>
                    </a:cubicBezTo>
                    <a:cubicBezTo>
                      <a:pt x="96" y="83"/>
                      <a:pt x="114" y="60"/>
                      <a:pt x="119" y="30"/>
                    </a:cubicBezTo>
                    <a:cubicBezTo>
                      <a:pt x="122" y="15"/>
                      <a:pt x="131" y="0"/>
                      <a:pt x="148" y="1"/>
                    </a:cubicBezTo>
                    <a:cubicBezTo>
                      <a:pt x="167" y="2"/>
                      <a:pt x="186" y="8"/>
                      <a:pt x="204" y="16"/>
                    </a:cubicBezTo>
                    <a:cubicBezTo>
                      <a:pt x="209" y="18"/>
                      <a:pt x="209" y="37"/>
                      <a:pt x="207" y="47"/>
                    </a:cubicBezTo>
                    <a:cubicBezTo>
                      <a:pt x="204" y="57"/>
                      <a:pt x="195" y="66"/>
                      <a:pt x="189" y="75"/>
                    </a:cubicBezTo>
                    <a:cubicBezTo>
                      <a:pt x="165" y="110"/>
                      <a:pt x="139" y="144"/>
                      <a:pt x="118" y="181"/>
                    </a:cubicBezTo>
                    <a:cubicBezTo>
                      <a:pt x="75" y="254"/>
                      <a:pt x="116" y="329"/>
                      <a:pt x="163" y="361"/>
                    </a:cubicBezTo>
                    <a:cubicBezTo>
                      <a:pt x="223" y="401"/>
                      <a:pt x="302" y="394"/>
                      <a:pt x="350" y="340"/>
                    </a:cubicBezTo>
                    <a:cubicBezTo>
                      <a:pt x="388" y="299"/>
                      <a:pt x="403" y="250"/>
                      <a:pt x="379" y="197"/>
                    </a:cubicBezTo>
                    <a:cubicBezTo>
                      <a:pt x="360" y="157"/>
                      <a:pt x="337" y="120"/>
                      <a:pt x="316" y="82"/>
                    </a:cubicBezTo>
                    <a:cubicBezTo>
                      <a:pt x="306" y="64"/>
                      <a:pt x="291" y="47"/>
                      <a:pt x="303" y="25"/>
                    </a:cubicBezTo>
                    <a:cubicBezTo>
                      <a:pt x="310" y="12"/>
                      <a:pt x="346" y="4"/>
                      <a:pt x="366" y="12"/>
                    </a:cubicBezTo>
                    <a:cubicBezTo>
                      <a:pt x="376" y="16"/>
                      <a:pt x="387" y="28"/>
                      <a:pt x="388" y="38"/>
                    </a:cubicBezTo>
                    <a:cubicBezTo>
                      <a:pt x="393" y="81"/>
                      <a:pt x="418" y="116"/>
                      <a:pt x="436" y="153"/>
                    </a:cubicBezTo>
                    <a:cubicBezTo>
                      <a:pt x="456" y="197"/>
                      <a:pt x="477" y="241"/>
                      <a:pt x="474" y="292"/>
                    </a:cubicBezTo>
                    <a:cubicBezTo>
                      <a:pt x="468" y="387"/>
                      <a:pt x="406" y="468"/>
                      <a:pt x="315" y="497"/>
                    </a:cubicBezTo>
                    <a:cubicBezTo>
                      <a:pt x="295" y="504"/>
                      <a:pt x="274" y="507"/>
                      <a:pt x="253" y="508"/>
                    </a:cubicBezTo>
                    <a:cubicBezTo>
                      <a:pt x="233" y="509"/>
                      <a:pt x="212" y="507"/>
                      <a:pt x="192" y="503"/>
                    </a:cubicBezTo>
                    <a:cubicBezTo>
                      <a:pt x="172" y="498"/>
                      <a:pt x="152" y="491"/>
                      <a:pt x="134" y="481"/>
                    </a:cubicBezTo>
                    <a:cubicBezTo>
                      <a:pt x="116" y="472"/>
                      <a:pt x="99" y="460"/>
                      <a:pt x="84" y="445"/>
                    </a:cubicBezTo>
                    <a:cubicBezTo>
                      <a:pt x="76" y="438"/>
                      <a:pt x="68" y="430"/>
                      <a:pt x="61" y="421"/>
                    </a:cubicBezTo>
                    <a:cubicBezTo>
                      <a:pt x="58" y="417"/>
                      <a:pt x="55" y="413"/>
                      <a:pt x="52" y="40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7" name="Freeform 10"/>
              <p:cNvSpPr>
                <a:spLocks/>
              </p:cNvSpPr>
              <p:nvPr/>
            </p:nvSpPr>
            <p:spPr bwMode="auto">
              <a:xfrm>
                <a:off x="5759920" y="2989922"/>
                <a:ext cx="601291" cy="603946"/>
              </a:xfrm>
              <a:custGeom>
                <a:avLst/>
                <a:gdLst>
                  <a:gd name="T0" fmla="*/ 121 w 241"/>
                  <a:gd name="T1" fmla="*/ 242 h 242"/>
                  <a:gd name="T2" fmla="*/ 0 w 241"/>
                  <a:gd name="T3" fmla="*/ 122 h 242"/>
                  <a:gd name="T4" fmla="*/ 119 w 241"/>
                  <a:gd name="T5" fmla="*/ 0 h 242"/>
                  <a:gd name="T6" fmla="*/ 241 w 241"/>
                  <a:gd name="T7" fmla="*/ 122 h 242"/>
                  <a:gd name="T8" fmla="*/ 121 w 241"/>
                  <a:gd name="T9" fmla="*/ 242 h 242"/>
                </a:gdLst>
                <a:ahLst/>
                <a:cxnLst>
                  <a:cxn ang="0">
                    <a:pos x="T0" y="T1"/>
                  </a:cxn>
                  <a:cxn ang="0">
                    <a:pos x="T2" y="T3"/>
                  </a:cxn>
                  <a:cxn ang="0">
                    <a:pos x="T4" y="T5"/>
                  </a:cxn>
                  <a:cxn ang="0">
                    <a:pos x="T6" y="T7"/>
                  </a:cxn>
                  <a:cxn ang="0">
                    <a:pos x="T8" y="T9"/>
                  </a:cxn>
                </a:cxnLst>
                <a:rect l="0" t="0" r="r" b="b"/>
                <a:pathLst>
                  <a:path w="241" h="242">
                    <a:moveTo>
                      <a:pt x="121" y="242"/>
                    </a:moveTo>
                    <a:cubicBezTo>
                      <a:pt x="53" y="242"/>
                      <a:pt x="0" y="189"/>
                      <a:pt x="0" y="122"/>
                    </a:cubicBezTo>
                    <a:cubicBezTo>
                      <a:pt x="0" y="54"/>
                      <a:pt x="53" y="0"/>
                      <a:pt x="119" y="0"/>
                    </a:cubicBezTo>
                    <a:cubicBezTo>
                      <a:pt x="188" y="0"/>
                      <a:pt x="241" y="54"/>
                      <a:pt x="241" y="122"/>
                    </a:cubicBezTo>
                    <a:cubicBezTo>
                      <a:pt x="241" y="190"/>
                      <a:pt x="188" y="242"/>
                      <a:pt x="121" y="24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grpSp>
        <p:grpSp>
          <p:nvGrpSpPr>
            <p:cNvPr id="51" name="组合 50"/>
            <p:cNvGrpSpPr>
              <a:grpSpLocks noChangeAspect="1"/>
            </p:cNvGrpSpPr>
            <p:nvPr/>
          </p:nvGrpSpPr>
          <p:grpSpPr>
            <a:xfrm>
              <a:off x="5905303" y="3185841"/>
              <a:ext cx="275216" cy="232542"/>
              <a:chOff x="2203042" y="1374866"/>
              <a:chExt cx="706438" cy="596900"/>
            </a:xfrm>
            <a:solidFill>
              <a:schemeClr val="bg1"/>
            </a:solidFill>
          </p:grpSpPr>
          <p:sp>
            <p:nvSpPr>
              <p:cNvPr id="52" name="Oval 50"/>
              <p:cNvSpPr>
                <a:spLocks noChangeArrowheads="1"/>
              </p:cNvSpPr>
              <p:nvPr/>
            </p:nvSpPr>
            <p:spPr bwMode="auto">
              <a:xfrm>
                <a:off x="2455455" y="1441541"/>
                <a:ext cx="203200" cy="2032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53" name="Freeform 51"/>
              <p:cNvSpPr>
                <a:spLocks/>
              </p:cNvSpPr>
              <p:nvPr/>
            </p:nvSpPr>
            <p:spPr bwMode="auto">
              <a:xfrm>
                <a:off x="2379255" y="1663791"/>
                <a:ext cx="357188" cy="307975"/>
              </a:xfrm>
              <a:custGeom>
                <a:avLst/>
                <a:gdLst>
                  <a:gd name="T0" fmla="*/ 65 w 95"/>
                  <a:gd name="T1" fmla="*/ 0 h 82"/>
                  <a:gd name="T2" fmla="*/ 48 w 95"/>
                  <a:gd name="T3" fmla="*/ 20 h 82"/>
                  <a:gd name="T4" fmla="*/ 31 w 95"/>
                  <a:gd name="T5" fmla="*/ 0 h 82"/>
                  <a:gd name="T6" fmla="*/ 0 w 95"/>
                  <a:gd name="T7" fmla="*/ 51 h 82"/>
                  <a:gd name="T8" fmla="*/ 1 w 95"/>
                  <a:gd name="T9" fmla="*/ 61 h 82"/>
                  <a:gd name="T10" fmla="*/ 48 w 95"/>
                  <a:gd name="T11" fmla="*/ 82 h 82"/>
                  <a:gd name="T12" fmla="*/ 94 w 95"/>
                  <a:gd name="T13" fmla="*/ 61 h 82"/>
                  <a:gd name="T14" fmla="*/ 95 w 95"/>
                  <a:gd name="T15" fmla="*/ 51 h 82"/>
                  <a:gd name="T16" fmla="*/ 65 w 95"/>
                  <a:gd name="T17"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82">
                    <a:moveTo>
                      <a:pt x="65" y="0"/>
                    </a:moveTo>
                    <a:cubicBezTo>
                      <a:pt x="48" y="20"/>
                      <a:pt x="48" y="20"/>
                      <a:pt x="48" y="20"/>
                    </a:cubicBezTo>
                    <a:cubicBezTo>
                      <a:pt x="31" y="0"/>
                      <a:pt x="31" y="0"/>
                      <a:pt x="31" y="0"/>
                    </a:cubicBezTo>
                    <a:cubicBezTo>
                      <a:pt x="13" y="8"/>
                      <a:pt x="0" y="28"/>
                      <a:pt x="0" y="51"/>
                    </a:cubicBezTo>
                    <a:cubicBezTo>
                      <a:pt x="0" y="54"/>
                      <a:pt x="1" y="57"/>
                      <a:pt x="1" y="61"/>
                    </a:cubicBezTo>
                    <a:cubicBezTo>
                      <a:pt x="11" y="73"/>
                      <a:pt x="28" y="82"/>
                      <a:pt x="48" y="82"/>
                    </a:cubicBezTo>
                    <a:cubicBezTo>
                      <a:pt x="67" y="82"/>
                      <a:pt x="84" y="73"/>
                      <a:pt x="94" y="61"/>
                    </a:cubicBezTo>
                    <a:cubicBezTo>
                      <a:pt x="95" y="57"/>
                      <a:pt x="95" y="54"/>
                      <a:pt x="95" y="51"/>
                    </a:cubicBezTo>
                    <a:cubicBezTo>
                      <a:pt x="95" y="28"/>
                      <a:pt x="82" y="7"/>
                      <a:pt x="6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54" name="Freeform 52"/>
              <p:cNvSpPr>
                <a:spLocks/>
              </p:cNvSpPr>
              <p:nvPr/>
            </p:nvSpPr>
            <p:spPr bwMode="auto">
              <a:xfrm>
                <a:off x="2653892" y="1374866"/>
                <a:ext cx="184150" cy="187325"/>
              </a:xfrm>
              <a:custGeom>
                <a:avLst/>
                <a:gdLst>
                  <a:gd name="T0" fmla="*/ 24 w 49"/>
                  <a:gd name="T1" fmla="*/ 0 h 50"/>
                  <a:gd name="T2" fmla="*/ 0 w 49"/>
                  <a:gd name="T3" fmla="*/ 18 h 50"/>
                  <a:gd name="T4" fmla="*/ 11 w 49"/>
                  <a:gd name="T5" fmla="*/ 45 h 50"/>
                  <a:gd name="T6" fmla="*/ 11 w 49"/>
                  <a:gd name="T7" fmla="*/ 46 h 50"/>
                  <a:gd name="T8" fmla="*/ 24 w 49"/>
                  <a:gd name="T9" fmla="*/ 50 h 50"/>
                  <a:gd name="T10" fmla="*/ 49 w 49"/>
                  <a:gd name="T11" fmla="*/ 25 h 50"/>
                  <a:gd name="T12" fmla="*/ 24 w 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49" h="50">
                    <a:moveTo>
                      <a:pt x="24" y="0"/>
                    </a:moveTo>
                    <a:cubicBezTo>
                      <a:pt x="12" y="0"/>
                      <a:pt x="2" y="8"/>
                      <a:pt x="0" y="18"/>
                    </a:cubicBezTo>
                    <a:cubicBezTo>
                      <a:pt x="6" y="25"/>
                      <a:pt x="11" y="34"/>
                      <a:pt x="11" y="45"/>
                    </a:cubicBezTo>
                    <a:cubicBezTo>
                      <a:pt x="11" y="45"/>
                      <a:pt x="11" y="46"/>
                      <a:pt x="11" y="46"/>
                    </a:cubicBezTo>
                    <a:cubicBezTo>
                      <a:pt x="14" y="49"/>
                      <a:pt x="19" y="50"/>
                      <a:pt x="24" y="50"/>
                    </a:cubicBezTo>
                    <a:cubicBezTo>
                      <a:pt x="37" y="50"/>
                      <a:pt x="49" y="39"/>
                      <a:pt x="49" y="25"/>
                    </a:cubicBezTo>
                    <a:cubicBezTo>
                      <a:pt x="49" y="11"/>
                      <a:pt x="37"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55" name="Freeform 53"/>
              <p:cNvSpPr>
                <a:spLocks/>
              </p:cNvSpPr>
              <p:nvPr/>
            </p:nvSpPr>
            <p:spPr bwMode="auto">
              <a:xfrm>
                <a:off x="2271305" y="1374866"/>
                <a:ext cx="187325" cy="187325"/>
              </a:xfrm>
              <a:custGeom>
                <a:avLst/>
                <a:gdLst>
                  <a:gd name="T0" fmla="*/ 40 w 50"/>
                  <a:gd name="T1" fmla="*/ 45 h 50"/>
                  <a:gd name="T2" fmla="*/ 50 w 50"/>
                  <a:gd name="T3" fmla="*/ 20 h 50"/>
                  <a:gd name="T4" fmla="*/ 25 w 50"/>
                  <a:gd name="T5" fmla="*/ 0 h 50"/>
                  <a:gd name="T6" fmla="*/ 0 w 50"/>
                  <a:gd name="T7" fmla="*/ 25 h 50"/>
                  <a:gd name="T8" fmla="*/ 25 w 50"/>
                  <a:gd name="T9" fmla="*/ 50 h 50"/>
                  <a:gd name="T10" fmla="*/ 40 w 50"/>
                  <a:gd name="T11" fmla="*/ 45 h 50"/>
                  <a:gd name="T12" fmla="*/ 40 w 50"/>
                  <a:gd name="T13" fmla="*/ 45 h 50"/>
                </a:gdLst>
                <a:ahLst/>
                <a:cxnLst>
                  <a:cxn ang="0">
                    <a:pos x="T0" y="T1"/>
                  </a:cxn>
                  <a:cxn ang="0">
                    <a:pos x="T2" y="T3"/>
                  </a:cxn>
                  <a:cxn ang="0">
                    <a:pos x="T4" y="T5"/>
                  </a:cxn>
                  <a:cxn ang="0">
                    <a:pos x="T6" y="T7"/>
                  </a:cxn>
                  <a:cxn ang="0">
                    <a:pos x="T8" y="T9"/>
                  </a:cxn>
                  <a:cxn ang="0">
                    <a:pos x="T10" y="T11"/>
                  </a:cxn>
                  <a:cxn ang="0">
                    <a:pos x="T12" y="T13"/>
                  </a:cxn>
                </a:cxnLst>
                <a:rect l="0" t="0" r="r" b="b"/>
                <a:pathLst>
                  <a:path w="50" h="50">
                    <a:moveTo>
                      <a:pt x="40" y="45"/>
                    </a:moveTo>
                    <a:cubicBezTo>
                      <a:pt x="40" y="35"/>
                      <a:pt x="44" y="26"/>
                      <a:pt x="50" y="20"/>
                    </a:cubicBezTo>
                    <a:cubicBezTo>
                      <a:pt x="48" y="8"/>
                      <a:pt x="37" y="0"/>
                      <a:pt x="25" y="0"/>
                    </a:cubicBezTo>
                    <a:cubicBezTo>
                      <a:pt x="12" y="0"/>
                      <a:pt x="0" y="11"/>
                      <a:pt x="0" y="25"/>
                    </a:cubicBezTo>
                    <a:cubicBezTo>
                      <a:pt x="0" y="39"/>
                      <a:pt x="12" y="50"/>
                      <a:pt x="25" y="50"/>
                    </a:cubicBezTo>
                    <a:cubicBezTo>
                      <a:pt x="31" y="50"/>
                      <a:pt x="36" y="48"/>
                      <a:pt x="40" y="45"/>
                    </a:cubicBezTo>
                    <a:cubicBezTo>
                      <a:pt x="40" y="45"/>
                      <a:pt x="40" y="45"/>
                      <a:pt x="4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56" name="Freeform 54"/>
              <p:cNvSpPr>
                <a:spLocks/>
              </p:cNvSpPr>
              <p:nvPr/>
            </p:nvSpPr>
            <p:spPr bwMode="auto">
              <a:xfrm>
                <a:off x="2653892" y="1578066"/>
                <a:ext cx="255588" cy="285750"/>
              </a:xfrm>
              <a:custGeom>
                <a:avLst/>
                <a:gdLst>
                  <a:gd name="T0" fmla="*/ 40 w 68"/>
                  <a:gd name="T1" fmla="*/ 0 h 76"/>
                  <a:gd name="T2" fmla="*/ 24 w 68"/>
                  <a:gd name="T3" fmla="*/ 19 h 76"/>
                  <a:gd name="T4" fmla="*/ 9 w 68"/>
                  <a:gd name="T5" fmla="*/ 2 h 76"/>
                  <a:gd name="T6" fmla="*/ 0 w 68"/>
                  <a:gd name="T7" fmla="*/ 16 h 76"/>
                  <a:gd name="T8" fmla="*/ 32 w 68"/>
                  <a:gd name="T9" fmla="*/ 74 h 76"/>
                  <a:gd name="T10" fmla="*/ 31 w 68"/>
                  <a:gd name="T11" fmla="*/ 76 h 76"/>
                  <a:gd name="T12" fmla="*/ 67 w 68"/>
                  <a:gd name="T13" fmla="*/ 57 h 76"/>
                  <a:gd name="T14" fmla="*/ 68 w 68"/>
                  <a:gd name="T15" fmla="*/ 48 h 76"/>
                  <a:gd name="T16" fmla="*/ 40 w 68"/>
                  <a:gd name="T17"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76">
                    <a:moveTo>
                      <a:pt x="40" y="0"/>
                    </a:moveTo>
                    <a:cubicBezTo>
                      <a:pt x="24" y="19"/>
                      <a:pt x="24" y="19"/>
                      <a:pt x="24" y="19"/>
                    </a:cubicBezTo>
                    <a:cubicBezTo>
                      <a:pt x="9" y="2"/>
                      <a:pt x="9" y="2"/>
                      <a:pt x="9" y="2"/>
                    </a:cubicBezTo>
                    <a:cubicBezTo>
                      <a:pt x="7" y="7"/>
                      <a:pt x="4" y="12"/>
                      <a:pt x="0" y="16"/>
                    </a:cubicBezTo>
                    <a:cubicBezTo>
                      <a:pt x="19" y="27"/>
                      <a:pt x="32" y="49"/>
                      <a:pt x="32" y="74"/>
                    </a:cubicBezTo>
                    <a:cubicBezTo>
                      <a:pt x="32" y="75"/>
                      <a:pt x="31" y="75"/>
                      <a:pt x="31" y="76"/>
                    </a:cubicBezTo>
                    <a:cubicBezTo>
                      <a:pt x="46" y="74"/>
                      <a:pt x="59" y="67"/>
                      <a:pt x="67" y="57"/>
                    </a:cubicBezTo>
                    <a:cubicBezTo>
                      <a:pt x="68" y="54"/>
                      <a:pt x="68" y="51"/>
                      <a:pt x="68" y="48"/>
                    </a:cubicBezTo>
                    <a:cubicBezTo>
                      <a:pt x="68" y="26"/>
                      <a:pt x="56" y="8"/>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57" name="Freeform 55"/>
              <p:cNvSpPr>
                <a:spLocks/>
              </p:cNvSpPr>
              <p:nvPr/>
            </p:nvSpPr>
            <p:spPr bwMode="auto">
              <a:xfrm>
                <a:off x="2203042" y="1578066"/>
                <a:ext cx="258763" cy="285750"/>
              </a:xfrm>
              <a:custGeom>
                <a:avLst/>
                <a:gdLst>
                  <a:gd name="T0" fmla="*/ 38 w 69"/>
                  <a:gd name="T1" fmla="*/ 74 h 76"/>
                  <a:gd name="T2" fmla="*/ 69 w 69"/>
                  <a:gd name="T3" fmla="*/ 17 h 76"/>
                  <a:gd name="T4" fmla="*/ 59 w 69"/>
                  <a:gd name="T5" fmla="*/ 0 h 76"/>
                  <a:gd name="T6" fmla="*/ 59 w 69"/>
                  <a:gd name="T7" fmla="*/ 0 h 76"/>
                  <a:gd name="T8" fmla="*/ 44 w 69"/>
                  <a:gd name="T9" fmla="*/ 19 h 76"/>
                  <a:gd name="T10" fmla="*/ 28 w 69"/>
                  <a:gd name="T11" fmla="*/ 1 h 76"/>
                  <a:gd name="T12" fmla="*/ 0 w 69"/>
                  <a:gd name="T13" fmla="*/ 48 h 76"/>
                  <a:gd name="T14" fmla="*/ 0 w 69"/>
                  <a:gd name="T15" fmla="*/ 57 h 76"/>
                  <a:gd name="T16" fmla="*/ 38 w 69"/>
                  <a:gd name="T17" fmla="*/ 76 h 76"/>
                  <a:gd name="T18" fmla="*/ 38 w 69"/>
                  <a:gd name="T19" fmla="*/ 7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76">
                    <a:moveTo>
                      <a:pt x="38" y="74"/>
                    </a:moveTo>
                    <a:cubicBezTo>
                      <a:pt x="38" y="49"/>
                      <a:pt x="50" y="28"/>
                      <a:pt x="69" y="17"/>
                    </a:cubicBezTo>
                    <a:cubicBezTo>
                      <a:pt x="65" y="12"/>
                      <a:pt x="61" y="7"/>
                      <a:pt x="59" y="0"/>
                    </a:cubicBezTo>
                    <a:cubicBezTo>
                      <a:pt x="59" y="0"/>
                      <a:pt x="59" y="0"/>
                      <a:pt x="59" y="0"/>
                    </a:cubicBezTo>
                    <a:cubicBezTo>
                      <a:pt x="44" y="19"/>
                      <a:pt x="44" y="19"/>
                      <a:pt x="44" y="19"/>
                    </a:cubicBezTo>
                    <a:cubicBezTo>
                      <a:pt x="28" y="1"/>
                      <a:pt x="28" y="1"/>
                      <a:pt x="28" y="1"/>
                    </a:cubicBezTo>
                    <a:cubicBezTo>
                      <a:pt x="12" y="8"/>
                      <a:pt x="0" y="26"/>
                      <a:pt x="0" y="48"/>
                    </a:cubicBezTo>
                    <a:cubicBezTo>
                      <a:pt x="0" y="51"/>
                      <a:pt x="0" y="54"/>
                      <a:pt x="0" y="57"/>
                    </a:cubicBezTo>
                    <a:cubicBezTo>
                      <a:pt x="9" y="67"/>
                      <a:pt x="22" y="75"/>
                      <a:pt x="38" y="76"/>
                    </a:cubicBezTo>
                    <a:cubicBezTo>
                      <a:pt x="38" y="75"/>
                      <a:pt x="38" y="75"/>
                      <a:pt x="38"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grpSp>
      </p:grpSp>
      <p:grpSp>
        <p:nvGrpSpPr>
          <p:cNvPr id="4" name="组合 3"/>
          <p:cNvGrpSpPr/>
          <p:nvPr/>
        </p:nvGrpSpPr>
        <p:grpSpPr>
          <a:xfrm>
            <a:off x="6822465" y="3620815"/>
            <a:ext cx="1441861" cy="1271078"/>
            <a:chOff x="6468727" y="3433258"/>
            <a:chExt cx="1367173" cy="1205236"/>
          </a:xfrm>
        </p:grpSpPr>
        <p:grpSp>
          <p:nvGrpSpPr>
            <p:cNvPr id="25" name="组合 24"/>
            <p:cNvGrpSpPr/>
            <p:nvPr/>
          </p:nvGrpSpPr>
          <p:grpSpPr>
            <a:xfrm>
              <a:off x="6468727" y="3433258"/>
              <a:ext cx="1367173" cy="1205236"/>
              <a:chOff x="6468727" y="3433258"/>
              <a:chExt cx="1367173" cy="1205236"/>
            </a:xfrm>
          </p:grpSpPr>
          <p:sp>
            <p:nvSpPr>
              <p:cNvPr id="14" name="Freeform 7"/>
              <p:cNvSpPr>
                <a:spLocks/>
              </p:cNvSpPr>
              <p:nvPr/>
            </p:nvSpPr>
            <p:spPr bwMode="auto">
              <a:xfrm>
                <a:off x="6468727" y="3433258"/>
                <a:ext cx="1367173" cy="1205236"/>
              </a:xfrm>
              <a:custGeom>
                <a:avLst/>
                <a:gdLst>
                  <a:gd name="T0" fmla="*/ 62 w 547"/>
                  <a:gd name="T1" fmla="*/ 92 h 483"/>
                  <a:gd name="T2" fmla="*/ 43 w 547"/>
                  <a:gd name="T3" fmla="*/ 124 h 483"/>
                  <a:gd name="T4" fmla="*/ 28 w 547"/>
                  <a:gd name="T5" fmla="*/ 160 h 483"/>
                  <a:gd name="T6" fmla="*/ 19 w 547"/>
                  <a:gd name="T7" fmla="*/ 190 h 483"/>
                  <a:gd name="T8" fmla="*/ 109 w 547"/>
                  <a:gd name="T9" fmla="*/ 420 h 483"/>
                  <a:gd name="T10" fmla="*/ 352 w 547"/>
                  <a:gd name="T11" fmla="*/ 439 h 483"/>
                  <a:gd name="T12" fmla="*/ 421 w 547"/>
                  <a:gd name="T13" fmla="*/ 377 h 483"/>
                  <a:gd name="T14" fmla="*/ 475 w 547"/>
                  <a:gd name="T15" fmla="*/ 301 h 483"/>
                  <a:gd name="T16" fmla="*/ 521 w 547"/>
                  <a:gd name="T17" fmla="*/ 247 h 483"/>
                  <a:gd name="T18" fmla="*/ 503 w 547"/>
                  <a:gd name="T19" fmla="*/ 160 h 483"/>
                  <a:gd name="T20" fmla="*/ 471 w 547"/>
                  <a:gd name="T21" fmla="*/ 168 h 483"/>
                  <a:gd name="T22" fmla="*/ 450 w 547"/>
                  <a:gd name="T23" fmla="*/ 200 h 483"/>
                  <a:gd name="T24" fmla="*/ 378 w 547"/>
                  <a:gd name="T25" fmla="*/ 314 h 483"/>
                  <a:gd name="T26" fmla="*/ 216 w 547"/>
                  <a:gd name="T27" fmla="*/ 347 h 483"/>
                  <a:gd name="T28" fmla="*/ 136 w 547"/>
                  <a:gd name="T29" fmla="*/ 190 h 483"/>
                  <a:gd name="T30" fmla="*/ 263 w 547"/>
                  <a:gd name="T31" fmla="*/ 78 h 483"/>
                  <a:gd name="T32" fmla="*/ 390 w 547"/>
                  <a:gd name="T33" fmla="*/ 88 h 483"/>
                  <a:gd name="T34" fmla="*/ 447 w 547"/>
                  <a:gd name="T35" fmla="*/ 76 h 483"/>
                  <a:gd name="T36" fmla="*/ 433 w 547"/>
                  <a:gd name="T37" fmla="*/ 13 h 483"/>
                  <a:gd name="T38" fmla="*/ 399 w 547"/>
                  <a:gd name="T39" fmla="*/ 3 h 483"/>
                  <a:gd name="T40" fmla="*/ 282 w 547"/>
                  <a:gd name="T41" fmla="*/ 6 h 483"/>
                  <a:gd name="T42" fmla="*/ 202 w 547"/>
                  <a:gd name="T43" fmla="*/ 8 h 483"/>
                  <a:gd name="T44" fmla="*/ 141 w 547"/>
                  <a:gd name="T45" fmla="*/ 25 h 483"/>
                  <a:gd name="T46" fmla="*/ 88 w 547"/>
                  <a:gd name="T47" fmla="*/ 62 h 483"/>
                  <a:gd name="T48" fmla="*/ 77 w 547"/>
                  <a:gd name="T49" fmla="*/ 74 h 483"/>
                  <a:gd name="T50" fmla="*/ 62 w 547"/>
                  <a:gd name="T51" fmla="*/ 92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7" h="483">
                    <a:moveTo>
                      <a:pt x="62" y="92"/>
                    </a:moveTo>
                    <a:cubicBezTo>
                      <a:pt x="55" y="101"/>
                      <a:pt x="48" y="112"/>
                      <a:pt x="43" y="124"/>
                    </a:cubicBezTo>
                    <a:cubicBezTo>
                      <a:pt x="38" y="136"/>
                      <a:pt x="33" y="148"/>
                      <a:pt x="28" y="160"/>
                    </a:cubicBezTo>
                    <a:cubicBezTo>
                      <a:pt x="24" y="170"/>
                      <a:pt x="21" y="180"/>
                      <a:pt x="19" y="190"/>
                    </a:cubicBezTo>
                    <a:cubicBezTo>
                      <a:pt x="0" y="284"/>
                      <a:pt x="31" y="364"/>
                      <a:pt x="109" y="420"/>
                    </a:cubicBezTo>
                    <a:cubicBezTo>
                      <a:pt x="185" y="476"/>
                      <a:pt x="268" y="483"/>
                      <a:pt x="352" y="439"/>
                    </a:cubicBezTo>
                    <a:cubicBezTo>
                      <a:pt x="378" y="425"/>
                      <a:pt x="400" y="400"/>
                      <a:pt x="421" y="377"/>
                    </a:cubicBezTo>
                    <a:cubicBezTo>
                      <a:pt x="441" y="354"/>
                      <a:pt x="456" y="326"/>
                      <a:pt x="475" y="301"/>
                    </a:cubicBezTo>
                    <a:cubicBezTo>
                      <a:pt x="489" y="282"/>
                      <a:pt x="504" y="263"/>
                      <a:pt x="521" y="247"/>
                    </a:cubicBezTo>
                    <a:cubicBezTo>
                      <a:pt x="547" y="221"/>
                      <a:pt x="538" y="171"/>
                      <a:pt x="503" y="160"/>
                    </a:cubicBezTo>
                    <a:cubicBezTo>
                      <a:pt x="494" y="157"/>
                      <a:pt x="479" y="162"/>
                      <a:pt x="471" y="168"/>
                    </a:cubicBezTo>
                    <a:cubicBezTo>
                      <a:pt x="462" y="176"/>
                      <a:pt x="457" y="189"/>
                      <a:pt x="450" y="200"/>
                    </a:cubicBezTo>
                    <a:cubicBezTo>
                      <a:pt x="426" y="238"/>
                      <a:pt x="406" y="278"/>
                      <a:pt x="378" y="314"/>
                    </a:cubicBezTo>
                    <a:cubicBezTo>
                      <a:pt x="340" y="364"/>
                      <a:pt x="274" y="375"/>
                      <a:pt x="216" y="347"/>
                    </a:cubicBezTo>
                    <a:cubicBezTo>
                      <a:pt x="156" y="318"/>
                      <a:pt x="123" y="253"/>
                      <a:pt x="136" y="190"/>
                    </a:cubicBezTo>
                    <a:cubicBezTo>
                      <a:pt x="150" y="124"/>
                      <a:pt x="199" y="78"/>
                      <a:pt x="263" y="78"/>
                    </a:cubicBezTo>
                    <a:cubicBezTo>
                      <a:pt x="305" y="78"/>
                      <a:pt x="348" y="85"/>
                      <a:pt x="390" y="88"/>
                    </a:cubicBezTo>
                    <a:cubicBezTo>
                      <a:pt x="410" y="90"/>
                      <a:pt x="432" y="97"/>
                      <a:pt x="447" y="76"/>
                    </a:cubicBezTo>
                    <a:cubicBezTo>
                      <a:pt x="456" y="64"/>
                      <a:pt x="450" y="29"/>
                      <a:pt x="433" y="13"/>
                    </a:cubicBezTo>
                    <a:cubicBezTo>
                      <a:pt x="425" y="6"/>
                      <a:pt x="409" y="0"/>
                      <a:pt x="399" y="3"/>
                    </a:cubicBezTo>
                    <a:cubicBezTo>
                      <a:pt x="360" y="15"/>
                      <a:pt x="321" y="6"/>
                      <a:pt x="282" y="6"/>
                    </a:cubicBezTo>
                    <a:cubicBezTo>
                      <a:pt x="256" y="7"/>
                      <a:pt x="229" y="6"/>
                      <a:pt x="202" y="8"/>
                    </a:cubicBezTo>
                    <a:cubicBezTo>
                      <a:pt x="181" y="10"/>
                      <a:pt x="160" y="16"/>
                      <a:pt x="141" y="25"/>
                    </a:cubicBezTo>
                    <a:cubicBezTo>
                      <a:pt x="121" y="35"/>
                      <a:pt x="104" y="47"/>
                      <a:pt x="88" y="62"/>
                    </a:cubicBezTo>
                    <a:cubicBezTo>
                      <a:pt x="84" y="65"/>
                      <a:pt x="81" y="69"/>
                      <a:pt x="77" y="74"/>
                    </a:cubicBezTo>
                    <a:cubicBezTo>
                      <a:pt x="72" y="79"/>
                      <a:pt x="67" y="85"/>
                      <a:pt x="62" y="92"/>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5" name="Freeform 8"/>
              <p:cNvSpPr>
                <a:spLocks/>
              </p:cNvSpPr>
              <p:nvPr/>
            </p:nvSpPr>
            <p:spPr bwMode="auto">
              <a:xfrm>
                <a:off x="6870914" y="3658907"/>
                <a:ext cx="617220" cy="613237"/>
              </a:xfrm>
              <a:custGeom>
                <a:avLst/>
                <a:gdLst>
                  <a:gd name="T0" fmla="*/ 126 w 247"/>
                  <a:gd name="T1" fmla="*/ 245 h 246"/>
                  <a:gd name="T2" fmla="*/ 245 w 247"/>
                  <a:gd name="T3" fmla="*/ 121 h 246"/>
                  <a:gd name="T4" fmla="*/ 121 w 247"/>
                  <a:gd name="T5" fmla="*/ 1 h 246"/>
                  <a:gd name="T6" fmla="*/ 2 w 247"/>
                  <a:gd name="T7" fmla="*/ 128 h 246"/>
                  <a:gd name="T8" fmla="*/ 126 w 247"/>
                  <a:gd name="T9" fmla="*/ 245 h 246"/>
                </a:gdLst>
                <a:ahLst/>
                <a:cxnLst>
                  <a:cxn ang="0">
                    <a:pos x="T0" y="T1"/>
                  </a:cxn>
                  <a:cxn ang="0">
                    <a:pos x="T2" y="T3"/>
                  </a:cxn>
                  <a:cxn ang="0">
                    <a:pos x="T4" y="T5"/>
                  </a:cxn>
                  <a:cxn ang="0">
                    <a:pos x="T6" y="T7"/>
                  </a:cxn>
                  <a:cxn ang="0">
                    <a:pos x="T8" y="T9"/>
                  </a:cxn>
                </a:cxnLst>
                <a:rect l="0" t="0" r="r" b="b"/>
                <a:pathLst>
                  <a:path w="247" h="246">
                    <a:moveTo>
                      <a:pt x="126" y="245"/>
                    </a:moveTo>
                    <a:cubicBezTo>
                      <a:pt x="194" y="243"/>
                      <a:pt x="247" y="189"/>
                      <a:pt x="245" y="121"/>
                    </a:cubicBezTo>
                    <a:cubicBezTo>
                      <a:pt x="244" y="54"/>
                      <a:pt x="188" y="0"/>
                      <a:pt x="121" y="1"/>
                    </a:cubicBezTo>
                    <a:cubicBezTo>
                      <a:pt x="53" y="3"/>
                      <a:pt x="0" y="58"/>
                      <a:pt x="2" y="128"/>
                    </a:cubicBezTo>
                    <a:cubicBezTo>
                      <a:pt x="3" y="194"/>
                      <a:pt x="59" y="246"/>
                      <a:pt x="126" y="24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58" name="组合 57"/>
            <p:cNvGrpSpPr>
              <a:grpSpLocks noChangeAspect="1"/>
            </p:cNvGrpSpPr>
            <p:nvPr/>
          </p:nvGrpSpPr>
          <p:grpSpPr>
            <a:xfrm>
              <a:off x="7052087" y="3849254"/>
              <a:ext cx="231221" cy="232542"/>
              <a:chOff x="4005263" y="4962526"/>
              <a:chExt cx="277812" cy="279400"/>
            </a:xfrm>
            <a:solidFill>
              <a:schemeClr val="bg1"/>
            </a:solidFill>
          </p:grpSpPr>
          <p:sp>
            <p:nvSpPr>
              <p:cNvPr id="59" name="Freeform 478"/>
              <p:cNvSpPr>
                <a:spLocks/>
              </p:cNvSpPr>
              <p:nvPr/>
            </p:nvSpPr>
            <p:spPr bwMode="auto">
              <a:xfrm>
                <a:off x="4005263" y="4962526"/>
                <a:ext cx="250825" cy="250825"/>
              </a:xfrm>
              <a:custGeom>
                <a:avLst/>
                <a:gdLst>
                  <a:gd name="T0" fmla="*/ 129 w 258"/>
                  <a:gd name="T1" fmla="*/ 245 h 259"/>
                  <a:gd name="T2" fmla="*/ 14 w 258"/>
                  <a:gd name="T3" fmla="*/ 129 h 259"/>
                  <a:gd name="T4" fmla="*/ 129 w 258"/>
                  <a:gd name="T5" fmla="*/ 14 h 259"/>
                  <a:gd name="T6" fmla="*/ 244 w 258"/>
                  <a:gd name="T7" fmla="*/ 129 h 259"/>
                  <a:gd name="T8" fmla="*/ 241 w 258"/>
                  <a:gd name="T9" fmla="*/ 156 h 259"/>
                  <a:gd name="T10" fmla="*/ 255 w 258"/>
                  <a:gd name="T11" fmla="*/ 159 h 259"/>
                  <a:gd name="T12" fmla="*/ 258 w 258"/>
                  <a:gd name="T13" fmla="*/ 129 h 259"/>
                  <a:gd name="T14" fmla="*/ 129 w 258"/>
                  <a:gd name="T15" fmla="*/ 0 h 259"/>
                  <a:gd name="T16" fmla="*/ 0 w 258"/>
                  <a:gd name="T17" fmla="*/ 129 h 259"/>
                  <a:gd name="T18" fmla="*/ 129 w 258"/>
                  <a:gd name="T19" fmla="*/ 259 h 259"/>
                  <a:gd name="T20" fmla="*/ 155 w 258"/>
                  <a:gd name="T21" fmla="*/ 256 h 259"/>
                  <a:gd name="T22" fmla="*/ 152 w 258"/>
                  <a:gd name="T23" fmla="*/ 242 h 259"/>
                  <a:gd name="T24" fmla="*/ 129 w 258"/>
                  <a:gd name="T25" fmla="*/ 245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8" h="259">
                    <a:moveTo>
                      <a:pt x="129" y="245"/>
                    </a:moveTo>
                    <a:cubicBezTo>
                      <a:pt x="65" y="245"/>
                      <a:pt x="14" y="193"/>
                      <a:pt x="14" y="129"/>
                    </a:cubicBezTo>
                    <a:cubicBezTo>
                      <a:pt x="14" y="66"/>
                      <a:pt x="65" y="14"/>
                      <a:pt x="129" y="14"/>
                    </a:cubicBezTo>
                    <a:cubicBezTo>
                      <a:pt x="193" y="14"/>
                      <a:pt x="244" y="66"/>
                      <a:pt x="244" y="129"/>
                    </a:cubicBezTo>
                    <a:cubicBezTo>
                      <a:pt x="244" y="139"/>
                      <a:pt x="243" y="148"/>
                      <a:pt x="241" y="156"/>
                    </a:cubicBezTo>
                    <a:cubicBezTo>
                      <a:pt x="255" y="159"/>
                      <a:pt x="255" y="159"/>
                      <a:pt x="255" y="159"/>
                    </a:cubicBezTo>
                    <a:cubicBezTo>
                      <a:pt x="257" y="150"/>
                      <a:pt x="258" y="140"/>
                      <a:pt x="258" y="129"/>
                    </a:cubicBezTo>
                    <a:cubicBezTo>
                      <a:pt x="258" y="58"/>
                      <a:pt x="200" y="0"/>
                      <a:pt x="129" y="0"/>
                    </a:cubicBezTo>
                    <a:cubicBezTo>
                      <a:pt x="58" y="0"/>
                      <a:pt x="0" y="58"/>
                      <a:pt x="0" y="129"/>
                    </a:cubicBezTo>
                    <a:cubicBezTo>
                      <a:pt x="0" y="201"/>
                      <a:pt x="58" y="259"/>
                      <a:pt x="129" y="259"/>
                    </a:cubicBezTo>
                    <a:cubicBezTo>
                      <a:pt x="138" y="259"/>
                      <a:pt x="147" y="258"/>
                      <a:pt x="155" y="256"/>
                    </a:cubicBezTo>
                    <a:cubicBezTo>
                      <a:pt x="152" y="242"/>
                      <a:pt x="152" y="242"/>
                      <a:pt x="152" y="242"/>
                    </a:cubicBezTo>
                    <a:cubicBezTo>
                      <a:pt x="145" y="244"/>
                      <a:pt x="137" y="245"/>
                      <a:pt x="129" y="2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60" name="Freeform 479"/>
              <p:cNvSpPr>
                <a:spLocks noEditPoints="1"/>
              </p:cNvSpPr>
              <p:nvPr/>
            </p:nvSpPr>
            <p:spPr bwMode="auto">
              <a:xfrm>
                <a:off x="4027488" y="4984751"/>
                <a:ext cx="206375" cy="206375"/>
              </a:xfrm>
              <a:custGeom>
                <a:avLst/>
                <a:gdLst>
                  <a:gd name="T0" fmla="*/ 106 w 212"/>
                  <a:gd name="T1" fmla="*/ 0 h 213"/>
                  <a:gd name="T2" fmla="*/ 0 w 212"/>
                  <a:gd name="T3" fmla="*/ 106 h 213"/>
                  <a:gd name="T4" fmla="*/ 106 w 212"/>
                  <a:gd name="T5" fmla="*/ 213 h 213"/>
                  <a:gd name="T6" fmla="*/ 127 w 212"/>
                  <a:gd name="T7" fmla="*/ 211 h 213"/>
                  <a:gd name="T8" fmla="*/ 105 w 212"/>
                  <a:gd name="T9" fmla="*/ 106 h 213"/>
                  <a:gd name="T10" fmla="*/ 120 w 212"/>
                  <a:gd name="T11" fmla="*/ 110 h 213"/>
                  <a:gd name="T12" fmla="*/ 117 w 212"/>
                  <a:gd name="T13" fmla="*/ 103 h 213"/>
                  <a:gd name="T14" fmla="*/ 128 w 212"/>
                  <a:gd name="T15" fmla="*/ 92 h 213"/>
                  <a:gd name="T16" fmla="*/ 139 w 212"/>
                  <a:gd name="T17" fmla="*/ 103 h 213"/>
                  <a:gd name="T18" fmla="*/ 132 w 212"/>
                  <a:gd name="T19" fmla="*/ 113 h 213"/>
                  <a:gd name="T20" fmla="*/ 209 w 212"/>
                  <a:gd name="T21" fmla="*/ 131 h 213"/>
                  <a:gd name="T22" fmla="*/ 212 w 212"/>
                  <a:gd name="T23" fmla="*/ 106 h 213"/>
                  <a:gd name="T24" fmla="*/ 106 w 212"/>
                  <a:gd name="T25" fmla="*/ 0 h 213"/>
                  <a:gd name="T26" fmla="*/ 42 w 212"/>
                  <a:gd name="T27" fmla="*/ 54 h 213"/>
                  <a:gd name="T28" fmla="*/ 57 w 212"/>
                  <a:gd name="T29" fmla="*/ 70 h 213"/>
                  <a:gd name="T30" fmla="*/ 42 w 212"/>
                  <a:gd name="T31" fmla="*/ 85 h 213"/>
                  <a:gd name="T32" fmla="*/ 26 w 212"/>
                  <a:gd name="T33" fmla="*/ 70 h 213"/>
                  <a:gd name="T34" fmla="*/ 42 w 212"/>
                  <a:gd name="T35" fmla="*/ 54 h 213"/>
                  <a:gd name="T36" fmla="*/ 40 w 212"/>
                  <a:gd name="T37" fmla="*/ 154 h 213"/>
                  <a:gd name="T38" fmla="*/ 21 w 212"/>
                  <a:gd name="T39" fmla="*/ 135 h 213"/>
                  <a:gd name="T40" fmla="*/ 40 w 212"/>
                  <a:gd name="T41" fmla="*/ 115 h 213"/>
                  <a:gd name="T42" fmla="*/ 60 w 212"/>
                  <a:gd name="T43" fmla="*/ 135 h 213"/>
                  <a:gd name="T44" fmla="*/ 40 w 212"/>
                  <a:gd name="T45" fmla="*/ 154 h 213"/>
                  <a:gd name="T46" fmla="*/ 89 w 212"/>
                  <a:gd name="T47" fmla="*/ 70 h 213"/>
                  <a:gd name="T48" fmla="*/ 102 w 212"/>
                  <a:gd name="T49" fmla="*/ 83 h 213"/>
                  <a:gd name="T50" fmla="*/ 89 w 212"/>
                  <a:gd name="T51" fmla="*/ 96 h 213"/>
                  <a:gd name="T52" fmla="*/ 76 w 212"/>
                  <a:gd name="T53" fmla="*/ 83 h 213"/>
                  <a:gd name="T54" fmla="*/ 89 w 212"/>
                  <a:gd name="T55" fmla="*/ 70 h 213"/>
                  <a:gd name="T56" fmla="*/ 76 w 212"/>
                  <a:gd name="T57" fmla="*/ 133 h 213"/>
                  <a:gd name="T58" fmla="*/ 89 w 212"/>
                  <a:gd name="T59" fmla="*/ 120 h 213"/>
                  <a:gd name="T60" fmla="*/ 102 w 212"/>
                  <a:gd name="T61" fmla="*/ 133 h 213"/>
                  <a:gd name="T62" fmla="*/ 89 w 212"/>
                  <a:gd name="T63" fmla="*/ 146 h 213"/>
                  <a:gd name="T64" fmla="*/ 76 w 212"/>
                  <a:gd name="T65" fmla="*/ 133 h 213"/>
                  <a:gd name="T66" fmla="*/ 117 w 212"/>
                  <a:gd name="T67" fmla="*/ 183 h 213"/>
                  <a:gd name="T68" fmla="*/ 102 w 212"/>
                  <a:gd name="T69" fmla="*/ 198 h 213"/>
                  <a:gd name="T70" fmla="*/ 87 w 212"/>
                  <a:gd name="T71" fmla="*/ 183 h 213"/>
                  <a:gd name="T72" fmla="*/ 102 w 212"/>
                  <a:gd name="T73" fmla="*/ 168 h 213"/>
                  <a:gd name="T74" fmla="*/ 117 w 212"/>
                  <a:gd name="T75" fmla="*/ 183 h 213"/>
                  <a:gd name="T76" fmla="*/ 106 w 212"/>
                  <a:gd name="T77" fmla="*/ 55 h 213"/>
                  <a:gd name="T78" fmla="*/ 88 w 212"/>
                  <a:gd name="T79" fmla="*/ 36 h 213"/>
                  <a:gd name="T80" fmla="*/ 106 w 212"/>
                  <a:gd name="T81" fmla="*/ 18 h 213"/>
                  <a:gd name="T82" fmla="*/ 125 w 212"/>
                  <a:gd name="T83" fmla="*/ 36 h 213"/>
                  <a:gd name="T84" fmla="*/ 106 w 212"/>
                  <a:gd name="T85" fmla="*/ 55 h 213"/>
                  <a:gd name="T86" fmla="*/ 139 w 212"/>
                  <a:gd name="T87" fmla="*/ 49 h 213"/>
                  <a:gd name="T88" fmla="*/ 152 w 212"/>
                  <a:gd name="T89" fmla="*/ 36 h 213"/>
                  <a:gd name="T90" fmla="*/ 165 w 212"/>
                  <a:gd name="T91" fmla="*/ 49 h 213"/>
                  <a:gd name="T92" fmla="*/ 152 w 212"/>
                  <a:gd name="T93" fmla="*/ 62 h 213"/>
                  <a:gd name="T94" fmla="*/ 139 w 212"/>
                  <a:gd name="T95" fmla="*/ 49 h 213"/>
                  <a:gd name="T96" fmla="*/ 175 w 212"/>
                  <a:gd name="T97" fmla="*/ 112 h 213"/>
                  <a:gd name="T98" fmla="*/ 157 w 212"/>
                  <a:gd name="T99" fmla="*/ 95 h 213"/>
                  <a:gd name="T100" fmla="*/ 175 w 212"/>
                  <a:gd name="T101" fmla="*/ 77 h 213"/>
                  <a:gd name="T102" fmla="*/ 193 w 212"/>
                  <a:gd name="T103" fmla="*/ 95 h 213"/>
                  <a:gd name="T104" fmla="*/ 175 w 212"/>
                  <a:gd name="T105" fmla="*/ 11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2" h="213">
                    <a:moveTo>
                      <a:pt x="106" y="0"/>
                    </a:moveTo>
                    <a:cubicBezTo>
                      <a:pt x="47" y="0"/>
                      <a:pt x="0" y="48"/>
                      <a:pt x="0" y="106"/>
                    </a:cubicBezTo>
                    <a:cubicBezTo>
                      <a:pt x="0" y="165"/>
                      <a:pt x="47" y="213"/>
                      <a:pt x="106" y="213"/>
                    </a:cubicBezTo>
                    <a:cubicBezTo>
                      <a:pt x="113" y="213"/>
                      <a:pt x="120" y="212"/>
                      <a:pt x="127" y="211"/>
                    </a:cubicBezTo>
                    <a:cubicBezTo>
                      <a:pt x="105" y="106"/>
                      <a:pt x="105" y="106"/>
                      <a:pt x="105" y="106"/>
                    </a:cubicBezTo>
                    <a:cubicBezTo>
                      <a:pt x="120" y="110"/>
                      <a:pt x="120" y="110"/>
                      <a:pt x="120" y="110"/>
                    </a:cubicBezTo>
                    <a:cubicBezTo>
                      <a:pt x="118" y="108"/>
                      <a:pt x="117" y="105"/>
                      <a:pt x="117" y="103"/>
                    </a:cubicBezTo>
                    <a:cubicBezTo>
                      <a:pt x="117" y="97"/>
                      <a:pt x="122" y="92"/>
                      <a:pt x="128" y="92"/>
                    </a:cubicBezTo>
                    <a:cubicBezTo>
                      <a:pt x="134" y="92"/>
                      <a:pt x="139" y="97"/>
                      <a:pt x="139" y="103"/>
                    </a:cubicBezTo>
                    <a:cubicBezTo>
                      <a:pt x="139" y="107"/>
                      <a:pt x="136" y="111"/>
                      <a:pt x="132" y="113"/>
                    </a:cubicBezTo>
                    <a:cubicBezTo>
                      <a:pt x="209" y="131"/>
                      <a:pt x="209" y="131"/>
                      <a:pt x="209" y="131"/>
                    </a:cubicBezTo>
                    <a:cubicBezTo>
                      <a:pt x="211" y="123"/>
                      <a:pt x="212" y="115"/>
                      <a:pt x="212" y="106"/>
                    </a:cubicBezTo>
                    <a:cubicBezTo>
                      <a:pt x="212" y="48"/>
                      <a:pt x="165" y="0"/>
                      <a:pt x="106" y="0"/>
                    </a:cubicBezTo>
                    <a:close/>
                    <a:moveTo>
                      <a:pt x="42" y="54"/>
                    </a:moveTo>
                    <a:cubicBezTo>
                      <a:pt x="50" y="54"/>
                      <a:pt x="57" y="61"/>
                      <a:pt x="57" y="70"/>
                    </a:cubicBezTo>
                    <a:cubicBezTo>
                      <a:pt x="57" y="78"/>
                      <a:pt x="50" y="85"/>
                      <a:pt x="42" y="85"/>
                    </a:cubicBezTo>
                    <a:cubicBezTo>
                      <a:pt x="33" y="85"/>
                      <a:pt x="26" y="78"/>
                      <a:pt x="26" y="70"/>
                    </a:cubicBezTo>
                    <a:cubicBezTo>
                      <a:pt x="26" y="61"/>
                      <a:pt x="33" y="54"/>
                      <a:pt x="42" y="54"/>
                    </a:cubicBezTo>
                    <a:close/>
                    <a:moveTo>
                      <a:pt x="40" y="154"/>
                    </a:moveTo>
                    <a:cubicBezTo>
                      <a:pt x="30" y="154"/>
                      <a:pt x="21" y="146"/>
                      <a:pt x="21" y="135"/>
                    </a:cubicBezTo>
                    <a:cubicBezTo>
                      <a:pt x="21" y="124"/>
                      <a:pt x="30" y="115"/>
                      <a:pt x="40" y="115"/>
                    </a:cubicBezTo>
                    <a:cubicBezTo>
                      <a:pt x="51" y="115"/>
                      <a:pt x="60" y="124"/>
                      <a:pt x="60" y="135"/>
                    </a:cubicBezTo>
                    <a:cubicBezTo>
                      <a:pt x="60" y="146"/>
                      <a:pt x="51" y="154"/>
                      <a:pt x="40" y="154"/>
                    </a:cubicBezTo>
                    <a:close/>
                    <a:moveTo>
                      <a:pt x="89" y="70"/>
                    </a:moveTo>
                    <a:cubicBezTo>
                      <a:pt x="96" y="70"/>
                      <a:pt x="102" y="76"/>
                      <a:pt x="102" y="83"/>
                    </a:cubicBezTo>
                    <a:cubicBezTo>
                      <a:pt x="102" y="90"/>
                      <a:pt x="96" y="96"/>
                      <a:pt x="89" y="96"/>
                    </a:cubicBezTo>
                    <a:cubicBezTo>
                      <a:pt x="82" y="96"/>
                      <a:pt x="76" y="90"/>
                      <a:pt x="76" y="83"/>
                    </a:cubicBezTo>
                    <a:cubicBezTo>
                      <a:pt x="76" y="76"/>
                      <a:pt x="82" y="70"/>
                      <a:pt x="89" y="70"/>
                    </a:cubicBezTo>
                    <a:close/>
                    <a:moveTo>
                      <a:pt x="76" y="133"/>
                    </a:moveTo>
                    <a:cubicBezTo>
                      <a:pt x="76" y="126"/>
                      <a:pt x="82" y="120"/>
                      <a:pt x="89" y="120"/>
                    </a:cubicBezTo>
                    <a:cubicBezTo>
                      <a:pt x="96" y="120"/>
                      <a:pt x="102" y="126"/>
                      <a:pt x="102" y="133"/>
                    </a:cubicBezTo>
                    <a:cubicBezTo>
                      <a:pt x="102" y="140"/>
                      <a:pt x="96" y="146"/>
                      <a:pt x="89" y="146"/>
                    </a:cubicBezTo>
                    <a:cubicBezTo>
                      <a:pt x="82" y="146"/>
                      <a:pt x="76" y="140"/>
                      <a:pt x="76" y="133"/>
                    </a:cubicBezTo>
                    <a:close/>
                    <a:moveTo>
                      <a:pt x="117" y="183"/>
                    </a:moveTo>
                    <a:cubicBezTo>
                      <a:pt x="117" y="191"/>
                      <a:pt x="110" y="198"/>
                      <a:pt x="102" y="198"/>
                    </a:cubicBezTo>
                    <a:cubicBezTo>
                      <a:pt x="94" y="198"/>
                      <a:pt x="87" y="191"/>
                      <a:pt x="87" y="183"/>
                    </a:cubicBezTo>
                    <a:cubicBezTo>
                      <a:pt x="87" y="175"/>
                      <a:pt x="94" y="168"/>
                      <a:pt x="102" y="168"/>
                    </a:cubicBezTo>
                    <a:cubicBezTo>
                      <a:pt x="110" y="168"/>
                      <a:pt x="117" y="175"/>
                      <a:pt x="117" y="183"/>
                    </a:cubicBezTo>
                    <a:close/>
                    <a:moveTo>
                      <a:pt x="106" y="55"/>
                    </a:moveTo>
                    <a:cubicBezTo>
                      <a:pt x="96" y="55"/>
                      <a:pt x="88" y="46"/>
                      <a:pt x="88" y="36"/>
                    </a:cubicBezTo>
                    <a:cubicBezTo>
                      <a:pt x="88" y="26"/>
                      <a:pt x="96" y="18"/>
                      <a:pt x="106" y="18"/>
                    </a:cubicBezTo>
                    <a:cubicBezTo>
                      <a:pt x="116" y="18"/>
                      <a:pt x="125" y="26"/>
                      <a:pt x="125" y="36"/>
                    </a:cubicBezTo>
                    <a:cubicBezTo>
                      <a:pt x="125" y="46"/>
                      <a:pt x="116" y="55"/>
                      <a:pt x="106" y="55"/>
                    </a:cubicBezTo>
                    <a:close/>
                    <a:moveTo>
                      <a:pt x="139" y="49"/>
                    </a:moveTo>
                    <a:cubicBezTo>
                      <a:pt x="139" y="42"/>
                      <a:pt x="145" y="36"/>
                      <a:pt x="152" y="36"/>
                    </a:cubicBezTo>
                    <a:cubicBezTo>
                      <a:pt x="159" y="36"/>
                      <a:pt x="165" y="42"/>
                      <a:pt x="165" y="49"/>
                    </a:cubicBezTo>
                    <a:cubicBezTo>
                      <a:pt x="165" y="56"/>
                      <a:pt x="159" y="62"/>
                      <a:pt x="152" y="62"/>
                    </a:cubicBezTo>
                    <a:cubicBezTo>
                      <a:pt x="145" y="62"/>
                      <a:pt x="139" y="56"/>
                      <a:pt x="139" y="49"/>
                    </a:cubicBezTo>
                    <a:close/>
                    <a:moveTo>
                      <a:pt x="175" y="112"/>
                    </a:moveTo>
                    <a:cubicBezTo>
                      <a:pt x="165" y="112"/>
                      <a:pt x="157" y="105"/>
                      <a:pt x="157" y="95"/>
                    </a:cubicBezTo>
                    <a:cubicBezTo>
                      <a:pt x="157" y="85"/>
                      <a:pt x="165" y="77"/>
                      <a:pt x="175" y="77"/>
                    </a:cubicBezTo>
                    <a:cubicBezTo>
                      <a:pt x="185" y="77"/>
                      <a:pt x="193" y="85"/>
                      <a:pt x="193" y="95"/>
                    </a:cubicBezTo>
                    <a:cubicBezTo>
                      <a:pt x="193" y="105"/>
                      <a:pt x="185" y="112"/>
                      <a:pt x="175"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61" name="Freeform 480"/>
              <p:cNvSpPr>
                <a:spLocks/>
              </p:cNvSpPr>
              <p:nvPr/>
            </p:nvSpPr>
            <p:spPr bwMode="auto">
              <a:xfrm>
                <a:off x="4184650" y="5145088"/>
                <a:ext cx="98425" cy="96838"/>
              </a:xfrm>
              <a:custGeom>
                <a:avLst/>
                <a:gdLst>
                  <a:gd name="T0" fmla="*/ 90 w 103"/>
                  <a:gd name="T1" fmla="*/ 0 h 100"/>
                  <a:gd name="T2" fmla="*/ 0 w 103"/>
                  <a:gd name="T3" fmla="*/ 87 h 100"/>
                  <a:gd name="T4" fmla="*/ 3 w 103"/>
                  <a:gd name="T5" fmla="*/ 100 h 100"/>
                  <a:gd name="T6" fmla="*/ 103 w 103"/>
                  <a:gd name="T7" fmla="*/ 4 h 100"/>
                  <a:gd name="T8" fmla="*/ 90 w 103"/>
                  <a:gd name="T9" fmla="*/ 0 h 100"/>
                </a:gdLst>
                <a:ahLst/>
                <a:cxnLst>
                  <a:cxn ang="0">
                    <a:pos x="T0" y="T1"/>
                  </a:cxn>
                  <a:cxn ang="0">
                    <a:pos x="T2" y="T3"/>
                  </a:cxn>
                  <a:cxn ang="0">
                    <a:pos x="T4" y="T5"/>
                  </a:cxn>
                  <a:cxn ang="0">
                    <a:pos x="T6" y="T7"/>
                  </a:cxn>
                  <a:cxn ang="0">
                    <a:pos x="T8" y="T9"/>
                  </a:cxn>
                </a:cxnLst>
                <a:rect l="0" t="0" r="r" b="b"/>
                <a:pathLst>
                  <a:path w="103" h="100">
                    <a:moveTo>
                      <a:pt x="90" y="0"/>
                    </a:moveTo>
                    <a:cubicBezTo>
                      <a:pt x="79" y="44"/>
                      <a:pt x="44" y="78"/>
                      <a:pt x="0" y="87"/>
                    </a:cubicBezTo>
                    <a:cubicBezTo>
                      <a:pt x="3" y="100"/>
                      <a:pt x="3" y="100"/>
                      <a:pt x="3" y="100"/>
                    </a:cubicBezTo>
                    <a:cubicBezTo>
                      <a:pt x="53" y="90"/>
                      <a:pt x="92" y="52"/>
                      <a:pt x="103" y="4"/>
                    </a:cubicBezTo>
                    <a:lnTo>
                      <a:pt x="9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62" name="Freeform 481"/>
              <p:cNvSpPr>
                <a:spLocks noEditPoints="1"/>
              </p:cNvSpPr>
              <p:nvPr/>
            </p:nvSpPr>
            <p:spPr bwMode="auto">
              <a:xfrm>
                <a:off x="4162425" y="5118101"/>
                <a:ext cx="100013" cy="101600"/>
              </a:xfrm>
              <a:custGeom>
                <a:avLst/>
                <a:gdLst>
                  <a:gd name="T0" fmla="*/ 104 w 104"/>
                  <a:gd name="T1" fmla="*/ 25 h 105"/>
                  <a:gd name="T2" fmla="*/ 27 w 104"/>
                  <a:gd name="T3" fmla="*/ 7 h 105"/>
                  <a:gd name="T4" fmla="*/ 23 w 104"/>
                  <a:gd name="T5" fmla="*/ 8 h 105"/>
                  <a:gd name="T6" fmla="*/ 14 w 104"/>
                  <a:gd name="T7" fmla="*/ 4 h 105"/>
                  <a:gd name="T8" fmla="*/ 0 w 104"/>
                  <a:gd name="T9" fmla="*/ 0 h 105"/>
                  <a:gd name="T10" fmla="*/ 22 w 104"/>
                  <a:gd name="T11" fmla="*/ 105 h 105"/>
                  <a:gd name="T12" fmla="*/ 104 w 104"/>
                  <a:gd name="T13" fmla="*/ 25 h 105"/>
                  <a:gd name="T14" fmla="*/ 73 w 104"/>
                  <a:gd name="T15" fmla="*/ 20 h 105"/>
                  <a:gd name="T16" fmla="*/ 84 w 104"/>
                  <a:gd name="T17" fmla="*/ 31 h 105"/>
                  <a:gd name="T18" fmla="*/ 73 w 104"/>
                  <a:gd name="T19" fmla="*/ 42 h 105"/>
                  <a:gd name="T20" fmla="*/ 62 w 104"/>
                  <a:gd name="T21" fmla="*/ 31 h 105"/>
                  <a:gd name="T22" fmla="*/ 73 w 104"/>
                  <a:gd name="T23" fmla="*/ 20 h 105"/>
                  <a:gd name="T24" fmla="*/ 31 w 104"/>
                  <a:gd name="T25" fmla="*/ 62 h 105"/>
                  <a:gd name="T26" fmla="*/ 13 w 104"/>
                  <a:gd name="T27" fmla="*/ 43 h 105"/>
                  <a:gd name="T28" fmla="*/ 31 w 104"/>
                  <a:gd name="T29" fmla="*/ 24 h 105"/>
                  <a:gd name="T30" fmla="*/ 50 w 104"/>
                  <a:gd name="T31" fmla="*/ 43 h 105"/>
                  <a:gd name="T32" fmla="*/ 31 w 104"/>
                  <a:gd name="T33" fmla="*/ 6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4" h="105">
                    <a:moveTo>
                      <a:pt x="104" y="25"/>
                    </a:moveTo>
                    <a:cubicBezTo>
                      <a:pt x="27" y="7"/>
                      <a:pt x="27" y="7"/>
                      <a:pt x="27" y="7"/>
                    </a:cubicBezTo>
                    <a:cubicBezTo>
                      <a:pt x="26" y="7"/>
                      <a:pt x="24" y="8"/>
                      <a:pt x="23" y="8"/>
                    </a:cubicBezTo>
                    <a:cubicBezTo>
                      <a:pt x="19" y="8"/>
                      <a:pt x="16" y="6"/>
                      <a:pt x="14" y="4"/>
                    </a:cubicBezTo>
                    <a:cubicBezTo>
                      <a:pt x="0" y="0"/>
                      <a:pt x="0" y="0"/>
                      <a:pt x="0" y="0"/>
                    </a:cubicBezTo>
                    <a:cubicBezTo>
                      <a:pt x="22" y="105"/>
                      <a:pt x="22" y="105"/>
                      <a:pt x="22" y="105"/>
                    </a:cubicBezTo>
                    <a:cubicBezTo>
                      <a:pt x="62" y="97"/>
                      <a:pt x="94" y="65"/>
                      <a:pt x="104" y="25"/>
                    </a:cubicBezTo>
                    <a:close/>
                    <a:moveTo>
                      <a:pt x="73" y="20"/>
                    </a:moveTo>
                    <a:cubicBezTo>
                      <a:pt x="79" y="20"/>
                      <a:pt x="84" y="25"/>
                      <a:pt x="84" y="31"/>
                    </a:cubicBezTo>
                    <a:cubicBezTo>
                      <a:pt x="84" y="37"/>
                      <a:pt x="79" y="42"/>
                      <a:pt x="73" y="42"/>
                    </a:cubicBezTo>
                    <a:cubicBezTo>
                      <a:pt x="67" y="42"/>
                      <a:pt x="62" y="37"/>
                      <a:pt x="62" y="31"/>
                    </a:cubicBezTo>
                    <a:cubicBezTo>
                      <a:pt x="62" y="25"/>
                      <a:pt x="67" y="20"/>
                      <a:pt x="73" y="20"/>
                    </a:cubicBezTo>
                    <a:close/>
                    <a:moveTo>
                      <a:pt x="31" y="62"/>
                    </a:moveTo>
                    <a:cubicBezTo>
                      <a:pt x="21" y="62"/>
                      <a:pt x="13" y="53"/>
                      <a:pt x="13" y="43"/>
                    </a:cubicBezTo>
                    <a:cubicBezTo>
                      <a:pt x="13" y="33"/>
                      <a:pt x="21" y="24"/>
                      <a:pt x="31" y="24"/>
                    </a:cubicBezTo>
                    <a:cubicBezTo>
                      <a:pt x="42" y="24"/>
                      <a:pt x="50" y="33"/>
                      <a:pt x="50" y="43"/>
                    </a:cubicBezTo>
                    <a:cubicBezTo>
                      <a:pt x="50" y="53"/>
                      <a:pt x="42" y="62"/>
                      <a:pt x="31"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grpSp>
      </p:grpSp>
      <p:grpSp>
        <p:nvGrpSpPr>
          <p:cNvPr id="6" name="组合 5"/>
          <p:cNvGrpSpPr/>
          <p:nvPr/>
        </p:nvGrpSpPr>
        <p:grpSpPr>
          <a:xfrm>
            <a:off x="5095030" y="4855496"/>
            <a:ext cx="1392867" cy="1350871"/>
            <a:chOff x="4830773" y="4603982"/>
            <a:chExt cx="1320717" cy="1280896"/>
          </a:xfrm>
        </p:grpSpPr>
        <p:grpSp>
          <p:nvGrpSpPr>
            <p:cNvPr id="27" name="组合 26"/>
            <p:cNvGrpSpPr/>
            <p:nvPr/>
          </p:nvGrpSpPr>
          <p:grpSpPr>
            <a:xfrm>
              <a:off x="4830773" y="4603982"/>
              <a:ext cx="1320717" cy="1280896"/>
              <a:chOff x="4830773" y="4603982"/>
              <a:chExt cx="1320717" cy="1280896"/>
            </a:xfrm>
          </p:grpSpPr>
          <p:sp>
            <p:nvSpPr>
              <p:cNvPr id="18" name="Freeform 11"/>
              <p:cNvSpPr>
                <a:spLocks/>
              </p:cNvSpPr>
              <p:nvPr/>
            </p:nvSpPr>
            <p:spPr bwMode="auto">
              <a:xfrm>
                <a:off x="4830773" y="4603982"/>
                <a:ext cx="1320717" cy="1280896"/>
              </a:xfrm>
              <a:custGeom>
                <a:avLst/>
                <a:gdLst>
                  <a:gd name="T0" fmla="*/ 298 w 529"/>
                  <a:gd name="T1" fmla="*/ 0 h 513"/>
                  <a:gd name="T2" fmla="*/ 490 w 529"/>
                  <a:gd name="T3" fmla="*/ 135 h 513"/>
                  <a:gd name="T4" fmla="*/ 455 w 529"/>
                  <a:gd name="T5" fmla="*/ 382 h 513"/>
                  <a:gd name="T6" fmla="*/ 326 w 529"/>
                  <a:gd name="T7" fmla="*/ 453 h 513"/>
                  <a:gd name="T8" fmla="*/ 270 w 529"/>
                  <a:gd name="T9" fmla="*/ 469 h 513"/>
                  <a:gd name="T10" fmla="*/ 210 w 529"/>
                  <a:gd name="T11" fmla="*/ 495 h 513"/>
                  <a:gd name="T12" fmla="*/ 134 w 529"/>
                  <a:gd name="T13" fmla="*/ 454 h 513"/>
                  <a:gd name="T14" fmla="*/ 167 w 529"/>
                  <a:gd name="T15" fmla="*/ 421 h 513"/>
                  <a:gd name="T16" fmla="*/ 241 w 529"/>
                  <a:gd name="T17" fmla="*/ 408 h 513"/>
                  <a:gd name="T18" fmla="*/ 304 w 529"/>
                  <a:gd name="T19" fmla="*/ 396 h 513"/>
                  <a:gd name="T20" fmla="*/ 399 w 529"/>
                  <a:gd name="T21" fmla="*/ 286 h 513"/>
                  <a:gd name="T22" fmla="*/ 363 w 529"/>
                  <a:gd name="T23" fmla="*/ 155 h 513"/>
                  <a:gd name="T24" fmla="*/ 238 w 529"/>
                  <a:gd name="T25" fmla="*/ 111 h 513"/>
                  <a:gd name="T26" fmla="*/ 133 w 529"/>
                  <a:gd name="T27" fmla="*/ 183 h 513"/>
                  <a:gd name="T28" fmla="*/ 93 w 529"/>
                  <a:gd name="T29" fmla="*/ 332 h 513"/>
                  <a:gd name="T30" fmla="*/ 87 w 529"/>
                  <a:gd name="T31" fmla="*/ 353 h 513"/>
                  <a:gd name="T32" fmla="*/ 38 w 529"/>
                  <a:gd name="T33" fmla="*/ 368 h 513"/>
                  <a:gd name="T34" fmla="*/ 22 w 529"/>
                  <a:gd name="T35" fmla="*/ 291 h 513"/>
                  <a:gd name="T36" fmla="*/ 45 w 529"/>
                  <a:gd name="T37" fmla="*/ 232 h 513"/>
                  <a:gd name="T38" fmla="*/ 71 w 529"/>
                  <a:gd name="T39" fmla="*/ 146 h 513"/>
                  <a:gd name="T40" fmla="*/ 298 w 529"/>
                  <a:gd name="T41" fmla="*/ 0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29" h="513">
                    <a:moveTo>
                      <a:pt x="298" y="0"/>
                    </a:moveTo>
                    <a:cubicBezTo>
                      <a:pt x="377" y="4"/>
                      <a:pt x="450" y="47"/>
                      <a:pt x="490" y="135"/>
                    </a:cubicBezTo>
                    <a:cubicBezTo>
                      <a:pt x="529" y="223"/>
                      <a:pt x="516" y="307"/>
                      <a:pt x="455" y="382"/>
                    </a:cubicBezTo>
                    <a:cubicBezTo>
                      <a:pt x="422" y="423"/>
                      <a:pt x="373" y="438"/>
                      <a:pt x="326" y="453"/>
                    </a:cubicBezTo>
                    <a:cubicBezTo>
                      <a:pt x="307" y="459"/>
                      <a:pt x="288" y="463"/>
                      <a:pt x="270" y="469"/>
                    </a:cubicBezTo>
                    <a:cubicBezTo>
                      <a:pt x="249" y="476"/>
                      <a:pt x="229" y="484"/>
                      <a:pt x="210" y="495"/>
                    </a:cubicBezTo>
                    <a:cubicBezTo>
                      <a:pt x="178" y="513"/>
                      <a:pt x="137" y="492"/>
                      <a:pt x="134" y="454"/>
                    </a:cubicBezTo>
                    <a:cubicBezTo>
                      <a:pt x="132" y="438"/>
                      <a:pt x="143" y="426"/>
                      <a:pt x="167" y="421"/>
                    </a:cubicBezTo>
                    <a:cubicBezTo>
                      <a:pt x="191" y="416"/>
                      <a:pt x="216" y="412"/>
                      <a:pt x="241" y="408"/>
                    </a:cubicBezTo>
                    <a:cubicBezTo>
                      <a:pt x="262" y="405"/>
                      <a:pt x="285" y="405"/>
                      <a:pt x="304" y="396"/>
                    </a:cubicBezTo>
                    <a:cubicBezTo>
                      <a:pt x="350" y="373"/>
                      <a:pt x="387" y="340"/>
                      <a:pt x="399" y="286"/>
                    </a:cubicBezTo>
                    <a:cubicBezTo>
                      <a:pt x="409" y="235"/>
                      <a:pt x="394" y="190"/>
                      <a:pt x="363" y="155"/>
                    </a:cubicBezTo>
                    <a:cubicBezTo>
                      <a:pt x="333" y="121"/>
                      <a:pt x="287" y="104"/>
                      <a:pt x="238" y="111"/>
                    </a:cubicBezTo>
                    <a:cubicBezTo>
                      <a:pt x="192" y="117"/>
                      <a:pt x="150" y="137"/>
                      <a:pt x="133" y="183"/>
                    </a:cubicBezTo>
                    <a:cubicBezTo>
                      <a:pt x="115" y="231"/>
                      <a:pt x="106" y="282"/>
                      <a:pt x="93" y="332"/>
                    </a:cubicBezTo>
                    <a:cubicBezTo>
                      <a:pt x="91" y="339"/>
                      <a:pt x="90" y="347"/>
                      <a:pt x="87" y="353"/>
                    </a:cubicBezTo>
                    <a:cubicBezTo>
                      <a:pt x="78" y="378"/>
                      <a:pt x="60" y="383"/>
                      <a:pt x="38" y="368"/>
                    </a:cubicBezTo>
                    <a:cubicBezTo>
                      <a:pt x="2" y="343"/>
                      <a:pt x="0" y="328"/>
                      <a:pt x="22" y="291"/>
                    </a:cubicBezTo>
                    <a:cubicBezTo>
                      <a:pt x="33" y="273"/>
                      <a:pt x="39" y="252"/>
                      <a:pt x="45" y="232"/>
                    </a:cubicBezTo>
                    <a:cubicBezTo>
                      <a:pt x="55" y="204"/>
                      <a:pt x="61" y="174"/>
                      <a:pt x="71" y="146"/>
                    </a:cubicBezTo>
                    <a:cubicBezTo>
                      <a:pt x="104" y="54"/>
                      <a:pt x="183" y="0"/>
                      <a:pt x="298"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9" name="Freeform 12"/>
              <p:cNvSpPr>
                <a:spLocks/>
              </p:cNvSpPr>
              <p:nvPr/>
            </p:nvSpPr>
            <p:spPr bwMode="auto">
              <a:xfrm>
                <a:off x="5153319" y="4953076"/>
                <a:ext cx="601291" cy="606601"/>
              </a:xfrm>
              <a:custGeom>
                <a:avLst/>
                <a:gdLst>
                  <a:gd name="T0" fmla="*/ 121 w 241"/>
                  <a:gd name="T1" fmla="*/ 1 h 243"/>
                  <a:gd name="T2" fmla="*/ 1 w 241"/>
                  <a:gd name="T3" fmla="*/ 118 h 243"/>
                  <a:gd name="T4" fmla="*/ 117 w 241"/>
                  <a:gd name="T5" fmla="*/ 242 h 243"/>
                  <a:gd name="T6" fmla="*/ 240 w 241"/>
                  <a:gd name="T7" fmla="*/ 125 h 243"/>
                  <a:gd name="T8" fmla="*/ 121 w 241"/>
                  <a:gd name="T9" fmla="*/ 1 h 243"/>
                </a:gdLst>
                <a:ahLst/>
                <a:cxnLst>
                  <a:cxn ang="0">
                    <a:pos x="T0" y="T1"/>
                  </a:cxn>
                  <a:cxn ang="0">
                    <a:pos x="T2" y="T3"/>
                  </a:cxn>
                  <a:cxn ang="0">
                    <a:pos x="T4" y="T5"/>
                  </a:cxn>
                  <a:cxn ang="0">
                    <a:pos x="T6" y="T7"/>
                  </a:cxn>
                  <a:cxn ang="0">
                    <a:pos x="T8" y="T9"/>
                  </a:cxn>
                </a:cxnLst>
                <a:rect l="0" t="0" r="r" b="b"/>
                <a:pathLst>
                  <a:path w="241" h="243">
                    <a:moveTo>
                      <a:pt x="121" y="1"/>
                    </a:moveTo>
                    <a:cubicBezTo>
                      <a:pt x="56" y="0"/>
                      <a:pt x="2" y="53"/>
                      <a:pt x="1" y="118"/>
                    </a:cubicBezTo>
                    <a:cubicBezTo>
                      <a:pt x="0" y="186"/>
                      <a:pt x="50" y="240"/>
                      <a:pt x="117" y="242"/>
                    </a:cubicBezTo>
                    <a:cubicBezTo>
                      <a:pt x="185" y="243"/>
                      <a:pt x="239" y="192"/>
                      <a:pt x="240" y="125"/>
                    </a:cubicBezTo>
                    <a:cubicBezTo>
                      <a:pt x="241" y="56"/>
                      <a:pt x="189" y="1"/>
                      <a:pt x="121" y="1"/>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63" name="组合 62"/>
            <p:cNvGrpSpPr>
              <a:grpSpLocks noChangeAspect="1"/>
            </p:cNvGrpSpPr>
            <p:nvPr/>
          </p:nvGrpSpPr>
          <p:grpSpPr>
            <a:xfrm>
              <a:off x="5326618" y="5146912"/>
              <a:ext cx="242748" cy="218927"/>
              <a:chOff x="850492" y="4967378"/>
              <a:chExt cx="679450" cy="612775"/>
            </a:xfrm>
            <a:solidFill>
              <a:schemeClr val="bg1"/>
            </a:solidFill>
          </p:grpSpPr>
          <p:sp>
            <p:nvSpPr>
              <p:cNvPr id="64" name="Freeform 41"/>
              <p:cNvSpPr>
                <a:spLocks noEditPoints="1"/>
              </p:cNvSpPr>
              <p:nvPr/>
            </p:nvSpPr>
            <p:spPr bwMode="auto">
              <a:xfrm>
                <a:off x="850492" y="5208678"/>
                <a:ext cx="679450" cy="371475"/>
              </a:xfrm>
              <a:custGeom>
                <a:avLst/>
                <a:gdLst>
                  <a:gd name="T0" fmla="*/ 105 w 181"/>
                  <a:gd name="T1" fmla="*/ 49 h 99"/>
                  <a:gd name="T2" fmla="*/ 91 w 181"/>
                  <a:gd name="T3" fmla="*/ 53 h 99"/>
                  <a:gd name="T4" fmla="*/ 77 w 181"/>
                  <a:gd name="T5" fmla="*/ 49 h 99"/>
                  <a:gd name="T6" fmla="*/ 2 w 181"/>
                  <a:gd name="T7" fmla="*/ 0 h 99"/>
                  <a:gd name="T8" fmla="*/ 0 w 181"/>
                  <a:gd name="T9" fmla="*/ 6 h 99"/>
                  <a:gd name="T10" fmla="*/ 0 w 181"/>
                  <a:gd name="T11" fmla="*/ 84 h 99"/>
                  <a:gd name="T12" fmla="*/ 16 w 181"/>
                  <a:gd name="T13" fmla="*/ 99 h 99"/>
                  <a:gd name="T14" fmla="*/ 165 w 181"/>
                  <a:gd name="T15" fmla="*/ 99 h 99"/>
                  <a:gd name="T16" fmla="*/ 181 w 181"/>
                  <a:gd name="T17" fmla="*/ 84 h 99"/>
                  <a:gd name="T18" fmla="*/ 181 w 181"/>
                  <a:gd name="T19" fmla="*/ 6 h 99"/>
                  <a:gd name="T20" fmla="*/ 180 w 181"/>
                  <a:gd name="T21" fmla="*/ 0 h 99"/>
                  <a:gd name="T22" fmla="*/ 105 w 181"/>
                  <a:gd name="T23" fmla="*/ 49 h 99"/>
                  <a:gd name="T24" fmla="*/ 61 w 181"/>
                  <a:gd name="T25" fmla="*/ 57 h 99"/>
                  <a:gd name="T26" fmla="*/ 16 w 181"/>
                  <a:gd name="T27" fmla="*/ 88 h 99"/>
                  <a:gd name="T28" fmla="*/ 15 w 181"/>
                  <a:gd name="T29" fmla="*/ 89 h 99"/>
                  <a:gd name="T30" fmla="*/ 13 w 181"/>
                  <a:gd name="T31" fmla="*/ 88 h 99"/>
                  <a:gd name="T32" fmla="*/ 13 w 181"/>
                  <a:gd name="T33" fmla="*/ 84 h 99"/>
                  <a:gd name="T34" fmla="*/ 58 w 181"/>
                  <a:gd name="T35" fmla="*/ 52 h 99"/>
                  <a:gd name="T36" fmla="*/ 62 w 181"/>
                  <a:gd name="T37" fmla="*/ 53 h 99"/>
                  <a:gd name="T38" fmla="*/ 61 w 181"/>
                  <a:gd name="T39" fmla="*/ 57 h 99"/>
                  <a:gd name="T40" fmla="*/ 170 w 181"/>
                  <a:gd name="T41" fmla="*/ 88 h 99"/>
                  <a:gd name="T42" fmla="*/ 168 w 181"/>
                  <a:gd name="T43" fmla="*/ 89 h 99"/>
                  <a:gd name="T44" fmla="*/ 166 w 181"/>
                  <a:gd name="T45" fmla="*/ 88 h 99"/>
                  <a:gd name="T46" fmla="*/ 120 w 181"/>
                  <a:gd name="T47" fmla="*/ 56 h 99"/>
                  <a:gd name="T48" fmla="*/ 119 w 181"/>
                  <a:gd name="T49" fmla="*/ 52 h 99"/>
                  <a:gd name="T50" fmla="*/ 123 w 181"/>
                  <a:gd name="T51" fmla="*/ 51 h 99"/>
                  <a:gd name="T52" fmla="*/ 169 w 181"/>
                  <a:gd name="T53" fmla="*/ 84 h 99"/>
                  <a:gd name="T54" fmla="*/ 170 w 181"/>
                  <a:gd name="T55" fmla="*/ 8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1" h="99">
                    <a:moveTo>
                      <a:pt x="105" y="49"/>
                    </a:moveTo>
                    <a:cubicBezTo>
                      <a:pt x="100" y="52"/>
                      <a:pt x="96" y="53"/>
                      <a:pt x="91" y="53"/>
                    </a:cubicBezTo>
                    <a:cubicBezTo>
                      <a:pt x="86" y="53"/>
                      <a:pt x="81" y="52"/>
                      <a:pt x="77" y="49"/>
                    </a:cubicBezTo>
                    <a:cubicBezTo>
                      <a:pt x="2" y="0"/>
                      <a:pt x="2" y="0"/>
                      <a:pt x="2" y="0"/>
                    </a:cubicBezTo>
                    <a:cubicBezTo>
                      <a:pt x="1" y="2"/>
                      <a:pt x="0" y="4"/>
                      <a:pt x="0" y="6"/>
                    </a:cubicBezTo>
                    <a:cubicBezTo>
                      <a:pt x="0" y="84"/>
                      <a:pt x="0" y="84"/>
                      <a:pt x="0" y="84"/>
                    </a:cubicBezTo>
                    <a:cubicBezTo>
                      <a:pt x="0" y="92"/>
                      <a:pt x="7" y="99"/>
                      <a:pt x="16" y="99"/>
                    </a:cubicBezTo>
                    <a:cubicBezTo>
                      <a:pt x="165" y="99"/>
                      <a:pt x="165" y="99"/>
                      <a:pt x="165" y="99"/>
                    </a:cubicBezTo>
                    <a:cubicBezTo>
                      <a:pt x="174" y="99"/>
                      <a:pt x="181" y="92"/>
                      <a:pt x="181" y="84"/>
                    </a:cubicBezTo>
                    <a:cubicBezTo>
                      <a:pt x="181" y="6"/>
                      <a:pt x="181" y="6"/>
                      <a:pt x="181" y="6"/>
                    </a:cubicBezTo>
                    <a:cubicBezTo>
                      <a:pt x="181" y="4"/>
                      <a:pt x="181" y="2"/>
                      <a:pt x="180" y="0"/>
                    </a:cubicBezTo>
                    <a:lnTo>
                      <a:pt x="105" y="49"/>
                    </a:lnTo>
                    <a:close/>
                    <a:moveTo>
                      <a:pt x="61" y="57"/>
                    </a:moveTo>
                    <a:cubicBezTo>
                      <a:pt x="16" y="88"/>
                      <a:pt x="16" y="88"/>
                      <a:pt x="16" y="88"/>
                    </a:cubicBezTo>
                    <a:cubicBezTo>
                      <a:pt x="16" y="89"/>
                      <a:pt x="15" y="89"/>
                      <a:pt x="15" y="89"/>
                    </a:cubicBezTo>
                    <a:cubicBezTo>
                      <a:pt x="14" y="89"/>
                      <a:pt x="13" y="89"/>
                      <a:pt x="13" y="88"/>
                    </a:cubicBezTo>
                    <a:cubicBezTo>
                      <a:pt x="12" y="87"/>
                      <a:pt x="12" y="85"/>
                      <a:pt x="13" y="84"/>
                    </a:cubicBezTo>
                    <a:cubicBezTo>
                      <a:pt x="58" y="52"/>
                      <a:pt x="58" y="52"/>
                      <a:pt x="58" y="52"/>
                    </a:cubicBezTo>
                    <a:cubicBezTo>
                      <a:pt x="59" y="51"/>
                      <a:pt x="61" y="52"/>
                      <a:pt x="62" y="53"/>
                    </a:cubicBezTo>
                    <a:cubicBezTo>
                      <a:pt x="62" y="54"/>
                      <a:pt x="62" y="56"/>
                      <a:pt x="61" y="57"/>
                    </a:cubicBezTo>
                    <a:close/>
                    <a:moveTo>
                      <a:pt x="170" y="88"/>
                    </a:moveTo>
                    <a:cubicBezTo>
                      <a:pt x="169" y="88"/>
                      <a:pt x="168" y="89"/>
                      <a:pt x="168" y="89"/>
                    </a:cubicBezTo>
                    <a:cubicBezTo>
                      <a:pt x="167" y="89"/>
                      <a:pt x="167" y="89"/>
                      <a:pt x="166" y="88"/>
                    </a:cubicBezTo>
                    <a:cubicBezTo>
                      <a:pt x="120" y="56"/>
                      <a:pt x="120" y="56"/>
                      <a:pt x="120" y="56"/>
                    </a:cubicBezTo>
                    <a:cubicBezTo>
                      <a:pt x="119" y="55"/>
                      <a:pt x="118" y="53"/>
                      <a:pt x="119" y="52"/>
                    </a:cubicBezTo>
                    <a:cubicBezTo>
                      <a:pt x="120" y="51"/>
                      <a:pt x="122" y="51"/>
                      <a:pt x="123" y="51"/>
                    </a:cubicBezTo>
                    <a:cubicBezTo>
                      <a:pt x="169" y="84"/>
                      <a:pt x="169" y="84"/>
                      <a:pt x="169" y="84"/>
                    </a:cubicBezTo>
                    <a:cubicBezTo>
                      <a:pt x="170" y="85"/>
                      <a:pt x="171" y="87"/>
                      <a:pt x="170"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65" name="Freeform 42"/>
              <p:cNvSpPr>
                <a:spLocks/>
              </p:cNvSpPr>
              <p:nvPr/>
            </p:nvSpPr>
            <p:spPr bwMode="auto">
              <a:xfrm>
                <a:off x="869542" y="4967378"/>
                <a:ext cx="646113" cy="315913"/>
              </a:xfrm>
              <a:custGeom>
                <a:avLst/>
                <a:gdLst>
                  <a:gd name="T0" fmla="*/ 139 w 172"/>
                  <a:gd name="T1" fmla="*/ 39 h 84"/>
                  <a:gd name="T2" fmla="*/ 139 w 172"/>
                  <a:gd name="T3" fmla="*/ 14 h 84"/>
                  <a:gd name="T4" fmla="*/ 126 w 172"/>
                  <a:gd name="T5" fmla="*/ 0 h 84"/>
                  <a:gd name="T6" fmla="*/ 44 w 172"/>
                  <a:gd name="T7" fmla="*/ 0 h 84"/>
                  <a:gd name="T8" fmla="*/ 30 w 172"/>
                  <a:gd name="T9" fmla="*/ 14 h 84"/>
                  <a:gd name="T10" fmla="*/ 30 w 172"/>
                  <a:gd name="T11" fmla="*/ 40 h 84"/>
                  <a:gd name="T12" fmla="*/ 0 w 172"/>
                  <a:gd name="T13" fmla="*/ 60 h 84"/>
                  <a:gd name="T14" fmla="*/ 30 w 172"/>
                  <a:gd name="T15" fmla="*/ 80 h 84"/>
                  <a:gd name="T16" fmla="*/ 36 w 172"/>
                  <a:gd name="T17" fmla="*/ 83 h 84"/>
                  <a:gd name="T18" fmla="*/ 36 w 172"/>
                  <a:gd name="T19" fmla="*/ 14 h 84"/>
                  <a:gd name="T20" fmla="*/ 44 w 172"/>
                  <a:gd name="T21" fmla="*/ 6 h 84"/>
                  <a:gd name="T22" fmla="*/ 126 w 172"/>
                  <a:gd name="T23" fmla="*/ 6 h 84"/>
                  <a:gd name="T24" fmla="*/ 134 w 172"/>
                  <a:gd name="T25" fmla="*/ 14 h 84"/>
                  <a:gd name="T26" fmla="*/ 134 w 172"/>
                  <a:gd name="T27" fmla="*/ 36 h 84"/>
                  <a:gd name="T28" fmla="*/ 134 w 172"/>
                  <a:gd name="T29" fmla="*/ 84 h 84"/>
                  <a:gd name="T30" fmla="*/ 139 w 172"/>
                  <a:gd name="T31" fmla="*/ 81 h 84"/>
                  <a:gd name="T32" fmla="*/ 172 w 172"/>
                  <a:gd name="T33" fmla="*/ 60 h 84"/>
                  <a:gd name="T34" fmla="*/ 139 w 172"/>
                  <a:gd name="T35" fmla="*/ 3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2" h="84">
                    <a:moveTo>
                      <a:pt x="139" y="39"/>
                    </a:moveTo>
                    <a:cubicBezTo>
                      <a:pt x="139" y="14"/>
                      <a:pt x="139" y="14"/>
                      <a:pt x="139" y="14"/>
                    </a:cubicBezTo>
                    <a:cubicBezTo>
                      <a:pt x="139" y="6"/>
                      <a:pt x="134" y="0"/>
                      <a:pt x="126" y="0"/>
                    </a:cubicBezTo>
                    <a:cubicBezTo>
                      <a:pt x="44" y="0"/>
                      <a:pt x="44" y="0"/>
                      <a:pt x="44" y="0"/>
                    </a:cubicBezTo>
                    <a:cubicBezTo>
                      <a:pt x="36" y="0"/>
                      <a:pt x="30" y="6"/>
                      <a:pt x="30" y="14"/>
                    </a:cubicBezTo>
                    <a:cubicBezTo>
                      <a:pt x="30" y="40"/>
                      <a:pt x="30" y="40"/>
                      <a:pt x="30" y="40"/>
                    </a:cubicBezTo>
                    <a:cubicBezTo>
                      <a:pt x="0" y="60"/>
                      <a:pt x="0" y="60"/>
                      <a:pt x="0" y="60"/>
                    </a:cubicBezTo>
                    <a:cubicBezTo>
                      <a:pt x="30" y="80"/>
                      <a:pt x="30" y="80"/>
                      <a:pt x="30" y="80"/>
                    </a:cubicBezTo>
                    <a:cubicBezTo>
                      <a:pt x="36" y="83"/>
                      <a:pt x="36" y="83"/>
                      <a:pt x="36" y="83"/>
                    </a:cubicBezTo>
                    <a:cubicBezTo>
                      <a:pt x="36" y="14"/>
                      <a:pt x="36" y="14"/>
                      <a:pt x="36" y="14"/>
                    </a:cubicBezTo>
                    <a:cubicBezTo>
                      <a:pt x="36" y="9"/>
                      <a:pt x="39" y="6"/>
                      <a:pt x="44" y="6"/>
                    </a:cubicBezTo>
                    <a:cubicBezTo>
                      <a:pt x="126" y="6"/>
                      <a:pt x="126" y="6"/>
                      <a:pt x="126" y="6"/>
                    </a:cubicBezTo>
                    <a:cubicBezTo>
                      <a:pt x="131" y="6"/>
                      <a:pt x="134" y="9"/>
                      <a:pt x="134" y="14"/>
                    </a:cubicBezTo>
                    <a:cubicBezTo>
                      <a:pt x="134" y="36"/>
                      <a:pt x="134" y="36"/>
                      <a:pt x="134" y="36"/>
                    </a:cubicBezTo>
                    <a:cubicBezTo>
                      <a:pt x="134" y="84"/>
                      <a:pt x="134" y="84"/>
                      <a:pt x="134" y="84"/>
                    </a:cubicBezTo>
                    <a:cubicBezTo>
                      <a:pt x="139" y="81"/>
                      <a:pt x="139" y="81"/>
                      <a:pt x="139" y="81"/>
                    </a:cubicBezTo>
                    <a:cubicBezTo>
                      <a:pt x="172" y="60"/>
                      <a:pt x="172" y="60"/>
                      <a:pt x="172" y="60"/>
                    </a:cubicBezTo>
                    <a:lnTo>
                      <a:pt x="139"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66" name="Freeform 43"/>
              <p:cNvSpPr>
                <a:spLocks/>
              </p:cNvSpPr>
              <p:nvPr/>
            </p:nvSpPr>
            <p:spPr bwMode="auto">
              <a:xfrm>
                <a:off x="1053692" y="5076916"/>
                <a:ext cx="269875" cy="244475"/>
              </a:xfrm>
              <a:custGeom>
                <a:avLst/>
                <a:gdLst>
                  <a:gd name="T0" fmla="*/ 72 w 72"/>
                  <a:gd name="T1" fmla="*/ 29 h 65"/>
                  <a:gd name="T2" fmla="*/ 68 w 72"/>
                  <a:gd name="T3" fmla="*/ 26 h 65"/>
                  <a:gd name="T4" fmla="*/ 57 w 72"/>
                  <a:gd name="T5" fmla="*/ 26 h 65"/>
                  <a:gd name="T6" fmla="*/ 57 w 72"/>
                  <a:gd name="T7" fmla="*/ 3 h 65"/>
                  <a:gd name="T8" fmla="*/ 53 w 72"/>
                  <a:gd name="T9" fmla="*/ 0 h 65"/>
                  <a:gd name="T10" fmla="*/ 19 w 72"/>
                  <a:gd name="T11" fmla="*/ 0 h 65"/>
                  <a:gd name="T12" fmla="*/ 15 w 72"/>
                  <a:gd name="T13" fmla="*/ 3 h 65"/>
                  <a:gd name="T14" fmla="*/ 15 w 72"/>
                  <a:gd name="T15" fmla="*/ 26 h 65"/>
                  <a:gd name="T16" fmla="*/ 4 w 72"/>
                  <a:gd name="T17" fmla="*/ 26 h 65"/>
                  <a:gd name="T18" fmla="*/ 0 w 72"/>
                  <a:gd name="T19" fmla="*/ 29 h 65"/>
                  <a:gd name="T20" fmla="*/ 1 w 72"/>
                  <a:gd name="T21" fmla="*/ 32 h 65"/>
                  <a:gd name="T22" fmla="*/ 1 w 72"/>
                  <a:gd name="T23" fmla="*/ 32 h 65"/>
                  <a:gd name="T24" fmla="*/ 33 w 72"/>
                  <a:gd name="T25" fmla="*/ 64 h 65"/>
                  <a:gd name="T26" fmla="*/ 36 w 72"/>
                  <a:gd name="T27" fmla="*/ 65 h 65"/>
                  <a:gd name="T28" fmla="*/ 39 w 72"/>
                  <a:gd name="T29" fmla="*/ 64 h 65"/>
                  <a:gd name="T30" fmla="*/ 39 w 72"/>
                  <a:gd name="T31" fmla="*/ 64 h 65"/>
                  <a:gd name="T32" fmla="*/ 70 w 72"/>
                  <a:gd name="T33" fmla="*/ 32 h 65"/>
                  <a:gd name="T34" fmla="*/ 71 w 72"/>
                  <a:gd name="T35" fmla="*/ 32 h 65"/>
                  <a:gd name="T36" fmla="*/ 71 w 72"/>
                  <a:gd name="T37" fmla="*/ 32 h 65"/>
                  <a:gd name="T38" fmla="*/ 71 w 72"/>
                  <a:gd name="T39" fmla="*/ 32 h 65"/>
                  <a:gd name="T40" fmla="*/ 72 w 72"/>
                  <a:gd name="T41" fmla="*/ 2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 h="65">
                    <a:moveTo>
                      <a:pt x="72" y="29"/>
                    </a:moveTo>
                    <a:cubicBezTo>
                      <a:pt x="72" y="28"/>
                      <a:pt x="70" y="26"/>
                      <a:pt x="68" y="26"/>
                    </a:cubicBezTo>
                    <a:cubicBezTo>
                      <a:pt x="57" y="26"/>
                      <a:pt x="57" y="26"/>
                      <a:pt x="57" y="26"/>
                    </a:cubicBezTo>
                    <a:cubicBezTo>
                      <a:pt x="57" y="3"/>
                      <a:pt x="57" y="3"/>
                      <a:pt x="57" y="3"/>
                    </a:cubicBezTo>
                    <a:cubicBezTo>
                      <a:pt x="57" y="2"/>
                      <a:pt x="55" y="0"/>
                      <a:pt x="53" y="0"/>
                    </a:cubicBezTo>
                    <a:cubicBezTo>
                      <a:pt x="19" y="0"/>
                      <a:pt x="19" y="0"/>
                      <a:pt x="19" y="0"/>
                    </a:cubicBezTo>
                    <a:cubicBezTo>
                      <a:pt x="17" y="0"/>
                      <a:pt x="15" y="2"/>
                      <a:pt x="15" y="3"/>
                    </a:cubicBezTo>
                    <a:cubicBezTo>
                      <a:pt x="15" y="26"/>
                      <a:pt x="15" y="26"/>
                      <a:pt x="15" y="26"/>
                    </a:cubicBezTo>
                    <a:cubicBezTo>
                      <a:pt x="4" y="26"/>
                      <a:pt x="4" y="26"/>
                      <a:pt x="4" y="26"/>
                    </a:cubicBezTo>
                    <a:cubicBezTo>
                      <a:pt x="2" y="26"/>
                      <a:pt x="0" y="28"/>
                      <a:pt x="0" y="29"/>
                    </a:cubicBezTo>
                    <a:cubicBezTo>
                      <a:pt x="0" y="30"/>
                      <a:pt x="1" y="31"/>
                      <a:pt x="1" y="32"/>
                    </a:cubicBezTo>
                    <a:cubicBezTo>
                      <a:pt x="1" y="32"/>
                      <a:pt x="1" y="32"/>
                      <a:pt x="1" y="32"/>
                    </a:cubicBezTo>
                    <a:cubicBezTo>
                      <a:pt x="33" y="64"/>
                      <a:pt x="33" y="64"/>
                      <a:pt x="33" y="64"/>
                    </a:cubicBezTo>
                    <a:cubicBezTo>
                      <a:pt x="34" y="64"/>
                      <a:pt x="35" y="65"/>
                      <a:pt x="36" y="65"/>
                    </a:cubicBezTo>
                    <a:cubicBezTo>
                      <a:pt x="37" y="65"/>
                      <a:pt x="38" y="64"/>
                      <a:pt x="39" y="64"/>
                    </a:cubicBezTo>
                    <a:cubicBezTo>
                      <a:pt x="39" y="64"/>
                      <a:pt x="39" y="64"/>
                      <a:pt x="39" y="64"/>
                    </a:cubicBezTo>
                    <a:cubicBezTo>
                      <a:pt x="70" y="32"/>
                      <a:pt x="70" y="32"/>
                      <a:pt x="70" y="32"/>
                    </a:cubicBezTo>
                    <a:cubicBezTo>
                      <a:pt x="70" y="32"/>
                      <a:pt x="70" y="32"/>
                      <a:pt x="71" y="32"/>
                    </a:cubicBezTo>
                    <a:cubicBezTo>
                      <a:pt x="71" y="32"/>
                      <a:pt x="71" y="32"/>
                      <a:pt x="71" y="32"/>
                    </a:cubicBezTo>
                    <a:cubicBezTo>
                      <a:pt x="71" y="32"/>
                      <a:pt x="71" y="32"/>
                      <a:pt x="71" y="32"/>
                    </a:cubicBezTo>
                    <a:cubicBezTo>
                      <a:pt x="71" y="31"/>
                      <a:pt x="72" y="30"/>
                      <a:pt x="7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grpSp>
      </p:grpSp>
      <p:sp>
        <p:nvSpPr>
          <p:cNvPr id="67" name="文本框 66"/>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文本框 67"/>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椭圆 68"/>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椭圆 69"/>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622590883"/>
      </p:ext>
    </p:extLst>
  </p:cSld>
  <p:clrMapOvr>
    <a:masterClrMapping/>
  </p:clrMapOvr>
  <mc:AlternateContent xmlns:mc="http://schemas.openxmlformats.org/markup-compatibility/2006" xmlns:p14="http://schemas.microsoft.com/office/powerpoint/2010/main">
    <mc:Choice Requires="p14">
      <p:transition spd="slow" p14:dur="1250" advTm="10000">
        <p14:switch dir="r"/>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p:cNvGrpSpPr/>
          <p:nvPr/>
        </p:nvGrpSpPr>
        <p:grpSpPr>
          <a:xfrm>
            <a:off x="354" y="3899765"/>
            <a:ext cx="9524872" cy="120576"/>
            <a:chOff x="-2370516" y="2370784"/>
            <a:chExt cx="6773985" cy="85752"/>
          </a:xfrm>
          <a:solidFill>
            <a:schemeClr val="accent2"/>
          </a:solidFill>
        </p:grpSpPr>
        <p:sp>
          <p:nvSpPr>
            <p:cNvPr id="13" name="Rectangle 12"/>
            <p:cNvSpPr/>
            <p:nvPr/>
          </p:nvSpPr>
          <p:spPr>
            <a:xfrm flipV="1">
              <a:off x="-2370516" y="2370784"/>
              <a:ext cx="6773985" cy="325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478">
                <a:defRPr/>
              </a:pPr>
              <a:endParaRPr lang="en-US" sz="2668"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5" name="Rectangle 14"/>
            <p:cNvSpPr/>
            <p:nvPr/>
          </p:nvSpPr>
          <p:spPr>
            <a:xfrm>
              <a:off x="3535074" y="2387041"/>
              <a:ext cx="868395" cy="694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478">
                <a:defRPr/>
              </a:pPr>
              <a:endParaRPr lang="en-US" sz="2668" dirty="0">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8" name="MH_Entry_1"/>
          <p:cNvSpPr/>
          <p:nvPr>
            <p:custDataLst>
              <p:tags r:id="rId1"/>
            </p:custDataLst>
          </p:nvPr>
        </p:nvSpPr>
        <p:spPr>
          <a:xfrm>
            <a:off x="4698996" y="2367396"/>
            <a:ext cx="4794596" cy="129253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6000">
                <a:solidFill>
                  <a:schemeClr val="accent2"/>
                </a:solidFill>
                <a:latin typeface="Arial" panose="020B0604020202020204" pitchFamily="34" charset="0"/>
                <a:ea typeface="方正正粗黑简体" panose="02000000000000000000" pitchFamily="2" charset="-122"/>
                <a:sym typeface="Arial" panose="020B0604020202020204" pitchFamily="34" charset="0"/>
              </a:rPr>
              <a:t>工作完成情况</a:t>
            </a:r>
            <a:r>
              <a:rPr lang="en-US" altLang="zh-CN" sz="2399">
                <a:solidFill>
                  <a:schemeClr val="accent2"/>
                </a:solidFill>
                <a:latin typeface="Arial" panose="020B0604020202020204" pitchFamily="34" charset="0"/>
                <a:ea typeface="方正正粗黑简体" panose="02000000000000000000" pitchFamily="2" charset="-122"/>
                <a:sym typeface="Arial" panose="020B0604020202020204" pitchFamily="34" charset="0"/>
              </a:rPr>
              <a:t>CLICK TO ADD CAPTION TEXT</a:t>
            </a:r>
            <a:endParaRPr lang="zh-CN" altLang="en-US" sz="2399" dirty="0">
              <a:solidFill>
                <a:schemeClr val="accent2"/>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9" name="TextBox 11"/>
          <p:cNvSpPr txBox="1"/>
          <p:nvPr/>
        </p:nvSpPr>
        <p:spPr>
          <a:xfrm>
            <a:off x="7313148" y="4253228"/>
            <a:ext cx="2019784" cy="276999"/>
          </a:xfrm>
          <a:prstGeom prst="rect">
            <a:avLst/>
          </a:prstGeom>
          <a:noFill/>
        </p:spPr>
        <p:txBody>
          <a:bodyPr wrap="none" lIns="0" tIns="0" rIns="0" bIns="0" rtlCol="0">
            <a:spAutoFit/>
          </a:bodyPr>
          <a:lstStyle/>
          <a:p>
            <a:pPr marL="171404" lvl="1" indent="-171404" algn="ctr">
              <a:buFont typeface="Arial" panose="020B0604020202020204" pitchFamily="34" charset="0"/>
              <a:buChar char="•"/>
            </a:pPr>
            <a:r>
              <a:rPr lang="zh-CN" altLang="en-US" dirty="0">
                <a:solidFill>
                  <a:schemeClr val="accent2"/>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dirty="0">
              <a:solidFill>
                <a:schemeClr val="accent2"/>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0" name="TextBox 11"/>
          <p:cNvSpPr txBox="1"/>
          <p:nvPr/>
        </p:nvSpPr>
        <p:spPr>
          <a:xfrm>
            <a:off x="4873102" y="4253228"/>
            <a:ext cx="2019784" cy="276999"/>
          </a:xfrm>
          <a:prstGeom prst="rect">
            <a:avLst/>
          </a:prstGeom>
          <a:noFill/>
        </p:spPr>
        <p:txBody>
          <a:bodyPr wrap="none" lIns="0" tIns="0" rIns="0" bIns="0" rtlCol="0">
            <a:spAutoFit/>
          </a:bodyPr>
          <a:lstStyle/>
          <a:p>
            <a:pPr marL="171404" lvl="1" indent="-171404" algn="ctr">
              <a:buFont typeface="Arial" panose="020B0604020202020204" pitchFamily="34" charset="0"/>
              <a:buChar char="•"/>
            </a:pPr>
            <a:r>
              <a:rPr lang="zh-CN" altLang="en-US" dirty="0">
                <a:solidFill>
                  <a:schemeClr val="accent2"/>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dirty="0">
              <a:solidFill>
                <a:schemeClr val="accent2"/>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1" name="TextBox 11"/>
          <p:cNvSpPr txBox="1"/>
          <p:nvPr/>
        </p:nvSpPr>
        <p:spPr>
          <a:xfrm>
            <a:off x="7313148" y="4599167"/>
            <a:ext cx="2019784" cy="276999"/>
          </a:xfrm>
          <a:prstGeom prst="rect">
            <a:avLst/>
          </a:prstGeom>
          <a:noFill/>
        </p:spPr>
        <p:txBody>
          <a:bodyPr wrap="none" lIns="0" tIns="0" rIns="0" bIns="0" rtlCol="0">
            <a:spAutoFit/>
          </a:bodyPr>
          <a:lstStyle/>
          <a:p>
            <a:pPr marL="171404" lvl="1" indent="-171404" algn="ctr">
              <a:buFont typeface="Arial" panose="020B0604020202020204" pitchFamily="34" charset="0"/>
              <a:buChar char="•"/>
            </a:pPr>
            <a:r>
              <a:rPr lang="zh-CN" altLang="en-US" dirty="0">
                <a:solidFill>
                  <a:schemeClr val="accent2"/>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dirty="0">
              <a:solidFill>
                <a:schemeClr val="accent2"/>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2" name="TextBox 11"/>
          <p:cNvSpPr txBox="1"/>
          <p:nvPr/>
        </p:nvSpPr>
        <p:spPr>
          <a:xfrm>
            <a:off x="4873102" y="4599167"/>
            <a:ext cx="2019784" cy="276999"/>
          </a:xfrm>
          <a:prstGeom prst="rect">
            <a:avLst/>
          </a:prstGeom>
          <a:noFill/>
        </p:spPr>
        <p:txBody>
          <a:bodyPr wrap="none" lIns="0" tIns="0" rIns="0" bIns="0" rtlCol="0">
            <a:spAutoFit/>
          </a:bodyPr>
          <a:lstStyle/>
          <a:p>
            <a:pPr marL="171404" lvl="1" indent="-171404" algn="ctr">
              <a:buFont typeface="Arial" panose="020B0604020202020204" pitchFamily="34" charset="0"/>
              <a:buChar char="•"/>
            </a:pPr>
            <a:r>
              <a:rPr lang="zh-CN" altLang="en-US" dirty="0">
                <a:solidFill>
                  <a:schemeClr val="accent2"/>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dirty="0">
              <a:solidFill>
                <a:schemeClr val="accent2"/>
              </a:solidFill>
              <a:latin typeface="Arial" panose="020B0604020202020204" pitchFamily="34" charset="0"/>
              <a:ea typeface="方正正粗黑简体" panose="02000000000000000000" pitchFamily="2" charset="-122"/>
              <a:sym typeface="Arial" panose="020B0604020202020204" pitchFamily="34" charset="0"/>
            </a:endParaRPr>
          </a:p>
        </p:txBody>
      </p:sp>
    </p:spTree>
    <p:extLst>
      <p:ext uri="{BB962C8B-B14F-4D97-AF65-F5344CB8AC3E}">
        <p14:creationId xmlns:p14="http://schemas.microsoft.com/office/powerpoint/2010/main" val="2577162967"/>
      </p:ext>
    </p:extLst>
  </p:cSld>
  <p:clrMapOvr>
    <a:masterClrMapping/>
  </p:clrMapOvr>
  <p:transition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6" presetClass="entr" presetSubtype="0" fill="hold" grpId="0" nodeType="clickEffect">
                                  <p:stCondLst>
                                    <p:cond delay="0"/>
                                  </p:stCondLst>
                                  <p:iterate type="lt">
                                    <p:tmPct val="10000"/>
                                  </p:iterate>
                                  <p:childTnLst>
                                    <p:set>
                                      <p:cBhvr>
                                        <p:cTn id="12" dur="1" fill="hold">
                                          <p:stCondLst>
                                            <p:cond delay="0"/>
                                          </p:stCondLst>
                                        </p:cTn>
                                        <p:tgtEl>
                                          <p:spTgt spid="8"/>
                                        </p:tgtEl>
                                        <p:attrNameLst>
                                          <p:attrName>style.visibility</p:attrName>
                                        </p:attrNameLst>
                                      </p:cBhvr>
                                      <p:to>
                                        <p:strVal val="visible"/>
                                      </p:to>
                                    </p:set>
                                    <p:anim by="(-#ppt_w*2)" calcmode="lin" valueType="num">
                                      <p:cBhvr rctx="PPT">
                                        <p:cTn id="13" dur="500" autoRev="1" fill="hold">
                                          <p:stCondLst>
                                            <p:cond delay="0"/>
                                          </p:stCondLst>
                                        </p:cTn>
                                        <p:tgtEl>
                                          <p:spTgt spid="8"/>
                                        </p:tgtEl>
                                        <p:attrNameLst>
                                          <p:attrName>ppt_w</p:attrName>
                                        </p:attrNameLst>
                                      </p:cBhvr>
                                    </p:anim>
                                    <p:anim by="(#ppt_w*0.50)" calcmode="lin" valueType="num">
                                      <p:cBhvr>
                                        <p:cTn id="14" dur="500" decel="50000" autoRev="1" fill="hold">
                                          <p:stCondLst>
                                            <p:cond delay="0"/>
                                          </p:stCondLst>
                                        </p:cTn>
                                        <p:tgtEl>
                                          <p:spTgt spid="8"/>
                                        </p:tgtEl>
                                        <p:attrNameLst>
                                          <p:attrName>ppt_x</p:attrName>
                                        </p:attrNameLst>
                                      </p:cBhvr>
                                    </p:anim>
                                    <p:anim from="(-#ppt_h/2)" to="(#ppt_y)" calcmode="lin" valueType="num">
                                      <p:cBhvr>
                                        <p:cTn id="15" dur="1000" fill="hold">
                                          <p:stCondLst>
                                            <p:cond delay="0"/>
                                          </p:stCondLst>
                                        </p:cTn>
                                        <p:tgtEl>
                                          <p:spTgt spid="8"/>
                                        </p:tgtEl>
                                        <p:attrNameLst>
                                          <p:attrName>ppt_y</p:attrName>
                                        </p:attrNameLst>
                                      </p:cBhvr>
                                    </p:anim>
                                    <p:animRot by="21600000">
                                      <p:cBhvr>
                                        <p:cTn id="16" dur="1000" fill="hold">
                                          <p:stCondLst>
                                            <p:cond delay="0"/>
                                          </p:stCondLst>
                                        </p:cTn>
                                        <p:tgtEl>
                                          <p:spTgt spid="8"/>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775531" y="4737173"/>
            <a:ext cx="2993817" cy="1038746"/>
          </a:xfrm>
          <a:prstGeom prst="rect">
            <a:avLst/>
          </a:prstGeom>
        </p:spPr>
        <p:txBody>
          <a:bodyPr wrap="square" lIns="0" tIns="0" rIns="0" bIns="0">
            <a:spAutoFit/>
          </a:bodyPr>
          <a:lstStyle/>
          <a:p>
            <a:pPr algn="just">
              <a:lnSpc>
                <a:spcPct val="150000"/>
              </a:lnSpc>
            </a:pP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33" name="Freeform 32"/>
          <p:cNvSpPr/>
          <p:nvPr/>
        </p:nvSpPr>
        <p:spPr>
          <a:xfrm>
            <a:off x="2682881"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34" name="Freeform 33"/>
          <p:cNvSpPr/>
          <p:nvPr/>
        </p:nvSpPr>
        <p:spPr>
          <a:xfrm>
            <a:off x="2935436"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35" name="Freeform 34"/>
          <p:cNvSpPr/>
          <p:nvPr/>
        </p:nvSpPr>
        <p:spPr>
          <a:xfrm>
            <a:off x="3187991"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36" name="Freeform 35"/>
          <p:cNvSpPr/>
          <p:nvPr/>
        </p:nvSpPr>
        <p:spPr>
          <a:xfrm>
            <a:off x="3439147"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no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37" name="Freeform 36"/>
          <p:cNvSpPr/>
          <p:nvPr/>
        </p:nvSpPr>
        <p:spPr>
          <a:xfrm>
            <a:off x="3690300"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no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38" name="Rectangle 37"/>
          <p:cNvSpPr/>
          <p:nvPr/>
        </p:nvSpPr>
        <p:spPr>
          <a:xfrm>
            <a:off x="4932469" y="4737173"/>
            <a:ext cx="2993817" cy="1038746"/>
          </a:xfrm>
          <a:prstGeom prst="rect">
            <a:avLst/>
          </a:prstGeom>
        </p:spPr>
        <p:txBody>
          <a:bodyPr wrap="square" lIns="0" tIns="0" rIns="0" bIns="0">
            <a:spAutoFit/>
          </a:bodyPr>
          <a:lstStyle/>
          <a:p>
            <a:pPr algn="just">
              <a:lnSpc>
                <a:spcPct val="150000"/>
              </a:lnSpc>
            </a:pP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39" name="Freeform 38"/>
          <p:cNvSpPr/>
          <p:nvPr/>
        </p:nvSpPr>
        <p:spPr>
          <a:xfrm>
            <a:off x="5839819"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40" name="Freeform 39"/>
          <p:cNvSpPr/>
          <p:nvPr/>
        </p:nvSpPr>
        <p:spPr>
          <a:xfrm>
            <a:off x="6092374"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41" name="Freeform 40"/>
          <p:cNvSpPr/>
          <p:nvPr/>
        </p:nvSpPr>
        <p:spPr>
          <a:xfrm>
            <a:off x="6344929"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42" name="Freeform 41"/>
          <p:cNvSpPr/>
          <p:nvPr/>
        </p:nvSpPr>
        <p:spPr>
          <a:xfrm>
            <a:off x="6596084"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43" name="Freeform 42"/>
          <p:cNvSpPr/>
          <p:nvPr/>
        </p:nvSpPr>
        <p:spPr>
          <a:xfrm>
            <a:off x="6847238"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no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44" name="Rectangle 43"/>
          <p:cNvSpPr/>
          <p:nvPr/>
        </p:nvSpPr>
        <p:spPr>
          <a:xfrm>
            <a:off x="8089404" y="4737173"/>
            <a:ext cx="2993817" cy="1038746"/>
          </a:xfrm>
          <a:prstGeom prst="rect">
            <a:avLst/>
          </a:prstGeom>
        </p:spPr>
        <p:txBody>
          <a:bodyPr wrap="square" lIns="0" tIns="0" rIns="0" bIns="0">
            <a:spAutoFit/>
          </a:bodyPr>
          <a:lstStyle/>
          <a:p>
            <a:pPr algn="just">
              <a:lnSpc>
                <a:spcPct val="150000"/>
              </a:lnSpc>
            </a:pP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45" name="Freeform 44"/>
          <p:cNvSpPr/>
          <p:nvPr/>
        </p:nvSpPr>
        <p:spPr>
          <a:xfrm>
            <a:off x="8996756"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46" name="Freeform 45"/>
          <p:cNvSpPr/>
          <p:nvPr/>
        </p:nvSpPr>
        <p:spPr>
          <a:xfrm>
            <a:off x="9249311"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47" name="Freeform 46"/>
          <p:cNvSpPr/>
          <p:nvPr/>
        </p:nvSpPr>
        <p:spPr>
          <a:xfrm>
            <a:off x="9501865"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no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48" name="Freeform 47"/>
          <p:cNvSpPr/>
          <p:nvPr/>
        </p:nvSpPr>
        <p:spPr>
          <a:xfrm>
            <a:off x="9753020"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no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49" name="Freeform 48"/>
          <p:cNvSpPr/>
          <p:nvPr/>
        </p:nvSpPr>
        <p:spPr>
          <a:xfrm>
            <a:off x="10004175"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no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pic>
        <p:nvPicPr>
          <p:cNvPr id="8" name="图片占位符 7"/>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5017" r="5017"/>
          <a:stretch>
            <a:fillRect/>
          </a:stretch>
        </p:blipFill>
        <p:spPr/>
      </p:pic>
      <p:pic>
        <p:nvPicPr>
          <p:cNvPr id="14" name="图片占位符 13"/>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l="4961" r="4961"/>
          <a:stretch>
            <a:fillRect/>
          </a:stretch>
        </p:blipFill>
        <p:spPr/>
      </p:pic>
      <p:pic>
        <p:nvPicPr>
          <p:cNvPr id="15" name="图片占位符 14"/>
          <p:cNvPicPr>
            <a:picLocks noGrp="1" noChangeAspect="1"/>
          </p:cNvPicPr>
          <p:nvPr>
            <p:ph type="pic" sz="quarter" idx="13"/>
          </p:nvPr>
        </p:nvPicPr>
        <p:blipFill>
          <a:blip r:embed="rId5" cstate="print">
            <a:extLst>
              <a:ext uri="{28A0092B-C50C-407E-A947-70E740481C1C}">
                <a14:useLocalDpi xmlns:a14="http://schemas.microsoft.com/office/drawing/2010/main" val="0"/>
              </a:ext>
            </a:extLst>
          </a:blip>
          <a:srcRect t="13603" b="13603"/>
          <a:stretch>
            <a:fillRect/>
          </a:stretch>
        </p:blipFill>
        <p:spPr/>
      </p:pic>
      <p:pic>
        <p:nvPicPr>
          <p:cNvPr id="16" name="图片占位符 15"/>
          <p:cNvPicPr>
            <a:picLocks noGrp="1" noChangeAspect="1"/>
          </p:cNvPicPr>
          <p:nvPr>
            <p:ph type="pic" sz="quarter" idx="14"/>
          </p:nvPr>
        </p:nvPicPr>
        <p:blipFill>
          <a:blip r:embed="rId6" cstate="print">
            <a:extLst>
              <a:ext uri="{28A0092B-C50C-407E-A947-70E740481C1C}">
                <a14:useLocalDpi xmlns:a14="http://schemas.microsoft.com/office/drawing/2010/main" val="0"/>
              </a:ext>
            </a:extLst>
          </a:blip>
          <a:srcRect l="5074" r="5074"/>
          <a:stretch>
            <a:fillRect/>
          </a:stretch>
        </p:blipFill>
        <p:spPr/>
      </p:pic>
      <p:pic>
        <p:nvPicPr>
          <p:cNvPr id="17" name="图片占位符 16"/>
          <p:cNvPicPr>
            <a:picLocks noGrp="1" noChangeAspect="1"/>
          </p:cNvPicPr>
          <p:nvPr>
            <p:ph type="pic" sz="quarter" idx="11"/>
          </p:nvPr>
        </p:nvPicPr>
        <p:blipFill>
          <a:blip r:embed="rId7" cstate="print">
            <a:extLst>
              <a:ext uri="{28A0092B-C50C-407E-A947-70E740481C1C}">
                <a14:useLocalDpi xmlns:a14="http://schemas.microsoft.com/office/drawing/2010/main" val="0"/>
              </a:ext>
            </a:extLst>
          </a:blip>
          <a:srcRect l="5184" r="5184"/>
          <a:stretch>
            <a:fillRect/>
          </a:stretch>
        </p:blipFill>
        <p:spPr/>
      </p:pic>
      <p:sp>
        <p:nvSpPr>
          <p:cNvPr id="25" name="文本框 24"/>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文本框 25"/>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椭圆 26"/>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椭圆 27"/>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533387299"/>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p:tgtEl>
                                          <p:spTgt spid="6">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6">
                                            <p:txEl>
                                              <p:pRg st="0" end="0"/>
                                            </p:txEl>
                                          </p:spTgt>
                                        </p:tgtEl>
                                      </p:cBhvr>
                                    </p:animEffect>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38">
                                            <p:txEl>
                                              <p:pRg st="0" end="0"/>
                                            </p:txEl>
                                          </p:spTgt>
                                        </p:tgtEl>
                                        <p:attrNameLst>
                                          <p:attrName>style.visibility</p:attrName>
                                        </p:attrNameLst>
                                      </p:cBhvr>
                                      <p:to>
                                        <p:strVal val="visible"/>
                                      </p:to>
                                    </p:set>
                                    <p:anim calcmode="lin" valueType="num">
                                      <p:cBhvr additive="base">
                                        <p:cTn id="12" dur="500"/>
                                        <p:tgtEl>
                                          <p:spTgt spid="38">
                                            <p:txEl>
                                              <p:pRg st="0" end="0"/>
                                            </p:txEl>
                                          </p:spTgt>
                                        </p:tgtEl>
                                        <p:attrNameLst>
                                          <p:attrName>ppt_y</p:attrName>
                                        </p:attrNameLst>
                                      </p:cBhvr>
                                      <p:tavLst>
                                        <p:tav tm="0">
                                          <p:val>
                                            <p:strVal val="#ppt_y+#ppt_h*1.125000"/>
                                          </p:val>
                                        </p:tav>
                                        <p:tav tm="100000">
                                          <p:val>
                                            <p:strVal val="#ppt_y"/>
                                          </p:val>
                                        </p:tav>
                                      </p:tavLst>
                                    </p:anim>
                                    <p:animEffect transition="in" filter="wipe(up)">
                                      <p:cBhvr>
                                        <p:cTn id="13" dur="500"/>
                                        <p:tgtEl>
                                          <p:spTgt spid="38">
                                            <p:txEl>
                                              <p:pRg st="0" end="0"/>
                                            </p:txEl>
                                          </p:spTgt>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44">
                                            <p:txEl>
                                              <p:pRg st="0" end="0"/>
                                            </p:txEl>
                                          </p:spTgt>
                                        </p:tgtEl>
                                        <p:attrNameLst>
                                          <p:attrName>style.visibility</p:attrName>
                                        </p:attrNameLst>
                                      </p:cBhvr>
                                      <p:to>
                                        <p:strVal val="visible"/>
                                      </p:to>
                                    </p:set>
                                    <p:anim calcmode="lin" valueType="num">
                                      <p:cBhvr additive="base">
                                        <p:cTn id="17" dur="500"/>
                                        <p:tgtEl>
                                          <p:spTgt spid="44">
                                            <p:txEl>
                                              <p:pRg st="0" end="0"/>
                                            </p:txEl>
                                          </p:spTgt>
                                        </p:tgtEl>
                                        <p:attrNameLst>
                                          <p:attrName>ppt_y</p:attrName>
                                        </p:attrNameLst>
                                      </p:cBhvr>
                                      <p:tavLst>
                                        <p:tav tm="0">
                                          <p:val>
                                            <p:strVal val="#ppt_y+#ppt_h*1.125000"/>
                                          </p:val>
                                        </p:tav>
                                        <p:tav tm="100000">
                                          <p:val>
                                            <p:strVal val="#ppt_y"/>
                                          </p:val>
                                        </p:tav>
                                      </p:tavLst>
                                    </p:anim>
                                    <p:animEffect transition="in" filter="wipe(up)">
                                      <p:cBhvr>
                                        <p:cTn id="18" dur="500"/>
                                        <p:tgtEl>
                                          <p:spTgt spid="44">
                                            <p:txEl>
                                              <p:pRg st="0" end="0"/>
                                            </p:txEl>
                                          </p:spTgt>
                                        </p:tgtEl>
                                      </p:cBhvr>
                                    </p:animEffect>
                                  </p:childTnLst>
                                </p:cTn>
                              </p:par>
                            </p:childTnLst>
                          </p:cTn>
                        </p:par>
                        <p:par>
                          <p:cTn id="19" fill="hold">
                            <p:stCondLst>
                              <p:cond delay="1500"/>
                            </p:stCondLst>
                            <p:childTnLst>
                              <p:par>
                                <p:cTn id="20" presetID="49" presetClass="entr" presetSubtype="0" decel="100000"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p:cTn id="22" dur="500" fill="hold"/>
                                        <p:tgtEl>
                                          <p:spTgt spid="33"/>
                                        </p:tgtEl>
                                        <p:attrNameLst>
                                          <p:attrName>ppt_w</p:attrName>
                                        </p:attrNameLst>
                                      </p:cBhvr>
                                      <p:tavLst>
                                        <p:tav tm="0">
                                          <p:val>
                                            <p:fltVal val="0"/>
                                          </p:val>
                                        </p:tav>
                                        <p:tav tm="100000">
                                          <p:val>
                                            <p:strVal val="#ppt_w"/>
                                          </p:val>
                                        </p:tav>
                                      </p:tavLst>
                                    </p:anim>
                                    <p:anim calcmode="lin" valueType="num">
                                      <p:cBhvr>
                                        <p:cTn id="23" dur="500" fill="hold"/>
                                        <p:tgtEl>
                                          <p:spTgt spid="33"/>
                                        </p:tgtEl>
                                        <p:attrNameLst>
                                          <p:attrName>ppt_h</p:attrName>
                                        </p:attrNameLst>
                                      </p:cBhvr>
                                      <p:tavLst>
                                        <p:tav tm="0">
                                          <p:val>
                                            <p:fltVal val="0"/>
                                          </p:val>
                                        </p:tav>
                                        <p:tav tm="100000">
                                          <p:val>
                                            <p:strVal val="#ppt_h"/>
                                          </p:val>
                                        </p:tav>
                                      </p:tavLst>
                                    </p:anim>
                                    <p:anim calcmode="lin" valueType="num">
                                      <p:cBhvr>
                                        <p:cTn id="24" dur="500" fill="hold"/>
                                        <p:tgtEl>
                                          <p:spTgt spid="33"/>
                                        </p:tgtEl>
                                        <p:attrNameLst>
                                          <p:attrName>style.rotation</p:attrName>
                                        </p:attrNameLst>
                                      </p:cBhvr>
                                      <p:tavLst>
                                        <p:tav tm="0">
                                          <p:val>
                                            <p:fltVal val="360"/>
                                          </p:val>
                                        </p:tav>
                                        <p:tav tm="100000">
                                          <p:val>
                                            <p:fltVal val="0"/>
                                          </p:val>
                                        </p:tav>
                                      </p:tavLst>
                                    </p:anim>
                                    <p:animEffect transition="in" filter="fade">
                                      <p:cBhvr>
                                        <p:cTn id="25" dur="500"/>
                                        <p:tgtEl>
                                          <p:spTgt spid="33"/>
                                        </p:tgtEl>
                                      </p:cBhvr>
                                    </p:animEffect>
                                  </p:childTnLst>
                                </p:cTn>
                              </p:par>
                              <p:par>
                                <p:cTn id="26" presetID="49" presetClass="entr" presetSubtype="0" decel="100000" fill="hold" grpId="0" nodeType="with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 calcmode="lin" valueType="num">
                                      <p:cBhvr>
                                        <p:cTn id="30" dur="500" fill="hold"/>
                                        <p:tgtEl>
                                          <p:spTgt spid="34"/>
                                        </p:tgtEl>
                                        <p:attrNameLst>
                                          <p:attrName>style.rotation</p:attrName>
                                        </p:attrNameLst>
                                      </p:cBhvr>
                                      <p:tavLst>
                                        <p:tav tm="0">
                                          <p:val>
                                            <p:fltVal val="360"/>
                                          </p:val>
                                        </p:tav>
                                        <p:tav tm="100000">
                                          <p:val>
                                            <p:fltVal val="0"/>
                                          </p:val>
                                        </p:tav>
                                      </p:tavLst>
                                    </p:anim>
                                    <p:animEffect transition="in" filter="fade">
                                      <p:cBhvr>
                                        <p:cTn id="31" dur="500"/>
                                        <p:tgtEl>
                                          <p:spTgt spid="34"/>
                                        </p:tgtEl>
                                      </p:cBhvr>
                                    </p:animEffect>
                                  </p:childTnLst>
                                </p:cTn>
                              </p:par>
                              <p:par>
                                <p:cTn id="32" presetID="49" presetClass="entr" presetSubtype="0" decel="100000"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p:cTn id="34" dur="500" fill="hold"/>
                                        <p:tgtEl>
                                          <p:spTgt spid="35"/>
                                        </p:tgtEl>
                                        <p:attrNameLst>
                                          <p:attrName>ppt_w</p:attrName>
                                        </p:attrNameLst>
                                      </p:cBhvr>
                                      <p:tavLst>
                                        <p:tav tm="0">
                                          <p:val>
                                            <p:fltVal val="0"/>
                                          </p:val>
                                        </p:tav>
                                        <p:tav tm="100000">
                                          <p:val>
                                            <p:strVal val="#ppt_w"/>
                                          </p:val>
                                        </p:tav>
                                      </p:tavLst>
                                    </p:anim>
                                    <p:anim calcmode="lin" valueType="num">
                                      <p:cBhvr>
                                        <p:cTn id="35" dur="500" fill="hold"/>
                                        <p:tgtEl>
                                          <p:spTgt spid="35"/>
                                        </p:tgtEl>
                                        <p:attrNameLst>
                                          <p:attrName>ppt_h</p:attrName>
                                        </p:attrNameLst>
                                      </p:cBhvr>
                                      <p:tavLst>
                                        <p:tav tm="0">
                                          <p:val>
                                            <p:fltVal val="0"/>
                                          </p:val>
                                        </p:tav>
                                        <p:tav tm="100000">
                                          <p:val>
                                            <p:strVal val="#ppt_h"/>
                                          </p:val>
                                        </p:tav>
                                      </p:tavLst>
                                    </p:anim>
                                    <p:anim calcmode="lin" valueType="num">
                                      <p:cBhvr>
                                        <p:cTn id="36" dur="500" fill="hold"/>
                                        <p:tgtEl>
                                          <p:spTgt spid="35"/>
                                        </p:tgtEl>
                                        <p:attrNameLst>
                                          <p:attrName>style.rotation</p:attrName>
                                        </p:attrNameLst>
                                      </p:cBhvr>
                                      <p:tavLst>
                                        <p:tav tm="0">
                                          <p:val>
                                            <p:fltVal val="360"/>
                                          </p:val>
                                        </p:tav>
                                        <p:tav tm="100000">
                                          <p:val>
                                            <p:fltVal val="0"/>
                                          </p:val>
                                        </p:tav>
                                      </p:tavLst>
                                    </p:anim>
                                    <p:animEffect transition="in" filter="fade">
                                      <p:cBhvr>
                                        <p:cTn id="37" dur="500"/>
                                        <p:tgtEl>
                                          <p:spTgt spid="35"/>
                                        </p:tgtEl>
                                      </p:cBhvr>
                                    </p:animEffect>
                                  </p:childTnLst>
                                </p:cTn>
                              </p:par>
                              <p:par>
                                <p:cTn id="38" presetID="49" presetClass="entr" presetSubtype="0" decel="100000"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p:cTn id="40" dur="500" fill="hold"/>
                                        <p:tgtEl>
                                          <p:spTgt spid="36"/>
                                        </p:tgtEl>
                                        <p:attrNameLst>
                                          <p:attrName>ppt_w</p:attrName>
                                        </p:attrNameLst>
                                      </p:cBhvr>
                                      <p:tavLst>
                                        <p:tav tm="0">
                                          <p:val>
                                            <p:fltVal val="0"/>
                                          </p:val>
                                        </p:tav>
                                        <p:tav tm="100000">
                                          <p:val>
                                            <p:strVal val="#ppt_w"/>
                                          </p:val>
                                        </p:tav>
                                      </p:tavLst>
                                    </p:anim>
                                    <p:anim calcmode="lin" valueType="num">
                                      <p:cBhvr>
                                        <p:cTn id="41" dur="500" fill="hold"/>
                                        <p:tgtEl>
                                          <p:spTgt spid="36"/>
                                        </p:tgtEl>
                                        <p:attrNameLst>
                                          <p:attrName>ppt_h</p:attrName>
                                        </p:attrNameLst>
                                      </p:cBhvr>
                                      <p:tavLst>
                                        <p:tav tm="0">
                                          <p:val>
                                            <p:fltVal val="0"/>
                                          </p:val>
                                        </p:tav>
                                        <p:tav tm="100000">
                                          <p:val>
                                            <p:strVal val="#ppt_h"/>
                                          </p:val>
                                        </p:tav>
                                      </p:tavLst>
                                    </p:anim>
                                    <p:anim calcmode="lin" valueType="num">
                                      <p:cBhvr>
                                        <p:cTn id="42" dur="500" fill="hold"/>
                                        <p:tgtEl>
                                          <p:spTgt spid="36"/>
                                        </p:tgtEl>
                                        <p:attrNameLst>
                                          <p:attrName>style.rotation</p:attrName>
                                        </p:attrNameLst>
                                      </p:cBhvr>
                                      <p:tavLst>
                                        <p:tav tm="0">
                                          <p:val>
                                            <p:fltVal val="360"/>
                                          </p:val>
                                        </p:tav>
                                        <p:tav tm="100000">
                                          <p:val>
                                            <p:fltVal val="0"/>
                                          </p:val>
                                        </p:tav>
                                      </p:tavLst>
                                    </p:anim>
                                    <p:animEffect transition="in" filter="fade">
                                      <p:cBhvr>
                                        <p:cTn id="43" dur="500"/>
                                        <p:tgtEl>
                                          <p:spTgt spid="36"/>
                                        </p:tgtEl>
                                      </p:cBhvr>
                                    </p:animEffect>
                                  </p:childTnLst>
                                </p:cTn>
                              </p:par>
                              <p:par>
                                <p:cTn id="44" presetID="49" presetClass="entr" presetSubtype="0" decel="100000" fill="hold" grpId="0" nodeType="withEffect">
                                  <p:stCondLst>
                                    <p:cond delay="0"/>
                                  </p:stCondLst>
                                  <p:childTnLst>
                                    <p:set>
                                      <p:cBhvr>
                                        <p:cTn id="45" dur="1" fill="hold">
                                          <p:stCondLst>
                                            <p:cond delay="0"/>
                                          </p:stCondLst>
                                        </p:cTn>
                                        <p:tgtEl>
                                          <p:spTgt spid="37"/>
                                        </p:tgtEl>
                                        <p:attrNameLst>
                                          <p:attrName>style.visibility</p:attrName>
                                        </p:attrNameLst>
                                      </p:cBhvr>
                                      <p:to>
                                        <p:strVal val="visible"/>
                                      </p:to>
                                    </p:set>
                                    <p:anim calcmode="lin" valueType="num">
                                      <p:cBhvr>
                                        <p:cTn id="46" dur="500" fill="hold"/>
                                        <p:tgtEl>
                                          <p:spTgt spid="37"/>
                                        </p:tgtEl>
                                        <p:attrNameLst>
                                          <p:attrName>ppt_w</p:attrName>
                                        </p:attrNameLst>
                                      </p:cBhvr>
                                      <p:tavLst>
                                        <p:tav tm="0">
                                          <p:val>
                                            <p:fltVal val="0"/>
                                          </p:val>
                                        </p:tav>
                                        <p:tav tm="100000">
                                          <p:val>
                                            <p:strVal val="#ppt_w"/>
                                          </p:val>
                                        </p:tav>
                                      </p:tavLst>
                                    </p:anim>
                                    <p:anim calcmode="lin" valueType="num">
                                      <p:cBhvr>
                                        <p:cTn id="47" dur="500" fill="hold"/>
                                        <p:tgtEl>
                                          <p:spTgt spid="37"/>
                                        </p:tgtEl>
                                        <p:attrNameLst>
                                          <p:attrName>ppt_h</p:attrName>
                                        </p:attrNameLst>
                                      </p:cBhvr>
                                      <p:tavLst>
                                        <p:tav tm="0">
                                          <p:val>
                                            <p:fltVal val="0"/>
                                          </p:val>
                                        </p:tav>
                                        <p:tav tm="100000">
                                          <p:val>
                                            <p:strVal val="#ppt_h"/>
                                          </p:val>
                                        </p:tav>
                                      </p:tavLst>
                                    </p:anim>
                                    <p:anim calcmode="lin" valueType="num">
                                      <p:cBhvr>
                                        <p:cTn id="48" dur="500" fill="hold"/>
                                        <p:tgtEl>
                                          <p:spTgt spid="37"/>
                                        </p:tgtEl>
                                        <p:attrNameLst>
                                          <p:attrName>style.rotation</p:attrName>
                                        </p:attrNameLst>
                                      </p:cBhvr>
                                      <p:tavLst>
                                        <p:tav tm="0">
                                          <p:val>
                                            <p:fltVal val="360"/>
                                          </p:val>
                                        </p:tav>
                                        <p:tav tm="100000">
                                          <p:val>
                                            <p:fltVal val="0"/>
                                          </p:val>
                                        </p:tav>
                                      </p:tavLst>
                                    </p:anim>
                                    <p:animEffect transition="in" filter="fade">
                                      <p:cBhvr>
                                        <p:cTn id="49" dur="500"/>
                                        <p:tgtEl>
                                          <p:spTgt spid="37"/>
                                        </p:tgtEl>
                                      </p:cBhvr>
                                    </p:animEffect>
                                  </p:childTnLst>
                                </p:cTn>
                              </p:par>
                              <p:par>
                                <p:cTn id="50" presetID="49" presetClass="entr" presetSubtype="0" decel="100000" fill="hold" grpId="0" nodeType="withEffect">
                                  <p:stCondLst>
                                    <p:cond delay="0"/>
                                  </p:stCondLst>
                                  <p:childTnLst>
                                    <p:set>
                                      <p:cBhvr>
                                        <p:cTn id="51" dur="1" fill="hold">
                                          <p:stCondLst>
                                            <p:cond delay="0"/>
                                          </p:stCondLst>
                                        </p:cTn>
                                        <p:tgtEl>
                                          <p:spTgt spid="39"/>
                                        </p:tgtEl>
                                        <p:attrNameLst>
                                          <p:attrName>style.visibility</p:attrName>
                                        </p:attrNameLst>
                                      </p:cBhvr>
                                      <p:to>
                                        <p:strVal val="visible"/>
                                      </p:to>
                                    </p:set>
                                    <p:anim calcmode="lin" valueType="num">
                                      <p:cBhvr>
                                        <p:cTn id="52" dur="500" fill="hold"/>
                                        <p:tgtEl>
                                          <p:spTgt spid="39"/>
                                        </p:tgtEl>
                                        <p:attrNameLst>
                                          <p:attrName>ppt_w</p:attrName>
                                        </p:attrNameLst>
                                      </p:cBhvr>
                                      <p:tavLst>
                                        <p:tav tm="0">
                                          <p:val>
                                            <p:fltVal val="0"/>
                                          </p:val>
                                        </p:tav>
                                        <p:tav tm="100000">
                                          <p:val>
                                            <p:strVal val="#ppt_w"/>
                                          </p:val>
                                        </p:tav>
                                      </p:tavLst>
                                    </p:anim>
                                    <p:anim calcmode="lin" valueType="num">
                                      <p:cBhvr>
                                        <p:cTn id="53" dur="500" fill="hold"/>
                                        <p:tgtEl>
                                          <p:spTgt spid="39"/>
                                        </p:tgtEl>
                                        <p:attrNameLst>
                                          <p:attrName>ppt_h</p:attrName>
                                        </p:attrNameLst>
                                      </p:cBhvr>
                                      <p:tavLst>
                                        <p:tav tm="0">
                                          <p:val>
                                            <p:fltVal val="0"/>
                                          </p:val>
                                        </p:tav>
                                        <p:tav tm="100000">
                                          <p:val>
                                            <p:strVal val="#ppt_h"/>
                                          </p:val>
                                        </p:tav>
                                      </p:tavLst>
                                    </p:anim>
                                    <p:anim calcmode="lin" valueType="num">
                                      <p:cBhvr>
                                        <p:cTn id="54" dur="500" fill="hold"/>
                                        <p:tgtEl>
                                          <p:spTgt spid="39"/>
                                        </p:tgtEl>
                                        <p:attrNameLst>
                                          <p:attrName>style.rotation</p:attrName>
                                        </p:attrNameLst>
                                      </p:cBhvr>
                                      <p:tavLst>
                                        <p:tav tm="0">
                                          <p:val>
                                            <p:fltVal val="360"/>
                                          </p:val>
                                        </p:tav>
                                        <p:tav tm="100000">
                                          <p:val>
                                            <p:fltVal val="0"/>
                                          </p:val>
                                        </p:tav>
                                      </p:tavLst>
                                    </p:anim>
                                    <p:animEffect transition="in" filter="fade">
                                      <p:cBhvr>
                                        <p:cTn id="55" dur="500"/>
                                        <p:tgtEl>
                                          <p:spTgt spid="39"/>
                                        </p:tgtEl>
                                      </p:cBhvr>
                                    </p:animEffect>
                                  </p:childTnLst>
                                </p:cTn>
                              </p:par>
                              <p:par>
                                <p:cTn id="56" presetID="49" presetClass="entr" presetSubtype="0" decel="100000"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 calcmode="lin" valueType="num">
                                      <p:cBhvr>
                                        <p:cTn id="58" dur="500" fill="hold"/>
                                        <p:tgtEl>
                                          <p:spTgt spid="40"/>
                                        </p:tgtEl>
                                        <p:attrNameLst>
                                          <p:attrName>ppt_w</p:attrName>
                                        </p:attrNameLst>
                                      </p:cBhvr>
                                      <p:tavLst>
                                        <p:tav tm="0">
                                          <p:val>
                                            <p:fltVal val="0"/>
                                          </p:val>
                                        </p:tav>
                                        <p:tav tm="100000">
                                          <p:val>
                                            <p:strVal val="#ppt_w"/>
                                          </p:val>
                                        </p:tav>
                                      </p:tavLst>
                                    </p:anim>
                                    <p:anim calcmode="lin" valueType="num">
                                      <p:cBhvr>
                                        <p:cTn id="59" dur="500" fill="hold"/>
                                        <p:tgtEl>
                                          <p:spTgt spid="40"/>
                                        </p:tgtEl>
                                        <p:attrNameLst>
                                          <p:attrName>ppt_h</p:attrName>
                                        </p:attrNameLst>
                                      </p:cBhvr>
                                      <p:tavLst>
                                        <p:tav tm="0">
                                          <p:val>
                                            <p:fltVal val="0"/>
                                          </p:val>
                                        </p:tav>
                                        <p:tav tm="100000">
                                          <p:val>
                                            <p:strVal val="#ppt_h"/>
                                          </p:val>
                                        </p:tav>
                                      </p:tavLst>
                                    </p:anim>
                                    <p:anim calcmode="lin" valueType="num">
                                      <p:cBhvr>
                                        <p:cTn id="60" dur="500" fill="hold"/>
                                        <p:tgtEl>
                                          <p:spTgt spid="40"/>
                                        </p:tgtEl>
                                        <p:attrNameLst>
                                          <p:attrName>style.rotation</p:attrName>
                                        </p:attrNameLst>
                                      </p:cBhvr>
                                      <p:tavLst>
                                        <p:tav tm="0">
                                          <p:val>
                                            <p:fltVal val="360"/>
                                          </p:val>
                                        </p:tav>
                                        <p:tav tm="100000">
                                          <p:val>
                                            <p:fltVal val="0"/>
                                          </p:val>
                                        </p:tav>
                                      </p:tavLst>
                                    </p:anim>
                                    <p:animEffect transition="in" filter="fade">
                                      <p:cBhvr>
                                        <p:cTn id="61" dur="500"/>
                                        <p:tgtEl>
                                          <p:spTgt spid="40"/>
                                        </p:tgtEl>
                                      </p:cBhvr>
                                    </p:animEffect>
                                  </p:childTnLst>
                                </p:cTn>
                              </p:par>
                              <p:par>
                                <p:cTn id="62" presetID="49" presetClass="entr" presetSubtype="0" decel="100000" fill="hold" grpId="0" nodeType="withEffect">
                                  <p:stCondLst>
                                    <p:cond delay="0"/>
                                  </p:stCondLst>
                                  <p:childTnLst>
                                    <p:set>
                                      <p:cBhvr>
                                        <p:cTn id="63" dur="1" fill="hold">
                                          <p:stCondLst>
                                            <p:cond delay="0"/>
                                          </p:stCondLst>
                                        </p:cTn>
                                        <p:tgtEl>
                                          <p:spTgt spid="41"/>
                                        </p:tgtEl>
                                        <p:attrNameLst>
                                          <p:attrName>style.visibility</p:attrName>
                                        </p:attrNameLst>
                                      </p:cBhvr>
                                      <p:to>
                                        <p:strVal val="visible"/>
                                      </p:to>
                                    </p:set>
                                    <p:anim calcmode="lin" valueType="num">
                                      <p:cBhvr>
                                        <p:cTn id="64" dur="500" fill="hold"/>
                                        <p:tgtEl>
                                          <p:spTgt spid="41"/>
                                        </p:tgtEl>
                                        <p:attrNameLst>
                                          <p:attrName>ppt_w</p:attrName>
                                        </p:attrNameLst>
                                      </p:cBhvr>
                                      <p:tavLst>
                                        <p:tav tm="0">
                                          <p:val>
                                            <p:fltVal val="0"/>
                                          </p:val>
                                        </p:tav>
                                        <p:tav tm="100000">
                                          <p:val>
                                            <p:strVal val="#ppt_w"/>
                                          </p:val>
                                        </p:tav>
                                      </p:tavLst>
                                    </p:anim>
                                    <p:anim calcmode="lin" valueType="num">
                                      <p:cBhvr>
                                        <p:cTn id="65" dur="500" fill="hold"/>
                                        <p:tgtEl>
                                          <p:spTgt spid="41"/>
                                        </p:tgtEl>
                                        <p:attrNameLst>
                                          <p:attrName>ppt_h</p:attrName>
                                        </p:attrNameLst>
                                      </p:cBhvr>
                                      <p:tavLst>
                                        <p:tav tm="0">
                                          <p:val>
                                            <p:fltVal val="0"/>
                                          </p:val>
                                        </p:tav>
                                        <p:tav tm="100000">
                                          <p:val>
                                            <p:strVal val="#ppt_h"/>
                                          </p:val>
                                        </p:tav>
                                      </p:tavLst>
                                    </p:anim>
                                    <p:anim calcmode="lin" valueType="num">
                                      <p:cBhvr>
                                        <p:cTn id="66" dur="500" fill="hold"/>
                                        <p:tgtEl>
                                          <p:spTgt spid="41"/>
                                        </p:tgtEl>
                                        <p:attrNameLst>
                                          <p:attrName>style.rotation</p:attrName>
                                        </p:attrNameLst>
                                      </p:cBhvr>
                                      <p:tavLst>
                                        <p:tav tm="0">
                                          <p:val>
                                            <p:fltVal val="360"/>
                                          </p:val>
                                        </p:tav>
                                        <p:tav tm="100000">
                                          <p:val>
                                            <p:fltVal val="0"/>
                                          </p:val>
                                        </p:tav>
                                      </p:tavLst>
                                    </p:anim>
                                    <p:animEffect transition="in" filter="fade">
                                      <p:cBhvr>
                                        <p:cTn id="67" dur="500"/>
                                        <p:tgtEl>
                                          <p:spTgt spid="41"/>
                                        </p:tgtEl>
                                      </p:cBhvr>
                                    </p:animEffect>
                                  </p:childTnLst>
                                </p:cTn>
                              </p:par>
                              <p:par>
                                <p:cTn id="68" presetID="49" presetClass="entr" presetSubtype="0" decel="100000" fill="hold" grpId="0" nodeType="withEffect">
                                  <p:stCondLst>
                                    <p:cond delay="0"/>
                                  </p:stCondLst>
                                  <p:childTnLst>
                                    <p:set>
                                      <p:cBhvr>
                                        <p:cTn id="69" dur="1" fill="hold">
                                          <p:stCondLst>
                                            <p:cond delay="0"/>
                                          </p:stCondLst>
                                        </p:cTn>
                                        <p:tgtEl>
                                          <p:spTgt spid="42"/>
                                        </p:tgtEl>
                                        <p:attrNameLst>
                                          <p:attrName>style.visibility</p:attrName>
                                        </p:attrNameLst>
                                      </p:cBhvr>
                                      <p:to>
                                        <p:strVal val="visible"/>
                                      </p:to>
                                    </p:set>
                                    <p:anim calcmode="lin" valueType="num">
                                      <p:cBhvr>
                                        <p:cTn id="70" dur="500" fill="hold"/>
                                        <p:tgtEl>
                                          <p:spTgt spid="42"/>
                                        </p:tgtEl>
                                        <p:attrNameLst>
                                          <p:attrName>ppt_w</p:attrName>
                                        </p:attrNameLst>
                                      </p:cBhvr>
                                      <p:tavLst>
                                        <p:tav tm="0">
                                          <p:val>
                                            <p:fltVal val="0"/>
                                          </p:val>
                                        </p:tav>
                                        <p:tav tm="100000">
                                          <p:val>
                                            <p:strVal val="#ppt_w"/>
                                          </p:val>
                                        </p:tav>
                                      </p:tavLst>
                                    </p:anim>
                                    <p:anim calcmode="lin" valueType="num">
                                      <p:cBhvr>
                                        <p:cTn id="71" dur="500" fill="hold"/>
                                        <p:tgtEl>
                                          <p:spTgt spid="42"/>
                                        </p:tgtEl>
                                        <p:attrNameLst>
                                          <p:attrName>ppt_h</p:attrName>
                                        </p:attrNameLst>
                                      </p:cBhvr>
                                      <p:tavLst>
                                        <p:tav tm="0">
                                          <p:val>
                                            <p:fltVal val="0"/>
                                          </p:val>
                                        </p:tav>
                                        <p:tav tm="100000">
                                          <p:val>
                                            <p:strVal val="#ppt_h"/>
                                          </p:val>
                                        </p:tav>
                                      </p:tavLst>
                                    </p:anim>
                                    <p:anim calcmode="lin" valueType="num">
                                      <p:cBhvr>
                                        <p:cTn id="72" dur="500" fill="hold"/>
                                        <p:tgtEl>
                                          <p:spTgt spid="42"/>
                                        </p:tgtEl>
                                        <p:attrNameLst>
                                          <p:attrName>style.rotation</p:attrName>
                                        </p:attrNameLst>
                                      </p:cBhvr>
                                      <p:tavLst>
                                        <p:tav tm="0">
                                          <p:val>
                                            <p:fltVal val="360"/>
                                          </p:val>
                                        </p:tav>
                                        <p:tav tm="100000">
                                          <p:val>
                                            <p:fltVal val="0"/>
                                          </p:val>
                                        </p:tav>
                                      </p:tavLst>
                                    </p:anim>
                                    <p:animEffect transition="in" filter="fade">
                                      <p:cBhvr>
                                        <p:cTn id="73" dur="500"/>
                                        <p:tgtEl>
                                          <p:spTgt spid="42"/>
                                        </p:tgtEl>
                                      </p:cBhvr>
                                    </p:animEffect>
                                  </p:childTnLst>
                                </p:cTn>
                              </p:par>
                              <p:par>
                                <p:cTn id="74" presetID="49" presetClass="entr" presetSubtype="0" decel="100000" fill="hold" grpId="0" nodeType="withEffect">
                                  <p:stCondLst>
                                    <p:cond delay="0"/>
                                  </p:stCondLst>
                                  <p:childTnLst>
                                    <p:set>
                                      <p:cBhvr>
                                        <p:cTn id="75" dur="1" fill="hold">
                                          <p:stCondLst>
                                            <p:cond delay="0"/>
                                          </p:stCondLst>
                                        </p:cTn>
                                        <p:tgtEl>
                                          <p:spTgt spid="43"/>
                                        </p:tgtEl>
                                        <p:attrNameLst>
                                          <p:attrName>style.visibility</p:attrName>
                                        </p:attrNameLst>
                                      </p:cBhvr>
                                      <p:to>
                                        <p:strVal val="visible"/>
                                      </p:to>
                                    </p:set>
                                    <p:anim calcmode="lin" valueType="num">
                                      <p:cBhvr>
                                        <p:cTn id="76" dur="500" fill="hold"/>
                                        <p:tgtEl>
                                          <p:spTgt spid="43"/>
                                        </p:tgtEl>
                                        <p:attrNameLst>
                                          <p:attrName>ppt_w</p:attrName>
                                        </p:attrNameLst>
                                      </p:cBhvr>
                                      <p:tavLst>
                                        <p:tav tm="0">
                                          <p:val>
                                            <p:fltVal val="0"/>
                                          </p:val>
                                        </p:tav>
                                        <p:tav tm="100000">
                                          <p:val>
                                            <p:strVal val="#ppt_w"/>
                                          </p:val>
                                        </p:tav>
                                      </p:tavLst>
                                    </p:anim>
                                    <p:anim calcmode="lin" valueType="num">
                                      <p:cBhvr>
                                        <p:cTn id="77" dur="500" fill="hold"/>
                                        <p:tgtEl>
                                          <p:spTgt spid="43"/>
                                        </p:tgtEl>
                                        <p:attrNameLst>
                                          <p:attrName>ppt_h</p:attrName>
                                        </p:attrNameLst>
                                      </p:cBhvr>
                                      <p:tavLst>
                                        <p:tav tm="0">
                                          <p:val>
                                            <p:fltVal val="0"/>
                                          </p:val>
                                        </p:tav>
                                        <p:tav tm="100000">
                                          <p:val>
                                            <p:strVal val="#ppt_h"/>
                                          </p:val>
                                        </p:tav>
                                      </p:tavLst>
                                    </p:anim>
                                    <p:anim calcmode="lin" valueType="num">
                                      <p:cBhvr>
                                        <p:cTn id="78" dur="500" fill="hold"/>
                                        <p:tgtEl>
                                          <p:spTgt spid="43"/>
                                        </p:tgtEl>
                                        <p:attrNameLst>
                                          <p:attrName>style.rotation</p:attrName>
                                        </p:attrNameLst>
                                      </p:cBhvr>
                                      <p:tavLst>
                                        <p:tav tm="0">
                                          <p:val>
                                            <p:fltVal val="360"/>
                                          </p:val>
                                        </p:tav>
                                        <p:tav tm="100000">
                                          <p:val>
                                            <p:fltVal val="0"/>
                                          </p:val>
                                        </p:tav>
                                      </p:tavLst>
                                    </p:anim>
                                    <p:animEffect transition="in" filter="fade">
                                      <p:cBhvr>
                                        <p:cTn id="79" dur="500"/>
                                        <p:tgtEl>
                                          <p:spTgt spid="43"/>
                                        </p:tgtEl>
                                      </p:cBhvr>
                                    </p:animEffect>
                                  </p:childTnLst>
                                </p:cTn>
                              </p:par>
                              <p:par>
                                <p:cTn id="80" presetID="49" presetClass="entr" presetSubtype="0" decel="100000" fill="hold" grpId="0" nodeType="withEffect">
                                  <p:stCondLst>
                                    <p:cond delay="0"/>
                                  </p:stCondLst>
                                  <p:childTnLst>
                                    <p:set>
                                      <p:cBhvr>
                                        <p:cTn id="81" dur="1" fill="hold">
                                          <p:stCondLst>
                                            <p:cond delay="0"/>
                                          </p:stCondLst>
                                        </p:cTn>
                                        <p:tgtEl>
                                          <p:spTgt spid="45"/>
                                        </p:tgtEl>
                                        <p:attrNameLst>
                                          <p:attrName>style.visibility</p:attrName>
                                        </p:attrNameLst>
                                      </p:cBhvr>
                                      <p:to>
                                        <p:strVal val="visible"/>
                                      </p:to>
                                    </p:set>
                                    <p:anim calcmode="lin" valueType="num">
                                      <p:cBhvr>
                                        <p:cTn id="82" dur="500" fill="hold"/>
                                        <p:tgtEl>
                                          <p:spTgt spid="45"/>
                                        </p:tgtEl>
                                        <p:attrNameLst>
                                          <p:attrName>ppt_w</p:attrName>
                                        </p:attrNameLst>
                                      </p:cBhvr>
                                      <p:tavLst>
                                        <p:tav tm="0">
                                          <p:val>
                                            <p:fltVal val="0"/>
                                          </p:val>
                                        </p:tav>
                                        <p:tav tm="100000">
                                          <p:val>
                                            <p:strVal val="#ppt_w"/>
                                          </p:val>
                                        </p:tav>
                                      </p:tavLst>
                                    </p:anim>
                                    <p:anim calcmode="lin" valueType="num">
                                      <p:cBhvr>
                                        <p:cTn id="83" dur="500" fill="hold"/>
                                        <p:tgtEl>
                                          <p:spTgt spid="45"/>
                                        </p:tgtEl>
                                        <p:attrNameLst>
                                          <p:attrName>ppt_h</p:attrName>
                                        </p:attrNameLst>
                                      </p:cBhvr>
                                      <p:tavLst>
                                        <p:tav tm="0">
                                          <p:val>
                                            <p:fltVal val="0"/>
                                          </p:val>
                                        </p:tav>
                                        <p:tav tm="100000">
                                          <p:val>
                                            <p:strVal val="#ppt_h"/>
                                          </p:val>
                                        </p:tav>
                                      </p:tavLst>
                                    </p:anim>
                                    <p:anim calcmode="lin" valueType="num">
                                      <p:cBhvr>
                                        <p:cTn id="84" dur="500" fill="hold"/>
                                        <p:tgtEl>
                                          <p:spTgt spid="45"/>
                                        </p:tgtEl>
                                        <p:attrNameLst>
                                          <p:attrName>style.rotation</p:attrName>
                                        </p:attrNameLst>
                                      </p:cBhvr>
                                      <p:tavLst>
                                        <p:tav tm="0">
                                          <p:val>
                                            <p:fltVal val="360"/>
                                          </p:val>
                                        </p:tav>
                                        <p:tav tm="100000">
                                          <p:val>
                                            <p:fltVal val="0"/>
                                          </p:val>
                                        </p:tav>
                                      </p:tavLst>
                                    </p:anim>
                                    <p:animEffect transition="in" filter="fade">
                                      <p:cBhvr>
                                        <p:cTn id="85" dur="500"/>
                                        <p:tgtEl>
                                          <p:spTgt spid="45"/>
                                        </p:tgtEl>
                                      </p:cBhvr>
                                    </p:animEffect>
                                  </p:childTnLst>
                                </p:cTn>
                              </p:par>
                              <p:par>
                                <p:cTn id="86" presetID="49" presetClass="entr" presetSubtype="0" decel="100000" fill="hold" grpId="0" nodeType="withEffect">
                                  <p:stCondLst>
                                    <p:cond delay="0"/>
                                  </p:stCondLst>
                                  <p:childTnLst>
                                    <p:set>
                                      <p:cBhvr>
                                        <p:cTn id="87" dur="1" fill="hold">
                                          <p:stCondLst>
                                            <p:cond delay="0"/>
                                          </p:stCondLst>
                                        </p:cTn>
                                        <p:tgtEl>
                                          <p:spTgt spid="46"/>
                                        </p:tgtEl>
                                        <p:attrNameLst>
                                          <p:attrName>style.visibility</p:attrName>
                                        </p:attrNameLst>
                                      </p:cBhvr>
                                      <p:to>
                                        <p:strVal val="visible"/>
                                      </p:to>
                                    </p:set>
                                    <p:anim calcmode="lin" valueType="num">
                                      <p:cBhvr>
                                        <p:cTn id="88" dur="500" fill="hold"/>
                                        <p:tgtEl>
                                          <p:spTgt spid="46"/>
                                        </p:tgtEl>
                                        <p:attrNameLst>
                                          <p:attrName>ppt_w</p:attrName>
                                        </p:attrNameLst>
                                      </p:cBhvr>
                                      <p:tavLst>
                                        <p:tav tm="0">
                                          <p:val>
                                            <p:fltVal val="0"/>
                                          </p:val>
                                        </p:tav>
                                        <p:tav tm="100000">
                                          <p:val>
                                            <p:strVal val="#ppt_w"/>
                                          </p:val>
                                        </p:tav>
                                      </p:tavLst>
                                    </p:anim>
                                    <p:anim calcmode="lin" valueType="num">
                                      <p:cBhvr>
                                        <p:cTn id="89" dur="500" fill="hold"/>
                                        <p:tgtEl>
                                          <p:spTgt spid="46"/>
                                        </p:tgtEl>
                                        <p:attrNameLst>
                                          <p:attrName>ppt_h</p:attrName>
                                        </p:attrNameLst>
                                      </p:cBhvr>
                                      <p:tavLst>
                                        <p:tav tm="0">
                                          <p:val>
                                            <p:fltVal val="0"/>
                                          </p:val>
                                        </p:tav>
                                        <p:tav tm="100000">
                                          <p:val>
                                            <p:strVal val="#ppt_h"/>
                                          </p:val>
                                        </p:tav>
                                      </p:tavLst>
                                    </p:anim>
                                    <p:anim calcmode="lin" valueType="num">
                                      <p:cBhvr>
                                        <p:cTn id="90" dur="500" fill="hold"/>
                                        <p:tgtEl>
                                          <p:spTgt spid="46"/>
                                        </p:tgtEl>
                                        <p:attrNameLst>
                                          <p:attrName>style.rotation</p:attrName>
                                        </p:attrNameLst>
                                      </p:cBhvr>
                                      <p:tavLst>
                                        <p:tav tm="0">
                                          <p:val>
                                            <p:fltVal val="360"/>
                                          </p:val>
                                        </p:tav>
                                        <p:tav tm="100000">
                                          <p:val>
                                            <p:fltVal val="0"/>
                                          </p:val>
                                        </p:tav>
                                      </p:tavLst>
                                    </p:anim>
                                    <p:animEffect transition="in" filter="fade">
                                      <p:cBhvr>
                                        <p:cTn id="91" dur="500"/>
                                        <p:tgtEl>
                                          <p:spTgt spid="46"/>
                                        </p:tgtEl>
                                      </p:cBhvr>
                                    </p:animEffect>
                                  </p:childTnLst>
                                </p:cTn>
                              </p:par>
                              <p:par>
                                <p:cTn id="92" presetID="49" presetClass="entr" presetSubtype="0" decel="100000" fill="hold" grpId="0" nodeType="withEffect">
                                  <p:stCondLst>
                                    <p:cond delay="0"/>
                                  </p:stCondLst>
                                  <p:childTnLst>
                                    <p:set>
                                      <p:cBhvr>
                                        <p:cTn id="93" dur="1" fill="hold">
                                          <p:stCondLst>
                                            <p:cond delay="0"/>
                                          </p:stCondLst>
                                        </p:cTn>
                                        <p:tgtEl>
                                          <p:spTgt spid="47"/>
                                        </p:tgtEl>
                                        <p:attrNameLst>
                                          <p:attrName>style.visibility</p:attrName>
                                        </p:attrNameLst>
                                      </p:cBhvr>
                                      <p:to>
                                        <p:strVal val="visible"/>
                                      </p:to>
                                    </p:set>
                                    <p:anim calcmode="lin" valueType="num">
                                      <p:cBhvr>
                                        <p:cTn id="94" dur="500" fill="hold"/>
                                        <p:tgtEl>
                                          <p:spTgt spid="47"/>
                                        </p:tgtEl>
                                        <p:attrNameLst>
                                          <p:attrName>ppt_w</p:attrName>
                                        </p:attrNameLst>
                                      </p:cBhvr>
                                      <p:tavLst>
                                        <p:tav tm="0">
                                          <p:val>
                                            <p:fltVal val="0"/>
                                          </p:val>
                                        </p:tav>
                                        <p:tav tm="100000">
                                          <p:val>
                                            <p:strVal val="#ppt_w"/>
                                          </p:val>
                                        </p:tav>
                                      </p:tavLst>
                                    </p:anim>
                                    <p:anim calcmode="lin" valueType="num">
                                      <p:cBhvr>
                                        <p:cTn id="95" dur="500" fill="hold"/>
                                        <p:tgtEl>
                                          <p:spTgt spid="47"/>
                                        </p:tgtEl>
                                        <p:attrNameLst>
                                          <p:attrName>ppt_h</p:attrName>
                                        </p:attrNameLst>
                                      </p:cBhvr>
                                      <p:tavLst>
                                        <p:tav tm="0">
                                          <p:val>
                                            <p:fltVal val="0"/>
                                          </p:val>
                                        </p:tav>
                                        <p:tav tm="100000">
                                          <p:val>
                                            <p:strVal val="#ppt_h"/>
                                          </p:val>
                                        </p:tav>
                                      </p:tavLst>
                                    </p:anim>
                                    <p:anim calcmode="lin" valueType="num">
                                      <p:cBhvr>
                                        <p:cTn id="96" dur="500" fill="hold"/>
                                        <p:tgtEl>
                                          <p:spTgt spid="47"/>
                                        </p:tgtEl>
                                        <p:attrNameLst>
                                          <p:attrName>style.rotation</p:attrName>
                                        </p:attrNameLst>
                                      </p:cBhvr>
                                      <p:tavLst>
                                        <p:tav tm="0">
                                          <p:val>
                                            <p:fltVal val="360"/>
                                          </p:val>
                                        </p:tav>
                                        <p:tav tm="100000">
                                          <p:val>
                                            <p:fltVal val="0"/>
                                          </p:val>
                                        </p:tav>
                                      </p:tavLst>
                                    </p:anim>
                                    <p:animEffect transition="in" filter="fade">
                                      <p:cBhvr>
                                        <p:cTn id="97" dur="500"/>
                                        <p:tgtEl>
                                          <p:spTgt spid="47"/>
                                        </p:tgtEl>
                                      </p:cBhvr>
                                    </p:animEffect>
                                  </p:childTnLst>
                                </p:cTn>
                              </p:par>
                              <p:par>
                                <p:cTn id="98" presetID="49" presetClass="entr" presetSubtype="0" decel="100000" fill="hold" grpId="0" nodeType="withEffect">
                                  <p:stCondLst>
                                    <p:cond delay="0"/>
                                  </p:stCondLst>
                                  <p:childTnLst>
                                    <p:set>
                                      <p:cBhvr>
                                        <p:cTn id="99" dur="1" fill="hold">
                                          <p:stCondLst>
                                            <p:cond delay="0"/>
                                          </p:stCondLst>
                                        </p:cTn>
                                        <p:tgtEl>
                                          <p:spTgt spid="48"/>
                                        </p:tgtEl>
                                        <p:attrNameLst>
                                          <p:attrName>style.visibility</p:attrName>
                                        </p:attrNameLst>
                                      </p:cBhvr>
                                      <p:to>
                                        <p:strVal val="visible"/>
                                      </p:to>
                                    </p:set>
                                    <p:anim calcmode="lin" valueType="num">
                                      <p:cBhvr>
                                        <p:cTn id="100" dur="500" fill="hold"/>
                                        <p:tgtEl>
                                          <p:spTgt spid="48"/>
                                        </p:tgtEl>
                                        <p:attrNameLst>
                                          <p:attrName>ppt_w</p:attrName>
                                        </p:attrNameLst>
                                      </p:cBhvr>
                                      <p:tavLst>
                                        <p:tav tm="0">
                                          <p:val>
                                            <p:fltVal val="0"/>
                                          </p:val>
                                        </p:tav>
                                        <p:tav tm="100000">
                                          <p:val>
                                            <p:strVal val="#ppt_w"/>
                                          </p:val>
                                        </p:tav>
                                      </p:tavLst>
                                    </p:anim>
                                    <p:anim calcmode="lin" valueType="num">
                                      <p:cBhvr>
                                        <p:cTn id="101" dur="500" fill="hold"/>
                                        <p:tgtEl>
                                          <p:spTgt spid="48"/>
                                        </p:tgtEl>
                                        <p:attrNameLst>
                                          <p:attrName>ppt_h</p:attrName>
                                        </p:attrNameLst>
                                      </p:cBhvr>
                                      <p:tavLst>
                                        <p:tav tm="0">
                                          <p:val>
                                            <p:fltVal val="0"/>
                                          </p:val>
                                        </p:tav>
                                        <p:tav tm="100000">
                                          <p:val>
                                            <p:strVal val="#ppt_h"/>
                                          </p:val>
                                        </p:tav>
                                      </p:tavLst>
                                    </p:anim>
                                    <p:anim calcmode="lin" valueType="num">
                                      <p:cBhvr>
                                        <p:cTn id="102" dur="500" fill="hold"/>
                                        <p:tgtEl>
                                          <p:spTgt spid="48"/>
                                        </p:tgtEl>
                                        <p:attrNameLst>
                                          <p:attrName>style.rotation</p:attrName>
                                        </p:attrNameLst>
                                      </p:cBhvr>
                                      <p:tavLst>
                                        <p:tav tm="0">
                                          <p:val>
                                            <p:fltVal val="360"/>
                                          </p:val>
                                        </p:tav>
                                        <p:tav tm="100000">
                                          <p:val>
                                            <p:fltVal val="0"/>
                                          </p:val>
                                        </p:tav>
                                      </p:tavLst>
                                    </p:anim>
                                    <p:animEffect transition="in" filter="fade">
                                      <p:cBhvr>
                                        <p:cTn id="103" dur="500"/>
                                        <p:tgtEl>
                                          <p:spTgt spid="48"/>
                                        </p:tgtEl>
                                      </p:cBhvr>
                                    </p:animEffect>
                                  </p:childTnLst>
                                </p:cTn>
                              </p:par>
                              <p:par>
                                <p:cTn id="104" presetID="49" presetClass="entr" presetSubtype="0" decel="100000" fill="hold" grpId="0" nodeType="withEffect">
                                  <p:stCondLst>
                                    <p:cond delay="0"/>
                                  </p:stCondLst>
                                  <p:childTnLst>
                                    <p:set>
                                      <p:cBhvr>
                                        <p:cTn id="105" dur="1" fill="hold">
                                          <p:stCondLst>
                                            <p:cond delay="0"/>
                                          </p:stCondLst>
                                        </p:cTn>
                                        <p:tgtEl>
                                          <p:spTgt spid="49"/>
                                        </p:tgtEl>
                                        <p:attrNameLst>
                                          <p:attrName>style.visibility</p:attrName>
                                        </p:attrNameLst>
                                      </p:cBhvr>
                                      <p:to>
                                        <p:strVal val="visible"/>
                                      </p:to>
                                    </p:set>
                                    <p:anim calcmode="lin" valueType="num">
                                      <p:cBhvr>
                                        <p:cTn id="106" dur="500" fill="hold"/>
                                        <p:tgtEl>
                                          <p:spTgt spid="49"/>
                                        </p:tgtEl>
                                        <p:attrNameLst>
                                          <p:attrName>ppt_w</p:attrName>
                                        </p:attrNameLst>
                                      </p:cBhvr>
                                      <p:tavLst>
                                        <p:tav tm="0">
                                          <p:val>
                                            <p:fltVal val="0"/>
                                          </p:val>
                                        </p:tav>
                                        <p:tav tm="100000">
                                          <p:val>
                                            <p:strVal val="#ppt_w"/>
                                          </p:val>
                                        </p:tav>
                                      </p:tavLst>
                                    </p:anim>
                                    <p:anim calcmode="lin" valueType="num">
                                      <p:cBhvr>
                                        <p:cTn id="107" dur="500" fill="hold"/>
                                        <p:tgtEl>
                                          <p:spTgt spid="49"/>
                                        </p:tgtEl>
                                        <p:attrNameLst>
                                          <p:attrName>ppt_h</p:attrName>
                                        </p:attrNameLst>
                                      </p:cBhvr>
                                      <p:tavLst>
                                        <p:tav tm="0">
                                          <p:val>
                                            <p:fltVal val="0"/>
                                          </p:val>
                                        </p:tav>
                                        <p:tav tm="100000">
                                          <p:val>
                                            <p:strVal val="#ppt_h"/>
                                          </p:val>
                                        </p:tav>
                                      </p:tavLst>
                                    </p:anim>
                                    <p:anim calcmode="lin" valueType="num">
                                      <p:cBhvr>
                                        <p:cTn id="108" dur="500" fill="hold"/>
                                        <p:tgtEl>
                                          <p:spTgt spid="49"/>
                                        </p:tgtEl>
                                        <p:attrNameLst>
                                          <p:attrName>style.rotation</p:attrName>
                                        </p:attrNameLst>
                                      </p:cBhvr>
                                      <p:tavLst>
                                        <p:tav tm="0">
                                          <p:val>
                                            <p:fltVal val="360"/>
                                          </p:val>
                                        </p:tav>
                                        <p:tav tm="100000">
                                          <p:val>
                                            <p:fltVal val="0"/>
                                          </p:val>
                                        </p:tav>
                                      </p:tavLst>
                                    </p:anim>
                                    <p:animEffect transition="in" filter="fade">
                                      <p:cBhvr>
                                        <p:cTn id="10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33" grpId="0" animBg="1"/>
      <p:bldP spid="34" grpId="0" animBg="1"/>
      <p:bldP spid="35" grpId="0" animBg="1"/>
      <p:bldP spid="36" grpId="0" animBg="1"/>
      <p:bldP spid="37" grpId="0" animBg="1"/>
      <p:bldP spid="38" grpId="0" build="p"/>
      <p:bldP spid="39" grpId="0" animBg="1"/>
      <p:bldP spid="40" grpId="0" animBg="1"/>
      <p:bldP spid="41" grpId="0" animBg="1"/>
      <p:bldP spid="42" grpId="0" animBg="1"/>
      <p:bldP spid="43" grpId="0" animBg="1"/>
      <p:bldP spid="44" grpId="0" build="p"/>
      <p:bldP spid="45" grpId="0" animBg="1"/>
      <p:bldP spid="46" grpId="0" animBg="1"/>
      <p:bldP spid="47" grpId="0" animBg="1"/>
      <p:bldP spid="48" grpId="0" animBg="1"/>
      <p:bldP spid="4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5"/>
          <p:cNvSpPr>
            <a:spLocks/>
          </p:cNvSpPr>
          <p:nvPr/>
        </p:nvSpPr>
        <p:spPr bwMode="auto">
          <a:xfrm>
            <a:off x="5855117" y="2441021"/>
            <a:ext cx="1531916" cy="1171957"/>
          </a:xfrm>
          <a:custGeom>
            <a:avLst/>
            <a:gdLst>
              <a:gd name="T0" fmla="*/ 179 w 486"/>
              <a:gd name="T1" fmla="*/ 194 h 372"/>
              <a:gd name="T2" fmla="*/ 13 w 486"/>
              <a:gd name="T3" fmla="*/ 363 h 372"/>
              <a:gd name="T4" fmla="*/ 7 w 486"/>
              <a:gd name="T5" fmla="*/ 362 h 372"/>
              <a:gd name="T6" fmla="*/ 7 w 486"/>
              <a:gd name="T7" fmla="*/ 328 h 372"/>
              <a:gd name="T8" fmla="*/ 11 w 486"/>
              <a:gd name="T9" fmla="*/ 241 h 372"/>
              <a:gd name="T10" fmla="*/ 70 w 486"/>
              <a:gd name="T11" fmla="*/ 177 h 372"/>
              <a:gd name="T12" fmla="*/ 119 w 486"/>
              <a:gd name="T13" fmla="*/ 131 h 372"/>
              <a:gd name="T14" fmla="*/ 110 w 486"/>
              <a:gd name="T15" fmla="*/ 114 h 372"/>
              <a:gd name="T16" fmla="*/ 130 w 486"/>
              <a:gd name="T17" fmla="*/ 22 h 372"/>
              <a:gd name="T18" fmla="*/ 223 w 486"/>
              <a:gd name="T19" fmla="*/ 20 h 372"/>
              <a:gd name="T20" fmla="*/ 247 w 486"/>
              <a:gd name="T21" fmla="*/ 110 h 372"/>
              <a:gd name="T22" fmla="*/ 252 w 486"/>
              <a:gd name="T23" fmla="*/ 138 h 372"/>
              <a:gd name="T24" fmla="*/ 466 w 486"/>
              <a:gd name="T25" fmla="*/ 351 h 372"/>
              <a:gd name="T26" fmla="*/ 486 w 486"/>
              <a:gd name="T27" fmla="*/ 361 h 372"/>
              <a:gd name="T28" fmla="*/ 479 w 486"/>
              <a:gd name="T29" fmla="*/ 371 h 372"/>
              <a:gd name="T30" fmla="*/ 361 w 486"/>
              <a:gd name="T31" fmla="*/ 370 h 372"/>
              <a:gd name="T32" fmla="*/ 342 w 486"/>
              <a:gd name="T33" fmla="*/ 357 h 372"/>
              <a:gd name="T34" fmla="*/ 179 w 486"/>
              <a:gd name="T35" fmla="*/ 194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6" h="372">
                <a:moveTo>
                  <a:pt x="179" y="194"/>
                </a:moveTo>
                <a:cubicBezTo>
                  <a:pt x="122" y="251"/>
                  <a:pt x="68" y="307"/>
                  <a:pt x="13" y="363"/>
                </a:cubicBezTo>
                <a:cubicBezTo>
                  <a:pt x="11" y="362"/>
                  <a:pt x="9" y="362"/>
                  <a:pt x="7" y="362"/>
                </a:cubicBezTo>
                <a:cubicBezTo>
                  <a:pt x="7" y="351"/>
                  <a:pt x="7" y="339"/>
                  <a:pt x="7" y="328"/>
                </a:cubicBezTo>
                <a:cubicBezTo>
                  <a:pt x="8" y="299"/>
                  <a:pt x="0" y="266"/>
                  <a:pt x="11" y="241"/>
                </a:cubicBezTo>
                <a:cubicBezTo>
                  <a:pt x="21" y="216"/>
                  <a:pt x="49" y="198"/>
                  <a:pt x="70" y="177"/>
                </a:cubicBezTo>
                <a:cubicBezTo>
                  <a:pt x="86" y="162"/>
                  <a:pt x="103" y="146"/>
                  <a:pt x="119" y="131"/>
                </a:cubicBezTo>
                <a:cubicBezTo>
                  <a:pt x="115" y="124"/>
                  <a:pt x="112" y="119"/>
                  <a:pt x="110" y="114"/>
                </a:cubicBezTo>
                <a:cubicBezTo>
                  <a:pt x="95" y="82"/>
                  <a:pt x="103" y="45"/>
                  <a:pt x="130" y="22"/>
                </a:cubicBezTo>
                <a:cubicBezTo>
                  <a:pt x="156" y="1"/>
                  <a:pt x="195" y="0"/>
                  <a:pt x="223" y="20"/>
                </a:cubicBezTo>
                <a:cubicBezTo>
                  <a:pt x="250" y="41"/>
                  <a:pt x="261" y="78"/>
                  <a:pt x="247" y="110"/>
                </a:cubicBezTo>
                <a:cubicBezTo>
                  <a:pt x="241" y="122"/>
                  <a:pt x="243" y="129"/>
                  <a:pt x="252" y="138"/>
                </a:cubicBezTo>
                <a:cubicBezTo>
                  <a:pt x="324" y="209"/>
                  <a:pt x="395" y="280"/>
                  <a:pt x="466" y="351"/>
                </a:cubicBezTo>
                <a:cubicBezTo>
                  <a:pt x="471" y="356"/>
                  <a:pt x="479" y="358"/>
                  <a:pt x="486" y="361"/>
                </a:cubicBezTo>
                <a:cubicBezTo>
                  <a:pt x="484" y="365"/>
                  <a:pt x="481" y="368"/>
                  <a:pt x="479" y="371"/>
                </a:cubicBezTo>
                <a:cubicBezTo>
                  <a:pt x="440" y="371"/>
                  <a:pt x="400" y="372"/>
                  <a:pt x="361" y="370"/>
                </a:cubicBezTo>
                <a:cubicBezTo>
                  <a:pt x="354" y="370"/>
                  <a:pt x="348" y="362"/>
                  <a:pt x="342" y="357"/>
                </a:cubicBezTo>
                <a:cubicBezTo>
                  <a:pt x="289" y="304"/>
                  <a:pt x="236" y="251"/>
                  <a:pt x="179" y="194"/>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3" name="Freeform 6"/>
          <p:cNvSpPr>
            <a:spLocks/>
          </p:cNvSpPr>
          <p:nvPr/>
        </p:nvSpPr>
        <p:spPr bwMode="auto">
          <a:xfrm>
            <a:off x="4775243" y="3244648"/>
            <a:ext cx="1096618" cy="1454902"/>
          </a:xfrm>
          <a:custGeom>
            <a:avLst/>
            <a:gdLst>
              <a:gd name="T0" fmla="*/ 338 w 348"/>
              <a:gd name="T1" fmla="*/ 6 h 462"/>
              <a:gd name="T2" fmla="*/ 338 w 348"/>
              <a:gd name="T3" fmla="*/ 116 h 462"/>
              <a:gd name="T4" fmla="*/ 325 w 348"/>
              <a:gd name="T5" fmla="*/ 137 h 462"/>
              <a:gd name="T6" fmla="*/ 191 w 348"/>
              <a:gd name="T7" fmla="*/ 270 h 462"/>
              <a:gd name="T8" fmla="*/ 174 w 348"/>
              <a:gd name="T9" fmla="*/ 288 h 462"/>
              <a:gd name="T10" fmla="*/ 348 w 348"/>
              <a:gd name="T11" fmla="*/ 455 h 462"/>
              <a:gd name="T12" fmla="*/ 344 w 348"/>
              <a:gd name="T13" fmla="*/ 462 h 462"/>
              <a:gd name="T14" fmla="*/ 229 w 348"/>
              <a:gd name="T15" fmla="*/ 461 h 462"/>
              <a:gd name="T16" fmla="*/ 213 w 348"/>
              <a:gd name="T17" fmla="*/ 451 h 462"/>
              <a:gd name="T18" fmla="*/ 126 w 348"/>
              <a:gd name="T19" fmla="*/ 365 h 462"/>
              <a:gd name="T20" fmla="*/ 93 w 348"/>
              <a:gd name="T21" fmla="*/ 354 h 462"/>
              <a:gd name="T22" fmla="*/ 15 w 348"/>
              <a:gd name="T23" fmla="*/ 319 h 462"/>
              <a:gd name="T24" fmla="*/ 20 w 348"/>
              <a:gd name="T25" fmla="*/ 236 h 462"/>
              <a:gd name="T26" fmla="*/ 103 w 348"/>
              <a:gd name="T27" fmla="*/ 212 h 462"/>
              <a:gd name="T28" fmla="*/ 132 w 348"/>
              <a:gd name="T29" fmla="*/ 205 h 462"/>
              <a:gd name="T30" fmla="*/ 313 w 348"/>
              <a:gd name="T31" fmla="*/ 23 h 462"/>
              <a:gd name="T32" fmla="*/ 330 w 348"/>
              <a:gd name="T33" fmla="*/ 0 h 462"/>
              <a:gd name="T34" fmla="*/ 338 w 348"/>
              <a:gd name="T35" fmla="*/ 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8" h="462">
                <a:moveTo>
                  <a:pt x="338" y="6"/>
                </a:moveTo>
                <a:cubicBezTo>
                  <a:pt x="338" y="42"/>
                  <a:pt x="339" y="79"/>
                  <a:pt x="338" y="116"/>
                </a:cubicBezTo>
                <a:cubicBezTo>
                  <a:pt x="337" y="123"/>
                  <a:pt x="331" y="131"/>
                  <a:pt x="325" y="137"/>
                </a:cubicBezTo>
                <a:cubicBezTo>
                  <a:pt x="281" y="182"/>
                  <a:pt x="236" y="226"/>
                  <a:pt x="191" y="270"/>
                </a:cubicBezTo>
                <a:cubicBezTo>
                  <a:pt x="186" y="275"/>
                  <a:pt x="182" y="280"/>
                  <a:pt x="174" y="288"/>
                </a:cubicBezTo>
                <a:cubicBezTo>
                  <a:pt x="232" y="344"/>
                  <a:pt x="290" y="400"/>
                  <a:pt x="348" y="455"/>
                </a:cubicBezTo>
                <a:cubicBezTo>
                  <a:pt x="347" y="457"/>
                  <a:pt x="345" y="459"/>
                  <a:pt x="344" y="462"/>
                </a:cubicBezTo>
                <a:cubicBezTo>
                  <a:pt x="305" y="462"/>
                  <a:pt x="267" y="462"/>
                  <a:pt x="229" y="461"/>
                </a:cubicBezTo>
                <a:cubicBezTo>
                  <a:pt x="223" y="461"/>
                  <a:pt x="217" y="455"/>
                  <a:pt x="213" y="451"/>
                </a:cubicBezTo>
                <a:cubicBezTo>
                  <a:pt x="184" y="422"/>
                  <a:pt x="155" y="394"/>
                  <a:pt x="126" y="365"/>
                </a:cubicBezTo>
                <a:cubicBezTo>
                  <a:pt x="117" y="355"/>
                  <a:pt x="108" y="351"/>
                  <a:pt x="93" y="354"/>
                </a:cubicBezTo>
                <a:cubicBezTo>
                  <a:pt x="61" y="361"/>
                  <a:pt x="31" y="347"/>
                  <a:pt x="15" y="319"/>
                </a:cubicBezTo>
                <a:cubicBezTo>
                  <a:pt x="0" y="294"/>
                  <a:pt x="2" y="260"/>
                  <a:pt x="20" y="236"/>
                </a:cubicBezTo>
                <a:cubicBezTo>
                  <a:pt x="39" y="212"/>
                  <a:pt x="72" y="202"/>
                  <a:pt x="103" y="212"/>
                </a:cubicBezTo>
                <a:cubicBezTo>
                  <a:pt x="116" y="217"/>
                  <a:pt x="123" y="214"/>
                  <a:pt x="132" y="205"/>
                </a:cubicBezTo>
                <a:cubicBezTo>
                  <a:pt x="192" y="144"/>
                  <a:pt x="253" y="84"/>
                  <a:pt x="313" y="23"/>
                </a:cubicBezTo>
                <a:cubicBezTo>
                  <a:pt x="320" y="16"/>
                  <a:pt x="324" y="7"/>
                  <a:pt x="330" y="0"/>
                </a:cubicBezTo>
                <a:cubicBezTo>
                  <a:pt x="333" y="2"/>
                  <a:pt x="336" y="4"/>
                  <a:pt x="338" y="6"/>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4" name="Freeform 7"/>
          <p:cNvSpPr>
            <a:spLocks/>
          </p:cNvSpPr>
          <p:nvPr/>
        </p:nvSpPr>
        <p:spPr bwMode="auto">
          <a:xfrm>
            <a:off x="6980195" y="3644788"/>
            <a:ext cx="1099966" cy="1444856"/>
          </a:xfrm>
          <a:custGeom>
            <a:avLst/>
            <a:gdLst>
              <a:gd name="T0" fmla="*/ 18 w 349"/>
              <a:gd name="T1" fmla="*/ 0 h 459"/>
              <a:gd name="T2" fmla="*/ 133 w 349"/>
              <a:gd name="T3" fmla="*/ 0 h 459"/>
              <a:gd name="T4" fmla="*/ 149 w 349"/>
              <a:gd name="T5" fmla="*/ 10 h 459"/>
              <a:gd name="T6" fmla="*/ 218 w 349"/>
              <a:gd name="T7" fmla="*/ 79 h 459"/>
              <a:gd name="T8" fmla="*/ 243 w 349"/>
              <a:gd name="T9" fmla="*/ 85 h 459"/>
              <a:gd name="T10" fmla="*/ 327 w 349"/>
              <a:gd name="T11" fmla="*/ 108 h 459"/>
              <a:gd name="T12" fmla="*/ 333 w 349"/>
              <a:gd name="T13" fmla="*/ 194 h 459"/>
              <a:gd name="T14" fmla="*/ 252 w 349"/>
              <a:gd name="T15" fmla="*/ 228 h 459"/>
              <a:gd name="T16" fmla="*/ 222 w 349"/>
              <a:gd name="T17" fmla="*/ 238 h 459"/>
              <a:gd name="T18" fmla="*/ 18 w 349"/>
              <a:gd name="T19" fmla="*/ 443 h 459"/>
              <a:gd name="T20" fmla="*/ 1 w 349"/>
              <a:gd name="T21" fmla="*/ 459 h 459"/>
              <a:gd name="T22" fmla="*/ 1 w 349"/>
              <a:gd name="T23" fmla="*/ 338 h 459"/>
              <a:gd name="T24" fmla="*/ 15 w 349"/>
              <a:gd name="T25" fmla="*/ 319 h 459"/>
              <a:gd name="T26" fmla="*/ 173 w 349"/>
              <a:gd name="T27" fmla="*/ 163 h 459"/>
              <a:gd name="T28" fmla="*/ 13 w 349"/>
              <a:gd name="T29" fmla="*/ 8 h 459"/>
              <a:gd name="T30" fmla="*/ 18 w 349"/>
              <a:gd name="T31"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9" h="459">
                <a:moveTo>
                  <a:pt x="18" y="0"/>
                </a:moveTo>
                <a:cubicBezTo>
                  <a:pt x="56" y="0"/>
                  <a:pt x="94" y="0"/>
                  <a:pt x="133" y="0"/>
                </a:cubicBezTo>
                <a:cubicBezTo>
                  <a:pt x="138" y="0"/>
                  <a:pt x="145" y="6"/>
                  <a:pt x="149" y="10"/>
                </a:cubicBezTo>
                <a:cubicBezTo>
                  <a:pt x="173" y="33"/>
                  <a:pt x="196" y="56"/>
                  <a:pt x="218" y="79"/>
                </a:cubicBezTo>
                <a:cubicBezTo>
                  <a:pt x="226" y="87"/>
                  <a:pt x="232" y="88"/>
                  <a:pt x="243" y="85"/>
                </a:cubicBezTo>
                <a:cubicBezTo>
                  <a:pt x="275" y="73"/>
                  <a:pt x="307" y="83"/>
                  <a:pt x="327" y="108"/>
                </a:cubicBezTo>
                <a:cubicBezTo>
                  <a:pt x="347" y="132"/>
                  <a:pt x="349" y="168"/>
                  <a:pt x="333" y="194"/>
                </a:cubicBezTo>
                <a:cubicBezTo>
                  <a:pt x="316" y="221"/>
                  <a:pt x="284" y="236"/>
                  <a:pt x="252" y="228"/>
                </a:cubicBezTo>
                <a:cubicBezTo>
                  <a:pt x="238" y="225"/>
                  <a:pt x="231" y="229"/>
                  <a:pt x="222" y="238"/>
                </a:cubicBezTo>
                <a:cubicBezTo>
                  <a:pt x="154" y="306"/>
                  <a:pt x="86" y="375"/>
                  <a:pt x="18" y="443"/>
                </a:cubicBezTo>
                <a:cubicBezTo>
                  <a:pt x="13" y="447"/>
                  <a:pt x="9" y="451"/>
                  <a:pt x="1" y="459"/>
                </a:cubicBezTo>
                <a:cubicBezTo>
                  <a:pt x="1" y="416"/>
                  <a:pt x="0" y="377"/>
                  <a:pt x="1" y="338"/>
                </a:cubicBezTo>
                <a:cubicBezTo>
                  <a:pt x="1" y="331"/>
                  <a:pt x="9" y="324"/>
                  <a:pt x="15" y="319"/>
                </a:cubicBezTo>
                <a:cubicBezTo>
                  <a:pt x="67" y="268"/>
                  <a:pt x="119" y="216"/>
                  <a:pt x="173" y="163"/>
                </a:cubicBezTo>
                <a:cubicBezTo>
                  <a:pt x="118" y="110"/>
                  <a:pt x="65" y="59"/>
                  <a:pt x="13" y="8"/>
                </a:cubicBezTo>
                <a:cubicBezTo>
                  <a:pt x="14" y="5"/>
                  <a:pt x="16" y="3"/>
                  <a:pt x="18"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5" name="Freeform 8"/>
          <p:cNvSpPr>
            <a:spLocks/>
          </p:cNvSpPr>
          <p:nvPr/>
        </p:nvSpPr>
        <p:spPr bwMode="auto">
          <a:xfrm>
            <a:off x="5521946" y="4739731"/>
            <a:ext cx="1428114" cy="1034671"/>
          </a:xfrm>
          <a:custGeom>
            <a:avLst/>
            <a:gdLst>
              <a:gd name="T0" fmla="*/ 285 w 453"/>
              <a:gd name="T1" fmla="*/ 163 h 328"/>
              <a:gd name="T2" fmla="*/ 447 w 453"/>
              <a:gd name="T3" fmla="*/ 5 h 328"/>
              <a:gd name="T4" fmla="*/ 452 w 453"/>
              <a:gd name="T5" fmla="*/ 7 h 328"/>
              <a:gd name="T6" fmla="*/ 452 w 453"/>
              <a:gd name="T7" fmla="*/ 120 h 328"/>
              <a:gd name="T8" fmla="*/ 440 w 453"/>
              <a:gd name="T9" fmla="*/ 136 h 328"/>
              <a:gd name="T10" fmla="*/ 360 w 453"/>
              <a:gd name="T11" fmla="*/ 217 h 328"/>
              <a:gd name="T12" fmla="*/ 352 w 453"/>
              <a:gd name="T13" fmla="*/ 241 h 328"/>
              <a:gd name="T14" fmla="*/ 312 w 453"/>
              <a:gd name="T15" fmla="*/ 313 h 328"/>
              <a:gd name="T16" fmla="*/ 231 w 453"/>
              <a:gd name="T17" fmla="*/ 307 h 328"/>
              <a:gd name="T18" fmla="*/ 204 w 453"/>
              <a:gd name="T19" fmla="*/ 231 h 328"/>
              <a:gd name="T20" fmla="*/ 194 w 453"/>
              <a:gd name="T21" fmla="*/ 200 h 328"/>
              <a:gd name="T22" fmla="*/ 15 w 453"/>
              <a:gd name="T23" fmla="*/ 17 h 328"/>
              <a:gd name="T24" fmla="*/ 0 w 453"/>
              <a:gd name="T25" fmla="*/ 0 h 328"/>
              <a:gd name="T26" fmla="*/ 119 w 453"/>
              <a:gd name="T27" fmla="*/ 1 h 328"/>
              <a:gd name="T28" fmla="*/ 134 w 453"/>
              <a:gd name="T29" fmla="*/ 12 h 328"/>
              <a:gd name="T30" fmla="*/ 285 w 453"/>
              <a:gd name="T31" fmla="*/ 163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3" h="328">
                <a:moveTo>
                  <a:pt x="285" y="163"/>
                </a:moveTo>
                <a:cubicBezTo>
                  <a:pt x="340" y="109"/>
                  <a:pt x="394" y="57"/>
                  <a:pt x="447" y="5"/>
                </a:cubicBezTo>
                <a:cubicBezTo>
                  <a:pt x="449" y="6"/>
                  <a:pt x="451" y="7"/>
                  <a:pt x="452" y="7"/>
                </a:cubicBezTo>
                <a:cubicBezTo>
                  <a:pt x="452" y="45"/>
                  <a:pt x="453" y="83"/>
                  <a:pt x="452" y="120"/>
                </a:cubicBezTo>
                <a:cubicBezTo>
                  <a:pt x="452" y="125"/>
                  <a:pt x="445" y="131"/>
                  <a:pt x="440" y="136"/>
                </a:cubicBezTo>
                <a:cubicBezTo>
                  <a:pt x="414" y="163"/>
                  <a:pt x="386" y="189"/>
                  <a:pt x="360" y="217"/>
                </a:cubicBezTo>
                <a:cubicBezTo>
                  <a:pt x="355" y="223"/>
                  <a:pt x="351" y="233"/>
                  <a:pt x="352" y="241"/>
                </a:cubicBezTo>
                <a:cubicBezTo>
                  <a:pt x="352" y="273"/>
                  <a:pt x="340" y="298"/>
                  <a:pt x="312" y="313"/>
                </a:cubicBezTo>
                <a:cubicBezTo>
                  <a:pt x="284" y="328"/>
                  <a:pt x="256" y="326"/>
                  <a:pt x="231" y="307"/>
                </a:cubicBezTo>
                <a:cubicBezTo>
                  <a:pt x="206" y="288"/>
                  <a:pt x="195" y="261"/>
                  <a:pt x="204" y="231"/>
                </a:cubicBezTo>
                <a:cubicBezTo>
                  <a:pt x="207" y="217"/>
                  <a:pt x="203" y="209"/>
                  <a:pt x="194" y="200"/>
                </a:cubicBezTo>
                <a:cubicBezTo>
                  <a:pt x="134" y="139"/>
                  <a:pt x="74" y="78"/>
                  <a:pt x="15" y="17"/>
                </a:cubicBezTo>
                <a:cubicBezTo>
                  <a:pt x="11" y="13"/>
                  <a:pt x="7" y="9"/>
                  <a:pt x="0" y="0"/>
                </a:cubicBezTo>
                <a:cubicBezTo>
                  <a:pt x="42" y="0"/>
                  <a:pt x="81" y="0"/>
                  <a:pt x="119" y="1"/>
                </a:cubicBezTo>
                <a:cubicBezTo>
                  <a:pt x="124" y="1"/>
                  <a:pt x="130" y="8"/>
                  <a:pt x="134" y="12"/>
                </a:cubicBezTo>
                <a:cubicBezTo>
                  <a:pt x="184" y="62"/>
                  <a:pt x="233" y="111"/>
                  <a:pt x="285" y="16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16" name="组合 15"/>
          <p:cNvGrpSpPr/>
          <p:nvPr/>
        </p:nvGrpSpPr>
        <p:grpSpPr>
          <a:xfrm>
            <a:off x="751295" y="2665096"/>
            <a:ext cx="3230516" cy="1106114"/>
            <a:chOff x="712044" y="2527044"/>
            <a:chExt cx="3063176" cy="1048817"/>
          </a:xfrm>
        </p:grpSpPr>
        <p:grpSp>
          <p:nvGrpSpPr>
            <p:cNvPr id="17" name="组合 16"/>
            <p:cNvGrpSpPr/>
            <p:nvPr/>
          </p:nvGrpSpPr>
          <p:grpSpPr>
            <a:xfrm>
              <a:off x="712044" y="2527044"/>
              <a:ext cx="2370017" cy="1048817"/>
              <a:chOff x="1221767" y="2192338"/>
              <a:chExt cx="2370017" cy="1048817"/>
            </a:xfrm>
          </p:grpSpPr>
          <p:sp>
            <p:nvSpPr>
              <p:cNvPr id="19" name="矩形 18"/>
              <p:cNvSpPr/>
              <p:nvPr/>
            </p:nvSpPr>
            <p:spPr>
              <a:xfrm>
                <a:off x="1775119" y="2192338"/>
                <a:ext cx="1816665" cy="350201"/>
              </a:xfrm>
              <a:prstGeom prst="rect">
                <a:avLst/>
              </a:prstGeom>
            </p:spPr>
            <p:txBody>
              <a:bodyPr wrap="none">
                <a:spAutoFit/>
              </a:bodyPr>
              <a:lstStyle/>
              <a:p>
                <a:pPr algn="r"/>
                <a:r>
                  <a:rPr lang="en-US" altLang="zh-CN" dirty="0">
                    <a:solidFill>
                      <a:schemeClr val="accent1"/>
                    </a:solidFill>
                    <a:latin typeface="+mn-ea"/>
                  </a:rPr>
                  <a:t>CLICK ADD TITLE</a:t>
                </a:r>
                <a:endParaRPr lang="zh-CN" altLang="en-US" dirty="0">
                  <a:solidFill>
                    <a:schemeClr val="accent1"/>
                  </a:solidFill>
                  <a:latin typeface="+mn-ea"/>
                </a:endParaRPr>
              </a:p>
            </p:txBody>
          </p:sp>
          <p:sp>
            <p:nvSpPr>
              <p:cNvPr id="20" name="矩形 19"/>
              <p:cNvSpPr/>
              <p:nvPr/>
            </p:nvSpPr>
            <p:spPr>
              <a:xfrm>
                <a:off x="1221767" y="2523608"/>
                <a:ext cx="2370017" cy="717547"/>
              </a:xfrm>
              <a:prstGeom prst="rect">
                <a:avLst/>
              </a:prstGeom>
            </p:spPr>
            <p:txBody>
              <a:bodyPr wrap="square">
                <a:spAutoFit/>
              </a:bodyPr>
              <a:lstStyle/>
              <a:p>
                <a:pPr algn="r">
                  <a:lnSpc>
                    <a:spcPct val="130000"/>
                  </a:lnSpc>
                </a:pPr>
                <a:r>
                  <a:rPr lang="zh-CN" altLang="en-US" sz="1107" dirty="0">
                    <a:solidFill>
                      <a:schemeClr val="bg2">
                        <a:lumMod val="50000"/>
                      </a:schemeClr>
                    </a:solidFill>
                    <a:latin typeface="+mn-ea"/>
                  </a:rPr>
                  <a:t>Hunan magic rain Advertising CoLtd.professional professional team</a:t>
                </a:r>
              </a:p>
            </p:txBody>
          </p:sp>
        </p:grpSp>
        <p:sp>
          <p:nvSpPr>
            <p:cNvPr id="18" name="文本框 17"/>
            <p:cNvSpPr txBox="1"/>
            <p:nvPr/>
          </p:nvSpPr>
          <p:spPr>
            <a:xfrm>
              <a:off x="3138049" y="2625738"/>
              <a:ext cx="637171" cy="641609"/>
            </a:xfrm>
            <a:prstGeom prst="rect">
              <a:avLst/>
            </a:prstGeom>
            <a:noFill/>
          </p:spPr>
          <p:txBody>
            <a:bodyPr wrap="none" rtlCol="0">
              <a:spAutoFit/>
            </a:bodyPr>
            <a:lstStyle/>
            <a:p>
              <a:r>
                <a:rPr lang="en-US" altLang="zh-CN" sz="3797" i="1" dirty="0">
                  <a:solidFill>
                    <a:schemeClr val="accent1"/>
                  </a:solidFill>
                  <a:latin typeface="方正中等线繁体" panose="03000509000000000000" pitchFamily="65" charset="-122"/>
                  <a:ea typeface="方正中等线繁体" panose="03000509000000000000" pitchFamily="65" charset="-122"/>
                </a:rPr>
                <a:t>01</a:t>
              </a:r>
              <a:endParaRPr lang="zh-CN" altLang="en-US" sz="3797" i="1" dirty="0">
                <a:solidFill>
                  <a:schemeClr val="accent1"/>
                </a:solidFill>
                <a:latin typeface="方正中等线繁体" panose="03000509000000000000" pitchFamily="65" charset="-122"/>
                <a:ea typeface="方正中等线繁体" panose="03000509000000000000" pitchFamily="65" charset="-122"/>
              </a:endParaRPr>
            </a:p>
          </p:txBody>
        </p:sp>
      </p:grpSp>
      <p:grpSp>
        <p:nvGrpSpPr>
          <p:cNvPr id="21" name="组合 20"/>
          <p:cNvGrpSpPr/>
          <p:nvPr/>
        </p:nvGrpSpPr>
        <p:grpSpPr>
          <a:xfrm>
            <a:off x="8668883" y="2665096"/>
            <a:ext cx="3438572" cy="1106114"/>
            <a:chOff x="8219501" y="2527044"/>
            <a:chExt cx="3260455" cy="1048817"/>
          </a:xfrm>
        </p:grpSpPr>
        <p:grpSp>
          <p:nvGrpSpPr>
            <p:cNvPr id="22" name="组合 21"/>
            <p:cNvGrpSpPr/>
            <p:nvPr/>
          </p:nvGrpSpPr>
          <p:grpSpPr>
            <a:xfrm>
              <a:off x="9109939" y="2527044"/>
              <a:ext cx="2370017" cy="1048817"/>
              <a:chOff x="3106598" y="5073134"/>
              <a:chExt cx="2370017" cy="1048817"/>
            </a:xfrm>
          </p:grpSpPr>
          <p:sp>
            <p:nvSpPr>
              <p:cNvPr id="24" name="矩形 23"/>
              <p:cNvSpPr/>
              <p:nvPr/>
            </p:nvSpPr>
            <p:spPr>
              <a:xfrm>
                <a:off x="3106598" y="5073134"/>
                <a:ext cx="1816665" cy="350201"/>
              </a:xfrm>
              <a:prstGeom prst="rect">
                <a:avLst/>
              </a:prstGeom>
            </p:spPr>
            <p:txBody>
              <a:bodyPr wrap="none">
                <a:spAutoFit/>
              </a:bodyPr>
              <a:lstStyle/>
              <a:p>
                <a:r>
                  <a:rPr lang="en-US" altLang="zh-CN" dirty="0">
                    <a:solidFill>
                      <a:schemeClr val="accent2"/>
                    </a:solidFill>
                    <a:latin typeface="+mn-ea"/>
                  </a:rPr>
                  <a:t>CLICK ADD TITLE</a:t>
                </a:r>
                <a:endParaRPr lang="zh-CN" altLang="en-US" dirty="0">
                  <a:solidFill>
                    <a:schemeClr val="accent2"/>
                  </a:solidFill>
                  <a:latin typeface="+mn-ea"/>
                </a:endParaRPr>
              </a:p>
            </p:txBody>
          </p:sp>
          <p:sp>
            <p:nvSpPr>
              <p:cNvPr id="25" name="矩形 24"/>
              <p:cNvSpPr/>
              <p:nvPr/>
            </p:nvSpPr>
            <p:spPr>
              <a:xfrm>
                <a:off x="3106598" y="5404404"/>
                <a:ext cx="2370017" cy="717547"/>
              </a:xfrm>
              <a:prstGeom prst="rect">
                <a:avLst/>
              </a:prstGeom>
            </p:spPr>
            <p:txBody>
              <a:bodyPr wrap="square">
                <a:spAutoFit/>
              </a:bodyPr>
              <a:lstStyle/>
              <a:p>
                <a:pPr>
                  <a:lnSpc>
                    <a:spcPct val="130000"/>
                  </a:lnSpc>
                </a:pPr>
                <a:r>
                  <a:rPr lang="zh-CN" altLang="en-US" sz="1107" dirty="0">
                    <a:solidFill>
                      <a:schemeClr val="bg2">
                        <a:lumMod val="50000"/>
                      </a:schemeClr>
                    </a:solidFill>
                    <a:latin typeface="+mn-ea"/>
                  </a:rPr>
                  <a:t>Hunan magic rain Advertising CoLtd.professional professional team</a:t>
                </a:r>
              </a:p>
            </p:txBody>
          </p:sp>
        </p:grpSp>
        <p:sp>
          <p:nvSpPr>
            <p:cNvPr id="23" name="文本框 22"/>
            <p:cNvSpPr txBox="1"/>
            <p:nvPr/>
          </p:nvSpPr>
          <p:spPr>
            <a:xfrm>
              <a:off x="8219501" y="2624704"/>
              <a:ext cx="637171" cy="641609"/>
            </a:xfrm>
            <a:prstGeom prst="rect">
              <a:avLst/>
            </a:prstGeom>
            <a:noFill/>
          </p:spPr>
          <p:txBody>
            <a:bodyPr wrap="none" rtlCol="0">
              <a:spAutoFit/>
            </a:bodyPr>
            <a:lstStyle/>
            <a:p>
              <a:r>
                <a:rPr lang="en-US" altLang="zh-CN" sz="3797" i="1" dirty="0">
                  <a:solidFill>
                    <a:schemeClr val="accent2"/>
                  </a:solidFill>
                  <a:latin typeface="方正中等线繁体" panose="03000509000000000000" pitchFamily="65" charset="-122"/>
                  <a:ea typeface="方正中等线繁体" panose="03000509000000000000" pitchFamily="65" charset="-122"/>
                </a:rPr>
                <a:t>02</a:t>
              </a:r>
              <a:endParaRPr lang="zh-CN" altLang="en-US" sz="3797" i="1" dirty="0">
                <a:solidFill>
                  <a:schemeClr val="accent2"/>
                </a:solidFill>
                <a:latin typeface="方正中等线繁体" panose="03000509000000000000" pitchFamily="65" charset="-122"/>
                <a:ea typeface="方正中等线繁体" panose="03000509000000000000" pitchFamily="65" charset="-122"/>
              </a:endParaRPr>
            </a:p>
          </p:txBody>
        </p:sp>
      </p:grpSp>
      <p:grpSp>
        <p:nvGrpSpPr>
          <p:cNvPr id="26" name="组合 25"/>
          <p:cNvGrpSpPr/>
          <p:nvPr/>
        </p:nvGrpSpPr>
        <p:grpSpPr>
          <a:xfrm>
            <a:off x="751295" y="4883188"/>
            <a:ext cx="3230516" cy="1106114"/>
            <a:chOff x="712044" y="4630238"/>
            <a:chExt cx="3063176" cy="1048817"/>
          </a:xfrm>
        </p:grpSpPr>
        <p:grpSp>
          <p:nvGrpSpPr>
            <p:cNvPr id="27" name="组合 26"/>
            <p:cNvGrpSpPr/>
            <p:nvPr/>
          </p:nvGrpSpPr>
          <p:grpSpPr>
            <a:xfrm>
              <a:off x="712044" y="4630238"/>
              <a:ext cx="2370017" cy="1048817"/>
              <a:chOff x="1221767" y="2192338"/>
              <a:chExt cx="2370017" cy="1048817"/>
            </a:xfrm>
          </p:grpSpPr>
          <p:sp>
            <p:nvSpPr>
              <p:cNvPr id="29" name="矩形 28"/>
              <p:cNvSpPr/>
              <p:nvPr/>
            </p:nvSpPr>
            <p:spPr>
              <a:xfrm>
                <a:off x="1775119" y="2192338"/>
                <a:ext cx="1816665" cy="350201"/>
              </a:xfrm>
              <a:prstGeom prst="rect">
                <a:avLst/>
              </a:prstGeom>
            </p:spPr>
            <p:txBody>
              <a:bodyPr wrap="none">
                <a:spAutoFit/>
              </a:bodyPr>
              <a:lstStyle/>
              <a:p>
                <a:pPr algn="r"/>
                <a:r>
                  <a:rPr lang="en-US" altLang="zh-CN" dirty="0">
                    <a:solidFill>
                      <a:schemeClr val="accent4"/>
                    </a:solidFill>
                    <a:latin typeface="+mn-ea"/>
                  </a:rPr>
                  <a:t>CLICK ADD TITLE</a:t>
                </a:r>
                <a:endParaRPr lang="zh-CN" altLang="en-US" dirty="0">
                  <a:solidFill>
                    <a:schemeClr val="accent4"/>
                  </a:solidFill>
                  <a:latin typeface="+mn-ea"/>
                </a:endParaRPr>
              </a:p>
            </p:txBody>
          </p:sp>
          <p:sp>
            <p:nvSpPr>
              <p:cNvPr id="30" name="矩形 29"/>
              <p:cNvSpPr/>
              <p:nvPr/>
            </p:nvSpPr>
            <p:spPr>
              <a:xfrm>
                <a:off x="1221767" y="2523608"/>
                <a:ext cx="2370017" cy="717547"/>
              </a:xfrm>
              <a:prstGeom prst="rect">
                <a:avLst/>
              </a:prstGeom>
            </p:spPr>
            <p:txBody>
              <a:bodyPr wrap="square">
                <a:spAutoFit/>
              </a:bodyPr>
              <a:lstStyle/>
              <a:p>
                <a:pPr algn="r">
                  <a:lnSpc>
                    <a:spcPct val="130000"/>
                  </a:lnSpc>
                </a:pPr>
                <a:r>
                  <a:rPr lang="zh-CN" altLang="en-US" sz="1107" dirty="0">
                    <a:solidFill>
                      <a:schemeClr val="bg2">
                        <a:lumMod val="50000"/>
                      </a:schemeClr>
                    </a:solidFill>
                    <a:latin typeface="+mn-ea"/>
                  </a:rPr>
                  <a:t>Hunan magic rain Advertising CoLtd.professional professional team</a:t>
                </a:r>
              </a:p>
            </p:txBody>
          </p:sp>
        </p:grpSp>
        <p:sp>
          <p:nvSpPr>
            <p:cNvPr id="28" name="文本框 27"/>
            <p:cNvSpPr txBox="1"/>
            <p:nvPr/>
          </p:nvSpPr>
          <p:spPr>
            <a:xfrm>
              <a:off x="3138049" y="4728932"/>
              <a:ext cx="637171" cy="641609"/>
            </a:xfrm>
            <a:prstGeom prst="rect">
              <a:avLst/>
            </a:prstGeom>
            <a:noFill/>
          </p:spPr>
          <p:txBody>
            <a:bodyPr wrap="none" rtlCol="0">
              <a:spAutoFit/>
            </a:bodyPr>
            <a:lstStyle/>
            <a:p>
              <a:r>
                <a:rPr lang="en-US" altLang="zh-CN" sz="3797" i="1" dirty="0">
                  <a:solidFill>
                    <a:schemeClr val="accent4"/>
                  </a:solidFill>
                  <a:latin typeface="方正中等线繁体" panose="03000509000000000000" pitchFamily="65" charset="-122"/>
                  <a:ea typeface="方正中等线繁体" panose="03000509000000000000" pitchFamily="65" charset="-122"/>
                </a:rPr>
                <a:t>03</a:t>
              </a:r>
              <a:endParaRPr lang="zh-CN" altLang="en-US" sz="3797" i="1" dirty="0">
                <a:solidFill>
                  <a:schemeClr val="accent4"/>
                </a:solidFill>
                <a:latin typeface="方正中等线繁体" panose="03000509000000000000" pitchFamily="65" charset="-122"/>
                <a:ea typeface="方正中等线繁体" panose="03000509000000000000" pitchFamily="65" charset="-122"/>
              </a:endParaRPr>
            </a:p>
          </p:txBody>
        </p:sp>
      </p:grpSp>
      <p:grpSp>
        <p:nvGrpSpPr>
          <p:cNvPr id="31" name="组合 30"/>
          <p:cNvGrpSpPr/>
          <p:nvPr/>
        </p:nvGrpSpPr>
        <p:grpSpPr>
          <a:xfrm>
            <a:off x="8668883" y="4883188"/>
            <a:ext cx="3438572" cy="1106114"/>
            <a:chOff x="8219501" y="4630238"/>
            <a:chExt cx="3260455" cy="1048817"/>
          </a:xfrm>
        </p:grpSpPr>
        <p:grpSp>
          <p:nvGrpSpPr>
            <p:cNvPr id="32" name="组合 31"/>
            <p:cNvGrpSpPr/>
            <p:nvPr/>
          </p:nvGrpSpPr>
          <p:grpSpPr>
            <a:xfrm>
              <a:off x="9109939" y="4630238"/>
              <a:ext cx="2370017" cy="1048817"/>
              <a:chOff x="3106598" y="5073134"/>
              <a:chExt cx="2370017" cy="1048817"/>
            </a:xfrm>
          </p:grpSpPr>
          <p:sp>
            <p:nvSpPr>
              <p:cNvPr id="34" name="矩形 33"/>
              <p:cNvSpPr/>
              <p:nvPr/>
            </p:nvSpPr>
            <p:spPr>
              <a:xfrm>
                <a:off x="3106598" y="5073134"/>
                <a:ext cx="1816665" cy="350201"/>
              </a:xfrm>
              <a:prstGeom prst="rect">
                <a:avLst/>
              </a:prstGeom>
            </p:spPr>
            <p:txBody>
              <a:bodyPr wrap="none">
                <a:spAutoFit/>
              </a:bodyPr>
              <a:lstStyle/>
              <a:p>
                <a:r>
                  <a:rPr lang="en-US" altLang="zh-CN" dirty="0">
                    <a:solidFill>
                      <a:schemeClr val="accent3"/>
                    </a:solidFill>
                    <a:latin typeface="+mn-ea"/>
                  </a:rPr>
                  <a:t>CLICK ADD TITLE</a:t>
                </a:r>
                <a:endParaRPr lang="zh-CN" altLang="en-US" dirty="0">
                  <a:solidFill>
                    <a:schemeClr val="accent3"/>
                  </a:solidFill>
                  <a:latin typeface="+mn-ea"/>
                </a:endParaRPr>
              </a:p>
            </p:txBody>
          </p:sp>
          <p:sp>
            <p:nvSpPr>
              <p:cNvPr id="35" name="矩形 34"/>
              <p:cNvSpPr/>
              <p:nvPr/>
            </p:nvSpPr>
            <p:spPr>
              <a:xfrm>
                <a:off x="3106598" y="5404404"/>
                <a:ext cx="2370017" cy="717547"/>
              </a:xfrm>
              <a:prstGeom prst="rect">
                <a:avLst/>
              </a:prstGeom>
            </p:spPr>
            <p:txBody>
              <a:bodyPr wrap="square">
                <a:spAutoFit/>
              </a:bodyPr>
              <a:lstStyle/>
              <a:p>
                <a:pPr>
                  <a:lnSpc>
                    <a:spcPct val="130000"/>
                  </a:lnSpc>
                </a:pPr>
                <a:r>
                  <a:rPr lang="zh-CN" altLang="en-US" sz="1107" dirty="0">
                    <a:solidFill>
                      <a:schemeClr val="bg2">
                        <a:lumMod val="50000"/>
                      </a:schemeClr>
                    </a:solidFill>
                    <a:latin typeface="+mn-ea"/>
                  </a:rPr>
                  <a:t>Hunan magic rain Advertising CoLtd.professional professional team</a:t>
                </a:r>
              </a:p>
            </p:txBody>
          </p:sp>
        </p:grpSp>
        <p:sp>
          <p:nvSpPr>
            <p:cNvPr id="33" name="文本框 32"/>
            <p:cNvSpPr txBox="1"/>
            <p:nvPr/>
          </p:nvSpPr>
          <p:spPr>
            <a:xfrm>
              <a:off x="8219501" y="4728932"/>
              <a:ext cx="637171" cy="641609"/>
            </a:xfrm>
            <a:prstGeom prst="rect">
              <a:avLst/>
            </a:prstGeom>
            <a:noFill/>
          </p:spPr>
          <p:txBody>
            <a:bodyPr wrap="none" rtlCol="0">
              <a:spAutoFit/>
            </a:bodyPr>
            <a:lstStyle/>
            <a:p>
              <a:r>
                <a:rPr lang="en-US" altLang="zh-CN" sz="3797" i="1" dirty="0">
                  <a:solidFill>
                    <a:schemeClr val="accent3"/>
                  </a:solidFill>
                  <a:latin typeface="方正中等线繁体" panose="03000509000000000000" pitchFamily="65" charset="-122"/>
                  <a:ea typeface="方正中等线繁体" panose="03000509000000000000" pitchFamily="65" charset="-122"/>
                </a:rPr>
                <a:t>04</a:t>
              </a:r>
              <a:endParaRPr lang="zh-CN" altLang="en-US" sz="3797" i="1" dirty="0">
                <a:solidFill>
                  <a:schemeClr val="accent3"/>
                </a:solidFill>
                <a:latin typeface="方正中等线繁体" panose="03000509000000000000" pitchFamily="65" charset="-122"/>
                <a:ea typeface="方正中等线繁体" panose="03000509000000000000" pitchFamily="65" charset="-122"/>
              </a:endParaRPr>
            </a:p>
          </p:txBody>
        </p:sp>
      </p:grpSp>
      <p:grpSp>
        <p:nvGrpSpPr>
          <p:cNvPr id="36" name="组合 35"/>
          <p:cNvGrpSpPr>
            <a:grpSpLocks noChangeAspect="1"/>
          </p:cNvGrpSpPr>
          <p:nvPr/>
        </p:nvGrpSpPr>
        <p:grpSpPr>
          <a:xfrm>
            <a:off x="6045142" y="3832179"/>
            <a:ext cx="761772" cy="648170"/>
            <a:chOff x="7909299" y="3772690"/>
            <a:chExt cx="667095" cy="567616"/>
          </a:xfrm>
          <a:solidFill>
            <a:schemeClr val="bg1"/>
          </a:solidFill>
        </p:grpSpPr>
        <p:sp>
          <p:nvSpPr>
            <p:cNvPr id="37"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solidFill>
              <a:schemeClr val="accent5">
                <a:lumMod val="40000"/>
                <a:lumOff val="60000"/>
              </a:schemeClr>
            </a:solidFill>
            <a:ln w="38100">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8"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solidFill>
              <a:schemeClr val="accent5">
                <a:lumMod val="60000"/>
                <a:lumOff val="40000"/>
              </a:schemeClr>
            </a:solidFill>
            <a:ln w="38100">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39" name="文本框 38"/>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文本框 39"/>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椭圆 40"/>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椭圆 41"/>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348076941"/>
      </p:ext>
    </p:extLst>
  </p:cSld>
  <p:clrMapOvr>
    <a:masterClrMapping/>
  </p:clrMapOvr>
  <mc:AlternateContent xmlns:mc="http://schemas.openxmlformats.org/markup-compatibility/2006" xmlns:p14="http://schemas.microsoft.com/office/powerpoint/2010/main">
    <mc:Choice Requires="p14">
      <p:transition spd="slow" p14:dur="1250" advTm="10000">
        <p14:switch dir="r"/>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500"/>
                                        <p:tgtEl>
                                          <p:spTgt spid="3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500"/>
                                        <p:tgtEl>
                                          <p:spTgt spid="26"/>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12248" y="3105709"/>
            <a:ext cx="2658768" cy="2184492"/>
            <a:chOff x="3898900" y="2944834"/>
            <a:chExt cx="2521044" cy="2071336"/>
          </a:xfrm>
        </p:grpSpPr>
        <p:sp>
          <p:nvSpPr>
            <p:cNvPr id="13" name="Freeform 6"/>
            <p:cNvSpPr>
              <a:spLocks/>
            </p:cNvSpPr>
            <p:nvPr/>
          </p:nvSpPr>
          <p:spPr bwMode="auto">
            <a:xfrm>
              <a:off x="3898900" y="2944834"/>
              <a:ext cx="2521044" cy="2071336"/>
            </a:xfrm>
            <a:custGeom>
              <a:avLst/>
              <a:gdLst>
                <a:gd name="T0" fmla="*/ 217 w 703"/>
                <a:gd name="T1" fmla="*/ 376 h 576"/>
                <a:gd name="T2" fmla="*/ 174 w 703"/>
                <a:gd name="T3" fmla="*/ 332 h 576"/>
                <a:gd name="T4" fmla="*/ 26 w 703"/>
                <a:gd name="T5" fmla="*/ 189 h 576"/>
                <a:gd name="T6" fmla="*/ 16 w 703"/>
                <a:gd name="T7" fmla="*/ 145 h 576"/>
                <a:gd name="T8" fmla="*/ 74 w 703"/>
                <a:gd name="T9" fmla="*/ 139 h 576"/>
                <a:gd name="T10" fmla="*/ 253 w 703"/>
                <a:gd name="T11" fmla="*/ 314 h 576"/>
                <a:gd name="T12" fmla="*/ 264 w 703"/>
                <a:gd name="T13" fmla="*/ 324 h 576"/>
                <a:gd name="T14" fmla="*/ 270 w 703"/>
                <a:gd name="T15" fmla="*/ 321 h 576"/>
                <a:gd name="T16" fmla="*/ 262 w 703"/>
                <a:gd name="T17" fmla="*/ 306 h 576"/>
                <a:gd name="T18" fmla="*/ 45 w 703"/>
                <a:gd name="T19" fmla="*/ 94 h 576"/>
                <a:gd name="T20" fmla="*/ 35 w 703"/>
                <a:gd name="T21" fmla="*/ 84 h 576"/>
                <a:gd name="T22" fmla="*/ 34 w 703"/>
                <a:gd name="T23" fmla="*/ 34 h 576"/>
                <a:gd name="T24" fmla="*/ 82 w 703"/>
                <a:gd name="T25" fmla="*/ 35 h 576"/>
                <a:gd name="T26" fmla="*/ 122 w 703"/>
                <a:gd name="T27" fmla="*/ 74 h 576"/>
                <a:gd name="T28" fmla="*/ 308 w 703"/>
                <a:gd name="T29" fmla="*/ 256 h 576"/>
                <a:gd name="T30" fmla="*/ 322 w 703"/>
                <a:gd name="T31" fmla="*/ 266 h 576"/>
                <a:gd name="T32" fmla="*/ 327 w 703"/>
                <a:gd name="T33" fmla="*/ 260 h 576"/>
                <a:gd name="T34" fmla="*/ 315 w 703"/>
                <a:gd name="T35" fmla="*/ 245 h 576"/>
                <a:gd name="T36" fmla="*/ 142 w 703"/>
                <a:gd name="T37" fmla="*/ 76 h 576"/>
                <a:gd name="T38" fmla="*/ 129 w 703"/>
                <a:gd name="T39" fmla="*/ 64 h 576"/>
                <a:gd name="T40" fmla="*/ 126 w 703"/>
                <a:gd name="T41" fmla="*/ 14 h 576"/>
                <a:gd name="T42" fmla="*/ 177 w 703"/>
                <a:gd name="T43" fmla="*/ 16 h 576"/>
                <a:gd name="T44" fmla="*/ 376 w 703"/>
                <a:gd name="T45" fmla="*/ 210 h 576"/>
                <a:gd name="T46" fmla="*/ 441 w 703"/>
                <a:gd name="T47" fmla="*/ 244 h 576"/>
                <a:gd name="T48" fmla="*/ 461 w 703"/>
                <a:gd name="T49" fmla="*/ 207 h 576"/>
                <a:gd name="T50" fmla="*/ 420 w 703"/>
                <a:gd name="T51" fmla="*/ 176 h 576"/>
                <a:gd name="T52" fmla="*/ 361 w 703"/>
                <a:gd name="T53" fmla="*/ 147 h 576"/>
                <a:gd name="T54" fmla="*/ 325 w 703"/>
                <a:gd name="T55" fmla="*/ 71 h 576"/>
                <a:gd name="T56" fmla="*/ 558 w 703"/>
                <a:gd name="T57" fmla="*/ 198 h 576"/>
                <a:gd name="T58" fmla="*/ 603 w 703"/>
                <a:gd name="T59" fmla="*/ 282 h 576"/>
                <a:gd name="T60" fmla="*/ 644 w 703"/>
                <a:gd name="T61" fmla="*/ 362 h 576"/>
                <a:gd name="T62" fmla="*/ 703 w 703"/>
                <a:gd name="T63" fmla="*/ 430 h 576"/>
                <a:gd name="T64" fmla="*/ 673 w 703"/>
                <a:gd name="T65" fmla="*/ 437 h 576"/>
                <a:gd name="T66" fmla="*/ 525 w 703"/>
                <a:gd name="T67" fmla="*/ 501 h 576"/>
                <a:gd name="T68" fmla="*/ 202 w 703"/>
                <a:gd name="T69" fmla="*/ 467 h 576"/>
                <a:gd name="T70" fmla="*/ 19 w 703"/>
                <a:gd name="T71" fmla="*/ 288 h 576"/>
                <a:gd name="T72" fmla="*/ 14 w 703"/>
                <a:gd name="T73" fmla="*/ 239 h 576"/>
                <a:gd name="T74" fmla="*/ 64 w 703"/>
                <a:gd name="T75" fmla="*/ 242 h 576"/>
                <a:gd name="T76" fmla="*/ 197 w 703"/>
                <a:gd name="T77" fmla="*/ 372 h 576"/>
                <a:gd name="T78" fmla="*/ 212 w 703"/>
                <a:gd name="T79" fmla="*/ 382 h 576"/>
                <a:gd name="T80" fmla="*/ 217 w 703"/>
                <a:gd name="T81" fmla="*/ 376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03" h="576">
                  <a:moveTo>
                    <a:pt x="217" y="376"/>
                  </a:moveTo>
                  <a:cubicBezTo>
                    <a:pt x="203" y="362"/>
                    <a:pt x="188" y="347"/>
                    <a:pt x="174" y="332"/>
                  </a:cubicBezTo>
                  <a:cubicBezTo>
                    <a:pt x="124" y="284"/>
                    <a:pt x="75" y="236"/>
                    <a:pt x="26" y="189"/>
                  </a:cubicBezTo>
                  <a:cubicBezTo>
                    <a:pt x="13" y="176"/>
                    <a:pt x="8" y="162"/>
                    <a:pt x="16" y="145"/>
                  </a:cubicBezTo>
                  <a:cubicBezTo>
                    <a:pt x="26" y="122"/>
                    <a:pt x="53" y="119"/>
                    <a:pt x="74" y="139"/>
                  </a:cubicBezTo>
                  <a:cubicBezTo>
                    <a:pt x="134" y="197"/>
                    <a:pt x="193" y="256"/>
                    <a:pt x="253" y="314"/>
                  </a:cubicBezTo>
                  <a:cubicBezTo>
                    <a:pt x="256" y="317"/>
                    <a:pt x="260" y="321"/>
                    <a:pt x="264" y="324"/>
                  </a:cubicBezTo>
                  <a:cubicBezTo>
                    <a:pt x="266" y="323"/>
                    <a:pt x="268" y="322"/>
                    <a:pt x="270" y="321"/>
                  </a:cubicBezTo>
                  <a:cubicBezTo>
                    <a:pt x="267" y="316"/>
                    <a:pt x="266" y="310"/>
                    <a:pt x="262" y="306"/>
                  </a:cubicBezTo>
                  <a:cubicBezTo>
                    <a:pt x="190" y="236"/>
                    <a:pt x="117" y="165"/>
                    <a:pt x="45" y="94"/>
                  </a:cubicBezTo>
                  <a:cubicBezTo>
                    <a:pt x="41" y="91"/>
                    <a:pt x="38" y="88"/>
                    <a:pt x="35" y="84"/>
                  </a:cubicBezTo>
                  <a:cubicBezTo>
                    <a:pt x="20" y="68"/>
                    <a:pt x="20" y="48"/>
                    <a:pt x="34" y="34"/>
                  </a:cubicBezTo>
                  <a:cubicBezTo>
                    <a:pt x="47" y="21"/>
                    <a:pt x="67" y="21"/>
                    <a:pt x="82" y="35"/>
                  </a:cubicBezTo>
                  <a:cubicBezTo>
                    <a:pt x="96" y="48"/>
                    <a:pt x="109" y="61"/>
                    <a:pt x="122" y="74"/>
                  </a:cubicBezTo>
                  <a:cubicBezTo>
                    <a:pt x="184" y="135"/>
                    <a:pt x="246" y="195"/>
                    <a:pt x="308" y="256"/>
                  </a:cubicBezTo>
                  <a:cubicBezTo>
                    <a:pt x="312" y="260"/>
                    <a:pt x="318" y="262"/>
                    <a:pt x="322" y="266"/>
                  </a:cubicBezTo>
                  <a:cubicBezTo>
                    <a:pt x="324" y="264"/>
                    <a:pt x="326" y="262"/>
                    <a:pt x="327" y="260"/>
                  </a:cubicBezTo>
                  <a:cubicBezTo>
                    <a:pt x="323" y="255"/>
                    <a:pt x="319" y="250"/>
                    <a:pt x="315" y="245"/>
                  </a:cubicBezTo>
                  <a:cubicBezTo>
                    <a:pt x="257" y="189"/>
                    <a:pt x="199" y="133"/>
                    <a:pt x="142" y="76"/>
                  </a:cubicBezTo>
                  <a:cubicBezTo>
                    <a:pt x="137" y="72"/>
                    <a:pt x="133" y="68"/>
                    <a:pt x="129" y="64"/>
                  </a:cubicBezTo>
                  <a:cubicBezTo>
                    <a:pt x="114" y="47"/>
                    <a:pt x="112" y="28"/>
                    <a:pt x="126" y="14"/>
                  </a:cubicBezTo>
                  <a:cubicBezTo>
                    <a:pt x="139" y="0"/>
                    <a:pt x="161" y="0"/>
                    <a:pt x="177" y="16"/>
                  </a:cubicBezTo>
                  <a:cubicBezTo>
                    <a:pt x="244" y="80"/>
                    <a:pt x="310" y="145"/>
                    <a:pt x="376" y="210"/>
                  </a:cubicBezTo>
                  <a:cubicBezTo>
                    <a:pt x="394" y="227"/>
                    <a:pt x="413" y="245"/>
                    <a:pt x="441" y="244"/>
                  </a:cubicBezTo>
                  <a:cubicBezTo>
                    <a:pt x="466" y="243"/>
                    <a:pt x="476" y="227"/>
                    <a:pt x="461" y="207"/>
                  </a:cubicBezTo>
                  <a:cubicBezTo>
                    <a:pt x="451" y="194"/>
                    <a:pt x="435" y="185"/>
                    <a:pt x="420" y="176"/>
                  </a:cubicBezTo>
                  <a:cubicBezTo>
                    <a:pt x="401" y="165"/>
                    <a:pt x="380" y="159"/>
                    <a:pt x="361" y="147"/>
                  </a:cubicBezTo>
                  <a:cubicBezTo>
                    <a:pt x="335" y="131"/>
                    <a:pt x="325" y="105"/>
                    <a:pt x="325" y="71"/>
                  </a:cubicBezTo>
                  <a:cubicBezTo>
                    <a:pt x="419" y="87"/>
                    <a:pt x="504" y="115"/>
                    <a:pt x="558" y="198"/>
                  </a:cubicBezTo>
                  <a:cubicBezTo>
                    <a:pt x="575" y="224"/>
                    <a:pt x="588" y="254"/>
                    <a:pt x="603" y="282"/>
                  </a:cubicBezTo>
                  <a:cubicBezTo>
                    <a:pt x="616" y="309"/>
                    <a:pt x="627" y="337"/>
                    <a:pt x="644" y="362"/>
                  </a:cubicBezTo>
                  <a:cubicBezTo>
                    <a:pt x="660" y="386"/>
                    <a:pt x="683" y="407"/>
                    <a:pt x="703" y="430"/>
                  </a:cubicBezTo>
                  <a:cubicBezTo>
                    <a:pt x="694" y="432"/>
                    <a:pt x="684" y="435"/>
                    <a:pt x="673" y="437"/>
                  </a:cubicBezTo>
                  <a:cubicBezTo>
                    <a:pt x="620" y="450"/>
                    <a:pt x="571" y="471"/>
                    <a:pt x="525" y="501"/>
                  </a:cubicBezTo>
                  <a:cubicBezTo>
                    <a:pt x="412" y="576"/>
                    <a:pt x="294" y="553"/>
                    <a:pt x="202" y="467"/>
                  </a:cubicBezTo>
                  <a:cubicBezTo>
                    <a:pt x="140" y="408"/>
                    <a:pt x="80" y="348"/>
                    <a:pt x="19" y="288"/>
                  </a:cubicBezTo>
                  <a:cubicBezTo>
                    <a:pt x="2" y="271"/>
                    <a:pt x="0" y="253"/>
                    <a:pt x="14" y="239"/>
                  </a:cubicBezTo>
                  <a:cubicBezTo>
                    <a:pt x="28" y="225"/>
                    <a:pt x="47" y="226"/>
                    <a:pt x="64" y="242"/>
                  </a:cubicBezTo>
                  <a:cubicBezTo>
                    <a:pt x="108" y="285"/>
                    <a:pt x="152" y="329"/>
                    <a:pt x="197" y="372"/>
                  </a:cubicBezTo>
                  <a:cubicBezTo>
                    <a:pt x="201" y="376"/>
                    <a:pt x="207" y="379"/>
                    <a:pt x="212" y="382"/>
                  </a:cubicBezTo>
                  <a:cubicBezTo>
                    <a:pt x="214" y="380"/>
                    <a:pt x="215" y="378"/>
                    <a:pt x="217" y="376"/>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7" name="Freeform 172"/>
            <p:cNvSpPr>
              <a:spLocks noChangeAspect="1" noEditPoints="1"/>
            </p:cNvSpPr>
            <p:nvPr/>
          </p:nvSpPr>
          <p:spPr bwMode="auto">
            <a:xfrm>
              <a:off x="5213599" y="4148663"/>
              <a:ext cx="300781" cy="319580"/>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a:effectLst/>
            <a:extLst/>
          </p:spPr>
          <p:txBody>
            <a:bodyPr vert="horz" wrap="square" lIns="96435" tIns="48218" rIns="96435" bIns="48218" numCol="1" anchor="t" anchorCtr="0" compatLnSpc="1">
              <a:prstTxWarp prst="textNoShape">
                <a:avLst/>
              </a:prstTxWarp>
            </a:bodyPr>
            <a:lstStyle/>
            <a:p>
              <a:endParaRPr lang="zh-CN" altLang="en-US"/>
            </a:p>
          </p:txBody>
        </p:sp>
      </p:grpSp>
      <p:grpSp>
        <p:nvGrpSpPr>
          <p:cNvPr id="3" name="组合 2"/>
          <p:cNvGrpSpPr/>
          <p:nvPr/>
        </p:nvGrpSpPr>
        <p:grpSpPr>
          <a:xfrm>
            <a:off x="6049552" y="3067527"/>
            <a:ext cx="2696951" cy="2136260"/>
            <a:chOff x="5735851" y="2908630"/>
            <a:chExt cx="2557249" cy="2025602"/>
          </a:xfrm>
        </p:grpSpPr>
        <p:sp>
          <p:nvSpPr>
            <p:cNvPr id="12" name="Freeform 5"/>
            <p:cNvSpPr>
              <a:spLocks/>
            </p:cNvSpPr>
            <p:nvPr/>
          </p:nvSpPr>
          <p:spPr bwMode="auto">
            <a:xfrm>
              <a:off x="5735851" y="2908630"/>
              <a:ext cx="2557249" cy="2025602"/>
            </a:xfrm>
            <a:custGeom>
              <a:avLst/>
              <a:gdLst>
                <a:gd name="T0" fmla="*/ 442 w 713"/>
                <a:gd name="T1" fmla="*/ 244 h 563"/>
                <a:gd name="T2" fmla="*/ 456 w 713"/>
                <a:gd name="T3" fmla="*/ 261 h 563"/>
                <a:gd name="T4" fmla="*/ 668 w 713"/>
                <a:gd name="T5" fmla="*/ 467 h 563"/>
                <a:gd name="T6" fmla="*/ 683 w 713"/>
                <a:gd name="T7" fmla="*/ 483 h 563"/>
                <a:gd name="T8" fmla="*/ 680 w 713"/>
                <a:gd name="T9" fmla="*/ 527 h 563"/>
                <a:gd name="T10" fmla="*/ 636 w 713"/>
                <a:gd name="T11" fmla="*/ 533 h 563"/>
                <a:gd name="T12" fmla="*/ 623 w 713"/>
                <a:gd name="T13" fmla="*/ 522 h 563"/>
                <a:gd name="T14" fmla="*/ 405 w 713"/>
                <a:gd name="T15" fmla="*/ 309 h 563"/>
                <a:gd name="T16" fmla="*/ 390 w 713"/>
                <a:gd name="T17" fmla="*/ 298 h 563"/>
                <a:gd name="T18" fmla="*/ 386 w 713"/>
                <a:gd name="T19" fmla="*/ 302 h 563"/>
                <a:gd name="T20" fmla="*/ 395 w 713"/>
                <a:gd name="T21" fmla="*/ 313 h 563"/>
                <a:gd name="T22" fmla="*/ 579 w 713"/>
                <a:gd name="T23" fmla="*/ 494 h 563"/>
                <a:gd name="T24" fmla="*/ 595 w 713"/>
                <a:gd name="T25" fmla="*/ 520 h 563"/>
                <a:gd name="T26" fmla="*/ 579 w 713"/>
                <a:gd name="T27" fmla="*/ 555 h 563"/>
                <a:gd name="T28" fmla="*/ 538 w 713"/>
                <a:gd name="T29" fmla="*/ 551 h 563"/>
                <a:gd name="T30" fmla="*/ 489 w 713"/>
                <a:gd name="T31" fmla="*/ 504 h 563"/>
                <a:gd name="T32" fmla="*/ 337 w 713"/>
                <a:gd name="T33" fmla="*/ 356 h 563"/>
                <a:gd name="T34" fmla="*/ 292 w 713"/>
                <a:gd name="T35" fmla="*/ 323 h 563"/>
                <a:gd name="T36" fmla="*/ 249 w 713"/>
                <a:gd name="T37" fmla="*/ 328 h 563"/>
                <a:gd name="T38" fmla="*/ 264 w 713"/>
                <a:gd name="T39" fmla="*/ 369 h 563"/>
                <a:gd name="T40" fmla="*/ 304 w 713"/>
                <a:gd name="T41" fmla="*/ 390 h 563"/>
                <a:gd name="T42" fmla="*/ 357 w 713"/>
                <a:gd name="T43" fmla="*/ 418 h 563"/>
                <a:gd name="T44" fmla="*/ 388 w 713"/>
                <a:gd name="T45" fmla="*/ 491 h 563"/>
                <a:gd name="T46" fmla="*/ 356 w 713"/>
                <a:gd name="T47" fmla="*/ 486 h 563"/>
                <a:gd name="T48" fmla="*/ 151 w 713"/>
                <a:gd name="T49" fmla="*/ 363 h 563"/>
                <a:gd name="T50" fmla="*/ 109 w 713"/>
                <a:gd name="T51" fmla="*/ 282 h 563"/>
                <a:gd name="T52" fmla="*/ 0 w 713"/>
                <a:gd name="T53" fmla="*/ 133 h 563"/>
                <a:gd name="T54" fmla="*/ 16 w 713"/>
                <a:gd name="T55" fmla="*/ 129 h 563"/>
                <a:gd name="T56" fmla="*/ 198 w 713"/>
                <a:gd name="T57" fmla="*/ 54 h 563"/>
                <a:gd name="T58" fmla="*/ 419 w 713"/>
                <a:gd name="T59" fmla="*/ 35 h 563"/>
                <a:gd name="T60" fmla="*/ 510 w 713"/>
                <a:gd name="T61" fmla="*/ 95 h 563"/>
                <a:gd name="T62" fmla="*/ 694 w 713"/>
                <a:gd name="T63" fmla="*/ 273 h 563"/>
                <a:gd name="T64" fmla="*/ 698 w 713"/>
                <a:gd name="T65" fmla="*/ 324 h 563"/>
                <a:gd name="T66" fmla="*/ 647 w 713"/>
                <a:gd name="T67" fmla="*/ 320 h 563"/>
                <a:gd name="T68" fmla="*/ 517 w 713"/>
                <a:gd name="T69" fmla="*/ 193 h 563"/>
                <a:gd name="T70" fmla="*/ 502 w 713"/>
                <a:gd name="T71" fmla="*/ 180 h 563"/>
                <a:gd name="T72" fmla="*/ 497 w 713"/>
                <a:gd name="T73" fmla="*/ 185 h 563"/>
                <a:gd name="T74" fmla="*/ 510 w 713"/>
                <a:gd name="T75" fmla="*/ 201 h 563"/>
                <a:gd name="T76" fmla="*/ 682 w 713"/>
                <a:gd name="T77" fmla="*/ 368 h 563"/>
                <a:gd name="T78" fmla="*/ 690 w 713"/>
                <a:gd name="T79" fmla="*/ 377 h 563"/>
                <a:gd name="T80" fmla="*/ 690 w 713"/>
                <a:gd name="T81" fmla="*/ 427 h 563"/>
                <a:gd name="T82" fmla="*/ 642 w 713"/>
                <a:gd name="T83" fmla="*/ 427 h 563"/>
                <a:gd name="T84" fmla="*/ 577 w 713"/>
                <a:gd name="T85" fmla="*/ 365 h 563"/>
                <a:gd name="T86" fmla="*/ 458 w 713"/>
                <a:gd name="T87" fmla="*/ 249 h 563"/>
                <a:gd name="T88" fmla="*/ 447 w 713"/>
                <a:gd name="T89" fmla="*/ 239 h 563"/>
                <a:gd name="T90" fmla="*/ 442 w 713"/>
                <a:gd name="T91" fmla="*/ 244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13" h="563">
                  <a:moveTo>
                    <a:pt x="442" y="244"/>
                  </a:moveTo>
                  <a:cubicBezTo>
                    <a:pt x="447" y="250"/>
                    <a:pt x="451" y="256"/>
                    <a:pt x="456" y="261"/>
                  </a:cubicBezTo>
                  <a:cubicBezTo>
                    <a:pt x="527" y="330"/>
                    <a:pt x="597" y="399"/>
                    <a:pt x="668" y="467"/>
                  </a:cubicBezTo>
                  <a:cubicBezTo>
                    <a:pt x="673" y="473"/>
                    <a:pt x="679" y="477"/>
                    <a:pt x="683" y="483"/>
                  </a:cubicBezTo>
                  <a:cubicBezTo>
                    <a:pt x="693" y="499"/>
                    <a:pt x="692" y="514"/>
                    <a:pt x="680" y="527"/>
                  </a:cubicBezTo>
                  <a:cubicBezTo>
                    <a:pt x="667" y="541"/>
                    <a:pt x="652" y="542"/>
                    <a:pt x="636" y="533"/>
                  </a:cubicBezTo>
                  <a:cubicBezTo>
                    <a:pt x="631" y="530"/>
                    <a:pt x="627" y="526"/>
                    <a:pt x="623" y="522"/>
                  </a:cubicBezTo>
                  <a:cubicBezTo>
                    <a:pt x="550" y="451"/>
                    <a:pt x="478" y="380"/>
                    <a:pt x="405" y="309"/>
                  </a:cubicBezTo>
                  <a:cubicBezTo>
                    <a:pt x="401" y="305"/>
                    <a:pt x="395" y="302"/>
                    <a:pt x="390" y="298"/>
                  </a:cubicBezTo>
                  <a:cubicBezTo>
                    <a:pt x="388" y="299"/>
                    <a:pt x="387" y="301"/>
                    <a:pt x="386" y="302"/>
                  </a:cubicBezTo>
                  <a:cubicBezTo>
                    <a:pt x="389" y="306"/>
                    <a:pt x="391" y="310"/>
                    <a:pt x="395" y="313"/>
                  </a:cubicBezTo>
                  <a:cubicBezTo>
                    <a:pt x="456" y="373"/>
                    <a:pt x="518" y="433"/>
                    <a:pt x="579" y="494"/>
                  </a:cubicBezTo>
                  <a:cubicBezTo>
                    <a:pt x="586" y="501"/>
                    <a:pt x="593" y="510"/>
                    <a:pt x="595" y="520"/>
                  </a:cubicBezTo>
                  <a:cubicBezTo>
                    <a:pt x="599" y="535"/>
                    <a:pt x="593" y="548"/>
                    <a:pt x="579" y="555"/>
                  </a:cubicBezTo>
                  <a:cubicBezTo>
                    <a:pt x="565" y="563"/>
                    <a:pt x="550" y="562"/>
                    <a:pt x="538" y="551"/>
                  </a:cubicBezTo>
                  <a:cubicBezTo>
                    <a:pt x="521" y="536"/>
                    <a:pt x="505" y="520"/>
                    <a:pt x="489" y="504"/>
                  </a:cubicBezTo>
                  <a:cubicBezTo>
                    <a:pt x="439" y="454"/>
                    <a:pt x="388" y="405"/>
                    <a:pt x="337" y="356"/>
                  </a:cubicBezTo>
                  <a:cubicBezTo>
                    <a:pt x="324" y="343"/>
                    <a:pt x="308" y="333"/>
                    <a:pt x="292" y="323"/>
                  </a:cubicBezTo>
                  <a:cubicBezTo>
                    <a:pt x="275" y="313"/>
                    <a:pt x="254" y="316"/>
                    <a:pt x="249" y="328"/>
                  </a:cubicBezTo>
                  <a:cubicBezTo>
                    <a:pt x="241" y="345"/>
                    <a:pt x="250" y="359"/>
                    <a:pt x="264" y="369"/>
                  </a:cubicBezTo>
                  <a:cubicBezTo>
                    <a:pt x="276" y="378"/>
                    <a:pt x="290" y="383"/>
                    <a:pt x="304" y="390"/>
                  </a:cubicBezTo>
                  <a:cubicBezTo>
                    <a:pt x="322" y="400"/>
                    <a:pt x="341" y="407"/>
                    <a:pt x="357" y="418"/>
                  </a:cubicBezTo>
                  <a:cubicBezTo>
                    <a:pt x="380" y="435"/>
                    <a:pt x="389" y="460"/>
                    <a:pt x="388" y="491"/>
                  </a:cubicBezTo>
                  <a:cubicBezTo>
                    <a:pt x="376" y="489"/>
                    <a:pt x="366" y="488"/>
                    <a:pt x="356" y="486"/>
                  </a:cubicBezTo>
                  <a:cubicBezTo>
                    <a:pt x="273" y="470"/>
                    <a:pt x="199" y="437"/>
                    <a:pt x="151" y="363"/>
                  </a:cubicBezTo>
                  <a:cubicBezTo>
                    <a:pt x="135" y="337"/>
                    <a:pt x="120" y="310"/>
                    <a:pt x="109" y="282"/>
                  </a:cubicBezTo>
                  <a:cubicBezTo>
                    <a:pt x="85" y="224"/>
                    <a:pt x="57" y="171"/>
                    <a:pt x="0" y="133"/>
                  </a:cubicBezTo>
                  <a:cubicBezTo>
                    <a:pt x="8" y="131"/>
                    <a:pt x="12" y="130"/>
                    <a:pt x="16" y="129"/>
                  </a:cubicBezTo>
                  <a:cubicBezTo>
                    <a:pt x="82" y="117"/>
                    <a:pt x="141" y="89"/>
                    <a:pt x="198" y="54"/>
                  </a:cubicBezTo>
                  <a:cubicBezTo>
                    <a:pt x="268" y="10"/>
                    <a:pt x="343" y="0"/>
                    <a:pt x="419" y="35"/>
                  </a:cubicBezTo>
                  <a:cubicBezTo>
                    <a:pt x="452" y="50"/>
                    <a:pt x="483" y="71"/>
                    <a:pt x="510" y="95"/>
                  </a:cubicBezTo>
                  <a:cubicBezTo>
                    <a:pt x="573" y="153"/>
                    <a:pt x="633" y="214"/>
                    <a:pt x="694" y="273"/>
                  </a:cubicBezTo>
                  <a:cubicBezTo>
                    <a:pt x="711" y="291"/>
                    <a:pt x="713" y="310"/>
                    <a:pt x="698" y="324"/>
                  </a:cubicBezTo>
                  <a:cubicBezTo>
                    <a:pt x="684" y="339"/>
                    <a:pt x="665" y="337"/>
                    <a:pt x="647" y="320"/>
                  </a:cubicBezTo>
                  <a:cubicBezTo>
                    <a:pt x="604" y="278"/>
                    <a:pt x="560" y="236"/>
                    <a:pt x="517" y="193"/>
                  </a:cubicBezTo>
                  <a:cubicBezTo>
                    <a:pt x="512" y="189"/>
                    <a:pt x="507" y="184"/>
                    <a:pt x="502" y="180"/>
                  </a:cubicBezTo>
                  <a:cubicBezTo>
                    <a:pt x="500" y="182"/>
                    <a:pt x="498" y="183"/>
                    <a:pt x="497" y="185"/>
                  </a:cubicBezTo>
                  <a:cubicBezTo>
                    <a:pt x="501" y="190"/>
                    <a:pt x="505" y="196"/>
                    <a:pt x="510" y="201"/>
                  </a:cubicBezTo>
                  <a:cubicBezTo>
                    <a:pt x="567" y="257"/>
                    <a:pt x="625" y="313"/>
                    <a:pt x="682" y="368"/>
                  </a:cubicBezTo>
                  <a:cubicBezTo>
                    <a:pt x="685" y="371"/>
                    <a:pt x="688" y="374"/>
                    <a:pt x="690" y="377"/>
                  </a:cubicBezTo>
                  <a:cubicBezTo>
                    <a:pt x="704" y="393"/>
                    <a:pt x="704" y="413"/>
                    <a:pt x="690" y="427"/>
                  </a:cubicBezTo>
                  <a:cubicBezTo>
                    <a:pt x="676" y="441"/>
                    <a:pt x="657" y="442"/>
                    <a:pt x="642" y="427"/>
                  </a:cubicBezTo>
                  <a:cubicBezTo>
                    <a:pt x="620" y="407"/>
                    <a:pt x="599" y="386"/>
                    <a:pt x="577" y="365"/>
                  </a:cubicBezTo>
                  <a:cubicBezTo>
                    <a:pt x="537" y="326"/>
                    <a:pt x="498" y="287"/>
                    <a:pt x="458" y="249"/>
                  </a:cubicBezTo>
                  <a:cubicBezTo>
                    <a:pt x="455" y="245"/>
                    <a:pt x="451" y="242"/>
                    <a:pt x="447" y="239"/>
                  </a:cubicBezTo>
                  <a:cubicBezTo>
                    <a:pt x="445" y="241"/>
                    <a:pt x="443" y="243"/>
                    <a:pt x="442" y="24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a:grpSpLocks noChangeAspect="1"/>
            </p:cNvGrpSpPr>
            <p:nvPr/>
          </p:nvGrpSpPr>
          <p:grpSpPr>
            <a:xfrm>
              <a:off x="6564909" y="3384699"/>
              <a:ext cx="329836" cy="328639"/>
              <a:chOff x="3618897" y="2279040"/>
              <a:chExt cx="706229" cy="703668"/>
            </a:xfrm>
            <a:solidFill>
              <a:schemeClr val="bg1"/>
            </a:solidFill>
          </p:grpSpPr>
          <p:sp>
            <p:nvSpPr>
              <p:cNvPr id="19"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20"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21" name="Freeform 11"/>
              <p:cNvSpPr>
                <a:spLocks/>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grpSp>
      </p:grpSp>
      <p:grpSp>
        <p:nvGrpSpPr>
          <p:cNvPr id="22" name="组合 21"/>
          <p:cNvGrpSpPr/>
          <p:nvPr/>
        </p:nvGrpSpPr>
        <p:grpSpPr>
          <a:xfrm>
            <a:off x="969888" y="2628764"/>
            <a:ext cx="2499490" cy="1106114"/>
            <a:chOff x="1221767" y="2192338"/>
            <a:chExt cx="2370017" cy="1048817"/>
          </a:xfrm>
        </p:grpSpPr>
        <p:sp>
          <p:nvSpPr>
            <p:cNvPr id="23" name="矩形 22"/>
            <p:cNvSpPr/>
            <p:nvPr/>
          </p:nvSpPr>
          <p:spPr>
            <a:xfrm>
              <a:off x="1775119" y="2192338"/>
              <a:ext cx="1816665" cy="350201"/>
            </a:xfrm>
            <a:prstGeom prst="rect">
              <a:avLst/>
            </a:prstGeom>
          </p:spPr>
          <p:txBody>
            <a:bodyPr wrap="none">
              <a:spAutoFit/>
            </a:bodyPr>
            <a:lstStyle/>
            <a:p>
              <a:pPr algn="r"/>
              <a:r>
                <a:rPr lang="en-US" altLang="zh-CN" dirty="0">
                  <a:solidFill>
                    <a:schemeClr val="accent1"/>
                  </a:solidFill>
                  <a:latin typeface="+mn-ea"/>
                </a:rPr>
                <a:t>CLICK ADD TITLE</a:t>
              </a:r>
              <a:endParaRPr lang="zh-CN" altLang="en-US" dirty="0">
                <a:solidFill>
                  <a:schemeClr val="accent1"/>
                </a:solidFill>
                <a:latin typeface="+mn-ea"/>
              </a:endParaRPr>
            </a:p>
          </p:txBody>
        </p:sp>
        <p:sp>
          <p:nvSpPr>
            <p:cNvPr id="24" name="矩形 23"/>
            <p:cNvSpPr/>
            <p:nvPr/>
          </p:nvSpPr>
          <p:spPr>
            <a:xfrm>
              <a:off x="1221767" y="2523608"/>
              <a:ext cx="2370017" cy="717547"/>
            </a:xfrm>
            <a:prstGeom prst="rect">
              <a:avLst/>
            </a:prstGeom>
          </p:spPr>
          <p:txBody>
            <a:bodyPr wrap="square">
              <a:spAutoFit/>
            </a:bodyPr>
            <a:lstStyle/>
            <a:p>
              <a:pPr algn="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25" name="组合 24"/>
          <p:cNvGrpSpPr/>
          <p:nvPr/>
        </p:nvGrpSpPr>
        <p:grpSpPr>
          <a:xfrm>
            <a:off x="9389374" y="2628765"/>
            <a:ext cx="2499490" cy="1106114"/>
            <a:chOff x="3106598" y="5073134"/>
            <a:chExt cx="2370017" cy="1048817"/>
          </a:xfrm>
        </p:grpSpPr>
        <p:sp>
          <p:nvSpPr>
            <p:cNvPr id="26" name="矩形 25"/>
            <p:cNvSpPr/>
            <p:nvPr/>
          </p:nvSpPr>
          <p:spPr>
            <a:xfrm>
              <a:off x="3106598" y="5073134"/>
              <a:ext cx="1816665" cy="350201"/>
            </a:xfrm>
            <a:prstGeom prst="rect">
              <a:avLst/>
            </a:prstGeom>
          </p:spPr>
          <p:txBody>
            <a:bodyPr wrap="none">
              <a:spAutoFit/>
            </a:bodyPr>
            <a:lstStyle/>
            <a:p>
              <a:r>
                <a:rPr lang="en-US" altLang="zh-CN" dirty="0">
                  <a:solidFill>
                    <a:schemeClr val="accent2"/>
                  </a:solidFill>
                  <a:latin typeface="+mn-ea"/>
                </a:rPr>
                <a:t>CLICK ADD TITLE</a:t>
              </a:r>
              <a:endParaRPr lang="zh-CN" altLang="en-US" dirty="0">
                <a:solidFill>
                  <a:schemeClr val="accent2"/>
                </a:solidFill>
                <a:latin typeface="+mn-ea"/>
              </a:endParaRPr>
            </a:p>
          </p:txBody>
        </p:sp>
        <p:sp>
          <p:nvSpPr>
            <p:cNvPr id="27" name="矩形 26"/>
            <p:cNvSpPr/>
            <p:nvPr/>
          </p:nvSpPr>
          <p:spPr>
            <a:xfrm>
              <a:off x="3106598" y="5404404"/>
              <a:ext cx="2370017" cy="717547"/>
            </a:xfrm>
            <a:prstGeom prst="rect">
              <a:avLst/>
            </a:prstGeom>
          </p:spPr>
          <p:txBody>
            <a:bodyPr wrap="square">
              <a:spAutoFit/>
            </a:bodyPr>
            <a:lstStyle/>
            <a:p>
              <a:pP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28" name="组合 27"/>
          <p:cNvGrpSpPr/>
          <p:nvPr/>
        </p:nvGrpSpPr>
        <p:grpSpPr>
          <a:xfrm>
            <a:off x="969888" y="4839157"/>
            <a:ext cx="2499490" cy="1106114"/>
            <a:chOff x="1221767" y="2192338"/>
            <a:chExt cx="2370017" cy="1048817"/>
          </a:xfrm>
        </p:grpSpPr>
        <p:sp>
          <p:nvSpPr>
            <p:cNvPr id="29" name="矩形 28"/>
            <p:cNvSpPr/>
            <p:nvPr/>
          </p:nvSpPr>
          <p:spPr>
            <a:xfrm>
              <a:off x="1775119" y="2192338"/>
              <a:ext cx="1816665" cy="350201"/>
            </a:xfrm>
            <a:prstGeom prst="rect">
              <a:avLst/>
            </a:prstGeom>
          </p:spPr>
          <p:txBody>
            <a:bodyPr wrap="none">
              <a:spAutoFit/>
            </a:bodyPr>
            <a:lstStyle/>
            <a:p>
              <a:pPr algn="r"/>
              <a:r>
                <a:rPr lang="en-US" altLang="zh-CN" dirty="0">
                  <a:solidFill>
                    <a:schemeClr val="accent3"/>
                  </a:solidFill>
                  <a:latin typeface="+mn-ea"/>
                </a:rPr>
                <a:t>CLICK ADD TITLE</a:t>
              </a:r>
              <a:endParaRPr lang="zh-CN" altLang="en-US" dirty="0">
                <a:solidFill>
                  <a:schemeClr val="accent3"/>
                </a:solidFill>
                <a:latin typeface="+mn-ea"/>
              </a:endParaRPr>
            </a:p>
          </p:txBody>
        </p:sp>
        <p:sp>
          <p:nvSpPr>
            <p:cNvPr id="30" name="矩形 29"/>
            <p:cNvSpPr/>
            <p:nvPr/>
          </p:nvSpPr>
          <p:spPr>
            <a:xfrm>
              <a:off x="1221767" y="2523608"/>
              <a:ext cx="2370017" cy="717547"/>
            </a:xfrm>
            <a:prstGeom prst="rect">
              <a:avLst/>
            </a:prstGeom>
          </p:spPr>
          <p:txBody>
            <a:bodyPr wrap="square">
              <a:spAutoFit/>
            </a:bodyPr>
            <a:lstStyle/>
            <a:p>
              <a:pPr algn="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31" name="组合 30"/>
          <p:cNvGrpSpPr/>
          <p:nvPr/>
        </p:nvGrpSpPr>
        <p:grpSpPr>
          <a:xfrm>
            <a:off x="9389374" y="4839158"/>
            <a:ext cx="2499490" cy="1106114"/>
            <a:chOff x="3106598" y="5073134"/>
            <a:chExt cx="2370017" cy="1048817"/>
          </a:xfrm>
        </p:grpSpPr>
        <p:sp>
          <p:nvSpPr>
            <p:cNvPr id="32" name="矩形 31"/>
            <p:cNvSpPr/>
            <p:nvPr/>
          </p:nvSpPr>
          <p:spPr>
            <a:xfrm>
              <a:off x="3106598" y="5073134"/>
              <a:ext cx="1816665" cy="350201"/>
            </a:xfrm>
            <a:prstGeom prst="rect">
              <a:avLst/>
            </a:prstGeom>
          </p:spPr>
          <p:txBody>
            <a:bodyPr wrap="none">
              <a:spAutoFit/>
            </a:bodyPr>
            <a:lstStyle/>
            <a:p>
              <a:r>
                <a:rPr lang="en-US" altLang="zh-CN" dirty="0">
                  <a:solidFill>
                    <a:schemeClr val="accent4"/>
                  </a:solidFill>
                  <a:latin typeface="+mn-ea"/>
                </a:rPr>
                <a:t>CLICK ADD TITLE</a:t>
              </a:r>
              <a:endParaRPr lang="zh-CN" altLang="en-US" dirty="0">
                <a:solidFill>
                  <a:schemeClr val="accent4"/>
                </a:solidFill>
                <a:latin typeface="+mn-ea"/>
              </a:endParaRPr>
            </a:p>
          </p:txBody>
        </p:sp>
        <p:sp>
          <p:nvSpPr>
            <p:cNvPr id="33" name="矩形 32"/>
            <p:cNvSpPr/>
            <p:nvPr/>
          </p:nvSpPr>
          <p:spPr>
            <a:xfrm>
              <a:off x="3106598" y="5404404"/>
              <a:ext cx="2370017" cy="717547"/>
            </a:xfrm>
            <a:prstGeom prst="rect">
              <a:avLst/>
            </a:prstGeom>
          </p:spPr>
          <p:txBody>
            <a:bodyPr wrap="square">
              <a:spAutoFit/>
            </a:bodyPr>
            <a:lstStyle/>
            <a:p>
              <a:pPr>
                <a:lnSpc>
                  <a:spcPct val="130000"/>
                </a:lnSpc>
              </a:pPr>
              <a:r>
                <a:rPr lang="zh-CN" altLang="en-US" sz="1107" dirty="0">
                  <a:solidFill>
                    <a:schemeClr val="bg2">
                      <a:lumMod val="50000"/>
                    </a:schemeClr>
                  </a:solidFill>
                  <a:latin typeface="+mn-ea"/>
                </a:rPr>
                <a:t>Hunan magic rain Advertising CoLtd.professional professional team</a:t>
              </a:r>
            </a:p>
          </p:txBody>
        </p:sp>
      </p:grpSp>
      <p:sp>
        <p:nvSpPr>
          <p:cNvPr id="34" name="文本框 33"/>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文本框 34"/>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椭圆 35"/>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椭圆 36"/>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884387605"/>
      </p:ext>
    </p:extLst>
  </p:cSld>
  <p:clrMapOvr>
    <a:masterClrMapping/>
  </p:clrMapOvr>
  <mc:AlternateContent xmlns:mc="http://schemas.openxmlformats.org/markup-compatibility/2006" xmlns:p14="http://schemas.microsoft.com/office/powerpoint/2010/main">
    <mc:Choice Requires="p14">
      <p:transition spd="slow" p14:dur="1250" advTm="10000">
        <p14:switch dir="r"/>
      </p:transition>
    </mc:Choice>
    <mc:Fallback xmlns="">
      <p:transition spd="slow" advTm="10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16000" fill="hold" nodeType="withEffect" p14:presetBounceEnd="54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4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54000">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accel="16000" fill="hold" nodeType="withEffect" p14:presetBounceEnd="54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54000">
                                          <p:cBhvr additive="base">
                                            <p:cTn id="11" dur="500" fill="hold"/>
                                            <p:tgtEl>
                                              <p:spTgt spid="3"/>
                                            </p:tgtEl>
                                            <p:attrNameLst>
                                              <p:attrName>ppt_x</p:attrName>
                                            </p:attrNameLst>
                                          </p:cBhvr>
                                          <p:tavLst>
                                            <p:tav tm="0">
                                              <p:val>
                                                <p:strVal val="1+#ppt_w/2"/>
                                              </p:val>
                                            </p:tav>
                                            <p:tav tm="100000">
                                              <p:val>
                                                <p:strVal val="#ppt_x"/>
                                              </p:val>
                                            </p:tav>
                                          </p:tavLst>
                                        </p:anim>
                                        <p:anim calcmode="lin" valueType="num" p14:bounceEnd="54000">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500"/>
                                            <p:tgtEl>
                                              <p:spTgt spid="25"/>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16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accel="1600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500"/>
                                            <p:tgtEl>
                                              <p:spTgt spid="25"/>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74752" y="1898571"/>
            <a:ext cx="2752425" cy="4470180"/>
            <a:chOff x="923925" y="1800225"/>
            <a:chExt cx="2609850" cy="4238625"/>
          </a:xfrm>
        </p:grpSpPr>
        <p:pic>
          <p:nvPicPr>
            <p:cNvPr id="16" name="图片 15"/>
            <p:cNvPicPr>
              <a:picLocks noChangeAspect="1"/>
            </p:cNvPicPr>
            <p:nvPr/>
          </p:nvPicPr>
          <p:blipFill>
            <a:blip r:embed="rId3">
              <a:extLst>
                <a:ext uri="{28A0092B-C50C-407E-A947-70E740481C1C}">
                  <a14:useLocalDpi xmlns:a14="http://schemas.microsoft.com/office/drawing/2010/main" val="0"/>
                </a:ext>
              </a:extLst>
            </a:blip>
            <a:srcRect l="16225" t="34414" r="68469" b="38343"/>
            <a:stretch>
              <a:fillRect/>
            </a:stretch>
          </p:blipFill>
          <p:spPr>
            <a:xfrm>
              <a:off x="1387597" y="2159621"/>
              <a:ext cx="1765562" cy="1765562"/>
            </a:xfrm>
            <a:custGeom>
              <a:avLst/>
              <a:gdLst>
                <a:gd name="connsiteX0" fmla="*/ 660400 w 1320800"/>
                <a:gd name="connsiteY0" fmla="*/ 0 h 1320800"/>
                <a:gd name="connsiteX1" fmla="*/ 1320800 w 1320800"/>
                <a:gd name="connsiteY1" fmla="*/ 660400 h 1320800"/>
                <a:gd name="connsiteX2" fmla="*/ 660400 w 1320800"/>
                <a:gd name="connsiteY2" fmla="*/ 1320800 h 1320800"/>
                <a:gd name="connsiteX3" fmla="*/ 0 w 1320800"/>
                <a:gd name="connsiteY3" fmla="*/ 660400 h 1320800"/>
                <a:gd name="connsiteX4" fmla="*/ 660400 w 1320800"/>
                <a:gd name="connsiteY4" fmla="*/ 0 h 132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800" h="1320800">
                  <a:moveTo>
                    <a:pt x="660400" y="0"/>
                  </a:moveTo>
                  <a:cubicBezTo>
                    <a:pt x="1025129" y="0"/>
                    <a:pt x="1320800" y="295671"/>
                    <a:pt x="1320800" y="660400"/>
                  </a:cubicBezTo>
                  <a:cubicBezTo>
                    <a:pt x="1320800" y="1025129"/>
                    <a:pt x="1025129" y="1320800"/>
                    <a:pt x="660400" y="1320800"/>
                  </a:cubicBezTo>
                  <a:cubicBezTo>
                    <a:pt x="295671" y="1320800"/>
                    <a:pt x="0" y="1025129"/>
                    <a:pt x="0" y="660400"/>
                  </a:cubicBezTo>
                  <a:cubicBezTo>
                    <a:pt x="0" y="295671"/>
                    <a:pt x="295671" y="0"/>
                    <a:pt x="660400" y="0"/>
                  </a:cubicBezTo>
                  <a:close/>
                </a:path>
              </a:pathLst>
            </a:custGeom>
          </p:spPr>
        </p:pic>
        <p:grpSp>
          <p:nvGrpSpPr>
            <p:cNvPr id="17" name="组合 16"/>
            <p:cNvGrpSpPr/>
            <p:nvPr/>
          </p:nvGrpSpPr>
          <p:grpSpPr>
            <a:xfrm>
              <a:off x="1318806" y="4565061"/>
              <a:ext cx="1903144" cy="1258815"/>
              <a:chOff x="1135479" y="4289425"/>
              <a:chExt cx="1903144" cy="1258815"/>
            </a:xfrm>
          </p:grpSpPr>
          <p:sp>
            <p:nvSpPr>
              <p:cNvPr id="18" name="矩形 17"/>
              <p:cNvSpPr/>
              <p:nvPr/>
            </p:nvSpPr>
            <p:spPr>
              <a:xfrm>
                <a:off x="1207501" y="4289425"/>
                <a:ext cx="1816665" cy="350201"/>
              </a:xfrm>
              <a:prstGeom prst="rect">
                <a:avLst/>
              </a:prstGeom>
            </p:spPr>
            <p:txBody>
              <a:bodyPr wrap="none">
                <a:spAutoFit/>
              </a:bodyPr>
              <a:lstStyle/>
              <a:p>
                <a:pPr algn="r"/>
                <a:r>
                  <a:rPr lang="en-US" altLang="zh-CN" dirty="0">
                    <a:solidFill>
                      <a:schemeClr val="accent1"/>
                    </a:solidFill>
                    <a:latin typeface="+mn-ea"/>
                  </a:rPr>
                  <a:t>CLICK ADD TITLE</a:t>
                </a:r>
                <a:endParaRPr lang="zh-CN" altLang="en-US" dirty="0">
                  <a:solidFill>
                    <a:schemeClr val="accent1"/>
                  </a:solidFill>
                  <a:latin typeface="+mn-ea"/>
                </a:endParaRPr>
              </a:p>
            </p:txBody>
          </p:sp>
          <p:sp>
            <p:nvSpPr>
              <p:cNvPr id="19" name="矩形 18"/>
              <p:cNvSpPr/>
              <p:nvPr/>
            </p:nvSpPr>
            <p:spPr>
              <a:xfrm>
                <a:off x="1135479" y="4620695"/>
                <a:ext cx="1903144" cy="927545"/>
              </a:xfrm>
              <a:prstGeom prst="rect">
                <a:avLst/>
              </a:prstGeom>
            </p:spPr>
            <p:txBody>
              <a:bodyPr wrap="square">
                <a:spAutoFit/>
              </a:bodyPr>
              <a:lstStyle/>
              <a:p>
                <a:pPr algn="ctr">
                  <a:lnSpc>
                    <a:spcPct val="130000"/>
                  </a:lnSpc>
                </a:pPr>
                <a:r>
                  <a:rPr lang="zh-CN" altLang="en-US" sz="1107" dirty="0">
                    <a:solidFill>
                      <a:schemeClr val="bg2">
                        <a:lumMod val="50000"/>
                      </a:schemeClr>
                    </a:solidFill>
                    <a:latin typeface="+mn-ea"/>
                  </a:rPr>
                  <a:t>Hunan magic rain Advertising CoLtd.professional professional team</a:t>
                </a:r>
              </a:p>
            </p:txBody>
          </p:sp>
        </p:grpSp>
        <p:sp>
          <p:nvSpPr>
            <p:cNvPr id="28" name="矩形 27"/>
            <p:cNvSpPr/>
            <p:nvPr/>
          </p:nvSpPr>
          <p:spPr>
            <a:xfrm>
              <a:off x="923925" y="1800225"/>
              <a:ext cx="2609850" cy="423862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5053163" y="1898571"/>
            <a:ext cx="2752425" cy="4470180"/>
            <a:chOff x="4791075" y="1800225"/>
            <a:chExt cx="2609850" cy="4238625"/>
          </a:xfrm>
        </p:grpSpPr>
        <p:pic>
          <p:nvPicPr>
            <p:cNvPr id="15" name="图片 14"/>
            <p:cNvPicPr>
              <a:picLocks noChangeAspect="1"/>
            </p:cNvPicPr>
            <p:nvPr/>
          </p:nvPicPr>
          <p:blipFill>
            <a:blip r:embed="rId3">
              <a:extLst>
                <a:ext uri="{28A0092B-C50C-407E-A947-70E740481C1C}">
                  <a14:useLocalDpi xmlns:a14="http://schemas.microsoft.com/office/drawing/2010/main" val="0"/>
                </a:ext>
              </a:extLst>
            </a:blip>
            <a:srcRect l="41464" t="34414" r="43230" b="38343"/>
            <a:stretch>
              <a:fillRect/>
            </a:stretch>
          </p:blipFill>
          <p:spPr>
            <a:xfrm>
              <a:off x="5213219" y="2159621"/>
              <a:ext cx="1765562" cy="1765562"/>
            </a:xfrm>
            <a:custGeom>
              <a:avLst/>
              <a:gdLst>
                <a:gd name="connsiteX0" fmla="*/ 660400 w 1320800"/>
                <a:gd name="connsiteY0" fmla="*/ 0 h 1320800"/>
                <a:gd name="connsiteX1" fmla="*/ 1320800 w 1320800"/>
                <a:gd name="connsiteY1" fmla="*/ 660400 h 1320800"/>
                <a:gd name="connsiteX2" fmla="*/ 660400 w 1320800"/>
                <a:gd name="connsiteY2" fmla="*/ 1320800 h 1320800"/>
                <a:gd name="connsiteX3" fmla="*/ 0 w 1320800"/>
                <a:gd name="connsiteY3" fmla="*/ 660400 h 1320800"/>
                <a:gd name="connsiteX4" fmla="*/ 660400 w 1320800"/>
                <a:gd name="connsiteY4" fmla="*/ 0 h 132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800" h="1320800">
                  <a:moveTo>
                    <a:pt x="660400" y="0"/>
                  </a:moveTo>
                  <a:cubicBezTo>
                    <a:pt x="1025129" y="0"/>
                    <a:pt x="1320800" y="295671"/>
                    <a:pt x="1320800" y="660400"/>
                  </a:cubicBezTo>
                  <a:cubicBezTo>
                    <a:pt x="1320800" y="1025129"/>
                    <a:pt x="1025129" y="1320800"/>
                    <a:pt x="660400" y="1320800"/>
                  </a:cubicBezTo>
                  <a:cubicBezTo>
                    <a:pt x="295671" y="1320800"/>
                    <a:pt x="0" y="1025129"/>
                    <a:pt x="0" y="660400"/>
                  </a:cubicBezTo>
                  <a:cubicBezTo>
                    <a:pt x="0" y="295671"/>
                    <a:pt x="295671" y="0"/>
                    <a:pt x="660400" y="0"/>
                  </a:cubicBezTo>
                  <a:close/>
                </a:path>
              </a:pathLst>
            </a:custGeom>
          </p:spPr>
        </p:pic>
        <p:grpSp>
          <p:nvGrpSpPr>
            <p:cNvPr id="22" name="组合 21"/>
            <p:cNvGrpSpPr/>
            <p:nvPr/>
          </p:nvGrpSpPr>
          <p:grpSpPr>
            <a:xfrm>
              <a:off x="5144428" y="4565061"/>
              <a:ext cx="1903144" cy="1258815"/>
              <a:chOff x="1135479" y="4289425"/>
              <a:chExt cx="1903144" cy="1258815"/>
            </a:xfrm>
          </p:grpSpPr>
          <p:sp>
            <p:nvSpPr>
              <p:cNvPr id="23" name="矩形 22"/>
              <p:cNvSpPr/>
              <p:nvPr/>
            </p:nvSpPr>
            <p:spPr>
              <a:xfrm>
                <a:off x="1207501" y="4289425"/>
                <a:ext cx="1816665" cy="350201"/>
              </a:xfrm>
              <a:prstGeom prst="rect">
                <a:avLst/>
              </a:prstGeom>
            </p:spPr>
            <p:txBody>
              <a:bodyPr wrap="none">
                <a:spAutoFit/>
              </a:bodyPr>
              <a:lstStyle/>
              <a:p>
                <a:pPr algn="r"/>
                <a:r>
                  <a:rPr lang="en-US" altLang="zh-CN" dirty="0">
                    <a:solidFill>
                      <a:schemeClr val="accent2"/>
                    </a:solidFill>
                    <a:latin typeface="+mn-ea"/>
                  </a:rPr>
                  <a:t>CLICK ADD TITLE</a:t>
                </a:r>
                <a:endParaRPr lang="zh-CN" altLang="en-US" dirty="0">
                  <a:solidFill>
                    <a:schemeClr val="accent2"/>
                  </a:solidFill>
                  <a:latin typeface="+mn-ea"/>
                </a:endParaRPr>
              </a:p>
            </p:txBody>
          </p:sp>
          <p:sp>
            <p:nvSpPr>
              <p:cNvPr id="24" name="矩形 23"/>
              <p:cNvSpPr/>
              <p:nvPr/>
            </p:nvSpPr>
            <p:spPr>
              <a:xfrm>
                <a:off x="1135479" y="4620695"/>
                <a:ext cx="1903144" cy="927545"/>
              </a:xfrm>
              <a:prstGeom prst="rect">
                <a:avLst/>
              </a:prstGeom>
            </p:spPr>
            <p:txBody>
              <a:bodyPr wrap="square">
                <a:spAutoFit/>
              </a:bodyPr>
              <a:lstStyle/>
              <a:p>
                <a:pPr algn="ctr">
                  <a:lnSpc>
                    <a:spcPct val="130000"/>
                  </a:lnSpc>
                </a:pPr>
                <a:r>
                  <a:rPr lang="zh-CN" altLang="en-US" sz="1107" dirty="0">
                    <a:solidFill>
                      <a:schemeClr val="bg2">
                        <a:lumMod val="50000"/>
                      </a:schemeClr>
                    </a:solidFill>
                    <a:latin typeface="+mn-ea"/>
                  </a:rPr>
                  <a:t>Hunan magic rain Advertising CoLtd.professional professional team</a:t>
                </a:r>
              </a:p>
            </p:txBody>
          </p:sp>
        </p:grpSp>
        <p:sp>
          <p:nvSpPr>
            <p:cNvPr id="29" name="矩形 28"/>
            <p:cNvSpPr/>
            <p:nvPr/>
          </p:nvSpPr>
          <p:spPr>
            <a:xfrm>
              <a:off x="4791075" y="1800225"/>
              <a:ext cx="2609850" cy="423862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9082113" y="1898571"/>
            <a:ext cx="2752425" cy="4470180"/>
            <a:chOff x="8611327" y="1800225"/>
            <a:chExt cx="2609850" cy="4238625"/>
          </a:xfrm>
        </p:grpSpPr>
        <p:pic>
          <p:nvPicPr>
            <p:cNvPr id="14" name="图片 13"/>
            <p:cNvPicPr>
              <a:picLocks noChangeAspect="1"/>
            </p:cNvPicPr>
            <p:nvPr/>
          </p:nvPicPr>
          <p:blipFill>
            <a:blip r:embed="rId3">
              <a:extLst>
                <a:ext uri="{28A0092B-C50C-407E-A947-70E740481C1C}">
                  <a14:useLocalDpi xmlns:a14="http://schemas.microsoft.com/office/drawing/2010/main" val="0"/>
                </a:ext>
              </a:extLst>
            </a:blip>
            <a:srcRect l="66851" t="34414" r="17844" b="38343"/>
            <a:stretch>
              <a:fillRect/>
            </a:stretch>
          </p:blipFill>
          <p:spPr>
            <a:xfrm>
              <a:off x="9038841" y="2159621"/>
              <a:ext cx="1765562" cy="1765562"/>
            </a:xfrm>
            <a:custGeom>
              <a:avLst/>
              <a:gdLst>
                <a:gd name="connsiteX0" fmla="*/ 660400 w 1320800"/>
                <a:gd name="connsiteY0" fmla="*/ 0 h 1320800"/>
                <a:gd name="connsiteX1" fmla="*/ 1320800 w 1320800"/>
                <a:gd name="connsiteY1" fmla="*/ 660400 h 1320800"/>
                <a:gd name="connsiteX2" fmla="*/ 660400 w 1320800"/>
                <a:gd name="connsiteY2" fmla="*/ 1320800 h 1320800"/>
                <a:gd name="connsiteX3" fmla="*/ 0 w 1320800"/>
                <a:gd name="connsiteY3" fmla="*/ 660400 h 1320800"/>
                <a:gd name="connsiteX4" fmla="*/ 660400 w 1320800"/>
                <a:gd name="connsiteY4" fmla="*/ 0 h 132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800" h="1320800">
                  <a:moveTo>
                    <a:pt x="660400" y="0"/>
                  </a:moveTo>
                  <a:cubicBezTo>
                    <a:pt x="1025129" y="0"/>
                    <a:pt x="1320800" y="295671"/>
                    <a:pt x="1320800" y="660400"/>
                  </a:cubicBezTo>
                  <a:cubicBezTo>
                    <a:pt x="1320800" y="1025129"/>
                    <a:pt x="1025129" y="1320800"/>
                    <a:pt x="660400" y="1320800"/>
                  </a:cubicBezTo>
                  <a:cubicBezTo>
                    <a:pt x="295671" y="1320800"/>
                    <a:pt x="0" y="1025129"/>
                    <a:pt x="0" y="660400"/>
                  </a:cubicBezTo>
                  <a:cubicBezTo>
                    <a:pt x="0" y="295671"/>
                    <a:pt x="295671" y="0"/>
                    <a:pt x="660400" y="0"/>
                  </a:cubicBezTo>
                  <a:close/>
                </a:path>
              </a:pathLst>
            </a:custGeom>
          </p:spPr>
        </p:pic>
        <p:grpSp>
          <p:nvGrpSpPr>
            <p:cNvPr id="25" name="组合 24"/>
            <p:cNvGrpSpPr/>
            <p:nvPr/>
          </p:nvGrpSpPr>
          <p:grpSpPr>
            <a:xfrm>
              <a:off x="8964680" y="4565061"/>
              <a:ext cx="1903144" cy="1258815"/>
              <a:chOff x="1135479" y="4289425"/>
              <a:chExt cx="1903144" cy="1258815"/>
            </a:xfrm>
          </p:grpSpPr>
          <p:sp>
            <p:nvSpPr>
              <p:cNvPr id="26" name="矩形 25"/>
              <p:cNvSpPr/>
              <p:nvPr/>
            </p:nvSpPr>
            <p:spPr>
              <a:xfrm>
                <a:off x="1207501" y="4289425"/>
                <a:ext cx="1816665" cy="350201"/>
              </a:xfrm>
              <a:prstGeom prst="rect">
                <a:avLst/>
              </a:prstGeom>
            </p:spPr>
            <p:txBody>
              <a:bodyPr wrap="none">
                <a:spAutoFit/>
              </a:bodyPr>
              <a:lstStyle/>
              <a:p>
                <a:pPr algn="r"/>
                <a:r>
                  <a:rPr lang="en-US" altLang="zh-CN" dirty="0">
                    <a:solidFill>
                      <a:schemeClr val="accent3"/>
                    </a:solidFill>
                    <a:latin typeface="+mn-ea"/>
                  </a:rPr>
                  <a:t>CLICK ADD TITLE</a:t>
                </a:r>
                <a:endParaRPr lang="zh-CN" altLang="en-US" dirty="0">
                  <a:solidFill>
                    <a:schemeClr val="accent3"/>
                  </a:solidFill>
                  <a:latin typeface="+mn-ea"/>
                </a:endParaRPr>
              </a:p>
            </p:txBody>
          </p:sp>
          <p:sp>
            <p:nvSpPr>
              <p:cNvPr id="27" name="矩形 26"/>
              <p:cNvSpPr/>
              <p:nvPr/>
            </p:nvSpPr>
            <p:spPr>
              <a:xfrm>
                <a:off x="1135479" y="4620695"/>
                <a:ext cx="1903144" cy="927545"/>
              </a:xfrm>
              <a:prstGeom prst="rect">
                <a:avLst/>
              </a:prstGeom>
            </p:spPr>
            <p:txBody>
              <a:bodyPr wrap="square">
                <a:spAutoFit/>
              </a:bodyPr>
              <a:lstStyle/>
              <a:p>
                <a:pPr algn="ctr">
                  <a:lnSpc>
                    <a:spcPct val="130000"/>
                  </a:lnSpc>
                </a:pPr>
                <a:r>
                  <a:rPr lang="zh-CN" altLang="en-US" sz="1107" dirty="0">
                    <a:solidFill>
                      <a:schemeClr val="bg2">
                        <a:lumMod val="50000"/>
                      </a:schemeClr>
                    </a:solidFill>
                    <a:latin typeface="+mn-ea"/>
                  </a:rPr>
                  <a:t>Hunan magic rain Advertising CoLtd.professional professional team</a:t>
                </a:r>
              </a:p>
            </p:txBody>
          </p:sp>
        </p:grpSp>
        <p:sp>
          <p:nvSpPr>
            <p:cNvPr id="30" name="矩形 29"/>
            <p:cNvSpPr/>
            <p:nvPr/>
          </p:nvSpPr>
          <p:spPr>
            <a:xfrm>
              <a:off x="8611327" y="1800225"/>
              <a:ext cx="2609850" cy="423862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文本框 19"/>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文本框 20"/>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椭圆 30"/>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931462531"/>
      </p:ext>
    </p:extLst>
  </p:cSld>
  <p:clrMapOvr>
    <a:masterClrMapping/>
  </p:clrMapOvr>
  <mc:AlternateContent xmlns:mc="http://schemas.openxmlformats.org/markup-compatibility/2006" xmlns:p14="http://schemas.microsoft.com/office/powerpoint/2010/main">
    <mc:Choice Requires="p14">
      <p:transition spd="slow" p14:dur="1250" advTm="10000">
        <p14:switch dir="r"/>
      </p:transition>
    </mc:Choice>
    <mc:Fallback xmlns="">
      <p:transition spd="slow" advTm="10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0000" fill="hold" nodeType="withEffect" p14:presetBounceEnd="62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2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62000">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20000" fill="hold" nodeType="afterEffect" p14:presetBounceEnd="62000">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14:bounceEnd="62000">
                                          <p:cBhvr additive="base">
                                            <p:cTn id="12" dur="500" fill="hold"/>
                                            <p:tgtEl>
                                              <p:spTgt spid="3"/>
                                            </p:tgtEl>
                                            <p:attrNameLst>
                                              <p:attrName>ppt_x</p:attrName>
                                            </p:attrNameLst>
                                          </p:cBhvr>
                                          <p:tavLst>
                                            <p:tav tm="0">
                                              <p:val>
                                                <p:strVal val="#ppt_x"/>
                                              </p:val>
                                            </p:tav>
                                            <p:tav tm="100000">
                                              <p:val>
                                                <p:strVal val="#ppt_x"/>
                                              </p:val>
                                            </p:tav>
                                          </p:tavLst>
                                        </p:anim>
                                        <p:anim calcmode="lin" valueType="num" p14:bounceEnd="62000">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20000" fill="hold" nodeType="afterEffect" p14:presetBounceEnd="62000">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14:bounceEnd="62000">
                                          <p:cBhvr additive="base">
                                            <p:cTn id="17" dur="500" fill="hold"/>
                                            <p:tgtEl>
                                              <p:spTgt spid="4"/>
                                            </p:tgtEl>
                                            <p:attrNameLst>
                                              <p:attrName>ppt_x</p:attrName>
                                            </p:attrNameLst>
                                          </p:cBhvr>
                                          <p:tavLst>
                                            <p:tav tm="0">
                                              <p:val>
                                                <p:strVal val="#ppt_x"/>
                                              </p:val>
                                            </p:tav>
                                            <p:tav tm="100000">
                                              <p:val>
                                                <p:strVal val="#ppt_x"/>
                                              </p:val>
                                            </p:tav>
                                          </p:tavLst>
                                        </p:anim>
                                        <p:anim calcmode="lin" valueType="num" p14:bounceEnd="62000">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2000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2000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5"/>
          <p:cNvSpPr>
            <a:spLocks/>
          </p:cNvSpPr>
          <p:nvPr/>
        </p:nvSpPr>
        <p:spPr bwMode="auto">
          <a:xfrm>
            <a:off x="3820805" y="3716102"/>
            <a:ext cx="5217141" cy="1885056"/>
          </a:xfrm>
          <a:custGeom>
            <a:avLst/>
            <a:gdLst>
              <a:gd name="T0" fmla="*/ 122 w 1627"/>
              <a:gd name="T1" fmla="*/ 0 h 588"/>
              <a:gd name="T2" fmla="*/ 85 w 1627"/>
              <a:gd name="T3" fmla="*/ 104 h 588"/>
              <a:gd name="T4" fmla="*/ 151 w 1627"/>
              <a:gd name="T5" fmla="*/ 265 h 588"/>
              <a:gd name="T6" fmla="*/ 366 w 1627"/>
              <a:gd name="T7" fmla="*/ 396 h 588"/>
              <a:gd name="T8" fmla="*/ 867 w 1627"/>
              <a:gd name="T9" fmla="*/ 471 h 588"/>
              <a:gd name="T10" fmla="*/ 1323 w 1627"/>
              <a:gd name="T11" fmla="*/ 380 h 588"/>
              <a:gd name="T12" fmla="*/ 1500 w 1627"/>
              <a:gd name="T13" fmla="*/ 263 h 588"/>
              <a:gd name="T14" fmla="*/ 1563 w 1627"/>
              <a:gd name="T15" fmla="*/ 101 h 588"/>
              <a:gd name="T16" fmla="*/ 1533 w 1627"/>
              <a:gd name="T17" fmla="*/ 7 h 588"/>
              <a:gd name="T18" fmla="*/ 1548 w 1627"/>
              <a:gd name="T19" fmla="*/ 22 h 588"/>
              <a:gd name="T20" fmla="*/ 1624 w 1627"/>
              <a:gd name="T21" fmla="*/ 199 h 588"/>
              <a:gd name="T22" fmla="*/ 1569 w 1627"/>
              <a:gd name="T23" fmla="*/ 333 h 588"/>
              <a:gd name="T24" fmla="*/ 1418 w 1627"/>
              <a:gd name="T25" fmla="*/ 452 h 588"/>
              <a:gd name="T26" fmla="*/ 1082 w 1627"/>
              <a:gd name="T27" fmla="*/ 560 h 588"/>
              <a:gd name="T28" fmla="*/ 626 w 1627"/>
              <a:gd name="T29" fmla="*/ 569 h 588"/>
              <a:gd name="T30" fmla="*/ 202 w 1627"/>
              <a:gd name="T31" fmla="*/ 437 h 588"/>
              <a:gd name="T32" fmla="*/ 82 w 1627"/>
              <a:gd name="T33" fmla="*/ 339 h 588"/>
              <a:gd name="T34" fmla="*/ 78 w 1627"/>
              <a:gd name="T35" fmla="*/ 43 h 588"/>
              <a:gd name="T36" fmla="*/ 114 w 1627"/>
              <a:gd name="T37" fmla="*/ 6 h 588"/>
              <a:gd name="T38" fmla="*/ 122 w 1627"/>
              <a:gd name="T39" fmla="*/ 0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27" h="588">
                <a:moveTo>
                  <a:pt x="122" y="0"/>
                </a:moveTo>
                <a:cubicBezTo>
                  <a:pt x="103" y="34"/>
                  <a:pt x="87" y="67"/>
                  <a:pt x="85" y="104"/>
                </a:cubicBezTo>
                <a:cubicBezTo>
                  <a:pt x="80" y="169"/>
                  <a:pt x="108" y="221"/>
                  <a:pt x="151" y="265"/>
                </a:cubicBezTo>
                <a:cubicBezTo>
                  <a:pt x="211" y="328"/>
                  <a:pt x="286" y="366"/>
                  <a:pt x="366" y="396"/>
                </a:cubicBezTo>
                <a:cubicBezTo>
                  <a:pt x="528" y="456"/>
                  <a:pt x="696" y="475"/>
                  <a:pt x="867" y="471"/>
                </a:cubicBezTo>
                <a:cubicBezTo>
                  <a:pt x="1024" y="467"/>
                  <a:pt x="1177" y="442"/>
                  <a:pt x="1323" y="380"/>
                </a:cubicBezTo>
                <a:cubicBezTo>
                  <a:pt x="1389" y="351"/>
                  <a:pt x="1450" y="316"/>
                  <a:pt x="1500" y="263"/>
                </a:cubicBezTo>
                <a:cubicBezTo>
                  <a:pt x="1543" y="218"/>
                  <a:pt x="1572" y="165"/>
                  <a:pt x="1563" y="101"/>
                </a:cubicBezTo>
                <a:cubicBezTo>
                  <a:pt x="1558" y="68"/>
                  <a:pt x="1542" y="36"/>
                  <a:pt x="1533" y="7"/>
                </a:cubicBezTo>
                <a:cubicBezTo>
                  <a:pt x="1535" y="9"/>
                  <a:pt x="1542" y="15"/>
                  <a:pt x="1548" y="22"/>
                </a:cubicBezTo>
                <a:cubicBezTo>
                  <a:pt x="1595" y="72"/>
                  <a:pt x="1627" y="128"/>
                  <a:pt x="1624" y="199"/>
                </a:cubicBezTo>
                <a:cubicBezTo>
                  <a:pt x="1622" y="250"/>
                  <a:pt x="1601" y="294"/>
                  <a:pt x="1569" y="333"/>
                </a:cubicBezTo>
                <a:cubicBezTo>
                  <a:pt x="1528" y="384"/>
                  <a:pt x="1475" y="421"/>
                  <a:pt x="1418" y="452"/>
                </a:cubicBezTo>
                <a:cubicBezTo>
                  <a:pt x="1312" y="508"/>
                  <a:pt x="1199" y="540"/>
                  <a:pt x="1082" y="560"/>
                </a:cubicBezTo>
                <a:cubicBezTo>
                  <a:pt x="931" y="585"/>
                  <a:pt x="779" y="588"/>
                  <a:pt x="626" y="569"/>
                </a:cubicBezTo>
                <a:cubicBezTo>
                  <a:pt x="477" y="550"/>
                  <a:pt x="333" y="514"/>
                  <a:pt x="202" y="437"/>
                </a:cubicBezTo>
                <a:cubicBezTo>
                  <a:pt x="157" y="411"/>
                  <a:pt x="116" y="379"/>
                  <a:pt x="82" y="339"/>
                </a:cubicBezTo>
                <a:cubicBezTo>
                  <a:pt x="2" y="246"/>
                  <a:pt x="0" y="138"/>
                  <a:pt x="78" y="43"/>
                </a:cubicBezTo>
                <a:cubicBezTo>
                  <a:pt x="90" y="30"/>
                  <a:pt x="102" y="18"/>
                  <a:pt x="114" y="6"/>
                </a:cubicBezTo>
                <a:cubicBezTo>
                  <a:pt x="116" y="3"/>
                  <a:pt x="119" y="2"/>
                  <a:pt x="122"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52" name="组合 51"/>
          <p:cNvGrpSpPr/>
          <p:nvPr/>
        </p:nvGrpSpPr>
        <p:grpSpPr>
          <a:xfrm>
            <a:off x="818520" y="2303186"/>
            <a:ext cx="2499490" cy="1106114"/>
            <a:chOff x="1221767" y="2192338"/>
            <a:chExt cx="2370017" cy="1048817"/>
          </a:xfrm>
        </p:grpSpPr>
        <p:sp>
          <p:nvSpPr>
            <p:cNvPr id="53" name="矩形 52"/>
            <p:cNvSpPr/>
            <p:nvPr/>
          </p:nvSpPr>
          <p:spPr>
            <a:xfrm>
              <a:off x="1775119" y="2192338"/>
              <a:ext cx="1816665" cy="350201"/>
            </a:xfrm>
            <a:prstGeom prst="rect">
              <a:avLst/>
            </a:prstGeom>
          </p:spPr>
          <p:txBody>
            <a:bodyPr wrap="none">
              <a:spAutoFit/>
            </a:bodyPr>
            <a:lstStyle/>
            <a:p>
              <a:pPr algn="r"/>
              <a:r>
                <a:rPr lang="en-US" altLang="zh-CN" dirty="0">
                  <a:solidFill>
                    <a:schemeClr val="accent1"/>
                  </a:solidFill>
                  <a:latin typeface="+mn-ea"/>
                </a:rPr>
                <a:t>CLICK ADD TITLE</a:t>
              </a:r>
              <a:endParaRPr lang="zh-CN" altLang="en-US" dirty="0">
                <a:solidFill>
                  <a:schemeClr val="accent1"/>
                </a:solidFill>
                <a:latin typeface="+mn-ea"/>
              </a:endParaRPr>
            </a:p>
          </p:txBody>
        </p:sp>
        <p:sp>
          <p:nvSpPr>
            <p:cNvPr id="54" name="矩形 53"/>
            <p:cNvSpPr/>
            <p:nvPr/>
          </p:nvSpPr>
          <p:spPr>
            <a:xfrm>
              <a:off x="1221767" y="2523608"/>
              <a:ext cx="2370017" cy="717547"/>
            </a:xfrm>
            <a:prstGeom prst="rect">
              <a:avLst/>
            </a:prstGeom>
          </p:spPr>
          <p:txBody>
            <a:bodyPr wrap="square">
              <a:spAutoFit/>
            </a:bodyPr>
            <a:lstStyle/>
            <a:p>
              <a:pPr algn="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55" name="组合 54"/>
          <p:cNvGrpSpPr/>
          <p:nvPr/>
        </p:nvGrpSpPr>
        <p:grpSpPr>
          <a:xfrm>
            <a:off x="9596094" y="2303187"/>
            <a:ext cx="2499490" cy="1106114"/>
            <a:chOff x="3106598" y="5073134"/>
            <a:chExt cx="2370017" cy="1048817"/>
          </a:xfrm>
        </p:grpSpPr>
        <p:sp>
          <p:nvSpPr>
            <p:cNvPr id="56" name="矩形 55"/>
            <p:cNvSpPr/>
            <p:nvPr/>
          </p:nvSpPr>
          <p:spPr>
            <a:xfrm>
              <a:off x="3106598" y="5073134"/>
              <a:ext cx="1816665" cy="350201"/>
            </a:xfrm>
            <a:prstGeom prst="rect">
              <a:avLst/>
            </a:prstGeom>
          </p:spPr>
          <p:txBody>
            <a:bodyPr wrap="none">
              <a:spAutoFit/>
            </a:bodyPr>
            <a:lstStyle/>
            <a:p>
              <a:r>
                <a:rPr lang="en-US" altLang="zh-CN" dirty="0">
                  <a:solidFill>
                    <a:schemeClr val="accent4"/>
                  </a:solidFill>
                  <a:latin typeface="+mn-ea"/>
                </a:rPr>
                <a:t>CLICK ADD TITLE</a:t>
              </a:r>
              <a:endParaRPr lang="zh-CN" altLang="en-US" dirty="0">
                <a:solidFill>
                  <a:schemeClr val="accent4"/>
                </a:solidFill>
                <a:latin typeface="+mn-ea"/>
              </a:endParaRPr>
            </a:p>
          </p:txBody>
        </p:sp>
        <p:sp>
          <p:nvSpPr>
            <p:cNvPr id="57" name="矩形 56"/>
            <p:cNvSpPr/>
            <p:nvPr/>
          </p:nvSpPr>
          <p:spPr>
            <a:xfrm>
              <a:off x="3106598" y="5404404"/>
              <a:ext cx="2370017" cy="717547"/>
            </a:xfrm>
            <a:prstGeom prst="rect">
              <a:avLst/>
            </a:prstGeom>
          </p:spPr>
          <p:txBody>
            <a:bodyPr wrap="square">
              <a:spAutoFit/>
            </a:bodyPr>
            <a:lstStyle/>
            <a:p>
              <a:pP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58" name="组合 57"/>
          <p:cNvGrpSpPr/>
          <p:nvPr/>
        </p:nvGrpSpPr>
        <p:grpSpPr>
          <a:xfrm>
            <a:off x="818520" y="3707173"/>
            <a:ext cx="2499490" cy="1106114"/>
            <a:chOff x="1221767" y="2192338"/>
            <a:chExt cx="2370017" cy="1048817"/>
          </a:xfrm>
        </p:grpSpPr>
        <p:sp>
          <p:nvSpPr>
            <p:cNvPr id="59" name="矩形 58"/>
            <p:cNvSpPr/>
            <p:nvPr/>
          </p:nvSpPr>
          <p:spPr>
            <a:xfrm>
              <a:off x="1775119" y="2192338"/>
              <a:ext cx="1816665" cy="350201"/>
            </a:xfrm>
            <a:prstGeom prst="rect">
              <a:avLst/>
            </a:prstGeom>
          </p:spPr>
          <p:txBody>
            <a:bodyPr wrap="none">
              <a:spAutoFit/>
            </a:bodyPr>
            <a:lstStyle/>
            <a:p>
              <a:pPr algn="r"/>
              <a:r>
                <a:rPr lang="en-US" altLang="zh-CN" dirty="0">
                  <a:solidFill>
                    <a:schemeClr val="accent2"/>
                  </a:solidFill>
                  <a:latin typeface="+mn-ea"/>
                </a:rPr>
                <a:t>CLICK ADD TITLE</a:t>
              </a:r>
              <a:endParaRPr lang="zh-CN" altLang="en-US" dirty="0">
                <a:solidFill>
                  <a:schemeClr val="accent2"/>
                </a:solidFill>
                <a:latin typeface="+mn-ea"/>
              </a:endParaRPr>
            </a:p>
          </p:txBody>
        </p:sp>
        <p:sp>
          <p:nvSpPr>
            <p:cNvPr id="60" name="矩形 59"/>
            <p:cNvSpPr/>
            <p:nvPr/>
          </p:nvSpPr>
          <p:spPr>
            <a:xfrm>
              <a:off x="1221767" y="2523608"/>
              <a:ext cx="2370017" cy="717547"/>
            </a:xfrm>
            <a:prstGeom prst="rect">
              <a:avLst/>
            </a:prstGeom>
          </p:spPr>
          <p:txBody>
            <a:bodyPr wrap="square">
              <a:spAutoFit/>
            </a:bodyPr>
            <a:lstStyle/>
            <a:p>
              <a:pPr algn="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61" name="组合 60"/>
          <p:cNvGrpSpPr/>
          <p:nvPr/>
        </p:nvGrpSpPr>
        <p:grpSpPr>
          <a:xfrm>
            <a:off x="9596094" y="3707174"/>
            <a:ext cx="2499490" cy="1106114"/>
            <a:chOff x="3106598" y="5073134"/>
            <a:chExt cx="2370017" cy="1048817"/>
          </a:xfrm>
        </p:grpSpPr>
        <p:sp>
          <p:nvSpPr>
            <p:cNvPr id="62" name="矩形 61"/>
            <p:cNvSpPr/>
            <p:nvPr/>
          </p:nvSpPr>
          <p:spPr>
            <a:xfrm>
              <a:off x="3106598" y="5073134"/>
              <a:ext cx="1816665" cy="350201"/>
            </a:xfrm>
            <a:prstGeom prst="rect">
              <a:avLst/>
            </a:prstGeom>
          </p:spPr>
          <p:txBody>
            <a:bodyPr wrap="none">
              <a:spAutoFit/>
            </a:bodyPr>
            <a:lstStyle/>
            <a:p>
              <a:r>
                <a:rPr lang="en-US" altLang="zh-CN" dirty="0">
                  <a:solidFill>
                    <a:schemeClr val="accent5"/>
                  </a:solidFill>
                  <a:latin typeface="+mn-ea"/>
                </a:rPr>
                <a:t>CLICK ADD TITLE</a:t>
              </a:r>
              <a:endParaRPr lang="zh-CN" altLang="en-US" dirty="0">
                <a:solidFill>
                  <a:schemeClr val="accent5"/>
                </a:solidFill>
                <a:latin typeface="+mn-ea"/>
              </a:endParaRPr>
            </a:p>
          </p:txBody>
        </p:sp>
        <p:sp>
          <p:nvSpPr>
            <p:cNvPr id="63" name="矩形 62"/>
            <p:cNvSpPr/>
            <p:nvPr/>
          </p:nvSpPr>
          <p:spPr>
            <a:xfrm>
              <a:off x="3106598" y="5404404"/>
              <a:ext cx="2370017" cy="717547"/>
            </a:xfrm>
            <a:prstGeom prst="rect">
              <a:avLst/>
            </a:prstGeom>
          </p:spPr>
          <p:txBody>
            <a:bodyPr wrap="square">
              <a:spAutoFit/>
            </a:bodyPr>
            <a:lstStyle/>
            <a:p>
              <a:pP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64" name="组合 63"/>
          <p:cNvGrpSpPr/>
          <p:nvPr/>
        </p:nvGrpSpPr>
        <p:grpSpPr>
          <a:xfrm>
            <a:off x="818520" y="5111161"/>
            <a:ext cx="2499490" cy="1106114"/>
            <a:chOff x="1221767" y="2192338"/>
            <a:chExt cx="2370017" cy="1048817"/>
          </a:xfrm>
        </p:grpSpPr>
        <p:sp>
          <p:nvSpPr>
            <p:cNvPr id="65" name="矩形 64"/>
            <p:cNvSpPr/>
            <p:nvPr/>
          </p:nvSpPr>
          <p:spPr>
            <a:xfrm>
              <a:off x="1775119" y="2192338"/>
              <a:ext cx="1816665" cy="350201"/>
            </a:xfrm>
            <a:prstGeom prst="rect">
              <a:avLst/>
            </a:prstGeom>
          </p:spPr>
          <p:txBody>
            <a:bodyPr wrap="none">
              <a:spAutoFit/>
            </a:bodyPr>
            <a:lstStyle/>
            <a:p>
              <a:pPr algn="r"/>
              <a:r>
                <a:rPr lang="en-US" altLang="zh-CN" dirty="0">
                  <a:solidFill>
                    <a:schemeClr val="accent3"/>
                  </a:solidFill>
                  <a:latin typeface="+mn-ea"/>
                </a:rPr>
                <a:t>CLICK ADD TITLE</a:t>
              </a:r>
              <a:endParaRPr lang="zh-CN" altLang="en-US" dirty="0">
                <a:solidFill>
                  <a:schemeClr val="accent3"/>
                </a:solidFill>
                <a:latin typeface="+mn-ea"/>
              </a:endParaRPr>
            </a:p>
          </p:txBody>
        </p:sp>
        <p:sp>
          <p:nvSpPr>
            <p:cNvPr id="66" name="矩形 65"/>
            <p:cNvSpPr/>
            <p:nvPr/>
          </p:nvSpPr>
          <p:spPr>
            <a:xfrm>
              <a:off x="1221767" y="2523608"/>
              <a:ext cx="2370017" cy="717547"/>
            </a:xfrm>
            <a:prstGeom prst="rect">
              <a:avLst/>
            </a:prstGeom>
          </p:spPr>
          <p:txBody>
            <a:bodyPr wrap="square">
              <a:spAutoFit/>
            </a:bodyPr>
            <a:lstStyle/>
            <a:p>
              <a:pPr algn="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67" name="组合 66"/>
          <p:cNvGrpSpPr/>
          <p:nvPr/>
        </p:nvGrpSpPr>
        <p:grpSpPr>
          <a:xfrm>
            <a:off x="9596094" y="5111162"/>
            <a:ext cx="2499490" cy="1106114"/>
            <a:chOff x="3106598" y="5073134"/>
            <a:chExt cx="2370017" cy="1048817"/>
          </a:xfrm>
        </p:grpSpPr>
        <p:sp>
          <p:nvSpPr>
            <p:cNvPr id="68" name="矩形 67"/>
            <p:cNvSpPr/>
            <p:nvPr/>
          </p:nvSpPr>
          <p:spPr>
            <a:xfrm>
              <a:off x="3106598" y="5073134"/>
              <a:ext cx="1816665" cy="350201"/>
            </a:xfrm>
            <a:prstGeom prst="rect">
              <a:avLst/>
            </a:prstGeom>
          </p:spPr>
          <p:txBody>
            <a:bodyPr wrap="none">
              <a:spAutoFit/>
            </a:bodyPr>
            <a:lstStyle/>
            <a:p>
              <a:r>
                <a:rPr lang="en-US" altLang="zh-CN" dirty="0">
                  <a:solidFill>
                    <a:schemeClr val="accent6"/>
                  </a:solidFill>
                  <a:latin typeface="+mn-ea"/>
                </a:rPr>
                <a:t>CLICK ADD TITLE</a:t>
              </a:r>
              <a:endParaRPr lang="zh-CN" altLang="en-US" dirty="0">
                <a:solidFill>
                  <a:schemeClr val="accent6"/>
                </a:solidFill>
                <a:latin typeface="+mn-ea"/>
              </a:endParaRPr>
            </a:p>
          </p:txBody>
        </p:sp>
        <p:sp>
          <p:nvSpPr>
            <p:cNvPr id="69" name="矩形 68"/>
            <p:cNvSpPr/>
            <p:nvPr/>
          </p:nvSpPr>
          <p:spPr>
            <a:xfrm>
              <a:off x="3106598" y="5404404"/>
              <a:ext cx="2370017" cy="717547"/>
            </a:xfrm>
            <a:prstGeom prst="rect">
              <a:avLst/>
            </a:prstGeom>
          </p:spPr>
          <p:txBody>
            <a:bodyPr wrap="square">
              <a:spAutoFit/>
            </a:bodyPr>
            <a:lstStyle/>
            <a:p>
              <a:pP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2" name="组合 1"/>
          <p:cNvGrpSpPr/>
          <p:nvPr/>
        </p:nvGrpSpPr>
        <p:grpSpPr>
          <a:xfrm>
            <a:off x="4308261" y="2574161"/>
            <a:ext cx="881170" cy="2120262"/>
            <a:chOff x="4084759" y="2440819"/>
            <a:chExt cx="835526" cy="2010433"/>
          </a:xfrm>
        </p:grpSpPr>
        <p:grpSp>
          <p:nvGrpSpPr>
            <p:cNvPr id="26" name="组合 25"/>
            <p:cNvGrpSpPr/>
            <p:nvPr/>
          </p:nvGrpSpPr>
          <p:grpSpPr>
            <a:xfrm>
              <a:off x="4084759" y="2440819"/>
              <a:ext cx="835526" cy="2010433"/>
              <a:chOff x="3701009" y="3314702"/>
              <a:chExt cx="983406" cy="2366260"/>
            </a:xfrm>
          </p:grpSpPr>
          <p:sp>
            <p:nvSpPr>
              <p:cNvPr id="13" name="Freeform 6"/>
              <p:cNvSpPr>
                <a:spLocks/>
              </p:cNvSpPr>
              <p:nvPr/>
            </p:nvSpPr>
            <p:spPr bwMode="auto">
              <a:xfrm>
                <a:off x="3701009" y="3919582"/>
                <a:ext cx="983406" cy="1761380"/>
              </a:xfrm>
              <a:custGeom>
                <a:avLst/>
                <a:gdLst>
                  <a:gd name="T0" fmla="*/ 64 w 275"/>
                  <a:gd name="T1" fmla="*/ 252 h 492"/>
                  <a:gd name="T2" fmla="*/ 59 w 275"/>
                  <a:gd name="T3" fmla="*/ 334 h 492"/>
                  <a:gd name="T4" fmla="*/ 59 w 275"/>
                  <a:gd name="T5" fmla="*/ 426 h 492"/>
                  <a:gd name="T6" fmla="*/ 5 w 275"/>
                  <a:gd name="T7" fmla="*/ 392 h 492"/>
                  <a:gd name="T8" fmla="*/ 0 w 275"/>
                  <a:gd name="T9" fmla="*/ 379 h 492"/>
                  <a:gd name="T10" fmla="*/ 5 w 275"/>
                  <a:gd name="T11" fmla="*/ 106 h 492"/>
                  <a:gd name="T12" fmla="*/ 23 w 275"/>
                  <a:gd name="T13" fmla="*/ 43 h 492"/>
                  <a:gd name="T14" fmla="*/ 64 w 275"/>
                  <a:gd name="T15" fmla="*/ 10 h 492"/>
                  <a:gd name="T16" fmla="*/ 104 w 275"/>
                  <a:gd name="T17" fmla="*/ 28 h 492"/>
                  <a:gd name="T18" fmla="*/ 187 w 275"/>
                  <a:gd name="T19" fmla="*/ 27 h 492"/>
                  <a:gd name="T20" fmla="*/ 247 w 275"/>
                  <a:gd name="T21" fmla="*/ 16 h 492"/>
                  <a:gd name="T22" fmla="*/ 275 w 275"/>
                  <a:gd name="T23" fmla="*/ 72 h 492"/>
                  <a:gd name="T24" fmla="*/ 203 w 275"/>
                  <a:gd name="T25" fmla="*/ 203 h 492"/>
                  <a:gd name="T26" fmla="*/ 200 w 275"/>
                  <a:gd name="T27" fmla="*/ 462 h 492"/>
                  <a:gd name="T28" fmla="*/ 200 w 275"/>
                  <a:gd name="T29" fmla="*/ 492 h 492"/>
                  <a:gd name="T30" fmla="*/ 177 w 275"/>
                  <a:gd name="T31" fmla="*/ 484 h 492"/>
                  <a:gd name="T32" fmla="*/ 92 w 275"/>
                  <a:gd name="T33" fmla="*/ 443 h 492"/>
                  <a:gd name="T34" fmla="*/ 75 w 275"/>
                  <a:gd name="T35" fmla="*/ 416 h 492"/>
                  <a:gd name="T36" fmla="*/ 73 w 275"/>
                  <a:gd name="T37" fmla="*/ 274 h 492"/>
                  <a:gd name="T38" fmla="*/ 70 w 275"/>
                  <a:gd name="T39" fmla="*/ 252 h 492"/>
                  <a:gd name="T40" fmla="*/ 64 w 275"/>
                  <a:gd name="T41" fmla="*/ 252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5" h="492">
                    <a:moveTo>
                      <a:pt x="64" y="252"/>
                    </a:moveTo>
                    <a:cubicBezTo>
                      <a:pt x="54" y="278"/>
                      <a:pt x="61" y="307"/>
                      <a:pt x="59" y="334"/>
                    </a:cubicBezTo>
                    <a:cubicBezTo>
                      <a:pt x="58" y="362"/>
                      <a:pt x="59" y="391"/>
                      <a:pt x="59" y="426"/>
                    </a:cubicBezTo>
                    <a:cubicBezTo>
                      <a:pt x="38" y="412"/>
                      <a:pt x="21" y="403"/>
                      <a:pt x="5" y="392"/>
                    </a:cubicBezTo>
                    <a:cubicBezTo>
                      <a:pt x="2" y="390"/>
                      <a:pt x="0" y="384"/>
                      <a:pt x="0" y="379"/>
                    </a:cubicBezTo>
                    <a:cubicBezTo>
                      <a:pt x="2" y="288"/>
                      <a:pt x="2" y="197"/>
                      <a:pt x="5" y="106"/>
                    </a:cubicBezTo>
                    <a:cubicBezTo>
                      <a:pt x="6" y="85"/>
                      <a:pt x="15" y="63"/>
                      <a:pt x="23" y="43"/>
                    </a:cubicBezTo>
                    <a:cubicBezTo>
                      <a:pt x="30" y="25"/>
                      <a:pt x="43" y="12"/>
                      <a:pt x="64" y="10"/>
                    </a:cubicBezTo>
                    <a:cubicBezTo>
                      <a:pt x="82" y="8"/>
                      <a:pt x="94" y="9"/>
                      <a:pt x="104" y="28"/>
                    </a:cubicBezTo>
                    <a:cubicBezTo>
                      <a:pt x="123" y="65"/>
                      <a:pt x="165" y="63"/>
                      <a:pt x="187" y="27"/>
                    </a:cubicBezTo>
                    <a:cubicBezTo>
                      <a:pt x="200" y="5"/>
                      <a:pt x="227" y="0"/>
                      <a:pt x="247" y="16"/>
                    </a:cubicBezTo>
                    <a:cubicBezTo>
                      <a:pt x="263" y="28"/>
                      <a:pt x="273" y="48"/>
                      <a:pt x="275" y="72"/>
                    </a:cubicBezTo>
                    <a:cubicBezTo>
                      <a:pt x="215" y="96"/>
                      <a:pt x="205" y="148"/>
                      <a:pt x="203" y="203"/>
                    </a:cubicBezTo>
                    <a:cubicBezTo>
                      <a:pt x="200" y="289"/>
                      <a:pt x="201" y="376"/>
                      <a:pt x="200" y="462"/>
                    </a:cubicBezTo>
                    <a:cubicBezTo>
                      <a:pt x="200" y="471"/>
                      <a:pt x="200" y="479"/>
                      <a:pt x="200" y="492"/>
                    </a:cubicBezTo>
                    <a:cubicBezTo>
                      <a:pt x="190" y="488"/>
                      <a:pt x="183" y="487"/>
                      <a:pt x="177" y="484"/>
                    </a:cubicBezTo>
                    <a:cubicBezTo>
                      <a:pt x="149" y="470"/>
                      <a:pt x="121" y="456"/>
                      <a:pt x="92" y="443"/>
                    </a:cubicBezTo>
                    <a:cubicBezTo>
                      <a:pt x="80" y="438"/>
                      <a:pt x="75" y="430"/>
                      <a:pt x="75" y="416"/>
                    </a:cubicBezTo>
                    <a:cubicBezTo>
                      <a:pt x="75" y="368"/>
                      <a:pt x="74" y="321"/>
                      <a:pt x="73" y="274"/>
                    </a:cubicBezTo>
                    <a:cubicBezTo>
                      <a:pt x="73" y="267"/>
                      <a:pt x="71" y="259"/>
                      <a:pt x="70" y="252"/>
                    </a:cubicBezTo>
                    <a:cubicBezTo>
                      <a:pt x="68" y="252"/>
                      <a:pt x="66" y="252"/>
                      <a:pt x="64" y="25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9" name="Freeform 12"/>
              <p:cNvSpPr>
                <a:spLocks/>
              </p:cNvSpPr>
              <p:nvPr/>
            </p:nvSpPr>
            <p:spPr bwMode="auto">
              <a:xfrm>
                <a:off x="3993938" y="3314702"/>
                <a:ext cx="407058" cy="755150"/>
              </a:xfrm>
              <a:custGeom>
                <a:avLst/>
                <a:gdLst>
                  <a:gd name="T0" fmla="*/ 113 w 114"/>
                  <a:gd name="T1" fmla="*/ 108 h 211"/>
                  <a:gd name="T2" fmla="*/ 93 w 114"/>
                  <a:gd name="T3" fmla="*/ 183 h 211"/>
                  <a:gd name="T4" fmla="*/ 30 w 114"/>
                  <a:gd name="T5" fmla="*/ 184 h 211"/>
                  <a:gd name="T6" fmla="*/ 28 w 114"/>
                  <a:gd name="T7" fmla="*/ 29 h 211"/>
                  <a:gd name="T8" fmla="*/ 96 w 114"/>
                  <a:gd name="T9" fmla="*/ 31 h 211"/>
                  <a:gd name="T10" fmla="*/ 113 w 114"/>
                  <a:gd name="T11" fmla="*/ 108 h 211"/>
                </a:gdLst>
                <a:ahLst/>
                <a:cxnLst>
                  <a:cxn ang="0">
                    <a:pos x="T0" y="T1"/>
                  </a:cxn>
                  <a:cxn ang="0">
                    <a:pos x="T2" y="T3"/>
                  </a:cxn>
                  <a:cxn ang="0">
                    <a:pos x="T4" y="T5"/>
                  </a:cxn>
                  <a:cxn ang="0">
                    <a:pos x="T6" y="T7"/>
                  </a:cxn>
                  <a:cxn ang="0">
                    <a:pos x="T8" y="T9"/>
                  </a:cxn>
                  <a:cxn ang="0">
                    <a:pos x="T10" y="T11"/>
                  </a:cxn>
                </a:cxnLst>
                <a:rect l="0" t="0" r="r" b="b"/>
                <a:pathLst>
                  <a:path w="114" h="211">
                    <a:moveTo>
                      <a:pt x="113" y="108"/>
                    </a:moveTo>
                    <a:cubicBezTo>
                      <a:pt x="113" y="134"/>
                      <a:pt x="106" y="160"/>
                      <a:pt x="93" y="183"/>
                    </a:cubicBezTo>
                    <a:cubicBezTo>
                      <a:pt x="77" y="211"/>
                      <a:pt x="49" y="210"/>
                      <a:pt x="30" y="184"/>
                    </a:cubicBezTo>
                    <a:cubicBezTo>
                      <a:pt x="1" y="146"/>
                      <a:pt x="0" y="67"/>
                      <a:pt x="28" y="29"/>
                    </a:cubicBezTo>
                    <a:cubicBezTo>
                      <a:pt x="49" y="0"/>
                      <a:pt x="79" y="0"/>
                      <a:pt x="96" y="31"/>
                    </a:cubicBezTo>
                    <a:cubicBezTo>
                      <a:pt x="108" y="55"/>
                      <a:pt x="114" y="82"/>
                      <a:pt x="113" y="10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70" name="文本框 69"/>
            <p:cNvSpPr txBox="1"/>
            <p:nvPr/>
          </p:nvSpPr>
          <p:spPr>
            <a:xfrm>
              <a:off x="4443840" y="3524055"/>
              <a:ext cx="56257" cy="160734"/>
            </a:xfrm>
            <a:custGeom>
              <a:avLst/>
              <a:gdLst/>
              <a:ahLst/>
              <a:cxnLst/>
              <a:rect l="l" t="t" r="r" b="b"/>
              <a:pathLst>
                <a:path w="56257" h="160734">
                  <a:moveTo>
                    <a:pt x="44649" y="0"/>
                  </a:moveTo>
                  <a:lnTo>
                    <a:pt x="56257" y="0"/>
                  </a:lnTo>
                  <a:lnTo>
                    <a:pt x="56257" y="160734"/>
                  </a:lnTo>
                  <a:lnTo>
                    <a:pt x="41077" y="160734"/>
                  </a:lnTo>
                  <a:lnTo>
                    <a:pt x="41077" y="41076"/>
                  </a:lnTo>
                  <a:lnTo>
                    <a:pt x="0" y="41076"/>
                  </a:lnTo>
                  <a:lnTo>
                    <a:pt x="0" y="31254"/>
                  </a:lnTo>
                  <a:cubicBezTo>
                    <a:pt x="26789" y="31849"/>
                    <a:pt x="41672" y="21431"/>
                    <a:pt x="44649" y="0"/>
                  </a:cubicBezTo>
                  <a:close/>
                </a:path>
              </a:pathLst>
            </a:custGeom>
            <a:solidFill>
              <a:schemeClr val="bg1"/>
            </a:solidFill>
            <a:ln>
              <a:noFill/>
            </a:ln>
            <a:effectLst/>
          </p:spPr>
          <p:txBody>
            <a:bodyPr rot="0" spcFirstLastPara="0" vertOverflow="overflow" horzOverflow="overflow" vert="horz" wrap="square" lIns="96435" tIns="48218" rIns="96435" bIns="48218"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3" name="组合 2"/>
          <p:cNvGrpSpPr/>
          <p:nvPr/>
        </p:nvGrpSpPr>
        <p:grpSpPr>
          <a:xfrm>
            <a:off x="4990016" y="2701989"/>
            <a:ext cx="1145351" cy="2236162"/>
            <a:chOff x="4731200" y="2562026"/>
            <a:chExt cx="1086022" cy="2120329"/>
          </a:xfrm>
        </p:grpSpPr>
        <p:grpSp>
          <p:nvGrpSpPr>
            <p:cNvPr id="27" name="组合 26"/>
            <p:cNvGrpSpPr/>
            <p:nvPr/>
          </p:nvGrpSpPr>
          <p:grpSpPr>
            <a:xfrm>
              <a:off x="4731200" y="2562026"/>
              <a:ext cx="1086022" cy="2120329"/>
              <a:chOff x="4461864" y="3457362"/>
              <a:chExt cx="1278237" cy="2495607"/>
            </a:xfrm>
          </p:grpSpPr>
          <p:sp>
            <p:nvSpPr>
              <p:cNvPr id="16" name="Freeform 9"/>
              <p:cNvSpPr>
                <a:spLocks/>
              </p:cNvSpPr>
              <p:nvPr/>
            </p:nvSpPr>
            <p:spPr bwMode="auto">
              <a:xfrm>
                <a:off x="4834683" y="3457362"/>
                <a:ext cx="519284" cy="865474"/>
              </a:xfrm>
              <a:custGeom>
                <a:avLst/>
                <a:gdLst>
                  <a:gd name="T0" fmla="*/ 144 w 145"/>
                  <a:gd name="T1" fmla="*/ 130 h 242"/>
                  <a:gd name="T2" fmla="*/ 120 w 145"/>
                  <a:gd name="T3" fmla="*/ 207 h 242"/>
                  <a:gd name="T4" fmla="*/ 34 w 145"/>
                  <a:gd name="T5" fmla="*/ 208 h 242"/>
                  <a:gd name="T6" fmla="*/ 33 w 145"/>
                  <a:gd name="T7" fmla="*/ 36 h 242"/>
                  <a:gd name="T8" fmla="*/ 121 w 145"/>
                  <a:gd name="T9" fmla="*/ 37 h 242"/>
                  <a:gd name="T10" fmla="*/ 144 w 145"/>
                  <a:gd name="T11" fmla="*/ 130 h 242"/>
                </a:gdLst>
                <a:ahLst/>
                <a:cxnLst>
                  <a:cxn ang="0">
                    <a:pos x="T0" y="T1"/>
                  </a:cxn>
                  <a:cxn ang="0">
                    <a:pos x="T2" y="T3"/>
                  </a:cxn>
                  <a:cxn ang="0">
                    <a:pos x="T4" y="T5"/>
                  </a:cxn>
                  <a:cxn ang="0">
                    <a:pos x="T6" y="T7"/>
                  </a:cxn>
                  <a:cxn ang="0">
                    <a:pos x="T8" y="T9"/>
                  </a:cxn>
                  <a:cxn ang="0">
                    <a:pos x="T10" y="T11"/>
                  </a:cxn>
                </a:cxnLst>
                <a:rect l="0" t="0" r="r" b="b"/>
                <a:pathLst>
                  <a:path w="145" h="242">
                    <a:moveTo>
                      <a:pt x="144" y="130"/>
                    </a:moveTo>
                    <a:cubicBezTo>
                      <a:pt x="144" y="153"/>
                      <a:pt x="138" y="182"/>
                      <a:pt x="120" y="207"/>
                    </a:cubicBezTo>
                    <a:cubicBezTo>
                      <a:pt x="95" y="242"/>
                      <a:pt x="59" y="242"/>
                      <a:pt x="34" y="208"/>
                    </a:cubicBezTo>
                    <a:cubicBezTo>
                      <a:pt x="1" y="164"/>
                      <a:pt x="0" y="80"/>
                      <a:pt x="33" y="36"/>
                    </a:cubicBezTo>
                    <a:cubicBezTo>
                      <a:pt x="59" y="0"/>
                      <a:pt x="96" y="0"/>
                      <a:pt x="121" y="37"/>
                    </a:cubicBezTo>
                    <a:cubicBezTo>
                      <a:pt x="139" y="63"/>
                      <a:pt x="145" y="92"/>
                      <a:pt x="144" y="13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0" name="Freeform 13"/>
              <p:cNvSpPr>
                <a:spLocks/>
              </p:cNvSpPr>
              <p:nvPr/>
            </p:nvSpPr>
            <p:spPr bwMode="auto">
              <a:xfrm>
                <a:off x="4461864" y="4163056"/>
                <a:ext cx="1278237" cy="1789913"/>
              </a:xfrm>
              <a:custGeom>
                <a:avLst/>
                <a:gdLst>
                  <a:gd name="T0" fmla="*/ 357 w 357"/>
                  <a:gd name="T1" fmla="*/ 92 h 500"/>
                  <a:gd name="T2" fmla="*/ 348 w 357"/>
                  <a:gd name="T3" fmla="*/ 72 h 500"/>
                  <a:gd name="T4" fmla="*/ 303 w 357"/>
                  <a:gd name="T5" fmla="*/ 12 h 500"/>
                  <a:gd name="T6" fmla="*/ 235 w 357"/>
                  <a:gd name="T7" fmla="*/ 21 h 500"/>
                  <a:gd name="T8" fmla="*/ 127 w 357"/>
                  <a:gd name="T9" fmla="*/ 22 h 500"/>
                  <a:gd name="T10" fmla="*/ 115 w 357"/>
                  <a:gd name="T11" fmla="*/ 10 h 500"/>
                  <a:gd name="T12" fmla="*/ 24 w 357"/>
                  <a:gd name="T13" fmla="*/ 53 h 500"/>
                  <a:gd name="T14" fmla="*/ 3 w 357"/>
                  <a:gd name="T15" fmla="*/ 133 h 500"/>
                  <a:gd name="T16" fmla="*/ 0 w 357"/>
                  <a:gd name="T17" fmla="*/ 419 h 500"/>
                  <a:gd name="T18" fmla="*/ 6 w 357"/>
                  <a:gd name="T19" fmla="*/ 435 h 500"/>
                  <a:gd name="T20" fmla="*/ 84 w 357"/>
                  <a:gd name="T21" fmla="*/ 465 h 500"/>
                  <a:gd name="T22" fmla="*/ 84 w 357"/>
                  <a:gd name="T23" fmla="*/ 252 h 500"/>
                  <a:gd name="T24" fmla="*/ 89 w 357"/>
                  <a:gd name="T25" fmla="*/ 252 h 500"/>
                  <a:gd name="T26" fmla="*/ 90 w 357"/>
                  <a:gd name="T27" fmla="*/ 271 h 500"/>
                  <a:gd name="T28" fmla="*/ 93 w 357"/>
                  <a:gd name="T29" fmla="*/ 449 h 500"/>
                  <a:gd name="T30" fmla="*/ 111 w 357"/>
                  <a:gd name="T31" fmla="*/ 473 h 500"/>
                  <a:gd name="T32" fmla="*/ 219 w 357"/>
                  <a:gd name="T33" fmla="*/ 500 h 500"/>
                  <a:gd name="T34" fmla="*/ 219 w 357"/>
                  <a:gd name="T35" fmla="*/ 163 h 500"/>
                  <a:gd name="T36" fmla="*/ 357 w 357"/>
                  <a:gd name="T37" fmla="*/ 92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7" h="500">
                    <a:moveTo>
                      <a:pt x="357" y="92"/>
                    </a:moveTo>
                    <a:cubicBezTo>
                      <a:pt x="351" y="88"/>
                      <a:pt x="350" y="81"/>
                      <a:pt x="348" y="72"/>
                    </a:cubicBezTo>
                    <a:cubicBezTo>
                      <a:pt x="341" y="46"/>
                      <a:pt x="328" y="24"/>
                      <a:pt x="303" y="12"/>
                    </a:cubicBezTo>
                    <a:cubicBezTo>
                      <a:pt x="281" y="2"/>
                      <a:pt x="244" y="7"/>
                      <a:pt x="235" y="21"/>
                    </a:cubicBezTo>
                    <a:cubicBezTo>
                      <a:pt x="206" y="69"/>
                      <a:pt x="157" y="69"/>
                      <a:pt x="127" y="22"/>
                    </a:cubicBezTo>
                    <a:cubicBezTo>
                      <a:pt x="124" y="17"/>
                      <a:pt x="120" y="12"/>
                      <a:pt x="115" y="10"/>
                    </a:cubicBezTo>
                    <a:cubicBezTo>
                      <a:pt x="75" y="0"/>
                      <a:pt x="40" y="15"/>
                      <a:pt x="24" y="53"/>
                    </a:cubicBezTo>
                    <a:cubicBezTo>
                      <a:pt x="13" y="78"/>
                      <a:pt x="4" y="106"/>
                      <a:pt x="3" y="133"/>
                    </a:cubicBezTo>
                    <a:cubicBezTo>
                      <a:pt x="0" y="228"/>
                      <a:pt x="1" y="324"/>
                      <a:pt x="0" y="419"/>
                    </a:cubicBezTo>
                    <a:cubicBezTo>
                      <a:pt x="0" y="424"/>
                      <a:pt x="2" y="433"/>
                      <a:pt x="6" y="435"/>
                    </a:cubicBezTo>
                    <a:cubicBezTo>
                      <a:pt x="30" y="445"/>
                      <a:pt x="54" y="454"/>
                      <a:pt x="84" y="465"/>
                    </a:cubicBezTo>
                    <a:cubicBezTo>
                      <a:pt x="84" y="252"/>
                      <a:pt x="84" y="252"/>
                      <a:pt x="84" y="252"/>
                    </a:cubicBezTo>
                    <a:cubicBezTo>
                      <a:pt x="86" y="252"/>
                      <a:pt x="88" y="252"/>
                      <a:pt x="89" y="252"/>
                    </a:cubicBezTo>
                    <a:cubicBezTo>
                      <a:pt x="90" y="259"/>
                      <a:pt x="90" y="265"/>
                      <a:pt x="90" y="271"/>
                    </a:cubicBezTo>
                    <a:cubicBezTo>
                      <a:pt x="91" y="331"/>
                      <a:pt x="93" y="390"/>
                      <a:pt x="93" y="449"/>
                    </a:cubicBezTo>
                    <a:cubicBezTo>
                      <a:pt x="93" y="463"/>
                      <a:pt x="97" y="469"/>
                      <a:pt x="111" y="473"/>
                    </a:cubicBezTo>
                    <a:cubicBezTo>
                      <a:pt x="147" y="484"/>
                      <a:pt x="183" y="493"/>
                      <a:pt x="219" y="500"/>
                    </a:cubicBezTo>
                    <a:cubicBezTo>
                      <a:pt x="219" y="163"/>
                      <a:pt x="219" y="163"/>
                      <a:pt x="219" y="163"/>
                    </a:cubicBezTo>
                    <a:cubicBezTo>
                      <a:pt x="219" y="163"/>
                      <a:pt x="233" y="84"/>
                      <a:pt x="357" y="92"/>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71" name="文本框 70"/>
            <p:cNvSpPr txBox="1"/>
            <p:nvPr/>
          </p:nvSpPr>
          <p:spPr>
            <a:xfrm>
              <a:off x="5167055" y="3741785"/>
              <a:ext cx="107156" cy="160734"/>
            </a:xfrm>
            <a:custGeom>
              <a:avLst/>
              <a:gdLst/>
              <a:ahLst/>
              <a:cxnLst/>
              <a:rect l="l" t="t" r="r" b="b"/>
              <a:pathLst>
                <a:path w="107156" h="160734">
                  <a:moveTo>
                    <a:pt x="57150" y="0"/>
                  </a:moveTo>
                  <a:cubicBezTo>
                    <a:pt x="88701" y="1190"/>
                    <a:pt x="105370" y="15775"/>
                    <a:pt x="107156" y="43755"/>
                  </a:cubicBezTo>
                  <a:cubicBezTo>
                    <a:pt x="107156" y="65186"/>
                    <a:pt x="90785" y="84832"/>
                    <a:pt x="58043" y="102691"/>
                  </a:cubicBezTo>
                  <a:cubicBezTo>
                    <a:pt x="47923" y="108644"/>
                    <a:pt x="40779" y="113109"/>
                    <a:pt x="36612" y="116086"/>
                  </a:cubicBezTo>
                  <a:cubicBezTo>
                    <a:pt x="22324" y="126206"/>
                    <a:pt x="15478" y="136922"/>
                    <a:pt x="16073" y="148233"/>
                  </a:cubicBezTo>
                  <a:lnTo>
                    <a:pt x="105370" y="148233"/>
                  </a:lnTo>
                  <a:lnTo>
                    <a:pt x="105370" y="160734"/>
                  </a:lnTo>
                  <a:lnTo>
                    <a:pt x="0" y="160734"/>
                  </a:lnTo>
                  <a:cubicBezTo>
                    <a:pt x="0" y="143470"/>
                    <a:pt x="4167" y="130373"/>
                    <a:pt x="12501" y="121443"/>
                  </a:cubicBezTo>
                  <a:cubicBezTo>
                    <a:pt x="21431" y="110728"/>
                    <a:pt x="36016" y="99715"/>
                    <a:pt x="56257" y="88404"/>
                  </a:cubicBezTo>
                  <a:cubicBezTo>
                    <a:pt x="80665" y="75902"/>
                    <a:pt x="92273" y="61317"/>
                    <a:pt x="91083" y="44648"/>
                  </a:cubicBezTo>
                  <a:cubicBezTo>
                    <a:pt x="89892" y="24408"/>
                    <a:pt x="77986" y="13394"/>
                    <a:pt x="55364" y="11608"/>
                  </a:cubicBezTo>
                  <a:cubicBezTo>
                    <a:pt x="32742" y="13990"/>
                    <a:pt x="21133" y="27682"/>
                    <a:pt x="20538" y="52685"/>
                  </a:cubicBezTo>
                  <a:lnTo>
                    <a:pt x="5358" y="52685"/>
                  </a:lnTo>
                  <a:cubicBezTo>
                    <a:pt x="6548" y="19347"/>
                    <a:pt x="23812" y="1786"/>
                    <a:pt x="57150" y="0"/>
                  </a:cubicBezTo>
                  <a:close/>
                </a:path>
              </a:pathLst>
            </a:custGeom>
            <a:solidFill>
              <a:schemeClr val="bg1"/>
            </a:solidFill>
            <a:ln>
              <a:noFill/>
            </a:ln>
            <a:effectLst/>
          </p:spPr>
          <p:txBody>
            <a:bodyPr rot="0" spcFirstLastPara="0" vertOverflow="overflow" horzOverflow="overflow" vert="horz" wrap="square" lIns="96435" tIns="48218" rIns="96435" bIns="48218"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4" name="组合 3"/>
          <p:cNvGrpSpPr/>
          <p:nvPr/>
        </p:nvGrpSpPr>
        <p:grpSpPr>
          <a:xfrm>
            <a:off x="5692226" y="2920152"/>
            <a:ext cx="1578266" cy="2081062"/>
            <a:chOff x="5397035" y="2768888"/>
            <a:chExt cx="1496512" cy="1973263"/>
          </a:xfrm>
        </p:grpSpPr>
        <p:grpSp>
          <p:nvGrpSpPr>
            <p:cNvPr id="28" name="组合 27"/>
            <p:cNvGrpSpPr/>
            <p:nvPr/>
          </p:nvGrpSpPr>
          <p:grpSpPr>
            <a:xfrm>
              <a:off x="5397035" y="2768888"/>
              <a:ext cx="1496512" cy="1973263"/>
              <a:chOff x="5245545" y="3700836"/>
              <a:chExt cx="1761380" cy="2322512"/>
            </a:xfrm>
          </p:grpSpPr>
          <p:sp>
            <p:nvSpPr>
              <p:cNvPr id="15" name="Freeform 8"/>
              <p:cNvSpPr>
                <a:spLocks/>
              </p:cNvSpPr>
              <p:nvPr/>
            </p:nvSpPr>
            <p:spPr bwMode="auto">
              <a:xfrm>
                <a:off x="5728688" y="3700836"/>
                <a:ext cx="648630" cy="924439"/>
              </a:xfrm>
              <a:custGeom>
                <a:avLst/>
                <a:gdLst>
                  <a:gd name="T0" fmla="*/ 181 w 181"/>
                  <a:gd name="T1" fmla="*/ 127 h 258"/>
                  <a:gd name="T2" fmla="*/ 152 w 181"/>
                  <a:gd name="T3" fmla="*/ 221 h 258"/>
                  <a:gd name="T4" fmla="*/ 55 w 181"/>
                  <a:gd name="T5" fmla="*/ 233 h 258"/>
                  <a:gd name="T6" fmla="*/ 56 w 181"/>
                  <a:gd name="T7" fmla="*/ 25 h 258"/>
                  <a:gd name="T8" fmla="*/ 151 w 181"/>
                  <a:gd name="T9" fmla="*/ 37 h 258"/>
                  <a:gd name="T10" fmla="*/ 181 w 181"/>
                  <a:gd name="T11" fmla="*/ 127 h 258"/>
                </a:gdLst>
                <a:ahLst/>
                <a:cxnLst>
                  <a:cxn ang="0">
                    <a:pos x="T0" y="T1"/>
                  </a:cxn>
                  <a:cxn ang="0">
                    <a:pos x="T2" y="T3"/>
                  </a:cxn>
                  <a:cxn ang="0">
                    <a:pos x="T4" y="T5"/>
                  </a:cxn>
                  <a:cxn ang="0">
                    <a:pos x="T6" y="T7"/>
                  </a:cxn>
                  <a:cxn ang="0">
                    <a:pos x="T8" y="T9"/>
                  </a:cxn>
                  <a:cxn ang="0">
                    <a:pos x="T10" y="T11"/>
                  </a:cxn>
                </a:cxnLst>
                <a:rect l="0" t="0" r="r" b="b"/>
                <a:pathLst>
                  <a:path w="181" h="258">
                    <a:moveTo>
                      <a:pt x="181" y="127"/>
                    </a:moveTo>
                    <a:cubicBezTo>
                      <a:pt x="180" y="162"/>
                      <a:pt x="171" y="193"/>
                      <a:pt x="152" y="221"/>
                    </a:cubicBezTo>
                    <a:cubicBezTo>
                      <a:pt x="129" y="253"/>
                      <a:pt x="85" y="258"/>
                      <a:pt x="55" y="233"/>
                    </a:cubicBezTo>
                    <a:cubicBezTo>
                      <a:pt x="0" y="186"/>
                      <a:pt x="0" y="71"/>
                      <a:pt x="56" y="25"/>
                    </a:cubicBezTo>
                    <a:cubicBezTo>
                      <a:pt x="86" y="0"/>
                      <a:pt x="125" y="5"/>
                      <a:pt x="151" y="37"/>
                    </a:cubicBezTo>
                    <a:cubicBezTo>
                      <a:pt x="172" y="64"/>
                      <a:pt x="179" y="96"/>
                      <a:pt x="181" y="127"/>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4" name="Freeform 17"/>
              <p:cNvSpPr>
                <a:spLocks/>
              </p:cNvSpPr>
              <p:nvPr/>
            </p:nvSpPr>
            <p:spPr bwMode="auto">
              <a:xfrm>
                <a:off x="5245545" y="4463594"/>
                <a:ext cx="1761380" cy="1559754"/>
              </a:xfrm>
              <a:custGeom>
                <a:avLst/>
                <a:gdLst>
                  <a:gd name="T0" fmla="*/ 391 w 492"/>
                  <a:gd name="T1" fmla="*/ 8 h 436"/>
                  <a:gd name="T2" fmla="*/ 356 w 492"/>
                  <a:gd name="T3" fmla="*/ 8 h 436"/>
                  <a:gd name="T4" fmla="*/ 335 w 492"/>
                  <a:gd name="T5" fmla="*/ 12 h 436"/>
                  <a:gd name="T6" fmla="*/ 311 w 492"/>
                  <a:gd name="T7" fmla="*/ 18 h 436"/>
                  <a:gd name="T8" fmla="*/ 224 w 492"/>
                  <a:gd name="T9" fmla="*/ 59 h 436"/>
                  <a:gd name="T10" fmla="*/ 163 w 492"/>
                  <a:gd name="T11" fmla="*/ 19 h 436"/>
                  <a:gd name="T12" fmla="*/ 150 w 492"/>
                  <a:gd name="T13" fmla="*/ 10 h 436"/>
                  <a:gd name="T14" fmla="*/ 138 w 492"/>
                  <a:gd name="T15" fmla="*/ 8 h 436"/>
                  <a:gd name="T16" fmla="*/ 0 w 492"/>
                  <a:gd name="T17" fmla="*/ 79 h 436"/>
                  <a:gd name="T18" fmla="*/ 0 w 492"/>
                  <a:gd name="T19" fmla="*/ 416 h 436"/>
                  <a:gd name="T20" fmla="*/ 92 w 492"/>
                  <a:gd name="T21" fmla="*/ 429 h 436"/>
                  <a:gd name="T22" fmla="*/ 95 w 492"/>
                  <a:gd name="T23" fmla="*/ 221 h 436"/>
                  <a:gd name="T24" fmla="*/ 114 w 492"/>
                  <a:gd name="T25" fmla="*/ 221 h 436"/>
                  <a:gd name="T26" fmla="*/ 110 w 492"/>
                  <a:gd name="T27" fmla="*/ 430 h 436"/>
                  <a:gd name="T28" fmla="*/ 123 w 492"/>
                  <a:gd name="T29" fmla="*/ 431 h 436"/>
                  <a:gd name="T30" fmla="*/ 330 w 492"/>
                  <a:gd name="T31" fmla="*/ 435 h 436"/>
                  <a:gd name="T32" fmla="*/ 353 w 492"/>
                  <a:gd name="T33" fmla="*/ 412 h 436"/>
                  <a:gd name="T34" fmla="*/ 356 w 492"/>
                  <a:gd name="T35" fmla="*/ 234 h 436"/>
                  <a:gd name="T36" fmla="*/ 358 w 492"/>
                  <a:gd name="T37" fmla="*/ 221 h 436"/>
                  <a:gd name="T38" fmla="*/ 359 w 492"/>
                  <a:gd name="T39" fmla="*/ 221 h 436"/>
                  <a:gd name="T40" fmla="*/ 359 w 492"/>
                  <a:gd name="T41" fmla="*/ 217 h 436"/>
                  <a:gd name="T42" fmla="*/ 383 w 492"/>
                  <a:gd name="T43" fmla="*/ 217 h 436"/>
                  <a:gd name="T44" fmla="*/ 385 w 492"/>
                  <a:gd name="T45" fmla="*/ 429 h 436"/>
                  <a:gd name="T46" fmla="*/ 486 w 492"/>
                  <a:gd name="T47" fmla="*/ 409 h 436"/>
                  <a:gd name="T48" fmla="*/ 481 w 492"/>
                  <a:gd name="T49" fmla="*/ 152 h 436"/>
                  <a:gd name="T50" fmla="*/ 391 w 492"/>
                  <a:gd name="T51" fmla="*/ 8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2" h="436">
                    <a:moveTo>
                      <a:pt x="391" y="8"/>
                    </a:moveTo>
                    <a:cubicBezTo>
                      <a:pt x="356" y="8"/>
                      <a:pt x="356" y="8"/>
                      <a:pt x="356" y="8"/>
                    </a:cubicBezTo>
                    <a:cubicBezTo>
                      <a:pt x="350" y="11"/>
                      <a:pt x="343" y="12"/>
                      <a:pt x="335" y="12"/>
                    </a:cubicBezTo>
                    <a:cubicBezTo>
                      <a:pt x="327" y="12"/>
                      <a:pt x="317" y="14"/>
                      <a:pt x="311" y="18"/>
                    </a:cubicBezTo>
                    <a:cubicBezTo>
                      <a:pt x="279" y="57"/>
                      <a:pt x="249" y="65"/>
                      <a:pt x="224" y="59"/>
                    </a:cubicBezTo>
                    <a:cubicBezTo>
                      <a:pt x="203" y="55"/>
                      <a:pt x="183" y="42"/>
                      <a:pt x="163" y="19"/>
                    </a:cubicBezTo>
                    <a:cubicBezTo>
                      <a:pt x="159" y="15"/>
                      <a:pt x="154" y="10"/>
                      <a:pt x="150" y="10"/>
                    </a:cubicBezTo>
                    <a:cubicBezTo>
                      <a:pt x="145" y="11"/>
                      <a:pt x="141" y="10"/>
                      <a:pt x="138" y="8"/>
                    </a:cubicBezTo>
                    <a:cubicBezTo>
                      <a:pt x="14" y="0"/>
                      <a:pt x="0" y="79"/>
                      <a:pt x="0" y="79"/>
                    </a:cubicBezTo>
                    <a:cubicBezTo>
                      <a:pt x="0" y="416"/>
                      <a:pt x="0" y="416"/>
                      <a:pt x="0" y="416"/>
                    </a:cubicBezTo>
                    <a:cubicBezTo>
                      <a:pt x="31" y="422"/>
                      <a:pt x="61" y="426"/>
                      <a:pt x="92" y="429"/>
                    </a:cubicBezTo>
                    <a:cubicBezTo>
                      <a:pt x="95" y="221"/>
                      <a:pt x="95" y="221"/>
                      <a:pt x="95" y="221"/>
                    </a:cubicBezTo>
                    <a:cubicBezTo>
                      <a:pt x="104" y="204"/>
                      <a:pt x="114" y="221"/>
                      <a:pt x="114" y="221"/>
                    </a:cubicBezTo>
                    <a:cubicBezTo>
                      <a:pt x="110" y="430"/>
                      <a:pt x="110" y="430"/>
                      <a:pt x="110" y="430"/>
                    </a:cubicBezTo>
                    <a:cubicBezTo>
                      <a:pt x="114" y="431"/>
                      <a:pt x="119" y="431"/>
                      <a:pt x="123" y="431"/>
                    </a:cubicBezTo>
                    <a:cubicBezTo>
                      <a:pt x="192" y="436"/>
                      <a:pt x="261" y="434"/>
                      <a:pt x="330" y="435"/>
                    </a:cubicBezTo>
                    <a:cubicBezTo>
                      <a:pt x="347" y="435"/>
                      <a:pt x="353" y="429"/>
                      <a:pt x="353" y="412"/>
                    </a:cubicBezTo>
                    <a:cubicBezTo>
                      <a:pt x="353" y="352"/>
                      <a:pt x="355" y="293"/>
                      <a:pt x="356" y="234"/>
                    </a:cubicBezTo>
                    <a:cubicBezTo>
                      <a:pt x="356" y="230"/>
                      <a:pt x="357" y="225"/>
                      <a:pt x="358" y="221"/>
                    </a:cubicBezTo>
                    <a:cubicBezTo>
                      <a:pt x="358" y="221"/>
                      <a:pt x="359" y="221"/>
                      <a:pt x="359" y="221"/>
                    </a:cubicBezTo>
                    <a:cubicBezTo>
                      <a:pt x="359" y="217"/>
                      <a:pt x="359" y="217"/>
                      <a:pt x="359" y="217"/>
                    </a:cubicBezTo>
                    <a:cubicBezTo>
                      <a:pt x="369" y="201"/>
                      <a:pt x="383" y="217"/>
                      <a:pt x="383" y="217"/>
                    </a:cubicBezTo>
                    <a:cubicBezTo>
                      <a:pt x="385" y="429"/>
                      <a:pt x="385" y="429"/>
                      <a:pt x="385" y="429"/>
                    </a:cubicBezTo>
                    <a:cubicBezTo>
                      <a:pt x="486" y="409"/>
                      <a:pt x="486" y="409"/>
                      <a:pt x="486" y="409"/>
                    </a:cubicBezTo>
                    <a:cubicBezTo>
                      <a:pt x="481" y="152"/>
                      <a:pt x="481" y="152"/>
                      <a:pt x="481" y="152"/>
                    </a:cubicBezTo>
                    <a:cubicBezTo>
                      <a:pt x="492" y="29"/>
                      <a:pt x="391" y="8"/>
                      <a:pt x="391" y="8"/>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72" name="文本框 71"/>
            <p:cNvSpPr txBox="1"/>
            <p:nvPr/>
          </p:nvSpPr>
          <p:spPr>
            <a:xfrm>
              <a:off x="6027369" y="3985579"/>
              <a:ext cx="108942" cy="162653"/>
            </a:xfrm>
            <a:custGeom>
              <a:avLst/>
              <a:gdLst/>
              <a:ahLst/>
              <a:cxnLst/>
              <a:rect l="l" t="t" r="r" b="b"/>
              <a:pathLst>
                <a:path w="108942" h="162653">
                  <a:moveTo>
                    <a:pt x="57150" y="0"/>
                  </a:moveTo>
                  <a:cubicBezTo>
                    <a:pt x="86916" y="1190"/>
                    <a:pt x="102394" y="14287"/>
                    <a:pt x="103584" y="39290"/>
                  </a:cubicBezTo>
                  <a:cubicBezTo>
                    <a:pt x="102989" y="56554"/>
                    <a:pt x="95250" y="68461"/>
                    <a:pt x="80367" y="75009"/>
                  </a:cubicBezTo>
                  <a:cubicBezTo>
                    <a:pt x="98822" y="80962"/>
                    <a:pt x="108347" y="94357"/>
                    <a:pt x="108942" y="115193"/>
                  </a:cubicBezTo>
                  <a:cubicBezTo>
                    <a:pt x="106561" y="145554"/>
                    <a:pt x="89297" y="161329"/>
                    <a:pt x="57150" y="162520"/>
                  </a:cubicBezTo>
                  <a:cubicBezTo>
                    <a:pt x="20241" y="164306"/>
                    <a:pt x="1191" y="148233"/>
                    <a:pt x="0" y="114300"/>
                  </a:cubicBezTo>
                  <a:lnTo>
                    <a:pt x="14287" y="114300"/>
                  </a:lnTo>
                  <a:cubicBezTo>
                    <a:pt x="14883" y="138708"/>
                    <a:pt x="28277" y="151209"/>
                    <a:pt x="54471" y="151804"/>
                  </a:cubicBezTo>
                  <a:cubicBezTo>
                    <a:pt x="78879" y="150018"/>
                    <a:pt x="92273" y="137815"/>
                    <a:pt x="94655" y="115193"/>
                  </a:cubicBezTo>
                  <a:cubicBezTo>
                    <a:pt x="92869" y="92571"/>
                    <a:pt x="75605" y="81855"/>
                    <a:pt x="42862" y="83046"/>
                  </a:cubicBezTo>
                  <a:lnTo>
                    <a:pt x="42862" y="71437"/>
                  </a:lnTo>
                  <a:cubicBezTo>
                    <a:pt x="73223" y="72628"/>
                    <a:pt x="88404" y="62210"/>
                    <a:pt x="88404" y="40183"/>
                  </a:cubicBezTo>
                  <a:cubicBezTo>
                    <a:pt x="87213" y="22324"/>
                    <a:pt x="75902" y="12799"/>
                    <a:pt x="54471" y="11608"/>
                  </a:cubicBezTo>
                  <a:cubicBezTo>
                    <a:pt x="32445" y="13394"/>
                    <a:pt x="20836" y="25003"/>
                    <a:pt x="19645" y="46434"/>
                  </a:cubicBezTo>
                  <a:lnTo>
                    <a:pt x="5358" y="46434"/>
                  </a:lnTo>
                  <a:cubicBezTo>
                    <a:pt x="4762" y="32742"/>
                    <a:pt x="9823" y="20836"/>
                    <a:pt x="20538" y="10715"/>
                  </a:cubicBezTo>
                  <a:cubicBezTo>
                    <a:pt x="28277" y="3572"/>
                    <a:pt x="40481" y="0"/>
                    <a:pt x="57150" y="0"/>
                  </a:cubicBezTo>
                  <a:close/>
                </a:path>
              </a:pathLst>
            </a:custGeom>
            <a:solidFill>
              <a:schemeClr val="bg1"/>
            </a:solidFill>
            <a:ln>
              <a:noFill/>
            </a:ln>
            <a:effectLst/>
          </p:spPr>
          <p:txBody>
            <a:bodyPr rot="0" spcFirstLastPara="0" vertOverflow="overflow" horzOverflow="overflow" vert="horz" wrap="square" lIns="96435" tIns="48218" rIns="96435" bIns="48218"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sp>
        <p:nvSpPr>
          <p:cNvPr id="73" name="文本框 72"/>
          <p:cNvSpPr txBox="1"/>
          <p:nvPr/>
        </p:nvSpPr>
        <p:spPr>
          <a:xfrm>
            <a:off x="6822221" y="5414970"/>
            <a:ext cx="114893" cy="171398"/>
          </a:xfrm>
          <a:custGeom>
            <a:avLst/>
            <a:gdLst/>
            <a:ahLst/>
            <a:cxnLst/>
            <a:rect l="l" t="t" r="r" b="b"/>
            <a:pathLst>
              <a:path w="108942" h="162520">
                <a:moveTo>
                  <a:pt x="58936" y="0"/>
                </a:moveTo>
                <a:cubicBezTo>
                  <a:pt x="85725" y="1190"/>
                  <a:pt x="101501" y="14287"/>
                  <a:pt x="106263" y="39290"/>
                </a:cubicBezTo>
                <a:lnTo>
                  <a:pt x="91083" y="39290"/>
                </a:lnTo>
                <a:cubicBezTo>
                  <a:pt x="86916" y="21431"/>
                  <a:pt x="76795" y="12204"/>
                  <a:pt x="60722" y="11608"/>
                </a:cubicBezTo>
                <a:cubicBezTo>
                  <a:pt x="30956" y="11013"/>
                  <a:pt x="15776" y="35421"/>
                  <a:pt x="15180" y="84832"/>
                </a:cubicBezTo>
                <a:cubicBezTo>
                  <a:pt x="25896" y="68163"/>
                  <a:pt x="39886" y="59829"/>
                  <a:pt x="57150" y="59829"/>
                </a:cubicBezTo>
                <a:cubicBezTo>
                  <a:pt x="90487" y="61019"/>
                  <a:pt x="107751" y="78283"/>
                  <a:pt x="108942" y="111621"/>
                </a:cubicBezTo>
                <a:cubicBezTo>
                  <a:pt x="107751" y="144363"/>
                  <a:pt x="90487" y="161329"/>
                  <a:pt x="57150" y="162520"/>
                </a:cubicBezTo>
                <a:cubicBezTo>
                  <a:pt x="19050" y="161925"/>
                  <a:pt x="0" y="136624"/>
                  <a:pt x="0" y="86618"/>
                </a:cubicBezTo>
                <a:cubicBezTo>
                  <a:pt x="1191" y="30063"/>
                  <a:pt x="20836" y="1190"/>
                  <a:pt x="58936" y="0"/>
                </a:cubicBezTo>
                <a:close/>
                <a:moveTo>
                  <a:pt x="57150" y="72330"/>
                </a:moveTo>
                <a:cubicBezTo>
                  <a:pt x="33933" y="74116"/>
                  <a:pt x="21729" y="87213"/>
                  <a:pt x="20538" y="111621"/>
                </a:cubicBezTo>
                <a:cubicBezTo>
                  <a:pt x="21729" y="137815"/>
                  <a:pt x="33933" y="151209"/>
                  <a:pt x="57150" y="151804"/>
                </a:cubicBezTo>
                <a:cubicBezTo>
                  <a:pt x="79772" y="151209"/>
                  <a:pt x="91976" y="137517"/>
                  <a:pt x="93762" y="110728"/>
                </a:cubicBezTo>
                <a:cubicBezTo>
                  <a:pt x="93166" y="85725"/>
                  <a:pt x="80962" y="72925"/>
                  <a:pt x="57150" y="72330"/>
                </a:cubicBezTo>
                <a:close/>
              </a:path>
            </a:pathLst>
          </a:custGeom>
          <a:solidFill>
            <a:srgbClr val="44546A"/>
          </a:solidFill>
          <a:ln>
            <a:noFill/>
          </a:ln>
          <a:effectLst/>
        </p:spPr>
        <p:txBody>
          <a:bodyPr rot="0" spcFirstLastPara="0" vertOverflow="overflow" horzOverflow="overflow" vert="horz" wrap="square" lIns="96435" tIns="48218" rIns="96435" bIns="48218"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nvGrpSpPr>
          <p:cNvPr id="5" name="组合 4"/>
          <p:cNvGrpSpPr/>
          <p:nvPr/>
        </p:nvGrpSpPr>
        <p:grpSpPr>
          <a:xfrm>
            <a:off x="6834168" y="2759938"/>
            <a:ext cx="1119785" cy="2154352"/>
            <a:chOff x="6479825" y="2616973"/>
            <a:chExt cx="1061780" cy="2042757"/>
          </a:xfrm>
        </p:grpSpPr>
        <p:grpSp>
          <p:nvGrpSpPr>
            <p:cNvPr id="29" name="组合 28"/>
            <p:cNvGrpSpPr/>
            <p:nvPr/>
          </p:nvGrpSpPr>
          <p:grpSpPr>
            <a:xfrm>
              <a:off x="6479825" y="2616973"/>
              <a:ext cx="1061780" cy="2042757"/>
              <a:chOff x="6519978" y="3522034"/>
              <a:chExt cx="1249705" cy="2404305"/>
            </a:xfrm>
          </p:grpSpPr>
          <p:sp>
            <p:nvSpPr>
              <p:cNvPr id="17" name="Freeform 10"/>
              <p:cNvSpPr>
                <a:spLocks/>
              </p:cNvSpPr>
              <p:nvPr/>
            </p:nvSpPr>
            <p:spPr bwMode="auto">
              <a:xfrm>
                <a:off x="6868068" y="3522034"/>
                <a:ext cx="507872" cy="840745"/>
              </a:xfrm>
              <a:custGeom>
                <a:avLst/>
                <a:gdLst>
                  <a:gd name="T0" fmla="*/ 142 w 142"/>
                  <a:gd name="T1" fmla="*/ 122 h 235"/>
                  <a:gd name="T2" fmla="*/ 115 w 142"/>
                  <a:gd name="T3" fmla="*/ 206 h 235"/>
                  <a:gd name="T4" fmla="*/ 37 w 142"/>
                  <a:gd name="T5" fmla="*/ 207 h 235"/>
                  <a:gd name="T6" fmla="*/ 36 w 142"/>
                  <a:gd name="T7" fmla="*/ 29 h 235"/>
                  <a:gd name="T8" fmla="*/ 116 w 142"/>
                  <a:gd name="T9" fmla="*/ 31 h 235"/>
                  <a:gd name="T10" fmla="*/ 142 w 142"/>
                  <a:gd name="T11" fmla="*/ 122 h 235"/>
                </a:gdLst>
                <a:ahLst/>
                <a:cxnLst>
                  <a:cxn ang="0">
                    <a:pos x="T0" y="T1"/>
                  </a:cxn>
                  <a:cxn ang="0">
                    <a:pos x="T2" y="T3"/>
                  </a:cxn>
                  <a:cxn ang="0">
                    <a:pos x="T4" y="T5"/>
                  </a:cxn>
                  <a:cxn ang="0">
                    <a:pos x="T6" y="T7"/>
                  </a:cxn>
                  <a:cxn ang="0">
                    <a:pos x="T8" y="T9"/>
                  </a:cxn>
                  <a:cxn ang="0">
                    <a:pos x="T10" y="T11"/>
                  </a:cxn>
                </a:cxnLst>
                <a:rect l="0" t="0" r="r" b="b"/>
                <a:pathLst>
                  <a:path w="142" h="235">
                    <a:moveTo>
                      <a:pt x="142" y="122"/>
                    </a:moveTo>
                    <a:cubicBezTo>
                      <a:pt x="140" y="149"/>
                      <a:pt x="135" y="180"/>
                      <a:pt x="115" y="206"/>
                    </a:cubicBezTo>
                    <a:cubicBezTo>
                      <a:pt x="92" y="234"/>
                      <a:pt x="60" y="235"/>
                      <a:pt x="37" y="207"/>
                    </a:cubicBezTo>
                    <a:cubicBezTo>
                      <a:pt x="1" y="164"/>
                      <a:pt x="0" y="72"/>
                      <a:pt x="36" y="29"/>
                    </a:cubicBezTo>
                    <a:cubicBezTo>
                      <a:pt x="60" y="0"/>
                      <a:pt x="93" y="1"/>
                      <a:pt x="116" y="31"/>
                    </a:cubicBezTo>
                    <a:cubicBezTo>
                      <a:pt x="131" y="51"/>
                      <a:pt x="142" y="86"/>
                      <a:pt x="142" y="122"/>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1" name="Freeform 14"/>
              <p:cNvSpPr>
                <a:spLocks/>
              </p:cNvSpPr>
              <p:nvPr/>
            </p:nvSpPr>
            <p:spPr bwMode="auto">
              <a:xfrm>
                <a:off x="6519978" y="4216316"/>
                <a:ext cx="1249705" cy="1710023"/>
              </a:xfrm>
              <a:custGeom>
                <a:avLst/>
                <a:gdLst>
                  <a:gd name="T0" fmla="*/ 347 w 349"/>
                  <a:gd name="T1" fmla="*/ 132 h 478"/>
                  <a:gd name="T2" fmla="*/ 326 w 349"/>
                  <a:gd name="T3" fmla="*/ 52 h 478"/>
                  <a:gd name="T4" fmla="*/ 239 w 349"/>
                  <a:gd name="T5" fmla="*/ 13 h 478"/>
                  <a:gd name="T6" fmla="*/ 229 w 349"/>
                  <a:gd name="T7" fmla="*/ 22 h 478"/>
                  <a:gd name="T8" fmla="*/ 119 w 349"/>
                  <a:gd name="T9" fmla="*/ 21 h 478"/>
                  <a:gd name="T10" fmla="*/ 106 w 349"/>
                  <a:gd name="T11" fmla="*/ 10 h 478"/>
                  <a:gd name="T12" fmla="*/ 14 w 349"/>
                  <a:gd name="T13" fmla="*/ 57 h 478"/>
                  <a:gd name="T14" fmla="*/ 0 w 349"/>
                  <a:gd name="T15" fmla="*/ 77 h 478"/>
                  <a:gd name="T16" fmla="*/ 35 w 349"/>
                  <a:gd name="T17" fmla="*/ 77 h 478"/>
                  <a:gd name="T18" fmla="*/ 125 w 349"/>
                  <a:gd name="T19" fmla="*/ 221 h 478"/>
                  <a:gd name="T20" fmla="*/ 130 w 349"/>
                  <a:gd name="T21" fmla="*/ 478 h 478"/>
                  <a:gd name="T22" fmla="*/ 237 w 349"/>
                  <a:gd name="T23" fmla="*/ 456 h 478"/>
                  <a:gd name="T24" fmla="*/ 257 w 349"/>
                  <a:gd name="T25" fmla="*/ 430 h 478"/>
                  <a:gd name="T26" fmla="*/ 259 w 349"/>
                  <a:gd name="T27" fmla="*/ 252 h 478"/>
                  <a:gd name="T28" fmla="*/ 262 w 349"/>
                  <a:gd name="T29" fmla="*/ 231 h 478"/>
                  <a:gd name="T30" fmla="*/ 270 w 349"/>
                  <a:gd name="T31" fmla="*/ 231 h 478"/>
                  <a:gd name="T32" fmla="*/ 270 w 349"/>
                  <a:gd name="T33" fmla="*/ 446 h 478"/>
                  <a:gd name="T34" fmla="*/ 329 w 349"/>
                  <a:gd name="T35" fmla="*/ 427 h 478"/>
                  <a:gd name="T36" fmla="*/ 349 w 349"/>
                  <a:gd name="T37" fmla="*/ 400 h 478"/>
                  <a:gd name="T38" fmla="*/ 347 w 349"/>
                  <a:gd name="T39" fmla="*/ 132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9" h="478">
                    <a:moveTo>
                      <a:pt x="347" y="132"/>
                    </a:moveTo>
                    <a:cubicBezTo>
                      <a:pt x="346" y="105"/>
                      <a:pt x="337" y="77"/>
                      <a:pt x="326" y="52"/>
                    </a:cubicBezTo>
                    <a:cubicBezTo>
                      <a:pt x="312" y="18"/>
                      <a:pt x="272" y="3"/>
                      <a:pt x="239" y="13"/>
                    </a:cubicBezTo>
                    <a:cubicBezTo>
                      <a:pt x="235" y="14"/>
                      <a:pt x="231" y="18"/>
                      <a:pt x="229" y="22"/>
                    </a:cubicBezTo>
                    <a:cubicBezTo>
                      <a:pt x="196" y="69"/>
                      <a:pt x="152" y="68"/>
                      <a:pt x="119" y="21"/>
                    </a:cubicBezTo>
                    <a:cubicBezTo>
                      <a:pt x="116" y="17"/>
                      <a:pt x="111" y="12"/>
                      <a:pt x="106" y="10"/>
                    </a:cubicBezTo>
                    <a:cubicBezTo>
                      <a:pt x="67" y="0"/>
                      <a:pt x="27" y="19"/>
                      <a:pt x="14" y="57"/>
                    </a:cubicBezTo>
                    <a:cubicBezTo>
                      <a:pt x="10" y="67"/>
                      <a:pt x="6" y="73"/>
                      <a:pt x="0" y="77"/>
                    </a:cubicBezTo>
                    <a:cubicBezTo>
                      <a:pt x="35" y="77"/>
                      <a:pt x="35" y="77"/>
                      <a:pt x="35" y="77"/>
                    </a:cubicBezTo>
                    <a:cubicBezTo>
                      <a:pt x="35" y="77"/>
                      <a:pt x="136" y="98"/>
                      <a:pt x="125" y="221"/>
                    </a:cubicBezTo>
                    <a:cubicBezTo>
                      <a:pt x="130" y="478"/>
                      <a:pt x="130" y="478"/>
                      <a:pt x="130" y="478"/>
                    </a:cubicBezTo>
                    <a:cubicBezTo>
                      <a:pt x="166" y="470"/>
                      <a:pt x="201" y="463"/>
                      <a:pt x="237" y="456"/>
                    </a:cubicBezTo>
                    <a:cubicBezTo>
                      <a:pt x="252" y="453"/>
                      <a:pt x="257" y="445"/>
                      <a:pt x="257" y="430"/>
                    </a:cubicBezTo>
                    <a:cubicBezTo>
                      <a:pt x="257" y="370"/>
                      <a:pt x="258" y="311"/>
                      <a:pt x="259" y="252"/>
                    </a:cubicBezTo>
                    <a:cubicBezTo>
                      <a:pt x="259" y="245"/>
                      <a:pt x="261" y="238"/>
                      <a:pt x="262" y="231"/>
                    </a:cubicBezTo>
                    <a:cubicBezTo>
                      <a:pt x="264" y="231"/>
                      <a:pt x="267" y="231"/>
                      <a:pt x="270" y="231"/>
                    </a:cubicBezTo>
                    <a:cubicBezTo>
                      <a:pt x="270" y="446"/>
                      <a:pt x="270" y="446"/>
                      <a:pt x="270" y="446"/>
                    </a:cubicBezTo>
                    <a:cubicBezTo>
                      <a:pt x="292" y="439"/>
                      <a:pt x="311" y="432"/>
                      <a:pt x="329" y="427"/>
                    </a:cubicBezTo>
                    <a:cubicBezTo>
                      <a:pt x="344" y="423"/>
                      <a:pt x="349" y="415"/>
                      <a:pt x="349" y="400"/>
                    </a:cubicBezTo>
                    <a:cubicBezTo>
                      <a:pt x="348" y="311"/>
                      <a:pt x="349" y="221"/>
                      <a:pt x="347" y="132"/>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74" name="文本框 73"/>
            <p:cNvSpPr txBox="1"/>
            <p:nvPr/>
          </p:nvSpPr>
          <p:spPr>
            <a:xfrm>
              <a:off x="7000210" y="3761329"/>
              <a:ext cx="110728" cy="159841"/>
            </a:xfrm>
            <a:custGeom>
              <a:avLst/>
              <a:gdLst/>
              <a:ahLst/>
              <a:cxnLst/>
              <a:rect l="l" t="t" r="r" b="b"/>
              <a:pathLst>
                <a:path w="110728" h="159841">
                  <a:moveTo>
                    <a:pt x="75009" y="0"/>
                  </a:moveTo>
                  <a:lnTo>
                    <a:pt x="88404" y="0"/>
                  </a:lnTo>
                  <a:lnTo>
                    <a:pt x="88404" y="108049"/>
                  </a:lnTo>
                  <a:lnTo>
                    <a:pt x="110728" y="108049"/>
                  </a:lnTo>
                  <a:lnTo>
                    <a:pt x="110728" y="119657"/>
                  </a:lnTo>
                  <a:lnTo>
                    <a:pt x="88404" y="119657"/>
                  </a:lnTo>
                  <a:lnTo>
                    <a:pt x="88404" y="159841"/>
                  </a:lnTo>
                  <a:lnTo>
                    <a:pt x="74116" y="159841"/>
                  </a:lnTo>
                  <a:lnTo>
                    <a:pt x="74116" y="119657"/>
                  </a:lnTo>
                  <a:lnTo>
                    <a:pt x="0" y="119657"/>
                  </a:lnTo>
                  <a:lnTo>
                    <a:pt x="0" y="107156"/>
                  </a:lnTo>
                  <a:lnTo>
                    <a:pt x="75009" y="0"/>
                  </a:lnTo>
                  <a:close/>
                  <a:moveTo>
                    <a:pt x="74116" y="22324"/>
                  </a:moveTo>
                  <a:lnTo>
                    <a:pt x="14287" y="108049"/>
                  </a:lnTo>
                  <a:lnTo>
                    <a:pt x="74116" y="108049"/>
                  </a:lnTo>
                  <a:lnTo>
                    <a:pt x="74116" y="22324"/>
                  </a:lnTo>
                  <a:close/>
                </a:path>
              </a:pathLst>
            </a:custGeom>
            <a:solidFill>
              <a:schemeClr val="bg1"/>
            </a:solidFill>
            <a:ln>
              <a:noFill/>
            </a:ln>
            <a:effectLst/>
          </p:spPr>
          <p:txBody>
            <a:bodyPr rot="0" spcFirstLastPara="0" vertOverflow="overflow" horzOverflow="overflow" vert="horz" wrap="square" lIns="96435" tIns="48218" rIns="96435" bIns="48218"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6" name="组合 5"/>
          <p:cNvGrpSpPr/>
          <p:nvPr/>
        </p:nvGrpSpPr>
        <p:grpSpPr>
          <a:xfrm>
            <a:off x="7764766" y="2609951"/>
            <a:ext cx="891397" cy="2092994"/>
            <a:chOff x="7362217" y="2474756"/>
            <a:chExt cx="845223" cy="1984577"/>
          </a:xfrm>
        </p:grpSpPr>
        <p:grpSp>
          <p:nvGrpSpPr>
            <p:cNvPr id="30" name="组合 29"/>
            <p:cNvGrpSpPr/>
            <p:nvPr/>
          </p:nvGrpSpPr>
          <p:grpSpPr>
            <a:xfrm>
              <a:off x="7362217" y="2474756"/>
              <a:ext cx="845223" cy="1984577"/>
              <a:chOff x="7558545" y="3354646"/>
              <a:chExt cx="994819" cy="2335828"/>
            </a:xfrm>
          </p:grpSpPr>
          <p:sp>
            <p:nvSpPr>
              <p:cNvPr id="14" name="Freeform 7"/>
              <p:cNvSpPr>
                <a:spLocks/>
              </p:cNvSpPr>
              <p:nvPr/>
            </p:nvSpPr>
            <p:spPr bwMode="auto">
              <a:xfrm>
                <a:off x="7558545" y="3984255"/>
                <a:ext cx="994819" cy="1706219"/>
              </a:xfrm>
              <a:custGeom>
                <a:avLst/>
                <a:gdLst>
                  <a:gd name="T0" fmla="*/ 219 w 278"/>
                  <a:gd name="T1" fmla="*/ 413 h 477"/>
                  <a:gd name="T2" fmla="*/ 214 w 278"/>
                  <a:gd name="T3" fmla="*/ 238 h 477"/>
                  <a:gd name="T4" fmla="*/ 205 w 278"/>
                  <a:gd name="T5" fmla="*/ 238 h 477"/>
                  <a:gd name="T6" fmla="*/ 203 w 278"/>
                  <a:gd name="T7" fmla="*/ 258 h 477"/>
                  <a:gd name="T8" fmla="*/ 202 w 278"/>
                  <a:gd name="T9" fmla="*/ 404 h 477"/>
                  <a:gd name="T10" fmla="*/ 186 w 278"/>
                  <a:gd name="T11" fmla="*/ 430 h 477"/>
                  <a:gd name="T12" fmla="*/ 76 w 278"/>
                  <a:gd name="T13" fmla="*/ 477 h 477"/>
                  <a:gd name="T14" fmla="*/ 75 w 278"/>
                  <a:gd name="T15" fmla="*/ 453 h 477"/>
                  <a:gd name="T16" fmla="*/ 73 w 278"/>
                  <a:gd name="T17" fmla="*/ 199 h 477"/>
                  <a:gd name="T18" fmla="*/ 62 w 278"/>
                  <a:gd name="T19" fmla="*/ 132 h 477"/>
                  <a:gd name="T20" fmla="*/ 0 w 278"/>
                  <a:gd name="T21" fmla="*/ 67 h 477"/>
                  <a:gd name="T22" fmla="*/ 66 w 278"/>
                  <a:gd name="T23" fmla="*/ 0 h 477"/>
                  <a:gd name="T24" fmla="*/ 88 w 278"/>
                  <a:gd name="T25" fmla="*/ 15 h 477"/>
                  <a:gd name="T26" fmla="*/ 174 w 278"/>
                  <a:gd name="T27" fmla="*/ 21 h 477"/>
                  <a:gd name="T28" fmla="*/ 198 w 278"/>
                  <a:gd name="T29" fmla="*/ 2 h 477"/>
                  <a:gd name="T30" fmla="*/ 244 w 278"/>
                  <a:gd name="T31" fmla="*/ 20 h 477"/>
                  <a:gd name="T32" fmla="*/ 261 w 278"/>
                  <a:gd name="T33" fmla="*/ 53 h 477"/>
                  <a:gd name="T34" fmla="*/ 276 w 278"/>
                  <a:gd name="T35" fmla="*/ 144 h 477"/>
                  <a:gd name="T36" fmla="*/ 278 w 278"/>
                  <a:gd name="T37" fmla="*/ 358 h 477"/>
                  <a:gd name="T38" fmla="*/ 258 w 278"/>
                  <a:gd name="T39" fmla="*/ 392 h 477"/>
                  <a:gd name="T40" fmla="*/ 219 w 278"/>
                  <a:gd name="T41" fmla="*/ 413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8" h="477">
                    <a:moveTo>
                      <a:pt x="219" y="413"/>
                    </a:moveTo>
                    <a:cubicBezTo>
                      <a:pt x="213" y="352"/>
                      <a:pt x="222" y="295"/>
                      <a:pt x="214" y="238"/>
                    </a:cubicBezTo>
                    <a:cubicBezTo>
                      <a:pt x="211" y="238"/>
                      <a:pt x="208" y="238"/>
                      <a:pt x="205" y="238"/>
                    </a:cubicBezTo>
                    <a:cubicBezTo>
                      <a:pt x="204" y="245"/>
                      <a:pt x="203" y="251"/>
                      <a:pt x="203" y="258"/>
                    </a:cubicBezTo>
                    <a:cubicBezTo>
                      <a:pt x="202" y="306"/>
                      <a:pt x="202" y="355"/>
                      <a:pt x="202" y="404"/>
                    </a:cubicBezTo>
                    <a:cubicBezTo>
                      <a:pt x="202" y="417"/>
                      <a:pt x="198" y="424"/>
                      <a:pt x="186" y="430"/>
                    </a:cubicBezTo>
                    <a:cubicBezTo>
                      <a:pt x="150" y="444"/>
                      <a:pt x="115" y="460"/>
                      <a:pt x="76" y="477"/>
                    </a:cubicBezTo>
                    <a:cubicBezTo>
                      <a:pt x="76" y="466"/>
                      <a:pt x="75" y="460"/>
                      <a:pt x="75" y="453"/>
                    </a:cubicBezTo>
                    <a:cubicBezTo>
                      <a:pt x="74" y="368"/>
                      <a:pt x="75" y="283"/>
                      <a:pt x="73" y="199"/>
                    </a:cubicBezTo>
                    <a:cubicBezTo>
                      <a:pt x="73" y="177"/>
                      <a:pt x="68" y="154"/>
                      <a:pt x="62" y="132"/>
                    </a:cubicBezTo>
                    <a:cubicBezTo>
                      <a:pt x="53" y="100"/>
                      <a:pt x="36" y="74"/>
                      <a:pt x="0" y="67"/>
                    </a:cubicBezTo>
                    <a:cubicBezTo>
                      <a:pt x="4" y="22"/>
                      <a:pt x="27" y="0"/>
                      <a:pt x="66" y="0"/>
                    </a:cubicBezTo>
                    <a:cubicBezTo>
                      <a:pt x="78" y="1"/>
                      <a:pt x="83" y="6"/>
                      <a:pt x="88" y="15"/>
                    </a:cubicBezTo>
                    <a:cubicBezTo>
                      <a:pt x="107" y="51"/>
                      <a:pt x="151" y="53"/>
                      <a:pt x="174" y="21"/>
                    </a:cubicBezTo>
                    <a:cubicBezTo>
                      <a:pt x="180" y="12"/>
                      <a:pt x="182" y="0"/>
                      <a:pt x="198" y="2"/>
                    </a:cubicBezTo>
                    <a:cubicBezTo>
                      <a:pt x="216" y="3"/>
                      <a:pt x="233" y="3"/>
                      <a:pt x="244" y="20"/>
                    </a:cubicBezTo>
                    <a:cubicBezTo>
                      <a:pt x="251" y="30"/>
                      <a:pt x="259" y="41"/>
                      <a:pt x="261" y="53"/>
                    </a:cubicBezTo>
                    <a:cubicBezTo>
                      <a:pt x="268" y="83"/>
                      <a:pt x="275" y="113"/>
                      <a:pt x="276" y="144"/>
                    </a:cubicBezTo>
                    <a:cubicBezTo>
                      <a:pt x="278" y="215"/>
                      <a:pt x="276" y="286"/>
                      <a:pt x="278" y="358"/>
                    </a:cubicBezTo>
                    <a:cubicBezTo>
                      <a:pt x="278" y="374"/>
                      <a:pt x="273" y="385"/>
                      <a:pt x="258" y="392"/>
                    </a:cubicBezTo>
                    <a:cubicBezTo>
                      <a:pt x="245" y="397"/>
                      <a:pt x="233" y="405"/>
                      <a:pt x="219" y="413"/>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8" name="Freeform 11"/>
              <p:cNvSpPr>
                <a:spLocks/>
              </p:cNvSpPr>
              <p:nvPr/>
            </p:nvSpPr>
            <p:spPr bwMode="auto">
              <a:xfrm>
                <a:off x="7811529" y="3354646"/>
                <a:ext cx="408960" cy="760855"/>
              </a:xfrm>
              <a:custGeom>
                <a:avLst/>
                <a:gdLst>
                  <a:gd name="T0" fmla="*/ 114 w 114"/>
                  <a:gd name="T1" fmla="*/ 105 h 213"/>
                  <a:gd name="T2" fmla="*/ 96 w 114"/>
                  <a:gd name="T3" fmla="*/ 180 h 213"/>
                  <a:gd name="T4" fmla="*/ 27 w 114"/>
                  <a:gd name="T5" fmla="*/ 182 h 213"/>
                  <a:gd name="T6" fmla="*/ 27 w 114"/>
                  <a:gd name="T7" fmla="*/ 30 h 213"/>
                  <a:gd name="T8" fmla="*/ 95 w 114"/>
                  <a:gd name="T9" fmla="*/ 30 h 213"/>
                  <a:gd name="T10" fmla="*/ 114 w 114"/>
                  <a:gd name="T11" fmla="*/ 105 h 213"/>
                </a:gdLst>
                <a:ahLst/>
                <a:cxnLst>
                  <a:cxn ang="0">
                    <a:pos x="T0" y="T1"/>
                  </a:cxn>
                  <a:cxn ang="0">
                    <a:pos x="T2" y="T3"/>
                  </a:cxn>
                  <a:cxn ang="0">
                    <a:pos x="T4" y="T5"/>
                  </a:cxn>
                  <a:cxn ang="0">
                    <a:pos x="T6" y="T7"/>
                  </a:cxn>
                  <a:cxn ang="0">
                    <a:pos x="T8" y="T9"/>
                  </a:cxn>
                  <a:cxn ang="0">
                    <a:pos x="T10" y="T11"/>
                  </a:cxn>
                </a:cxnLst>
                <a:rect l="0" t="0" r="r" b="b"/>
                <a:pathLst>
                  <a:path w="114" h="213">
                    <a:moveTo>
                      <a:pt x="114" y="105"/>
                    </a:moveTo>
                    <a:cubicBezTo>
                      <a:pt x="114" y="131"/>
                      <a:pt x="108" y="157"/>
                      <a:pt x="96" y="180"/>
                    </a:cubicBezTo>
                    <a:cubicBezTo>
                      <a:pt x="79" y="213"/>
                      <a:pt x="47" y="212"/>
                      <a:pt x="27" y="182"/>
                    </a:cubicBezTo>
                    <a:cubicBezTo>
                      <a:pt x="0" y="143"/>
                      <a:pt x="0" y="68"/>
                      <a:pt x="27" y="30"/>
                    </a:cubicBezTo>
                    <a:cubicBezTo>
                      <a:pt x="47" y="1"/>
                      <a:pt x="78" y="0"/>
                      <a:pt x="95" y="30"/>
                    </a:cubicBezTo>
                    <a:cubicBezTo>
                      <a:pt x="107" y="53"/>
                      <a:pt x="114" y="79"/>
                      <a:pt x="114" y="105"/>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75" name="文本框 74"/>
            <p:cNvSpPr txBox="1"/>
            <p:nvPr/>
          </p:nvSpPr>
          <p:spPr>
            <a:xfrm>
              <a:off x="7730765" y="3442795"/>
              <a:ext cx="108049" cy="161627"/>
            </a:xfrm>
            <a:custGeom>
              <a:avLst/>
              <a:gdLst/>
              <a:ahLst/>
              <a:cxnLst/>
              <a:rect l="l" t="t" r="r" b="b"/>
              <a:pathLst>
                <a:path w="108049" h="161627">
                  <a:moveTo>
                    <a:pt x="18752" y="0"/>
                  </a:moveTo>
                  <a:lnTo>
                    <a:pt x="99119" y="0"/>
                  </a:lnTo>
                  <a:lnTo>
                    <a:pt x="99119" y="12501"/>
                  </a:lnTo>
                  <a:lnTo>
                    <a:pt x="31254" y="12501"/>
                  </a:lnTo>
                  <a:lnTo>
                    <a:pt x="21431" y="66972"/>
                  </a:lnTo>
                  <a:cubicBezTo>
                    <a:pt x="32147" y="59829"/>
                    <a:pt x="43755" y="56257"/>
                    <a:pt x="56257" y="56257"/>
                  </a:cubicBezTo>
                  <a:cubicBezTo>
                    <a:pt x="88404" y="58638"/>
                    <a:pt x="105668" y="76497"/>
                    <a:pt x="108049" y="109835"/>
                  </a:cubicBezTo>
                  <a:cubicBezTo>
                    <a:pt x="105668" y="142577"/>
                    <a:pt x="88404" y="159841"/>
                    <a:pt x="56257" y="161627"/>
                  </a:cubicBezTo>
                  <a:cubicBezTo>
                    <a:pt x="20538" y="161627"/>
                    <a:pt x="1786" y="147042"/>
                    <a:pt x="0" y="117872"/>
                  </a:cubicBezTo>
                  <a:lnTo>
                    <a:pt x="14287" y="117872"/>
                  </a:lnTo>
                  <a:cubicBezTo>
                    <a:pt x="17859" y="139898"/>
                    <a:pt x="31254" y="150911"/>
                    <a:pt x="54471" y="150911"/>
                  </a:cubicBezTo>
                  <a:cubicBezTo>
                    <a:pt x="78284" y="149721"/>
                    <a:pt x="91083" y="136029"/>
                    <a:pt x="92869" y="109835"/>
                  </a:cubicBezTo>
                  <a:cubicBezTo>
                    <a:pt x="91083" y="84236"/>
                    <a:pt x="77688" y="70544"/>
                    <a:pt x="52685" y="68758"/>
                  </a:cubicBezTo>
                  <a:cubicBezTo>
                    <a:pt x="37207" y="68758"/>
                    <a:pt x="25598" y="74414"/>
                    <a:pt x="17859" y="85725"/>
                  </a:cubicBezTo>
                  <a:lnTo>
                    <a:pt x="6251" y="83939"/>
                  </a:lnTo>
                  <a:lnTo>
                    <a:pt x="18752" y="0"/>
                  </a:lnTo>
                  <a:close/>
                </a:path>
              </a:pathLst>
            </a:custGeom>
            <a:solidFill>
              <a:schemeClr val="bg1"/>
            </a:solidFill>
            <a:ln>
              <a:noFill/>
            </a:ln>
            <a:effectLst/>
          </p:spPr>
          <p:txBody>
            <a:bodyPr rot="0" spcFirstLastPara="0" vertOverflow="overflow" horzOverflow="overflow" vert="horz" wrap="square" lIns="96435" tIns="48218" rIns="96435" bIns="48218"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sp>
        <p:nvSpPr>
          <p:cNvPr id="47" name="文本框 46"/>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文本框 47"/>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椭圆 48"/>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椭圆 49"/>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139546295"/>
      </p:ext>
    </p:extLst>
  </p:cSld>
  <p:clrMapOvr>
    <a:masterClrMapping/>
  </p:clrMapOvr>
  <mc:AlternateContent xmlns:mc="http://schemas.openxmlformats.org/markup-compatibility/2006" xmlns:p14="http://schemas.microsoft.com/office/powerpoint/2010/main">
    <mc:Choice Requires="p14">
      <p:transition spd="slow" p14:dur="1250" advTm="10000">
        <p14:switch dir="r"/>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Vertical)">
                                      <p:cBhvr>
                                        <p:cTn id="7" dur="500"/>
                                        <p:tgtEl>
                                          <p:spTgt spid="1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fade">
                                      <p:cBhvr>
                                        <p:cTn id="31" dur="500"/>
                                        <p:tgtEl>
                                          <p:spTgt spid="52"/>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fade">
                                      <p:cBhvr>
                                        <p:cTn id="35" dur="500"/>
                                        <p:tgtEl>
                                          <p:spTgt spid="55"/>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58"/>
                                        </p:tgtEl>
                                        <p:attrNameLst>
                                          <p:attrName>style.visibility</p:attrName>
                                        </p:attrNameLst>
                                      </p:cBhvr>
                                      <p:to>
                                        <p:strVal val="visible"/>
                                      </p:to>
                                    </p:set>
                                    <p:animEffect transition="in" filter="fade">
                                      <p:cBhvr>
                                        <p:cTn id="39" dur="500"/>
                                        <p:tgtEl>
                                          <p:spTgt spid="58"/>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61"/>
                                        </p:tgtEl>
                                        <p:attrNameLst>
                                          <p:attrName>style.visibility</p:attrName>
                                        </p:attrNameLst>
                                      </p:cBhvr>
                                      <p:to>
                                        <p:strVal val="visible"/>
                                      </p:to>
                                    </p:set>
                                    <p:animEffect transition="in" filter="fade">
                                      <p:cBhvr>
                                        <p:cTn id="43" dur="500"/>
                                        <p:tgtEl>
                                          <p:spTgt spid="61"/>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64"/>
                                        </p:tgtEl>
                                        <p:attrNameLst>
                                          <p:attrName>style.visibility</p:attrName>
                                        </p:attrNameLst>
                                      </p:cBhvr>
                                      <p:to>
                                        <p:strVal val="visible"/>
                                      </p:to>
                                    </p:set>
                                    <p:animEffect transition="in" filter="fade">
                                      <p:cBhvr>
                                        <p:cTn id="47" dur="500"/>
                                        <p:tgtEl>
                                          <p:spTgt spid="64"/>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67"/>
                                        </p:tgtEl>
                                        <p:attrNameLst>
                                          <p:attrName>style.visibility</p:attrName>
                                        </p:attrNameLst>
                                      </p:cBhvr>
                                      <p:to>
                                        <p:strVal val="visible"/>
                                      </p:to>
                                    </p:set>
                                    <p:animEffect transition="in" filter="fade">
                                      <p:cBhvr>
                                        <p:cTn id="51"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p:cNvGrpSpPr/>
          <p:nvPr/>
        </p:nvGrpSpPr>
        <p:grpSpPr>
          <a:xfrm>
            <a:off x="354" y="3899765"/>
            <a:ext cx="9524872" cy="120576"/>
            <a:chOff x="-2370516" y="2370784"/>
            <a:chExt cx="6773985" cy="85752"/>
          </a:xfrm>
          <a:solidFill>
            <a:schemeClr val="accent3"/>
          </a:solidFill>
        </p:grpSpPr>
        <p:sp>
          <p:nvSpPr>
            <p:cNvPr id="13" name="Rectangle 12"/>
            <p:cNvSpPr/>
            <p:nvPr/>
          </p:nvSpPr>
          <p:spPr>
            <a:xfrm flipV="1">
              <a:off x="-2370516" y="2370784"/>
              <a:ext cx="6773985" cy="325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478">
                <a:defRPr/>
              </a:pPr>
              <a:endParaRPr lang="en-US" sz="2668"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5" name="Rectangle 14"/>
            <p:cNvSpPr/>
            <p:nvPr/>
          </p:nvSpPr>
          <p:spPr>
            <a:xfrm>
              <a:off x="3535074" y="2387041"/>
              <a:ext cx="868395" cy="694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478">
                <a:defRPr/>
              </a:pPr>
              <a:endParaRPr lang="en-US" sz="2668" dirty="0">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8" name="MH_Entry_1"/>
          <p:cNvSpPr/>
          <p:nvPr>
            <p:custDataLst>
              <p:tags r:id="rId1"/>
            </p:custDataLst>
          </p:nvPr>
        </p:nvSpPr>
        <p:spPr>
          <a:xfrm>
            <a:off x="4698996" y="2367396"/>
            <a:ext cx="4794596" cy="129253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6000">
                <a:solidFill>
                  <a:schemeClr val="accent3"/>
                </a:solidFill>
                <a:latin typeface="Arial" panose="020B0604020202020204" pitchFamily="34" charset="0"/>
                <a:ea typeface="方正正粗黑简体" panose="02000000000000000000" pitchFamily="2" charset="-122"/>
                <a:sym typeface="Arial" panose="020B0604020202020204" pitchFamily="34" charset="0"/>
              </a:rPr>
              <a:t>成功项目展示</a:t>
            </a:r>
            <a:r>
              <a:rPr lang="en-US" altLang="zh-CN" sz="2399">
                <a:solidFill>
                  <a:schemeClr val="accent3"/>
                </a:solidFill>
                <a:latin typeface="Arial" panose="020B0604020202020204" pitchFamily="34" charset="0"/>
                <a:ea typeface="方正正粗黑简体" panose="02000000000000000000" pitchFamily="2" charset="-122"/>
                <a:sym typeface="Arial" panose="020B0604020202020204" pitchFamily="34" charset="0"/>
              </a:rPr>
              <a:t>CLICK TO ADD CAPTION TEXT</a:t>
            </a:r>
            <a:endParaRPr lang="zh-CN" altLang="en-US" sz="2399" dirty="0">
              <a:solidFill>
                <a:schemeClr val="accent3"/>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9" name="TextBox 11"/>
          <p:cNvSpPr txBox="1"/>
          <p:nvPr/>
        </p:nvSpPr>
        <p:spPr>
          <a:xfrm>
            <a:off x="7313148" y="4253228"/>
            <a:ext cx="2019784" cy="276999"/>
          </a:xfrm>
          <a:prstGeom prst="rect">
            <a:avLst/>
          </a:prstGeom>
          <a:noFill/>
        </p:spPr>
        <p:txBody>
          <a:bodyPr wrap="none" lIns="0" tIns="0" rIns="0" bIns="0" rtlCol="0">
            <a:spAutoFit/>
          </a:bodyPr>
          <a:lstStyle/>
          <a:p>
            <a:pPr marL="171404" lvl="1" indent="-171404" algn="ctr">
              <a:buFont typeface="Arial" panose="020B0604020202020204" pitchFamily="34" charset="0"/>
              <a:buChar char="•"/>
            </a:pPr>
            <a:r>
              <a:rPr lang="zh-CN" altLang="en-US" dirty="0">
                <a:solidFill>
                  <a:schemeClr val="accent3"/>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dirty="0">
              <a:solidFill>
                <a:schemeClr val="accent3"/>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0" name="TextBox 11"/>
          <p:cNvSpPr txBox="1"/>
          <p:nvPr/>
        </p:nvSpPr>
        <p:spPr>
          <a:xfrm>
            <a:off x="4873102" y="4253228"/>
            <a:ext cx="2019784" cy="276999"/>
          </a:xfrm>
          <a:prstGeom prst="rect">
            <a:avLst/>
          </a:prstGeom>
          <a:noFill/>
        </p:spPr>
        <p:txBody>
          <a:bodyPr wrap="none" lIns="0" tIns="0" rIns="0" bIns="0" rtlCol="0">
            <a:spAutoFit/>
          </a:bodyPr>
          <a:lstStyle/>
          <a:p>
            <a:pPr marL="171404" lvl="1" indent="-171404" algn="ctr">
              <a:buFont typeface="Arial" panose="020B0604020202020204" pitchFamily="34" charset="0"/>
              <a:buChar char="•"/>
            </a:pPr>
            <a:r>
              <a:rPr lang="zh-CN" altLang="en-US" dirty="0">
                <a:solidFill>
                  <a:schemeClr val="accent3"/>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dirty="0">
              <a:solidFill>
                <a:schemeClr val="accent3"/>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1" name="TextBox 11"/>
          <p:cNvSpPr txBox="1"/>
          <p:nvPr/>
        </p:nvSpPr>
        <p:spPr>
          <a:xfrm>
            <a:off x="7313148" y="4599167"/>
            <a:ext cx="2019784" cy="276999"/>
          </a:xfrm>
          <a:prstGeom prst="rect">
            <a:avLst/>
          </a:prstGeom>
          <a:noFill/>
        </p:spPr>
        <p:txBody>
          <a:bodyPr wrap="none" lIns="0" tIns="0" rIns="0" bIns="0" rtlCol="0">
            <a:spAutoFit/>
          </a:bodyPr>
          <a:lstStyle/>
          <a:p>
            <a:pPr marL="171404" lvl="1" indent="-171404" algn="ctr">
              <a:buFont typeface="Arial" panose="020B0604020202020204" pitchFamily="34" charset="0"/>
              <a:buChar char="•"/>
            </a:pPr>
            <a:r>
              <a:rPr lang="zh-CN" altLang="en-US" dirty="0">
                <a:solidFill>
                  <a:schemeClr val="accent3"/>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dirty="0">
              <a:solidFill>
                <a:schemeClr val="accent3"/>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2" name="TextBox 11"/>
          <p:cNvSpPr txBox="1"/>
          <p:nvPr/>
        </p:nvSpPr>
        <p:spPr>
          <a:xfrm>
            <a:off x="4873102" y="4599167"/>
            <a:ext cx="2019784" cy="276999"/>
          </a:xfrm>
          <a:prstGeom prst="rect">
            <a:avLst/>
          </a:prstGeom>
          <a:noFill/>
        </p:spPr>
        <p:txBody>
          <a:bodyPr wrap="none" lIns="0" tIns="0" rIns="0" bIns="0" rtlCol="0">
            <a:spAutoFit/>
          </a:bodyPr>
          <a:lstStyle/>
          <a:p>
            <a:pPr marL="171404" lvl="1" indent="-171404" algn="ctr">
              <a:buFont typeface="Arial" panose="020B0604020202020204" pitchFamily="34" charset="0"/>
              <a:buChar char="•"/>
            </a:pPr>
            <a:r>
              <a:rPr lang="zh-CN" altLang="en-US" dirty="0">
                <a:solidFill>
                  <a:schemeClr val="accent3"/>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dirty="0">
              <a:solidFill>
                <a:schemeClr val="accent3"/>
              </a:solidFill>
              <a:latin typeface="Arial" panose="020B0604020202020204" pitchFamily="34" charset="0"/>
              <a:ea typeface="方正正粗黑简体" panose="02000000000000000000" pitchFamily="2" charset="-122"/>
              <a:sym typeface="Arial" panose="020B0604020202020204" pitchFamily="34" charset="0"/>
            </a:endParaRPr>
          </a:p>
        </p:txBody>
      </p:sp>
    </p:spTree>
    <p:extLst>
      <p:ext uri="{BB962C8B-B14F-4D97-AF65-F5344CB8AC3E}">
        <p14:creationId xmlns:p14="http://schemas.microsoft.com/office/powerpoint/2010/main" val="3687563463"/>
      </p:ext>
    </p:extLst>
  </p:cSld>
  <p:clrMapOvr>
    <a:masterClrMapping/>
  </p:clrMapOvr>
  <p:transition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6" presetClass="entr" presetSubtype="0" fill="hold" grpId="0" nodeType="clickEffect">
                                  <p:stCondLst>
                                    <p:cond delay="0"/>
                                  </p:stCondLst>
                                  <p:iterate type="lt">
                                    <p:tmPct val="10000"/>
                                  </p:iterate>
                                  <p:childTnLst>
                                    <p:set>
                                      <p:cBhvr>
                                        <p:cTn id="12" dur="1" fill="hold">
                                          <p:stCondLst>
                                            <p:cond delay="0"/>
                                          </p:stCondLst>
                                        </p:cTn>
                                        <p:tgtEl>
                                          <p:spTgt spid="8"/>
                                        </p:tgtEl>
                                        <p:attrNameLst>
                                          <p:attrName>style.visibility</p:attrName>
                                        </p:attrNameLst>
                                      </p:cBhvr>
                                      <p:to>
                                        <p:strVal val="visible"/>
                                      </p:to>
                                    </p:set>
                                    <p:anim by="(-#ppt_w*2)" calcmode="lin" valueType="num">
                                      <p:cBhvr rctx="PPT">
                                        <p:cTn id="13" dur="500" autoRev="1" fill="hold">
                                          <p:stCondLst>
                                            <p:cond delay="0"/>
                                          </p:stCondLst>
                                        </p:cTn>
                                        <p:tgtEl>
                                          <p:spTgt spid="8"/>
                                        </p:tgtEl>
                                        <p:attrNameLst>
                                          <p:attrName>ppt_w</p:attrName>
                                        </p:attrNameLst>
                                      </p:cBhvr>
                                    </p:anim>
                                    <p:anim by="(#ppt_w*0.50)" calcmode="lin" valueType="num">
                                      <p:cBhvr>
                                        <p:cTn id="14" dur="500" decel="50000" autoRev="1" fill="hold">
                                          <p:stCondLst>
                                            <p:cond delay="0"/>
                                          </p:stCondLst>
                                        </p:cTn>
                                        <p:tgtEl>
                                          <p:spTgt spid="8"/>
                                        </p:tgtEl>
                                        <p:attrNameLst>
                                          <p:attrName>ppt_x</p:attrName>
                                        </p:attrNameLst>
                                      </p:cBhvr>
                                    </p:anim>
                                    <p:anim from="(-#ppt_h/2)" to="(#ppt_y)" calcmode="lin" valueType="num">
                                      <p:cBhvr>
                                        <p:cTn id="15" dur="1000" fill="hold">
                                          <p:stCondLst>
                                            <p:cond delay="0"/>
                                          </p:stCondLst>
                                        </p:cTn>
                                        <p:tgtEl>
                                          <p:spTgt spid="8"/>
                                        </p:tgtEl>
                                        <p:attrNameLst>
                                          <p:attrName>ppt_y</p:attrName>
                                        </p:attrNameLst>
                                      </p:cBhvr>
                                    </p:anim>
                                    <p:animRot by="21600000">
                                      <p:cBhvr>
                                        <p:cTn id="16" dur="1000" fill="hold">
                                          <p:stCondLst>
                                            <p:cond delay="0"/>
                                          </p:stCondLst>
                                        </p:cTn>
                                        <p:tgtEl>
                                          <p:spTgt spid="8"/>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1295" r="11295"/>
          <a:stretch>
            <a:fillRect/>
          </a:stretch>
        </p:blipFill>
        <p:spPr/>
      </p:pic>
      <p:pic>
        <p:nvPicPr>
          <p:cNvPr id="8" name="图片占位符 7"/>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6093" b="6093"/>
          <a:stretch>
            <a:fillRect/>
          </a:stretch>
        </p:blipFill>
        <p:spPr/>
      </p:pic>
      <p:pic>
        <p:nvPicPr>
          <p:cNvPr id="9" name="图片占位符 8"/>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l="21821" r="21821"/>
          <a:stretch>
            <a:fillRect/>
          </a:stretch>
        </p:blipFill>
        <p:spPr/>
      </p:pic>
      <p:sp>
        <p:nvSpPr>
          <p:cNvPr id="13" name="Rectangle 12"/>
          <p:cNvSpPr/>
          <p:nvPr/>
        </p:nvSpPr>
        <p:spPr>
          <a:xfrm>
            <a:off x="10028681" y="111766"/>
            <a:ext cx="2700041" cy="34714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20" name="Rectangle 19"/>
          <p:cNvSpPr/>
          <p:nvPr/>
        </p:nvSpPr>
        <p:spPr>
          <a:xfrm>
            <a:off x="7261365" y="3649404"/>
            <a:ext cx="2700041" cy="34714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 name="Rectangle 5"/>
          <p:cNvSpPr/>
          <p:nvPr/>
        </p:nvSpPr>
        <p:spPr>
          <a:xfrm>
            <a:off x="251129" y="4281982"/>
            <a:ext cx="3046139" cy="2838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26" name="TextBox 25"/>
          <p:cNvSpPr txBox="1"/>
          <p:nvPr/>
        </p:nvSpPr>
        <p:spPr>
          <a:xfrm>
            <a:off x="595455" y="4973775"/>
            <a:ext cx="2357486" cy="1475789"/>
          </a:xfrm>
          <a:prstGeom prst="rect">
            <a:avLst/>
          </a:prstGeom>
          <a:noFill/>
        </p:spPr>
        <p:txBody>
          <a:bodyPr wrap="square" lIns="0" tIns="0" rIns="0" bIns="0" rtlCol="0">
            <a:spAutoFit/>
          </a:bodyPr>
          <a:lstStyle/>
          <a:p>
            <a:pPr>
              <a:lnSpc>
                <a:spcPct val="150000"/>
              </a:lnSpc>
            </a:pPr>
            <a:r>
              <a:rPr lang="zh-CN" altLang="en-US" sz="799"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79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30" name="Rectangle 29"/>
          <p:cNvSpPr/>
          <p:nvPr/>
        </p:nvSpPr>
        <p:spPr>
          <a:xfrm>
            <a:off x="7488402" y="4281982"/>
            <a:ext cx="2245967" cy="2060885"/>
          </a:xfrm>
          <a:prstGeom prst="rect">
            <a:avLst/>
          </a:prstGeom>
        </p:spPr>
        <p:txBody>
          <a:bodyPr wrap="square" lIns="0" tIns="0" rIns="0" bIns="0">
            <a:spAutoFit/>
          </a:bodyPr>
          <a:lstStyle/>
          <a:p>
            <a:r>
              <a:rPr lang="zh-CN" altLang="en-US" sz="2002"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a:t>
            </a:r>
            <a:endParaRPr lang="en-US" sz="2002" b="1"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4" name="Rectangle 29"/>
          <p:cNvSpPr/>
          <p:nvPr/>
        </p:nvSpPr>
        <p:spPr>
          <a:xfrm>
            <a:off x="10240827" y="786201"/>
            <a:ext cx="2245967" cy="2060885"/>
          </a:xfrm>
          <a:prstGeom prst="rect">
            <a:avLst/>
          </a:prstGeom>
        </p:spPr>
        <p:txBody>
          <a:bodyPr wrap="square" lIns="0" tIns="0" rIns="0" bIns="0">
            <a:spAutoFit/>
          </a:bodyPr>
          <a:lstStyle/>
          <a:p>
            <a:r>
              <a:rPr lang="zh-CN" altLang="en-US" sz="2002"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a:t>
            </a:r>
            <a:endParaRPr lang="en-US" sz="2002"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endParaRPr lang="en-US" sz="949"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949"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请</a:t>
            </a:r>
            <a:r>
              <a:rPr lang="zh-CN" alt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Tree>
    <p:extLst>
      <p:ext uri="{BB962C8B-B14F-4D97-AF65-F5344CB8AC3E}">
        <p14:creationId xmlns:p14="http://schemas.microsoft.com/office/powerpoint/2010/main" val="1120157164"/>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childTnLst>
                          </p:cTn>
                        </p:par>
                        <p:par>
                          <p:cTn id="17" fill="hold">
                            <p:stCondLst>
                              <p:cond delay="500"/>
                            </p:stCondLst>
                            <p:childTnLst>
                              <p:par>
                                <p:cTn id="18" presetID="22" presetClass="entr" presetSubtype="1" fill="hold" grpId="0" nodeType="afterEffect">
                                  <p:stCondLst>
                                    <p:cond delay="0"/>
                                  </p:stCondLst>
                                  <p:childTnLst>
                                    <p:set>
                                      <p:cBhvr>
                                        <p:cTn id="19" dur="1" fill="hold">
                                          <p:stCondLst>
                                            <p:cond delay="0"/>
                                          </p:stCondLst>
                                        </p:cTn>
                                        <p:tgtEl>
                                          <p:spTgt spid="30">
                                            <p:txEl>
                                              <p:pRg st="0" end="0"/>
                                            </p:txEl>
                                          </p:spTgt>
                                        </p:tgtEl>
                                        <p:attrNameLst>
                                          <p:attrName>style.visibility</p:attrName>
                                        </p:attrNameLst>
                                      </p:cBhvr>
                                      <p:to>
                                        <p:strVal val="visible"/>
                                      </p:to>
                                    </p:set>
                                    <p:animEffect transition="in" filter="wipe(up)">
                                      <p:cBhvr>
                                        <p:cTn id="20" dur="500"/>
                                        <p:tgtEl>
                                          <p:spTgt spid="30">
                                            <p:txEl>
                                              <p:pRg st="0" end="0"/>
                                            </p:txEl>
                                          </p:spTgt>
                                        </p:tgtEl>
                                      </p:cBhvr>
                                    </p:animEffect>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30">
                                            <p:txEl>
                                              <p:pRg st="2" end="2"/>
                                            </p:txEl>
                                          </p:spTgt>
                                        </p:tgtEl>
                                        <p:attrNameLst>
                                          <p:attrName>style.visibility</p:attrName>
                                        </p:attrNameLst>
                                      </p:cBhvr>
                                      <p:to>
                                        <p:strVal val="visible"/>
                                      </p:to>
                                    </p:set>
                                    <p:animEffect transition="in" filter="wipe(up)">
                                      <p:cBhvr>
                                        <p:cTn id="24" dur="500"/>
                                        <p:tgtEl>
                                          <p:spTgt spid="30">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par>
                          <p:cTn id="30" fill="hold">
                            <p:stCondLst>
                              <p:cond delay="500"/>
                            </p:stCondLst>
                            <p:childTnLst>
                              <p:par>
                                <p:cTn id="31" presetID="22" presetClass="entr" presetSubtype="1" fill="hold" grpId="0" nodeType="afterEffect">
                                  <p:stCondLst>
                                    <p:cond delay="0"/>
                                  </p:stCondLst>
                                  <p:childTnLst>
                                    <p:set>
                                      <p:cBhvr>
                                        <p:cTn id="32" dur="1" fill="hold">
                                          <p:stCondLst>
                                            <p:cond delay="0"/>
                                          </p:stCondLst>
                                        </p:cTn>
                                        <p:tgtEl>
                                          <p:spTgt spid="14">
                                            <p:txEl>
                                              <p:pRg st="0" end="0"/>
                                            </p:txEl>
                                          </p:spTgt>
                                        </p:tgtEl>
                                        <p:attrNameLst>
                                          <p:attrName>style.visibility</p:attrName>
                                        </p:attrNameLst>
                                      </p:cBhvr>
                                      <p:to>
                                        <p:strVal val="visible"/>
                                      </p:to>
                                    </p:set>
                                    <p:animEffect transition="in" filter="wipe(up)">
                                      <p:cBhvr>
                                        <p:cTn id="33" dur="500"/>
                                        <p:tgtEl>
                                          <p:spTgt spid="14">
                                            <p:txEl>
                                              <p:pRg st="0" end="0"/>
                                            </p:txEl>
                                          </p:spTgt>
                                        </p:tgtEl>
                                      </p:cBhvr>
                                    </p:animEffect>
                                  </p:childTnLst>
                                </p:cTn>
                              </p:par>
                            </p:childTnLst>
                          </p:cTn>
                        </p:par>
                        <p:par>
                          <p:cTn id="34" fill="hold">
                            <p:stCondLst>
                              <p:cond delay="1000"/>
                            </p:stCondLst>
                            <p:childTnLst>
                              <p:par>
                                <p:cTn id="35" presetID="22" presetClass="entr" presetSubtype="1" fill="hold" grpId="0" nodeType="afterEffect">
                                  <p:stCondLst>
                                    <p:cond delay="0"/>
                                  </p:stCondLst>
                                  <p:childTnLst>
                                    <p:set>
                                      <p:cBhvr>
                                        <p:cTn id="36" dur="1" fill="hold">
                                          <p:stCondLst>
                                            <p:cond delay="0"/>
                                          </p:stCondLst>
                                        </p:cTn>
                                        <p:tgtEl>
                                          <p:spTgt spid="14">
                                            <p:txEl>
                                              <p:pRg st="2" end="2"/>
                                            </p:txEl>
                                          </p:spTgt>
                                        </p:tgtEl>
                                        <p:attrNameLst>
                                          <p:attrName>style.visibility</p:attrName>
                                        </p:attrNameLst>
                                      </p:cBhvr>
                                      <p:to>
                                        <p:strVal val="visible"/>
                                      </p:to>
                                    </p:set>
                                    <p:animEffect transition="in" filter="wipe(up)">
                                      <p:cBhvr>
                                        <p:cTn id="37"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0" grpId="0" animBg="1"/>
      <p:bldP spid="6" grpId="0" animBg="1"/>
      <p:bldP spid="26" grpId="0"/>
      <p:bldP spid="30" grpId="0" build="p"/>
      <p:bldP spid="1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组合 61"/>
          <p:cNvGrpSpPr/>
          <p:nvPr/>
        </p:nvGrpSpPr>
        <p:grpSpPr>
          <a:xfrm>
            <a:off x="4016048" y="3973558"/>
            <a:ext cx="4791153" cy="887054"/>
            <a:chOff x="3807683" y="3616859"/>
            <a:chExt cx="4542972" cy="841105"/>
          </a:xfrm>
        </p:grpSpPr>
        <p:sp>
          <p:nvSpPr>
            <p:cNvPr id="55" name="椭圆 54"/>
            <p:cNvSpPr/>
            <p:nvPr/>
          </p:nvSpPr>
          <p:spPr>
            <a:xfrm>
              <a:off x="3807684" y="3616859"/>
              <a:ext cx="4542971" cy="841105"/>
            </a:xfrm>
            <a:prstGeom prst="ellipse">
              <a:avLst/>
            </a:prstGeom>
            <a:solidFill>
              <a:srgbClr val="3441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3807684" y="3616859"/>
              <a:ext cx="4542971" cy="65416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a:off x="3807683" y="3974364"/>
              <a:ext cx="4542972" cy="473132"/>
            </a:xfrm>
            <a:custGeom>
              <a:avLst/>
              <a:gdLst>
                <a:gd name="connsiteX0" fmla="*/ 19625 w 4542972"/>
                <a:gd name="connsiteY0" fmla="*/ 0 h 473132"/>
                <a:gd name="connsiteX1" fmla="*/ 46149 w 4542972"/>
                <a:gd name="connsiteY1" fmla="*/ 25025 h 473132"/>
                <a:gd name="connsiteX2" fmla="*/ 2271486 w 4542972"/>
                <a:gd name="connsiteY2" fmla="*/ 286188 h 473132"/>
                <a:gd name="connsiteX3" fmla="*/ 4496823 w 4542972"/>
                <a:gd name="connsiteY3" fmla="*/ 25025 h 473132"/>
                <a:gd name="connsiteX4" fmla="*/ 4523348 w 4542972"/>
                <a:gd name="connsiteY4" fmla="*/ 0 h 473132"/>
                <a:gd name="connsiteX5" fmla="*/ 4531245 w 4542972"/>
                <a:gd name="connsiteY5" fmla="*/ 9580 h 473132"/>
                <a:gd name="connsiteX6" fmla="*/ 4542972 w 4542972"/>
                <a:gd name="connsiteY6" fmla="*/ 52579 h 473132"/>
                <a:gd name="connsiteX7" fmla="*/ 2271486 w 4542972"/>
                <a:gd name="connsiteY7" fmla="*/ 473132 h 473132"/>
                <a:gd name="connsiteX8" fmla="*/ 0 w 4542972"/>
                <a:gd name="connsiteY8" fmla="*/ 52579 h 473132"/>
                <a:gd name="connsiteX9" fmla="*/ 11727 w 4542972"/>
                <a:gd name="connsiteY9" fmla="*/ 9580 h 473132"/>
                <a:gd name="connsiteX10" fmla="*/ 19625 w 4542972"/>
                <a:gd name="connsiteY10" fmla="*/ 0 h 473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42972" h="473132">
                  <a:moveTo>
                    <a:pt x="19625" y="0"/>
                  </a:moveTo>
                  <a:lnTo>
                    <a:pt x="46149" y="25025"/>
                  </a:lnTo>
                  <a:cubicBezTo>
                    <a:pt x="257956" y="174071"/>
                    <a:pt x="1173793" y="286188"/>
                    <a:pt x="2271486" y="286188"/>
                  </a:cubicBezTo>
                  <a:cubicBezTo>
                    <a:pt x="3369180" y="286188"/>
                    <a:pt x="4285016" y="174071"/>
                    <a:pt x="4496823" y="25025"/>
                  </a:cubicBezTo>
                  <a:lnTo>
                    <a:pt x="4523348" y="0"/>
                  </a:lnTo>
                  <a:lnTo>
                    <a:pt x="4531245" y="9580"/>
                  </a:lnTo>
                  <a:cubicBezTo>
                    <a:pt x="4538999" y="23718"/>
                    <a:pt x="4542972" y="38063"/>
                    <a:pt x="4542972" y="52579"/>
                  </a:cubicBezTo>
                  <a:cubicBezTo>
                    <a:pt x="4542972" y="284844"/>
                    <a:pt x="3525993" y="473132"/>
                    <a:pt x="2271486" y="473132"/>
                  </a:cubicBezTo>
                  <a:cubicBezTo>
                    <a:pt x="1016979" y="473132"/>
                    <a:pt x="0" y="284844"/>
                    <a:pt x="0" y="52579"/>
                  </a:cubicBezTo>
                  <a:cubicBezTo>
                    <a:pt x="0" y="38063"/>
                    <a:pt x="3973" y="23718"/>
                    <a:pt x="11727" y="9580"/>
                  </a:cubicBezTo>
                  <a:lnTo>
                    <a:pt x="19625" y="0"/>
                  </a:lnTo>
                  <a:close/>
                </a:path>
              </a:pathLst>
            </a:custGeom>
            <a:solidFill>
              <a:srgbClr val="1F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0" name="组合 69"/>
          <p:cNvGrpSpPr/>
          <p:nvPr/>
        </p:nvGrpSpPr>
        <p:grpSpPr>
          <a:xfrm>
            <a:off x="1063571" y="5603287"/>
            <a:ext cx="2983009" cy="1327584"/>
            <a:chOff x="1154784" y="5008236"/>
            <a:chExt cx="2828490" cy="1258815"/>
          </a:xfrm>
        </p:grpSpPr>
        <p:sp>
          <p:nvSpPr>
            <p:cNvPr id="66" name="文本框 65"/>
            <p:cNvSpPr txBox="1"/>
            <p:nvPr/>
          </p:nvSpPr>
          <p:spPr>
            <a:xfrm>
              <a:off x="1154784" y="5106930"/>
              <a:ext cx="637171" cy="641609"/>
            </a:xfrm>
            <a:prstGeom prst="rect">
              <a:avLst/>
            </a:prstGeom>
            <a:noFill/>
          </p:spPr>
          <p:txBody>
            <a:bodyPr wrap="none" rtlCol="0">
              <a:spAutoFit/>
            </a:bodyPr>
            <a:lstStyle/>
            <a:p>
              <a:r>
                <a:rPr lang="en-US" altLang="zh-CN" sz="3797" i="1" dirty="0">
                  <a:solidFill>
                    <a:schemeClr val="accent1"/>
                  </a:solidFill>
                  <a:latin typeface="方正中等线繁体" panose="03000509000000000000" pitchFamily="65" charset="-122"/>
                  <a:ea typeface="方正中等线繁体" panose="03000509000000000000" pitchFamily="65" charset="-122"/>
                </a:rPr>
                <a:t>01</a:t>
              </a:r>
              <a:endParaRPr lang="zh-CN" altLang="en-US" sz="3797" i="1" dirty="0">
                <a:solidFill>
                  <a:schemeClr val="accent1"/>
                </a:solidFill>
                <a:latin typeface="方正中等线繁体" panose="03000509000000000000" pitchFamily="65" charset="-122"/>
                <a:ea typeface="方正中等线繁体" panose="03000509000000000000" pitchFamily="65" charset="-122"/>
              </a:endParaRPr>
            </a:p>
          </p:txBody>
        </p:sp>
        <p:grpSp>
          <p:nvGrpSpPr>
            <p:cNvPr id="67" name="组合 66"/>
            <p:cNvGrpSpPr/>
            <p:nvPr/>
          </p:nvGrpSpPr>
          <p:grpSpPr>
            <a:xfrm>
              <a:off x="2013307" y="5008236"/>
              <a:ext cx="1969967" cy="1258815"/>
              <a:chOff x="1463237" y="5276270"/>
              <a:chExt cx="1969967" cy="1258815"/>
            </a:xfrm>
          </p:grpSpPr>
          <p:sp>
            <p:nvSpPr>
              <p:cNvPr id="68" name="矩形 67"/>
              <p:cNvSpPr/>
              <p:nvPr/>
            </p:nvSpPr>
            <p:spPr>
              <a:xfrm>
                <a:off x="1463237" y="5276270"/>
                <a:ext cx="1816666" cy="350201"/>
              </a:xfrm>
              <a:prstGeom prst="rect">
                <a:avLst/>
              </a:prstGeom>
            </p:spPr>
            <p:txBody>
              <a:bodyPr wrap="none">
                <a:spAutoFit/>
              </a:bodyPr>
              <a:lstStyle/>
              <a:p>
                <a:r>
                  <a:rPr lang="en-US" altLang="zh-CN" dirty="0">
                    <a:solidFill>
                      <a:schemeClr val="accent1"/>
                    </a:solidFill>
                    <a:latin typeface="+mn-ea"/>
                  </a:rPr>
                  <a:t>CLICK ADD TITLE</a:t>
                </a:r>
                <a:endParaRPr lang="zh-CN" altLang="en-US" dirty="0">
                  <a:solidFill>
                    <a:schemeClr val="accent1"/>
                  </a:solidFill>
                  <a:latin typeface="+mn-ea"/>
                </a:endParaRPr>
              </a:p>
            </p:txBody>
          </p:sp>
          <p:sp>
            <p:nvSpPr>
              <p:cNvPr id="69" name="矩形 68"/>
              <p:cNvSpPr/>
              <p:nvPr/>
            </p:nvSpPr>
            <p:spPr>
              <a:xfrm>
                <a:off x="1463237" y="5607540"/>
                <a:ext cx="1969967" cy="927545"/>
              </a:xfrm>
              <a:prstGeom prst="rect">
                <a:avLst/>
              </a:prstGeom>
            </p:spPr>
            <p:txBody>
              <a:bodyPr wrap="square">
                <a:spAutoFit/>
              </a:bodyPr>
              <a:lstStyle/>
              <a:p>
                <a:pPr>
                  <a:lnSpc>
                    <a:spcPct val="130000"/>
                  </a:lnSpc>
                </a:pPr>
                <a:r>
                  <a:rPr lang="zh-CN" altLang="en-US" sz="1107" dirty="0">
                    <a:solidFill>
                      <a:schemeClr val="bg2">
                        <a:lumMod val="50000"/>
                      </a:schemeClr>
                    </a:solidFill>
                    <a:latin typeface="+mn-ea"/>
                  </a:rPr>
                  <a:t>Hunan magic rain Advertising CoLtd.professional profession</a:t>
                </a:r>
              </a:p>
            </p:txBody>
          </p:sp>
        </p:grpSp>
      </p:grpSp>
      <p:grpSp>
        <p:nvGrpSpPr>
          <p:cNvPr id="71" name="组合 70"/>
          <p:cNvGrpSpPr/>
          <p:nvPr/>
        </p:nvGrpSpPr>
        <p:grpSpPr>
          <a:xfrm>
            <a:off x="4937872" y="5603287"/>
            <a:ext cx="2983009" cy="1327584"/>
            <a:chOff x="1154784" y="5008236"/>
            <a:chExt cx="2828490" cy="1258815"/>
          </a:xfrm>
        </p:grpSpPr>
        <p:sp>
          <p:nvSpPr>
            <p:cNvPr id="72" name="文本框 71"/>
            <p:cNvSpPr txBox="1"/>
            <p:nvPr/>
          </p:nvSpPr>
          <p:spPr>
            <a:xfrm>
              <a:off x="1154784" y="5106930"/>
              <a:ext cx="637171" cy="641609"/>
            </a:xfrm>
            <a:prstGeom prst="rect">
              <a:avLst/>
            </a:prstGeom>
            <a:noFill/>
          </p:spPr>
          <p:txBody>
            <a:bodyPr wrap="none" rtlCol="0">
              <a:spAutoFit/>
            </a:bodyPr>
            <a:lstStyle/>
            <a:p>
              <a:r>
                <a:rPr lang="en-US" altLang="zh-CN" sz="3797" i="1" dirty="0">
                  <a:solidFill>
                    <a:schemeClr val="accent2"/>
                  </a:solidFill>
                  <a:latin typeface="方正中等线繁体" panose="03000509000000000000" pitchFamily="65" charset="-122"/>
                  <a:ea typeface="方正中等线繁体" panose="03000509000000000000" pitchFamily="65" charset="-122"/>
                </a:rPr>
                <a:t>02</a:t>
              </a:r>
              <a:endParaRPr lang="zh-CN" altLang="en-US" sz="3797" i="1" dirty="0">
                <a:solidFill>
                  <a:schemeClr val="accent2"/>
                </a:solidFill>
                <a:latin typeface="方正中等线繁体" panose="03000509000000000000" pitchFamily="65" charset="-122"/>
                <a:ea typeface="方正中等线繁体" panose="03000509000000000000" pitchFamily="65" charset="-122"/>
              </a:endParaRPr>
            </a:p>
          </p:txBody>
        </p:sp>
        <p:grpSp>
          <p:nvGrpSpPr>
            <p:cNvPr id="73" name="组合 72"/>
            <p:cNvGrpSpPr/>
            <p:nvPr/>
          </p:nvGrpSpPr>
          <p:grpSpPr>
            <a:xfrm>
              <a:off x="2013307" y="5008236"/>
              <a:ext cx="1969967" cy="1258815"/>
              <a:chOff x="1463237" y="5276270"/>
              <a:chExt cx="1969967" cy="1258815"/>
            </a:xfrm>
          </p:grpSpPr>
          <p:sp>
            <p:nvSpPr>
              <p:cNvPr id="74" name="矩形 73"/>
              <p:cNvSpPr/>
              <p:nvPr/>
            </p:nvSpPr>
            <p:spPr>
              <a:xfrm>
                <a:off x="1463237" y="5276270"/>
                <a:ext cx="1816666" cy="350201"/>
              </a:xfrm>
              <a:prstGeom prst="rect">
                <a:avLst/>
              </a:prstGeom>
            </p:spPr>
            <p:txBody>
              <a:bodyPr wrap="none">
                <a:spAutoFit/>
              </a:bodyPr>
              <a:lstStyle/>
              <a:p>
                <a:r>
                  <a:rPr lang="en-US" altLang="zh-CN" dirty="0">
                    <a:solidFill>
                      <a:schemeClr val="accent2"/>
                    </a:solidFill>
                    <a:latin typeface="+mn-ea"/>
                  </a:rPr>
                  <a:t>CLICK ADD TITLE</a:t>
                </a:r>
                <a:endParaRPr lang="zh-CN" altLang="en-US" dirty="0">
                  <a:solidFill>
                    <a:schemeClr val="accent2"/>
                  </a:solidFill>
                  <a:latin typeface="+mn-ea"/>
                </a:endParaRPr>
              </a:p>
            </p:txBody>
          </p:sp>
          <p:sp>
            <p:nvSpPr>
              <p:cNvPr id="75" name="矩形 74"/>
              <p:cNvSpPr/>
              <p:nvPr/>
            </p:nvSpPr>
            <p:spPr>
              <a:xfrm>
                <a:off x="1463237" y="5607540"/>
                <a:ext cx="1969967" cy="927545"/>
              </a:xfrm>
              <a:prstGeom prst="rect">
                <a:avLst/>
              </a:prstGeom>
            </p:spPr>
            <p:txBody>
              <a:bodyPr wrap="square">
                <a:spAutoFit/>
              </a:bodyPr>
              <a:lstStyle/>
              <a:p>
                <a:pPr>
                  <a:lnSpc>
                    <a:spcPct val="130000"/>
                  </a:lnSpc>
                </a:pPr>
                <a:r>
                  <a:rPr lang="zh-CN" altLang="en-US" sz="1107" dirty="0">
                    <a:solidFill>
                      <a:schemeClr val="bg2">
                        <a:lumMod val="50000"/>
                      </a:schemeClr>
                    </a:solidFill>
                    <a:latin typeface="+mn-ea"/>
                  </a:rPr>
                  <a:t>Hunan magic rain Advertising CoLtd.professional profession</a:t>
                </a:r>
              </a:p>
            </p:txBody>
          </p:sp>
        </p:grpSp>
      </p:grpSp>
      <p:grpSp>
        <p:nvGrpSpPr>
          <p:cNvPr id="76" name="组合 75"/>
          <p:cNvGrpSpPr/>
          <p:nvPr/>
        </p:nvGrpSpPr>
        <p:grpSpPr>
          <a:xfrm>
            <a:off x="8812171" y="5603287"/>
            <a:ext cx="2983009" cy="1327584"/>
            <a:chOff x="1154784" y="5008236"/>
            <a:chExt cx="2828490" cy="1258815"/>
          </a:xfrm>
        </p:grpSpPr>
        <p:sp>
          <p:nvSpPr>
            <p:cNvPr id="77" name="文本框 76"/>
            <p:cNvSpPr txBox="1"/>
            <p:nvPr/>
          </p:nvSpPr>
          <p:spPr>
            <a:xfrm>
              <a:off x="1154784" y="5106930"/>
              <a:ext cx="637171" cy="641609"/>
            </a:xfrm>
            <a:prstGeom prst="rect">
              <a:avLst/>
            </a:prstGeom>
            <a:noFill/>
          </p:spPr>
          <p:txBody>
            <a:bodyPr wrap="none" rtlCol="0">
              <a:spAutoFit/>
            </a:bodyPr>
            <a:lstStyle/>
            <a:p>
              <a:r>
                <a:rPr lang="en-US" altLang="zh-CN" sz="3797" i="1" dirty="0">
                  <a:solidFill>
                    <a:schemeClr val="accent4"/>
                  </a:solidFill>
                  <a:latin typeface="方正中等线繁体" panose="03000509000000000000" pitchFamily="65" charset="-122"/>
                  <a:ea typeface="方正中等线繁体" panose="03000509000000000000" pitchFamily="65" charset="-122"/>
                </a:rPr>
                <a:t>03</a:t>
              </a:r>
              <a:endParaRPr lang="zh-CN" altLang="en-US" sz="3797" i="1" dirty="0">
                <a:solidFill>
                  <a:schemeClr val="accent4"/>
                </a:solidFill>
                <a:latin typeface="方正中等线繁体" panose="03000509000000000000" pitchFamily="65" charset="-122"/>
                <a:ea typeface="方正中等线繁体" panose="03000509000000000000" pitchFamily="65" charset="-122"/>
              </a:endParaRPr>
            </a:p>
          </p:txBody>
        </p:sp>
        <p:grpSp>
          <p:nvGrpSpPr>
            <p:cNvPr id="78" name="组合 77"/>
            <p:cNvGrpSpPr/>
            <p:nvPr/>
          </p:nvGrpSpPr>
          <p:grpSpPr>
            <a:xfrm>
              <a:off x="2013307" y="5008236"/>
              <a:ext cx="1969967" cy="1258815"/>
              <a:chOff x="1463237" y="5276270"/>
              <a:chExt cx="1969967" cy="1258815"/>
            </a:xfrm>
          </p:grpSpPr>
          <p:sp>
            <p:nvSpPr>
              <p:cNvPr id="79" name="矩形 78"/>
              <p:cNvSpPr/>
              <p:nvPr/>
            </p:nvSpPr>
            <p:spPr>
              <a:xfrm>
                <a:off x="1463237" y="5276270"/>
                <a:ext cx="1816666" cy="350201"/>
              </a:xfrm>
              <a:prstGeom prst="rect">
                <a:avLst/>
              </a:prstGeom>
            </p:spPr>
            <p:txBody>
              <a:bodyPr wrap="none">
                <a:spAutoFit/>
              </a:bodyPr>
              <a:lstStyle/>
              <a:p>
                <a:r>
                  <a:rPr lang="en-US" altLang="zh-CN" dirty="0">
                    <a:solidFill>
                      <a:schemeClr val="accent4"/>
                    </a:solidFill>
                    <a:latin typeface="+mn-ea"/>
                  </a:rPr>
                  <a:t>CLICK ADD TITLE</a:t>
                </a:r>
                <a:endParaRPr lang="zh-CN" altLang="en-US" dirty="0">
                  <a:solidFill>
                    <a:schemeClr val="accent4"/>
                  </a:solidFill>
                  <a:latin typeface="+mn-ea"/>
                </a:endParaRPr>
              </a:p>
            </p:txBody>
          </p:sp>
          <p:sp>
            <p:nvSpPr>
              <p:cNvPr id="80" name="矩形 79"/>
              <p:cNvSpPr/>
              <p:nvPr/>
            </p:nvSpPr>
            <p:spPr>
              <a:xfrm>
                <a:off x="1463237" y="5607540"/>
                <a:ext cx="1969967" cy="927545"/>
              </a:xfrm>
              <a:prstGeom prst="rect">
                <a:avLst/>
              </a:prstGeom>
            </p:spPr>
            <p:txBody>
              <a:bodyPr wrap="square">
                <a:spAutoFit/>
              </a:bodyPr>
              <a:lstStyle/>
              <a:p>
                <a:pPr>
                  <a:lnSpc>
                    <a:spcPct val="130000"/>
                  </a:lnSpc>
                </a:pPr>
                <a:r>
                  <a:rPr lang="zh-CN" altLang="en-US" sz="1107" dirty="0">
                    <a:solidFill>
                      <a:schemeClr val="bg2">
                        <a:lumMod val="50000"/>
                      </a:schemeClr>
                    </a:solidFill>
                    <a:latin typeface="+mn-ea"/>
                  </a:rPr>
                  <a:t>Hunan magic rain Advertising CoLtd.professional profession</a:t>
                </a:r>
              </a:p>
            </p:txBody>
          </p:sp>
        </p:grpSp>
      </p:grpSp>
      <p:cxnSp>
        <p:nvCxnSpPr>
          <p:cNvPr id="83" name="直接连接符 82"/>
          <p:cNvCxnSpPr/>
          <p:nvPr/>
        </p:nvCxnSpPr>
        <p:spPr>
          <a:xfrm>
            <a:off x="4460487" y="5719321"/>
            <a:ext cx="0" cy="66969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8518807" y="5719321"/>
            <a:ext cx="0" cy="66969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5439339" y="1883054"/>
            <a:ext cx="2108853" cy="2517270"/>
            <a:chOff x="5157247" y="1785512"/>
            <a:chExt cx="1999615" cy="2386876"/>
          </a:xfrm>
        </p:grpSpPr>
        <p:sp>
          <p:nvSpPr>
            <p:cNvPr id="44" name="Freeform 5"/>
            <p:cNvSpPr>
              <a:spLocks noEditPoints="1"/>
            </p:cNvSpPr>
            <p:nvPr/>
          </p:nvSpPr>
          <p:spPr bwMode="auto">
            <a:xfrm>
              <a:off x="5157247" y="1785512"/>
              <a:ext cx="1999615" cy="2386876"/>
            </a:xfrm>
            <a:custGeom>
              <a:avLst/>
              <a:gdLst>
                <a:gd name="T0" fmla="*/ 124 w 569"/>
                <a:gd name="T1" fmla="*/ 33 h 680"/>
                <a:gd name="T2" fmla="*/ 111 w 569"/>
                <a:gd name="T3" fmla="*/ 0 h 680"/>
                <a:gd name="T4" fmla="*/ 443 w 569"/>
                <a:gd name="T5" fmla="*/ 0 h 680"/>
                <a:gd name="T6" fmla="*/ 433 w 569"/>
                <a:gd name="T7" fmla="*/ 29 h 680"/>
                <a:gd name="T8" fmla="*/ 493 w 569"/>
                <a:gd name="T9" fmla="*/ 30 h 680"/>
                <a:gd name="T10" fmla="*/ 517 w 569"/>
                <a:gd name="T11" fmla="*/ 165 h 680"/>
                <a:gd name="T12" fmla="*/ 455 w 569"/>
                <a:gd name="T13" fmla="*/ 212 h 680"/>
                <a:gd name="T14" fmla="*/ 420 w 569"/>
                <a:gd name="T15" fmla="*/ 241 h 680"/>
                <a:gd name="T16" fmla="*/ 418 w 569"/>
                <a:gd name="T17" fmla="*/ 277 h 680"/>
                <a:gd name="T18" fmla="*/ 426 w 569"/>
                <a:gd name="T19" fmla="*/ 301 h 680"/>
                <a:gd name="T20" fmla="*/ 420 w 569"/>
                <a:gd name="T21" fmla="*/ 305 h 680"/>
                <a:gd name="T22" fmla="*/ 389 w 569"/>
                <a:gd name="T23" fmla="*/ 287 h 680"/>
                <a:gd name="T24" fmla="*/ 301 w 569"/>
                <a:gd name="T25" fmla="*/ 412 h 680"/>
                <a:gd name="T26" fmla="*/ 323 w 569"/>
                <a:gd name="T27" fmla="*/ 587 h 680"/>
                <a:gd name="T28" fmla="*/ 340 w 569"/>
                <a:gd name="T29" fmla="*/ 598 h 680"/>
                <a:gd name="T30" fmla="*/ 377 w 569"/>
                <a:gd name="T31" fmla="*/ 621 h 680"/>
                <a:gd name="T32" fmla="*/ 392 w 569"/>
                <a:gd name="T33" fmla="*/ 636 h 680"/>
                <a:gd name="T34" fmla="*/ 417 w 569"/>
                <a:gd name="T35" fmla="*/ 680 h 680"/>
                <a:gd name="T36" fmla="*/ 139 w 569"/>
                <a:gd name="T37" fmla="*/ 680 h 680"/>
                <a:gd name="T38" fmla="*/ 138 w 569"/>
                <a:gd name="T39" fmla="*/ 675 h 680"/>
                <a:gd name="T40" fmla="*/ 219 w 569"/>
                <a:gd name="T41" fmla="*/ 598 h 680"/>
                <a:gd name="T42" fmla="*/ 233 w 569"/>
                <a:gd name="T43" fmla="*/ 588 h 680"/>
                <a:gd name="T44" fmla="*/ 251 w 569"/>
                <a:gd name="T45" fmla="*/ 399 h 680"/>
                <a:gd name="T46" fmla="*/ 203 w 569"/>
                <a:gd name="T47" fmla="*/ 319 h 680"/>
                <a:gd name="T48" fmla="*/ 166 w 569"/>
                <a:gd name="T49" fmla="*/ 286 h 680"/>
                <a:gd name="T50" fmla="*/ 135 w 569"/>
                <a:gd name="T51" fmla="*/ 305 h 680"/>
                <a:gd name="T52" fmla="*/ 130 w 569"/>
                <a:gd name="T53" fmla="*/ 302 h 680"/>
                <a:gd name="T54" fmla="*/ 135 w 569"/>
                <a:gd name="T55" fmla="*/ 279 h 680"/>
                <a:gd name="T56" fmla="*/ 131 w 569"/>
                <a:gd name="T57" fmla="*/ 236 h 680"/>
                <a:gd name="T58" fmla="*/ 64 w 569"/>
                <a:gd name="T59" fmla="*/ 185 h 680"/>
                <a:gd name="T60" fmla="*/ 21 w 569"/>
                <a:gd name="T61" fmla="*/ 145 h 680"/>
                <a:gd name="T62" fmla="*/ 19 w 569"/>
                <a:gd name="T63" fmla="*/ 59 h 680"/>
                <a:gd name="T64" fmla="*/ 107 w 569"/>
                <a:gd name="T65" fmla="*/ 28 h 680"/>
                <a:gd name="T66" fmla="*/ 124 w 569"/>
                <a:gd name="T67" fmla="*/ 33 h 680"/>
                <a:gd name="T68" fmla="*/ 428 w 569"/>
                <a:gd name="T69" fmla="*/ 197 h 680"/>
                <a:gd name="T70" fmla="*/ 488 w 569"/>
                <a:gd name="T71" fmla="*/ 155 h 680"/>
                <a:gd name="T72" fmla="*/ 520 w 569"/>
                <a:gd name="T73" fmla="*/ 115 h 680"/>
                <a:gd name="T74" fmla="*/ 507 w 569"/>
                <a:gd name="T75" fmla="*/ 63 h 680"/>
                <a:gd name="T76" fmla="*/ 456 w 569"/>
                <a:gd name="T77" fmla="*/ 52 h 680"/>
                <a:gd name="T78" fmla="*/ 428 w 569"/>
                <a:gd name="T79" fmla="*/ 98 h 680"/>
                <a:gd name="T80" fmla="*/ 428 w 569"/>
                <a:gd name="T81" fmla="*/ 197 h 680"/>
                <a:gd name="T82" fmla="*/ 126 w 569"/>
                <a:gd name="T83" fmla="*/ 199 h 680"/>
                <a:gd name="T84" fmla="*/ 126 w 569"/>
                <a:gd name="T85" fmla="*/ 90 h 680"/>
                <a:gd name="T86" fmla="*/ 82 w 569"/>
                <a:gd name="T87" fmla="*/ 49 h 680"/>
                <a:gd name="T88" fmla="*/ 36 w 569"/>
                <a:gd name="T89" fmla="*/ 78 h 680"/>
                <a:gd name="T90" fmla="*/ 47 w 569"/>
                <a:gd name="T91" fmla="*/ 135 h 680"/>
                <a:gd name="T92" fmla="*/ 126 w 569"/>
                <a:gd name="T93" fmla="*/ 199 h 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69" h="680">
                  <a:moveTo>
                    <a:pt x="124" y="33"/>
                  </a:moveTo>
                  <a:cubicBezTo>
                    <a:pt x="119" y="21"/>
                    <a:pt x="115" y="12"/>
                    <a:pt x="111" y="0"/>
                  </a:cubicBezTo>
                  <a:cubicBezTo>
                    <a:pt x="222" y="0"/>
                    <a:pt x="332" y="0"/>
                    <a:pt x="443" y="0"/>
                  </a:cubicBezTo>
                  <a:cubicBezTo>
                    <a:pt x="440" y="10"/>
                    <a:pt x="436" y="20"/>
                    <a:pt x="433" y="29"/>
                  </a:cubicBezTo>
                  <a:cubicBezTo>
                    <a:pt x="454" y="29"/>
                    <a:pt x="475" y="24"/>
                    <a:pt x="493" y="30"/>
                  </a:cubicBezTo>
                  <a:cubicBezTo>
                    <a:pt x="557" y="49"/>
                    <a:pt x="569" y="120"/>
                    <a:pt x="517" y="165"/>
                  </a:cubicBezTo>
                  <a:cubicBezTo>
                    <a:pt x="498" y="182"/>
                    <a:pt x="476" y="196"/>
                    <a:pt x="455" y="212"/>
                  </a:cubicBezTo>
                  <a:cubicBezTo>
                    <a:pt x="443" y="221"/>
                    <a:pt x="431" y="230"/>
                    <a:pt x="420" y="241"/>
                  </a:cubicBezTo>
                  <a:cubicBezTo>
                    <a:pt x="409" y="252"/>
                    <a:pt x="408" y="263"/>
                    <a:pt x="418" y="277"/>
                  </a:cubicBezTo>
                  <a:cubicBezTo>
                    <a:pt x="422" y="283"/>
                    <a:pt x="423" y="293"/>
                    <a:pt x="426" y="301"/>
                  </a:cubicBezTo>
                  <a:cubicBezTo>
                    <a:pt x="424" y="302"/>
                    <a:pt x="422" y="304"/>
                    <a:pt x="420" y="305"/>
                  </a:cubicBezTo>
                  <a:cubicBezTo>
                    <a:pt x="410" y="299"/>
                    <a:pt x="400" y="293"/>
                    <a:pt x="389" y="287"/>
                  </a:cubicBezTo>
                  <a:cubicBezTo>
                    <a:pt x="349" y="320"/>
                    <a:pt x="307" y="353"/>
                    <a:pt x="301" y="412"/>
                  </a:cubicBezTo>
                  <a:cubicBezTo>
                    <a:pt x="295" y="472"/>
                    <a:pt x="303" y="531"/>
                    <a:pt x="323" y="587"/>
                  </a:cubicBezTo>
                  <a:cubicBezTo>
                    <a:pt x="324" y="592"/>
                    <a:pt x="334" y="598"/>
                    <a:pt x="340" y="598"/>
                  </a:cubicBezTo>
                  <a:cubicBezTo>
                    <a:pt x="357" y="599"/>
                    <a:pt x="369" y="606"/>
                    <a:pt x="377" y="621"/>
                  </a:cubicBezTo>
                  <a:cubicBezTo>
                    <a:pt x="380" y="627"/>
                    <a:pt x="386" y="632"/>
                    <a:pt x="392" y="636"/>
                  </a:cubicBezTo>
                  <a:cubicBezTo>
                    <a:pt x="406" y="647"/>
                    <a:pt x="417" y="660"/>
                    <a:pt x="417" y="680"/>
                  </a:cubicBezTo>
                  <a:cubicBezTo>
                    <a:pt x="324" y="680"/>
                    <a:pt x="232" y="680"/>
                    <a:pt x="139" y="680"/>
                  </a:cubicBezTo>
                  <a:cubicBezTo>
                    <a:pt x="139" y="679"/>
                    <a:pt x="138" y="677"/>
                    <a:pt x="138" y="675"/>
                  </a:cubicBezTo>
                  <a:cubicBezTo>
                    <a:pt x="143" y="646"/>
                    <a:pt x="190" y="602"/>
                    <a:pt x="219" y="598"/>
                  </a:cubicBezTo>
                  <a:cubicBezTo>
                    <a:pt x="224" y="597"/>
                    <a:pt x="231" y="592"/>
                    <a:pt x="233" y="588"/>
                  </a:cubicBezTo>
                  <a:cubicBezTo>
                    <a:pt x="252" y="526"/>
                    <a:pt x="264" y="464"/>
                    <a:pt x="251" y="399"/>
                  </a:cubicBezTo>
                  <a:cubicBezTo>
                    <a:pt x="245" y="366"/>
                    <a:pt x="230" y="339"/>
                    <a:pt x="203" y="319"/>
                  </a:cubicBezTo>
                  <a:cubicBezTo>
                    <a:pt x="190" y="309"/>
                    <a:pt x="178" y="297"/>
                    <a:pt x="166" y="286"/>
                  </a:cubicBezTo>
                  <a:cubicBezTo>
                    <a:pt x="155" y="293"/>
                    <a:pt x="145" y="299"/>
                    <a:pt x="135" y="305"/>
                  </a:cubicBezTo>
                  <a:cubicBezTo>
                    <a:pt x="133" y="304"/>
                    <a:pt x="131" y="303"/>
                    <a:pt x="130" y="302"/>
                  </a:cubicBezTo>
                  <a:cubicBezTo>
                    <a:pt x="131" y="294"/>
                    <a:pt x="131" y="285"/>
                    <a:pt x="135" y="279"/>
                  </a:cubicBezTo>
                  <a:cubicBezTo>
                    <a:pt x="147" y="260"/>
                    <a:pt x="148" y="251"/>
                    <a:pt x="131" y="236"/>
                  </a:cubicBezTo>
                  <a:cubicBezTo>
                    <a:pt x="109" y="218"/>
                    <a:pt x="86" y="203"/>
                    <a:pt x="64" y="185"/>
                  </a:cubicBezTo>
                  <a:cubicBezTo>
                    <a:pt x="49" y="173"/>
                    <a:pt x="32" y="160"/>
                    <a:pt x="21" y="145"/>
                  </a:cubicBezTo>
                  <a:cubicBezTo>
                    <a:pt x="0" y="116"/>
                    <a:pt x="0" y="84"/>
                    <a:pt x="19" y="59"/>
                  </a:cubicBezTo>
                  <a:cubicBezTo>
                    <a:pt x="39" y="32"/>
                    <a:pt x="75" y="19"/>
                    <a:pt x="107" y="28"/>
                  </a:cubicBezTo>
                  <a:cubicBezTo>
                    <a:pt x="112" y="29"/>
                    <a:pt x="116" y="30"/>
                    <a:pt x="124" y="33"/>
                  </a:cubicBezTo>
                  <a:close/>
                  <a:moveTo>
                    <a:pt x="428" y="197"/>
                  </a:moveTo>
                  <a:cubicBezTo>
                    <a:pt x="449" y="183"/>
                    <a:pt x="470" y="170"/>
                    <a:pt x="488" y="155"/>
                  </a:cubicBezTo>
                  <a:cubicBezTo>
                    <a:pt x="500" y="144"/>
                    <a:pt x="513" y="130"/>
                    <a:pt x="520" y="115"/>
                  </a:cubicBezTo>
                  <a:cubicBezTo>
                    <a:pt x="528" y="97"/>
                    <a:pt x="524" y="77"/>
                    <a:pt x="507" y="63"/>
                  </a:cubicBezTo>
                  <a:cubicBezTo>
                    <a:pt x="492" y="50"/>
                    <a:pt x="475" y="44"/>
                    <a:pt x="456" y="52"/>
                  </a:cubicBezTo>
                  <a:cubicBezTo>
                    <a:pt x="436" y="60"/>
                    <a:pt x="428" y="76"/>
                    <a:pt x="428" y="98"/>
                  </a:cubicBezTo>
                  <a:cubicBezTo>
                    <a:pt x="429" y="130"/>
                    <a:pt x="428" y="163"/>
                    <a:pt x="428" y="197"/>
                  </a:cubicBezTo>
                  <a:close/>
                  <a:moveTo>
                    <a:pt x="126" y="199"/>
                  </a:moveTo>
                  <a:cubicBezTo>
                    <a:pt x="126" y="160"/>
                    <a:pt x="127" y="125"/>
                    <a:pt x="126" y="90"/>
                  </a:cubicBezTo>
                  <a:cubicBezTo>
                    <a:pt x="126" y="66"/>
                    <a:pt x="106" y="48"/>
                    <a:pt x="82" y="49"/>
                  </a:cubicBezTo>
                  <a:cubicBezTo>
                    <a:pt x="61" y="50"/>
                    <a:pt x="45" y="59"/>
                    <a:pt x="36" y="78"/>
                  </a:cubicBezTo>
                  <a:cubicBezTo>
                    <a:pt x="26" y="100"/>
                    <a:pt x="31" y="121"/>
                    <a:pt x="47" y="135"/>
                  </a:cubicBezTo>
                  <a:cubicBezTo>
                    <a:pt x="71" y="158"/>
                    <a:pt x="99" y="178"/>
                    <a:pt x="126" y="19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7" name="文本框 86"/>
            <p:cNvSpPr txBox="1"/>
            <p:nvPr/>
          </p:nvSpPr>
          <p:spPr>
            <a:xfrm>
              <a:off x="6041555" y="2047485"/>
              <a:ext cx="129492" cy="369976"/>
            </a:xfrm>
            <a:custGeom>
              <a:avLst/>
              <a:gdLst/>
              <a:ahLst/>
              <a:cxnLst/>
              <a:rect l="l" t="t" r="r" b="b"/>
              <a:pathLst>
                <a:path w="56257" h="160734">
                  <a:moveTo>
                    <a:pt x="44649" y="0"/>
                  </a:moveTo>
                  <a:lnTo>
                    <a:pt x="56257" y="0"/>
                  </a:lnTo>
                  <a:lnTo>
                    <a:pt x="56257" y="160734"/>
                  </a:lnTo>
                  <a:lnTo>
                    <a:pt x="41077" y="160734"/>
                  </a:lnTo>
                  <a:lnTo>
                    <a:pt x="41077" y="41076"/>
                  </a:lnTo>
                  <a:lnTo>
                    <a:pt x="0" y="41076"/>
                  </a:lnTo>
                  <a:lnTo>
                    <a:pt x="0" y="31254"/>
                  </a:lnTo>
                  <a:cubicBezTo>
                    <a:pt x="26789" y="31849"/>
                    <a:pt x="41672" y="21431"/>
                    <a:pt x="44649" y="0"/>
                  </a:cubicBezTo>
                  <a:close/>
                </a:path>
              </a:pathLst>
            </a:custGeom>
            <a:solidFill>
              <a:schemeClr val="bg1"/>
            </a:solidFill>
            <a:ln>
              <a:noFill/>
            </a:ln>
            <a:effectLst/>
          </p:spPr>
          <p:txBody>
            <a:bodyPr rot="0" spcFirstLastPara="0" vertOverflow="overflow" horzOverflow="overflow" vert="horz" wrap="square" lIns="96435" tIns="48218" rIns="96435" bIns="48218"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2" name="组合 1"/>
          <p:cNvGrpSpPr/>
          <p:nvPr/>
        </p:nvGrpSpPr>
        <p:grpSpPr>
          <a:xfrm>
            <a:off x="4101595" y="2426980"/>
            <a:ext cx="1662321" cy="1984256"/>
            <a:chOff x="3888798" y="2301263"/>
            <a:chExt cx="1576213" cy="1881472"/>
          </a:xfrm>
        </p:grpSpPr>
        <p:sp>
          <p:nvSpPr>
            <p:cNvPr id="47" name="Freeform 5"/>
            <p:cNvSpPr>
              <a:spLocks noEditPoints="1"/>
            </p:cNvSpPr>
            <p:nvPr/>
          </p:nvSpPr>
          <p:spPr bwMode="auto">
            <a:xfrm rot="19998301">
              <a:off x="3888798" y="2301263"/>
              <a:ext cx="1576213" cy="1881472"/>
            </a:xfrm>
            <a:custGeom>
              <a:avLst/>
              <a:gdLst>
                <a:gd name="T0" fmla="*/ 124 w 569"/>
                <a:gd name="T1" fmla="*/ 33 h 680"/>
                <a:gd name="T2" fmla="*/ 111 w 569"/>
                <a:gd name="T3" fmla="*/ 0 h 680"/>
                <a:gd name="T4" fmla="*/ 443 w 569"/>
                <a:gd name="T5" fmla="*/ 0 h 680"/>
                <a:gd name="T6" fmla="*/ 433 w 569"/>
                <a:gd name="T7" fmla="*/ 29 h 680"/>
                <a:gd name="T8" fmla="*/ 493 w 569"/>
                <a:gd name="T9" fmla="*/ 30 h 680"/>
                <a:gd name="T10" fmla="*/ 517 w 569"/>
                <a:gd name="T11" fmla="*/ 165 h 680"/>
                <a:gd name="T12" fmla="*/ 455 w 569"/>
                <a:gd name="T13" fmla="*/ 212 h 680"/>
                <a:gd name="T14" fmla="*/ 420 w 569"/>
                <a:gd name="T15" fmla="*/ 241 h 680"/>
                <a:gd name="T16" fmla="*/ 418 w 569"/>
                <a:gd name="T17" fmla="*/ 277 h 680"/>
                <a:gd name="T18" fmla="*/ 426 w 569"/>
                <a:gd name="T19" fmla="*/ 301 h 680"/>
                <a:gd name="T20" fmla="*/ 420 w 569"/>
                <a:gd name="T21" fmla="*/ 305 h 680"/>
                <a:gd name="T22" fmla="*/ 389 w 569"/>
                <a:gd name="T23" fmla="*/ 287 h 680"/>
                <a:gd name="T24" fmla="*/ 301 w 569"/>
                <a:gd name="T25" fmla="*/ 412 h 680"/>
                <a:gd name="T26" fmla="*/ 323 w 569"/>
                <a:gd name="T27" fmla="*/ 587 h 680"/>
                <a:gd name="T28" fmla="*/ 340 w 569"/>
                <a:gd name="T29" fmla="*/ 598 h 680"/>
                <a:gd name="T30" fmla="*/ 377 w 569"/>
                <a:gd name="T31" fmla="*/ 621 h 680"/>
                <a:gd name="T32" fmla="*/ 392 w 569"/>
                <a:gd name="T33" fmla="*/ 636 h 680"/>
                <a:gd name="T34" fmla="*/ 417 w 569"/>
                <a:gd name="T35" fmla="*/ 680 h 680"/>
                <a:gd name="T36" fmla="*/ 139 w 569"/>
                <a:gd name="T37" fmla="*/ 680 h 680"/>
                <a:gd name="T38" fmla="*/ 138 w 569"/>
                <a:gd name="T39" fmla="*/ 675 h 680"/>
                <a:gd name="T40" fmla="*/ 219 w 569"/>
                <a:gd name="T41" fmla="*/ 598 h 680"/>
                <a:gd name="T42" fmla="*/ 233 w 569"/>
                <a:gd name="T43" fmla="*/ 588 h 680"/>
                <a:gd name="T44" fmla="*/ 251 w 569"/>
                <a:gd name="T45" fmla="*/ 399 h 680"/>
                <a:gd name="T46" fmla="*/ 203 w 569"/>
                <a:gd name="T47" fmla="*/ 319 h 680"/>
                <a:gd name="T48" fmla="*/ 166 w 569"/>
                <a:gd name="T49" fmla="*/ 286 h 680"/>
                <a:gd name="T50" fmla="*/ 135 w 569"/>
                <a:gd name="T51" fmla="*/ 305 h 680"/>
                <a:gd name="T52" fmla="*/ 130 w 569"/>
                <a:gd name="T53" fmla="*/ 302 h 680"/>
                <a:gd name="T54" fmla="*/ 135 w 569"/>
                <a:gd name="T55" fmla="*/ 279 h 680"/>
                <a:gd name="T56" fmla="*/ 131 w 569"/>
                <a:gd name="T57" fmla="*/ 236 h 680"/>
                <a:gd name="T58" fmla="*/ 64 w 569"/>
                <a:gd name="T59" fmla="*/ 185 h 680"/>
                <a:gd name="T60" fmla="*/ 21 w 569"/>
                <a:gd name="T61" fmla="*/ 145 h 680"/>
                <a:gd name="T62" fmla="*/ 19 w 569"/>
                <a:gd name="T63" fmla="*/ 59 h 680"/>
                <a:gd name="T64" fmla="*/ 107 w 569"/>
                <a:gd name="T65" fmla="*/ 28 h 680"/>
                <a:gd name="T66" fmla="*/ 124 w 569"/>
                <a:gd name="T67" fmla="*/ 33 h 680"/>
                <a:gd name="T68" fmla="*/ 428 w 569"/>
                <a:gd name="T69" fmla="*/ 197 h 680"/>
                <a:gd name="T70" fmla="*/ 488 w 569"/>
                <a:gd name="T71" fmla="*/ 155 h 680"/>
                <a:gd name="T72" fmla="*/ 520 w 569"/>
                <a:gd name="T73" fmla="*/ 115 h 680"/>
                <a:gd name="T74" fmla="*/ 507 w 569"/>
                <a:gd name="T75" fmla="*/ 63 h 680"/>
                <a:gd name="T76" fmla="*/ 456 w 569"/>
                <a:gd name="T77" fmla="*/ 52 h 680"/>
                <a:gd name="T78" fmla="*/ 428 w 569"/>
                <a:gd name="T79" fmla="*/ 98 h 680"/>
                <a:gd name="T80" fmla="*/ 428 w 569"/>
                <a:gd name="T81" fmla="*/ 197 h 680"/>
                <a:gd name="T82" fmla="*/ 126 w 569"/>
                <a:gd name="T83" fmla="*/ 199 h 680"/>
                <a:gd name="T84" fmla="*/ 126 w 569"/>
                <a:gd name="T85" fmla="*/ 90 h 680"/>
                <a:gd name="T86" fmla="*/ 82 w 569"/>
                <a:gd name="T87" fmla="*/ 49 h 680"/>
                <a:gd name="T88" fmla="*/ 36 w 569"/>
                <a:gd name="T89" fmla="*/ 78 h 680"/>
                <a:gd name="T90" fmla="*/ 47 w 569"/>
                <a:gd name="T91" fmla="*/ 135 h 680"/>
                <a:gd name="T92" fmla="*/ 126 w 569"/>
                <a:gd name="T93" fmla="*/ 199 h 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69" h="680">
                  <a:moveTo>
                    <a:pt x="124" y="33"/>
                  </a:moveTo>
                  <a:cubicBezTo>
                    <a:pt x="119" y="21"/>
                    <a:pt x="115" y="12"/>
                    <a:pt x="111" y="0"/>
                  </a:cubicBezTo>
                  <a:cubicBezTo>
                    <a:pt x="222" y="0"/>
                    <a:pt x="332" y="0"/>
                    <a:pt x="443" y="0"/>
                  </a:cubicBezTo>
                  <a:cubicBezTo>
                    <a:pt x="440" y="10"/>
                    <a:pt x="436" y="20"/>
                    <a:pt x="433" y="29"/>
                  </a:cubicBezTo>
                  <a:cubicBezTo>
                    <a:pt x="454" y="29"/>
                    <a:pt x="475" y="24"/>
                    <a:pt x="493" y="30"/>
                  </a:cubicBezTo>
                  <a:cubicBezTo>
                    <a:pt x="557" y="49"/>
                    <a:pt x="569" y="120"/>
                    <a:pt x="517" y="165"/>
                  </a:cubicBezTo>
                  <a:cubicBezTo>
                    <a:pt x="498" y="182"/>
                    <a:pt x="476" y="196"/>
                    <a:pt x="455" y="212"/>
                  </a:cubicBezTo>
                  <a:cubicBezTo>
                    <a:pt x="443" y="221"/>
                    <a:pt x="431" y="230"/>
                    <a:pt x="420" y="241"/>
                  </a:cubicBezTo>
                  <a:cubicBezTo>
                    <a:pt x="409" y="252"/>
                    <a:pt x="408" y="263"/>
                    <a:pt x="418" y="277"/>
                  </a:cubicBezTo>
                  <a:cubicBezTo>
                    <a:pt x="422" y="283"/>
                    <a:pt x="423" y="293"/>
                    <a:pt x="426" y="301"/>
                  </a:cubicBezTo>
                  <a:cubicBezTo>
                    <a:pt x="424" y="302"/>
                    <a:pt x="422" y="304"/>
                    <a:pt x="420" y="305"/>
                  </a:cubicBezTo>
                  <a:cubicBezTo>
                    <a:pt x="410" y="299"/>
                    <a:pt x="400" y="293"/>
                    <a:pt x="389" y="287"/>
                  </a:cubicBezTo>
                  <a:cubicBezTo>
                    <a:pt x="349" y="320"/>
                    <a:pt x="307" y="353"/>
                    <a:pt x="301" y="412"/>
                  </a:cubicBezTo>
                  <a:cubicBezTo>
                    <a:pt x="295" y="472"/>
                    <a:pt x="303" y="531"/>
                    <a:pt x="323" y="587"/>
                  </a:cubicBezTo>
                  <a:cubicBezTo>
                    <a:pt x="324" y="592"/>
                    <a:pt x="334" y="598"/>
                    <a:pt x="340" y="598"/>
                  </a:cubicBezTo>
                  <a:cubicBezTo>
                    <a:pt x="357" y="599"/>
                    <a:pt x="369" y="606"/>
                    <a:pt x="377" y="621"/>
                  </a:cubicBezTo>
                  <a:cubicBezTo>
                    <a:pt x="380" y="627"/>
                    <a:pt x="386" y="632"/>
                    <a:pt x="392" y="636"/>
                  </a:cubicBezTo>
                  <a:cubicBezTo>
                    <a:pt x="406" y="647"/>
                    <a:pt x="417" y="660"/>
                    <a:pt x="417" y="680"/>
                  </a:cubicBezTo>
                  <a:cubicBezTo>
                    <a:pt x="324" y="680"/>
                    <a:pt x="232" y="680"/>
                    <a:pt x="139" y="680"/>
                  </a:cubicBezTo>
                  <a:cubicBezTo>
                    <a:pt x="139" y="679"/>
                    <a:pt x="138" y="677"/>
                    <a:pt x="138" y="675"/>
                  </a:cubicBezTo>
                  <a:cubicBezTo>
                    <a:pt x="143" y="646"/>
                    <a:pt x="190" y="602"/>
                    <a:pt x="219" y="598"/>
                  </a:cubicBezTo>
                  <a:cubicBezTo>
                    <a:pt x="224" y="597"/>
                    <a:pt x="231" y="592"/>
                    <a:pt x="233" y="588"/>
                  </a:cubicBezTo>
                  <a:cubicBezTo>
                    <a:pt x="252" y="526"/>
                    <a:pt x="264" y="464"/>
                    <a:pt x="251" y="399"/>
                  </a:cubicBezTo>
                  <a:cubicBezTo>
                    <a:pt x="245" y="366"/>
                    <a:pt x="230" y="339"/>
                    <a:pt x="203" y="319"/>
                  </a:cubicBezTo>
                  <a:cubicBezTo>
                    <a:pt x="190" y="309"/>
                    <a:pt x="178" y="297"/>
                    <a:pt x="166" y="286"/>
                  </a:cubicBezTo>
                  <a:cubicBezTo>
                    <a:pt x="155" y="293"/>
                    <a:pt x="145" y="299"/>
                    <a:pt x="135" y="305"/>
                  </a:cubicBezTo>
                  <a:cubicBezTo>
                    <a:pt x="133" y="304"/>
                    <a:pt x="131" y="303"/>
                    <a:pt x="130" y="302"/>
                  </a:cubicBezTo>
                  <a:cubicBezTo>
                    <a:pt x="131" y="294"/>
                    <a:pt x="131" y="285"/>
                    <a:pt x="135" y="279"/>
                  </a:cubicBezTo>
                  <a:cubicBezTo>
                    <a:pt x="147" y="260"/>
                    <a:pt x="148" y="251"/>
                    <a:pt x="131" y="236"/>
                  </a:cubicBezTo>
                  <a:cubicBezTo>
                    <a:pt x="109" y="218"/>
                    <a:pt x="86" y="203"/>
                    <a:pt x="64" y="185"/>
                  </a:cubicBezTo>
                  <a:cubicBezTo>
                    <a:pt x="49" y="173"/>
                    <a:pt x="32" y="160"/>
                    <a:pt x="21" y="145"/>
                  </a:cubicBezTo>
                  <a:cubicBezTo>
                    <a:pt x="0" y="116"/>
                    <a:pt x="0" y="84"/>
                    <a:pt x="19" y="59"/>
                  </a:cubicBezTo>
                  <a:cubicBezTo>
                    <a:pt x="39" y="32"/>
                    <a:pt x="75" y="19"/>
                    <a:pt x="107" y="28"/>
                  </a:cubicBezTo>
                  <a:cubicBezTo>
                    <a:pt x="112" y="29"/>
                    <a:pt x="116" y="30"/>
                    <a:pt x="124" y="33"/>
                  </a:cubicBezTo>
                  <a:close/>
                  <a:moveTo>
                    <a:pt x="428" y="197"/>
                  </a:moveTo>
                  <a:cubicBezTo>
                    <a:pt x="449" y="183"/>
                    <a:pt x="470" y="170"/>
                    <a:pt x="488" y="155"/>
                  </a:cubicBezTo>
                  <a:cubicBezTo>
                    <a:pt x="500" y="144"/>
                    <a:pt x="513" y="130"/>
                    <a:pt x="520" y="115"/>
                  </a:cubicBezTo>
                  <a:cubicBezTo>
                    <a:pt x="528" y="97"/>
                    <a:pt x="524" y="77"/>
                    <a:pt x="507" y="63"/>
                  </a:cubicBezTo>
                  <a:cubicBezTo>
                    <a:pt x="492" y="50"/>
                    <a:pt x="475" y="44"/>
                    <a:pt x="456" y="52"/>
                  </a:cubicBezTo>
                  <a:cubicBezTo>
                    <a:pt x="436" y="60"/>
                    <a:pt x="428" y="76"/>
                    <a:pt x="428" y="98"/>
                  </a:cubicBezTo>
                  <a:cubicBezTo>
                    <a:pt x="429" y="130"/>
                    <a:pt x="428" y="163"/>
                    <a:pt x="428" y="197"/>
                  </a:cubicBezTo>
                  <a:close/>
                  <a:moveTo>
                    <a:pt x="126" y="199"/>
                  </a:moveTo>
                  <a:cubicBezTo>
                    <a:pt x="126" y="160"/>
                    <a:pt x="127" y="125"/>
                    <a:pt x="126" y="90"/>
                  </a:cubicBezTo>
                  <a:cubicBezTo>
                    <a:pt x="126" y="66"/>
                    <a:pt x="106" y="48"/>
                    <a:pt x="82" y="49"/>
                  </a:cubicBezTo>
                  <a:cubicBezTo>
                    <a:pt x="61" y="50"/>
                    <a:pt x="45" y="59"/>
                    <a:pt x="36" y="78"/>
                  </a:cubicBezTo>
                  <a:cubicBezTo>
                    <a:pt x="26" y="100"/>
                    <a:pt x="31" y="121"/>
                    <a:pt x="47" y="135"/>
                  </a:cubicBezTo>
                  <a:cubicBezTo>
                    <a:pt x="71" y="158"/>
                    <a:pt x="99" y="178"/>
                    <a:pt x="126" y="19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endParaRPr lang="zh-CN" altLang="en-US"/>
            </a:p>
          </p:txBody>
        </p:sp>
        <p:sp>
          <p:nvSpPr>
            <p:cNvPr id="88" name="文本框 87"/>
            <p:cNvSpPr txBox="1"/>
            <p:nvPr/>
          </p:nvSpPr>
          <p:spPr>
            <a:xfrm rot="19880523">
              <a:off x="4364538" y="2614123"/>
              <a:ext cx="181318" cy="271977"/>
            </a:xfrm>
            <a:custGeom>
              <a:avLst/>
              <a:gdLst/>
              <a:ahLst/>
              <a:cxnLst/>
              <a:rect l="l" t="t" r="r" b="b"/>
              <a:pathLst>
                <a:path w="107156" h="160734">
                  <a:moveTo>
                    <a:pt x="57150" y="0"/>
                  </a:moveTo>
                  <a:cubicBezTo>
                    <a:pt x="88701" y="1190"/>
                    <a:pt x="105370" y="15775"/>
                    <a:pt x="107156" y="43755"/>
                  </a:cubicBezTo>
                  <a:cubicBezTo>
                    <a:pt x="107156" y="65186"/>
                    <a:pt x="90785" y="84832"/>
                    <a:pt x="58043" y="102691"/>
                  </a:cubicBezTo>
                  <a:cubicBezTo>
                    <a:pt x="47923" y="108644"/>
                    <a:pt x="40779" y="113109"/>
                    <a:pt x="36612" y="116086"/>
                  </a:cubicBezTo>
                  <a:cubicBezTo>
                    <a:pt x="22324" y="126206"/>
                    <a:pt x="15478" y="136922"/>
                    <a:pt x="16073" y="148233"/>
                  </a:cubicBezTo>
                  <a:lnTo>
                    <a:pt x="105370" y="148233"/>
                  </a:lnTo>
                  <a:lnTo>
                    <a:pt x="105370" y="160734"/>
                  </a:lnTo>
                  <a:lnTo>
                    <a:pt x="0" y="160734"/>
                  </a:lnTo>
                  <a:cubicBezTo>
                    <a:pt x="0" y="143470"/>
                    <a:pt x="4167" y="130373"/>
                    <a:pt x="12501" y="121443"/>
                  </a:cubicBezTo>
                  <a:cubicBezTo>
                    <a:pt x="21431" y="110728"/>
                    <a:pt x="36016" y="99715"/>
                    <a:pt x="56257" y="88404"/>
                  </a:cubicBezTo>
                  <a:cubicBezTo>
                    <a:pt x="80665" y="75902"/>
                    <a:pt x="92273" y="61317"/>
                    <a:pt x="91083" y="44648"/>
                  </a:cubicBezTo>
                  <a:cubicBezTo>
                    <a:pt x="89892" y="24408"/>
                    <a:pt x="77986" y="13394"/>
                    <a:pt x="55364" y="11608"/>
                  </a:cubicBezTo>
                  <a:cubicBezTo>
                    <a:pt x="32742" y="13990"/>
                    <a:pt x="21133" y="27682"/>
                    <a:pt x="20538" y="52685"/>
                  </a:cubicBezTo>
                  <a:lnTo>
                    <a:pt x="5358" y="52685"/>
                  </a:lnTo>
                  <a:cubicBezTo>
                    <a:pt x="6548" y="19347"/>
                    <a:pt x="23812" y="1786"/>
                    <a:pt x="57150" y="0"/>
                  </a:cubicBezTo>
                  <a:close/>
                </a:path>
              </a:pathLst>
            </a:custGeom>
            <a:solidFill>
              <a:schemeClr val="bg1"/>
            </a:solidFill>
            <a:ln>
              <a:noFill/>
            </a:ln>
            <a:effectLst/>
          </p:spPr>
          <p:txBody>
            <a:bodyPr rot="0" spcFirstLastPara="0" vertOverflow="overflow" horzOverflow="overflow" vert="horz" wrap="square" lIns="96435" tIns="48218" rIns="96435" bIns="48218"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4" name="组合 3"/>
          <p:cNvGrpSpPr/>
          <p:nvPr/>
        </p:nvGrpSpPr>
        <p:grpSpPr>
          <a:xfrm>
            <a:off x="7180382" y="2460600"/>
            <a:ext cx="1662320" cy="1984257"/>
            <a:chOff x="6808105" y="2333141"/>
            <a:chExt cx="1576212" cy="1881473"/>
          </a:xfrm>
        </p:grpSpPr>
        <p:sp>
          <p:nvSpPr>
            <p:cNvPr id="48" name="Freeform 5"/>
            <p:cNvSpPr>
              <a:spLocks noEditPoints="1"/>
            </p:cNvSpPr>
            <p:nvPr/>
          </p:nvSpPr>
          <p:spPr bwMode="auto">
            <a:xfrm rot="2270019">
              <a:off x="6808105" y="2333141"/>
              <a:ext cx="1576212" cy="1881473"/>
            </a:xfrm>
            <a:custGeom>
              <a:avLst/>
              <a:gdLst>
                <a:gd name="T0" fmla="*/ 124 w 569"/>
                <a:gd name="T1" fmla="*/ 33 h 680"/>
                <a:gd name="T2" fmla="*/ 111 w 569"/>
                <a:gd name="T3" fmla="*/ 0 h 680"/>
                <a:gd name="T4" fmla="*/ 443 w 569"/>
                <a:gd name="T5" fmla="*/ 0 h 680"/>
                <a:gd name="T6" fmla="*/ 433 w 569"/>
                <a:gd name="T7" fmla="*/ 29 h 680"/>
                <a:gd name="T8" fmla="*/ 493 w 569"/>
                <a:gd name="T9" fmla="*/ 30 h 680"/>
                <a:gd name="T10" fmla="*/ 517 w 569"/>
                <a:gd name="T11" fmla="*/ 165 h 680"/>
                <a:gd name="T12" fmla="*/ 455 w 569"/>
                <a:gd name="T13" fmla="*/ 212 h 680"/>
                <a:gd name="T14" fmla="*/ 420 w 569"/>
                <a:gd name="T15" fmla="*/ 241 h 680"/>
                <a:gd name="T16" fmla="*/ 418 w 569"/>
                <a:gd name="T17" fmla="*/ 277 h 680"/>
                <a:gd name="T18" fmla="*/ 426 w 569"/>
                <a:gd name="T19" fmla="*/ 301 h 680"/>
                <a:gd name="T20" fmla="*/ 420 w 569"/>
                <a:gd name="T21" fmla="*/ 305 h 680"/>
                <a:gd name="T22" fmla="*/ 389 w 569"/>
                <a:gd name="T23" fmla="*/ 287 h 680"/>
                <a:gd name="T24" fmla="*/ 301 w 569"/>
                <a:gd name="T25" fmla="*/ 412 h 680"/>
                <a:gd name="T26" fmla="*/ 323 w 569"/>
                <a:gd name="T27" fmla="*/ 587 h 680"/>
                <a:gd name="T28" fmla="*/ 340 w 569"/>
                <a:gd name="T29" fmla="*/ 598 h 680"/>
                <a:gd name="T30" fmla="*/ 377 w 569"/>
                <a:gd name="T31" fmla="*/ 621 h 680"/>
                <a:gd name="T32" fmla="*/ 392 w 569"/>
                <a:gd name="T33" fmla="*/ 636 h 680"/>
                <a:gd name="T34" fmla="*/ 417 w 569"/>
                <a:gd name="T35" fmla="*/ 680 h 680"/>
                <a:gd name="T36" fmla="*/ 139 w 569"/>
                <a:gd name="T37" fmla="*/ 680 h 680"/>
                <a:gd name="T38" fmla="*/ 138 w 569"/>
                <a:gd name="T39" fmla="*/ 675 h 680"/>
                <a:gd name="T40" fmla="*/ 219 w 569"/>
                <a:gd name="T41" fmla="*/ 598 h 680"/>
                <a:gd name="T42" fmla="*/ 233 w 569"/>
                <a:gd name="T43" fmla="*/ 588 h 680"/>
                <a:gd name="T44" fmla="*/ 251 w 569"/>
                <a:gd name="T45" fmla="*/ 399 h 680"/>
                <a:gd name="T46" fmla="*/ 203 w 569"/>
                <a:gd name="T47" fmla="*/ 319 h 680"/>
                <a:gd name="T48" fmla="*/ 166 w 569"/>
                <a:gd name="T49" fmla="*/ 286 h 680"/>
                <a:gd name="T50" fmla="*/ 135 w 569"/>
                <a:gd name="T51" fmla="*/ 305 h 680"/>
                <a:gd name="T52" fmla="*/ 130 w 569"/>
                <a:gd name="T53" fmla="*/ 302 h 680"/>
                <a:gd name="T54" fmla="*/ 135 w 569"/>
                <a:gd name="T55" fmla="*/ 279 h 680"/>
                <a:gd name="T56" fmla="*/ 131 w 569"/>
                <a:gd name="T57" fmla="*/ 236 h 680"/>
                <a:gd name="T58" fmla="*/ 64 w 569"/>
                <a:gd name="T59" fmla="*/ 185 h 680"/>
                <a:gd name="T60" fmla="*/ 21 w 569"/>
                <a:gd name="T61" fmla="*/ 145 h 680"/>
                <a:gd name="T62" fmla="*/ 19 w 569"/>
                <a:gd name="T63" fmla="*/ 59 h 680"/>
                <a:gd name="T64" fmla="*/ 107 w 569"/>
                <a:gd name="T65" fmla="*/ 28 h 680"/>
                <a:gd name="T66" fmla="*/ 124 w 569"/>
                <a:gd name="T67" fmla="*/ 33 h 680"/>
                <a:gd name="T68" fmla="*/ 428 w 569"/>
                <a:gd name="T69" fmla="*/ 197 h 680"/>
                <a:gd name="T70" fmla="*/ 488 w 569"/>
                <a:gd name="T71" fmla="*/ 155 h 680"/>
                <a:gd name="T72" fmla="*/ 520 w 569"/>
                <a:gd name="T73" fmla="*/ 115 h 680"/>
                <a:gd name="T74" fmla="*/ 507 w 569"/>
                <a:gd name="T75" fmla="*/ 63 h 680"/>
                <a:gd name="T76" fmla="*/ 456 w 569"/>
                <a:gd name="T77" fmla="*/ 52 h 680"/>
                <a:gd name="T78" fmla="*/ 428 w 569"/>
                <a:gd name="T79" fmla="*/ 98 h 680"/>
                <a:gd name="T80" fmla="*/ 428 w 569"/>
                <a:gd name="T81" fmla="*/ 197 h 680"/>
                <a:gd name="T82" fmla="*/ 126 w 569"/>
                <a:gd name="T83" fmla="*/ 199 h 680"/>
                <a:gd name="T84" fmla="*/ 126 w 569"/>
                <a:gd name="T85" fmla="*/ 90 h 680"/>
                <a:gd name="T86" fmla="*/ 82 w 569"/>
                <a:gd name="T87" fmla="*/ 49 h 680"/>
                <a:gd name="T88" fmla="*/ 36 w 569"/>
                <a:gd name="T89" fmla="*/ 78 h 680"/>
                <a:gd name="T90" fmla="*/ 47 w 569"/>
                <a:gd name="T91" fmla="*/ 135 h 680"/>
                <a:gd name="T92" fmla="*/ 126 w 569"/>
                <a:gd name="T93" fmla="*/ 199 h 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69" h="680">
                  <a:moveTo>
                    <a:pt x="124" y="33"/>
                  </a:moveTo>
                  <a:cubicBezTo>
                    <a:pt x="119" y="21"/>
                    <a:pt x="115" y="12"/>
                    <a:pt x="111" y="0"/>
                  </a:cubicBezTo>
                  <a:cubicBezTo>
                    <a:pt x="222" y="0"/>
                    <a:pt x="332" y="0"/>
                    <a:pt x="443" y="0"/>
                  </a:cubicBezTo>
                  <a:cubicBezTo>
                    <a:pt x="440" y="10"/>
                    <a:pt x="436" y="20"/>
                    <a:pt x="433" y="29"/>
                  </a:cubicBezTo>
                  <a:cubicBezTo>
                    <a:pt x="454" y="29"/>
                    <a:pt x="475" y="24"/>
                    <a:pt x="493" y="30"/>
                  </a:cubicBezTo>
                  <a:cubicBezTo>
                    <a:pt x="557" y="49"/>
                    <a:pt x="569" y="120"/>
                    <a:pt x="517" y="165"/>
                  </a:cubicBezTo>
                  <a:cubicBezTo>
                    <a:pt x="498" y="182"/>
                    <a:pt x="476" y="196"/>
                    <a:pt x="455" y="212"/>
                  </a:cubicBezTo>
                  <a:cubicBezTo>
                    <a:pt x="443" y="221"/>
                    <a:pt x="431" y="230"/>
                    <a:pt x="420" y="241"/>
                  </a:cubicBezTo>
                  <a:cubicBezTo>
                    <a:pt x="409" y="252"/>
                    <a:pt x="408" y="263"/>
                    <a:pt x="418" y="277"/>
                  </a:cubicBezTo>
                  <a:cubicBezTo>
                    <a:pt x="422" y="283"/>
                    <a:pt x="423" y="293"/>
                    <a:pt x="426" y="301"/>
                  </a:cubicBezTo>
                  <a:cubicBezTo>
                    <a:pt x="424" y="302"/>
                    <a:pt x="422" y="304"/>
                    <a:pt x="420" y="305"/>
                  </a:cubicBezTo>
                  <a:cubicBezTo>
                    <a:pt x="410" y="299"/>
                    <a:pt x="400" y="293"/>
                    <a:pt x="389" y="287"/>
                  </a:cubicBezTo>
                  <a:cubicBezTo>
                    <a:pt x="349" y="320"/>
                    <a:pt x="307" y="353"/>
                    <a:pt x="301" y="412"/>
                  </a:cubicBezTo>
                  <a:cubicBezTo>
                    <a:pt x="295" y="472"/>
                    <a:pt x="303" y="531"/>
                    <a:pt x="323" y="587"/>
                  </a:cubicBezTo>
                  <a:cubicBezTo>
                    <a:pt x="324" y="592"/>
                    <a:pt x="334" y="598"/>
                    <a:pt x="340" y="598"/>
                  </a:cubicBezTo>
                  <a:cubicBezTo>
                    <a:pt x="357" y="599"/>
                    <a:pt x="369" y="606"/>
                    <a:pt x="377" y="621"/>
                  </a:cubicBezTo>
                  <a:cubicBezTo>
                    <a:pt x="380" y="627"/>
                    <a:pt x="386" y="632"/>
                    <a:pt x="392" y="636"/>
                  </a:cubicBezTo>
                  <a:cubicBezTo>
                    <a:pt x="406" y="647"/>
                    <a:pt x="417" y="660"/>
                    <a:pt x="417" y="680"/>
                  </a:cubicBezTo>
                  <a:cubicBezTo>
                    <a:pt x="324" y="680"/>
                    <a:pt x="232" y="680"/>
                    <a:pt x="139" y="680"/>
                  </a:cubicBezTo>
                  <a:cubicBezTo>
                    <a:pt x="139" y="679"/>
                    <a:pt x="138" y="677"/>
                    <a:pt x="138" y="675"/>
                  </a:cubicBezTo>
                  <a:cubicBezTo>
                    <a:pt x="143" y="646"/>
                    <a:pt x="190" y="602"/>
                    <a:pt x="219" y="598"/>
                  </a:cubicBezTo>
                  <a:cubicBezTo>
                    <a:pt x="224" y="597"/>
                    <a:pt x="231" y="592"/>
                    <a:pt x="233" y="588"/>
                  </a:cubicBezTo>
                  <a:cubicBezTo>
                    <a:pt x="252" y="526"/>
                    <a:pt x="264" y="464"/>
                    <a:pt x="251" y="399"/>
                  </a:cubicBezTo>
                  <a:cubicBezTo>
                    <a:pt x="245" y="366"/>
                    <a:pt x="230" y="339"/>
                    <a:pt x="203" y="319"/>
                  </a:cubicBezTo>
                  <a:cubicBezTo>
                    <a:pt x="190" y="309"/>
                    <a:pt x="178" y="297"/>
                    <a:pt x="166" y="286"/>
                  </a:cubicBezTo>
                  <a:cubicBezTo>
                    <a:pt x="155" y="293"/>
                    <a:pt x="145" y="299"/>
                    <a:pt x="135" y="305"/>
                  </a:cubicBezTo>
                  <a:cubicBezTo>
                    <a:pt x="133" y="304"/>
                    <a:pt x="131" y="303"/>
                    <a:pt x="130" y="302"/>
                  </a:cubicBezTo>
                  <a:cubicBezTo>
                    <a:pt x="131" y="294"/>
                    <a:pt x="131" y="285"/>
                    <a:pt x="135" y="279"/>
                  </a:cubicBezTo>
                  <a:cubicBezTo>
                    <a:pt x="147" y="260"/>
                    <a:pt x="148" y="251"/>
                    <a:pt x="131" y="236"/>
                  </a:cubicBezTo>
                  <a:cubicBezTo>
                    <a:pt x="109" y="218"/>
                    <a:pt x="86" y="203"/>
                    <a:pt x="64" y="185"/>
                  </a:cubicBezTo>
                  <a:cubicBezTo>
                    <a:pt x="49" y="173"/>
                    <a:pt x="32" y="160"/>
                    <a:pt x="21" y="145"/>
                  </a:cubicBezTo>
                  <a:cubicBezTo>
                    <a:pt x="0" y="116"/>
                    <a:pt x="0" y="84"/>
                    <a:pt x="19" y="59"/>
                  </a:cubicBezTo>
                  <a:cubicBezTo>
                    <a:pt x="39" y="32"/>
                    <a:pt x="75" y="19"/>
                    <a:pt x="107" y="28"/>
                  </a:cubicBezTo>
                  <a:cubicBezTo>
                    <a:pt x="112" y="29"/>
                    <a:pt x="116" y="30"/>
                    <a:pt x="124" y="33"/>
                  </a:cubicBezTo>
                  <a:close/>
                  <a:moveTo>
                    <a:pt x="428" y="197"/>
                  </a:moveTo>
                  <a:cubicBezTo>
                    <a:pt x="449" y="183"/>
                    <a:pt x="470" y="170"/>
                    <a:pt x="488" y="155"/>
                  </a:cubicBezTo>
                  <a:cubicBezTo>
                    <a:pt x="500" y="144"/>
                    <a:pt x="513" y="130"/>
                    <a:pt x="520" y="115"/>
                  </a:cubicBezTo>
                  <a:cubicBezTo>
                    <a:pt x="528" y="97"/>
                    <a:pt x="524" y="77"/>
                    <a:pt x="507" y="63"/>
                  </a:cubicBezTo>
                  <a:cubicBezTo>
                    <a:pt x="492" y="50"/>
                    <a:pt x="475" y="44"/>
                    <a:pt x="456" y="52"/>
                  </a:cubicBezTo>
                  <a:cubicBezTo>
                    <a:pt x="436" y="60"/>
                    <a:pt x="428" y="76"/>
                    <a:pt x="428" y="98"/>
                  </a:cubicBezTo>
                  <a:cubicBezTo>
                    <a:pt x="429" y="130"/>
                    <a:pt x="428" y="163"/>
                    <a:pt x="428" y="197"/>
                  </a:cubicBezTo>
                  <a:close/>
                  <a:moveTo>
                    <a:pt x="126" y="199"/>
                  </a:moveTo>
                  <a:cubicBezTo>
                    <a:pt x="126" y="160"/>
                    <a:pt x="127" y="125"/>
                    <a:pt x="126" y="90"/>
                  </a:cubicBezTo>
                  <a:cubicBezTo>
                    <a:pt x="126" y="66"/>
                    <a:pt x="106" y="48"/>
                    <a:pt x="82" y="49"/>
                  </a:cubicBezTo>
                  <a:cubicBezTo>
                    <a:pt x="61" y="50"/>
                    <a:pt x="45" y="59"/>
                    <a:pt x="36" y="78"/>
                  </a:cubicBezTo>
                  <a:cubicBezTo>
                    <a:pt x="26" y="100"/>
                    <a:pt x="31" y="121"/>
                    <a:pt x="47" y="135"/>
                  </a:cubicBezTo>
                  <a:cubicBezTo>
                    <a:pt x="71" y="158"/>
                    <a:pt x="99" y="178"/>
                    <a:pt x="126" y="199"/>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9" name="文本框 88"/>
            <p:cNvSpPr txBox="1"/>
            <p:nvPr/>
          </p:nvSpPr>
          <p:spPr>
            <a:xfrm rot="2181148">
              <a:off x="7787489" y="2673523"/>
              <a:ext cx="184340" cy="275224"/>
            </a:xfrm>
            <a:custGeom>
              <a:avLst/>
              <a:gdLst/>
              <a:ahLst/>
              <a:cxnLst/>
              <a:rect l="l" t="t" r="r" b="b"/>
              <a:pathLst>
                <a:path w="108942" h="162653">
                  <a:moveTo>
                    <a:pt x="57150" y="0"/>
                  </a:moveTo>
                  <a:cubicBezTo>
                    <a:pt x="86916" y="1190"/>
                    <a:pt x="102394" y="14287"/>
                    <a:pt x="103584" y="39290"/>
                  </a:cubicBezTo>
                  <a:cubicBezTo>
                    <a:pt x="102989" y="56554"/>
                    <a:pt x="95250" y="68461"/>
                    <a:pt x="80367" y="75009"/>
                  </a:cubicBezTo>
                  <a:cubicBezTo>
                    <a:pt x="98822" y="80962"/>
                    <a:pt x="108347" y="94357"/>
                    <a:pt x="108942" y="115193"/>
                  </a:cubicBezTo>
                  <a:cubicBezTo>
                    <a:pt x="106561" y="145554"/>
                    <a:pt x="89297" y="161329"/>
                    <a:pt x="57150" y="162520"/>
                  </a:cubicBezTo>
                  <a:cubicBezTo>
                    <a:pt x="20241" y="164306"/>
                    <a:pt x="1191" y="148233"/>
                    <a:pt x="0" y="114300"/>
                  </a:cubicBezTo>
                  <a:lnTo>
                    <a:pt x="14287" y="114300"/>
                  </a:lnTo>
                  <a:cubicBezTo>
                    <a:pt x="14883" y="138708"/>
                    <a:pt x="28277" y="151209"/>
                    <a:pt x="54471" y="151804"/>
                  </a:cubicBezTo>
                  <a:cubicBezTo>
                    <a:pt x="78879" y="150018"/>
                    <a:pt x="92273" y="137815"/>
                    <a:pt x="94655" y="115193"/>
                  </a:cubicBezTo>
                  <a:cubicBezTo>
                    <a:pt x="92869" y="92571"/>
                    <a:pt x="75605" y="81855"/>
                    <a:pt x="42862" y="83046"/>
                  </a:cubicBezTo>
                  <a:lnTo>
                    <a:pt x="42862" y="71437"/>
                  </a:lnTo>
                  <a:cubicBezTo>
                    <a:pt x="73223" y="72628"/>
                    <a:pt x="88404" y="62210"/>
                    <a:pt x="88404" y="40183"/>
                  </a:cubicBezTo>
                  <a:cubicBezTo>
                    <a:pt x="87213" y="22324"/>
                    <a:pt x="75902" y="12799"/>
                    <a:pt x="54471" y="11608"/>
                  </a:cubicBezTo>
                  <a:cubicBezTo>
                    <a:pt x="32445" y="13394"/>
                    <a:pt x="20836" y="25003"/>
                    <a:pt x="19645" y="46434"/>
                  </a:cubicBezTo>
                  <a:lnTo>
                    <a:pt x="5358" y="46434"/>
                  </a:lnTo>
                  <a:cubicBezTo>
                    <a:pt x="4762" y="32742"/>
                    <a:pt x="9823" y="20836"/>
                    <a:pt x="20538" y="10715"/>
                  </a:cubicBezTo>
                  <a:cubicBezTo>
                    <a:pt x="28277" y="3572"/>
                    <a:pt x="40481" y="0"/>
                    <a:pt x="57150" y="0"/>
                  </a:cubicBezTo>
                  <a:close/>
                </a:path>
              </a:pathLst>
            </a:custGeom>
            <a:solidFill>
              <a:schemeClr val="bg1"/>
            </a:solidFill>
            <a:ln>
              <a:noFill/>
            </a:ln>
            <a:effectLst/>
          </p:spPr>
          <p:txBody>
            <a:bodyPr rot="0" spcFirstLastPara="0" vertOverflow="overflow" horzOverflow="overflow" vert="horz" wrap="square" lIns="96435" tIns="48218" rIns="96435" bIns="48218"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sp>
        <p:nvSpPr>
          <p:cNvPr id="32" name="文本框 31"/>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文本框 32"/>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椭圆 33"/>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椭圆 34"/>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077243457"/>
      </p:ext>
    </p:extLst>
  </p:cSld>
  <p:clrMapOvr>
    <a:masterClrMapping/>
  </p:clrMapOvr>
  <mc:AlternateContent xmlns:mc="http://schemas.openxmlformats.org/markup-compatibility/2006" xmlns:p14="http://schemas.microsoft.com/office/powerpoint/2010/main">
    <mc:Choice Requires="p14">
      <p:transition spd="slow" p14:dur="1250" advTm="10000">
        <p14:switch dir="r"/>
      </p:transition>
    </mc:Choice>
    <mc:Fallback xmlns="">
      <p:transition spd="slow" advTm="10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12000" fill="hold" nodeType="withEffect" p14:presetBounceEnd="60000">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14:bounceEnd="60000">
                                          <p:cBhvr additive="base">
                                            <p:cTn id="7" dur="500" fill="hold"/>
                                            <p:tgtEl>
                                              <p:spTgt spid="62"/>
                                            </p:tgtEl>
                                            <p:attrNameLst>
                                              <p:attrName>ppt_x</p:attrName>
                                            </p:attrNameLst>
                                          </p:cBhvr>
                                          <p:tavLst>
                                            <p:tav tm="0">
                                              <p:val>
                                                <p:strVal val="#ppt_x"/>
                                              </p:val>
                                            </p:tav>
                                            <p:tav tm="100000">
                                              <p:val>
                                                <p:strVal val="#ppt_x"/>
                                              </p:val>
                                            </p:tav>
                                          </p:tavLst>
                                        </p:anim>
                                        <p:anim calcmode="lin" valueType="num" p14:bounceEnd="60000">
                                          <p:cBhvr additive="base">
                                            <p:cTn id="8" dur="500" fill="hold"/>
                                            <p:tgtEl>
                                              <p:spTgt spid="6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fade">
                                          <p:cBhvr>
                                            <p:cTn id="24" dur="500"/>
                                            <p:tgtEl>
                                              <p:spTgt spid="70"/>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fade">
                                          <p:cBhvr>
                                            <p:cTn id="28" dur="500"/>
                                            <p:tgtEl>
                                              <p:spTgt spid="71"/>
                                            </p:tgtEl>
                                          </p:cBhvr>
                                        </p:animEffect>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76"/>
                                            </p:tgtEl>
                                            <p:attrNameLst>
                                              <p:attrName>style.visibility</p:attrName>
                                            </p:attrNameLst>
                                          </p:cBhvr>
                                          <p:to>
                                            <p:strVal val="visible"/>
                                          </p:to>
                                        </p:set>
                                        <p:animEffect transition="in" filter="fade">
                                          <p:cBhvr>
                                            <p:cTn id="32" dur="500"/>
                                            <p:tgtEl>
                                              <p:spTgt spid="76"/>
                                            </p:tgtEl>
                                          </p:cBhvr>
                                        </p:animEffect>
                                      </p:childTnLst>
                                    </p:cTn>
                                  </p:par>
                                </p:childTnLst>
                              </p:cTn>
                            </p:par>
                            <p:par>
                              <p:cTn id="33" fill="hold">
                                <p:stCondLst>
                                  <p:cond delay="3500"/>
                                </p:stCondLst>
                                <p:childTnLst>
                                  <p:par>
                                    <p:cTn id="34" presetID="10" presetClass="entr" presetSubtype="0" fill="hold" nodeType="afterEffect">
                                      <p:stCondLst>
                                        <p:cond delay="0"/>
                                      </p:stCondLst>
                                      <p:childTnLst>
                                        <p:set>
                                          <p:cBhvr>
                                            <p:cTn id="35" dur="1" fill="hold">
                                              <p:stCondLst>
                                                <p:cond delay="0"/>
                                              </p:stCondLst>
                                            </p:cTn>
                                            <p:tgtEl>
                                              <p:spTgt spid="83"/>
                                            </p:tgtEl>
                                            <p:attrNameLst>
                                              <p:attrName>style.visibility</p:attrName>
                                            </p:attrNameLst>
                                          </p:cBhvr>
                                          <p:to>
                                            <p:strVal val="visible"/>
                                          </p:to>
                                        </p:set>
                                        <p:animEffect transition="in" filter="fade">
                                          <p:cBhvr>
                                            <p:cTn id="36" dur="500"/>
                                            <p:tgtEl>
                                              <p:spTgt spid="83"/>
                                            </p:tgtEl>
                                          </p:cBhvr>
                                        </p:animEffect>
                                      </p:childTnLst>
                                    </p:cTn>
                                  </p:par>
                                </p:childTnLst>
                              </p:cTn>
                            </p:par>
                            <p:par>
                              <p:cTn id="37" fill="hold">
                                <p:stCondLst>
                                  <p:cond delay="4000"/>
                                </p:stCondLst>
                                <p:childTnLst>
                                  <p:par>
                                    <p:cTn id="38" presetID="10" presetClass="entr" presetSubtype="0" fill="hold" nodeType="afterEffect">
                                      <p:stCondLst>
                                        <p:cond delay="0"/>
                                      </p:stCondLst>
                                      <p:childTnLst>
                                        <p:set>
                                          <p:cBhvr>
                                            <p:cTn id="39" dur="1" fill="hold">
                                              <p:stCondLst>
                                                <p:cond delay="0"/>
                                              </p:stCondLst>
                                            </p:cTn>
                                            <p:tgtEl>
                                              <p:spTgt spid="84"/>
                                            </p:tgtEl>
                                            <p:attrNameLst>
                                              <p:attrName>style.visibility</p:attrName>
                                            </p:attrNameLst>
                                          </p:cBhvr>
                                          <p:to>
                                            <p:strVal val="visible"/>
                                          </p:to>
                                        </p:set>
                                        <p:animEffect transition="in" filter="fade">
                                          <p:cBhvr>
                                            <p:cTn id="40"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12000" fill="hold" nodeType="with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additive="base">
                                            <p:cTn id="7" dur="500" fill="hold"/>
                                            <p:tgtEl>
                                              <p:spTgt spid="62"/>
                                            </p:tgtEl>
                                            <p:attrNameLst>
                                              <p:attrName>ppt_x</p:attrName>
                                            </p:attrNameLst>
                                          </p:cBhvr>
                                          <p:tavLst>
                                            <p:tav tm="0">
                                              <p:val>
                                                <p:strVal val="#ppt_x"/>
                                              </p:val>
                                            </p:tav>
                                            <p:tav tm="100000">
                                              <p:val>
                                                <p:strVal val="#ppt_x"/>
                                              </p:val>
                                            </p:tav>
                                          </p:tavLst>
                                        </p:anim>
                                        <p:anim calcmode="lin" valueType="num">
                                          <p:cBhvr additive="base">
                                            <p:cTn id="8" dur="500" fill="hold"/>
                                            <p:tgtEl>
                                              <p:spTgt spid="6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fade">
                                          <p:cBhvr>
                                            <p:cTn id="24" dur="500"/>
                                            <p:tgtEl>
                                              <p:spTgt spid="70"/>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fade">
                                          <p:cBhvr>
                                            <p:cTn id="28" dur="500"/>
                                            <p:tgtEl>
                                              <p:spTgt spid="71"/>
                                            </p:tgtEl>
                                          </p:cBhvr>
                                        </p:animEffect>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76"/>
                                            </p:tgtEl>
                                            <p:attrNameLst>
                                              <p:attrName>style.visibility</p:attrName>
                                            </p:attrNameLst>
                                          </p:cBhvr>
                                          <p:to>
                                            <p:strVal val="visible"/>
                                          </p:to>
                                        </p:set>
                                        <p:animEffect transition="in" filter="fade">
                                          <p:cBhvr>
                                            <p:cTn id="32" dur="500"/>
                                            <p:tgtEl>
                                              <p:spTgt spid="76"/>
                                            </p:tgtEl>
                                          </p:cBhvr>
                                        </p:animEffect>
                                      </p:childTnLst>
                                    </p:cTn>
                                  </p:par>
                                </p:childTnLst>
                              </p:cTn>
                            </p:par>
                            <p:par>
                              <p:cTn id="33" fill="hold">
                                <p:stCondLst>
                                  <p:cond delay="3500"/>
                                </p:stCondLst>
                                <p:childTnLst>
                                  <p:par>
                                    <p:cTn id="34" presetID="10" presetClass="entr" presetSubtype="0" fill="hold" nodeType="afterEffect">
                                      <p:stCondLst>
                                        <p:cond delay="0"/>
                                      </p:stCondLst>
                                      <p:childTnLst>
                                        <p:set>
                                          <p:cBhvr>
                                            <p:cTn id="35" dur="1" fill="hold">
                                              <p:stCondLst>
                                                <p:cond delay="0"/>
                                              </p:stCondLst>
                                            </p:cTn>
                                            <p:tgtEl>
                                              <p:spTgt spid="83"/>
                                            </p:tgtEl>
                                            <p:attrNameLst>
                                              <p:attrName>style.visibility</p:attrName>
                                            </p:attrNameLst>
                                          </p:cBhvr>
                                          <p:to>
                                            <p:strVal val="visible"/>
                                          </p:to>
                                        </p:set>
                                        <p:animEffect transition="in" filter="fade">
                                          <p:cBhvr>
                                            <p:cTn id="36" dur="500"/>
                                            <p:tgtEl>
                                              <p:spTgt spid="83"/>
                                            </p:tgtEl>
                                          </p:cBhvr>
                                        </p:animEffect>
                                      </p:childTnLst>
                                    </p:cTn>
                                  </p:par>
                                </p:childTnLst>
                              </p:cTn>
                            </p:par>
                            <p:par>
                              <p:cTn id="37" fill="hold">
                                <p:stCondLst>
                                  <p:cond delay="4000"/>
                                </p:stCondLst>
                                <p:childTnLst>
                                  <p:par>
                                    <p:cTn id="38" presetID="10" presetClass="entr" presetSubtype="0" fill="hold" nodeType="afterEffect">
                                      <p:stCondLst>
                                        <p:cond delay="0"/>
                                      </p:stCondLst>
                                      <p:childTnLst>
                                        <p:set>
                                          <p:cBhvr>
                                            <p:cTn id="39" dur="1" fill="hold">
                                              <p:stCondLst>
                                                <p:cond delay="0"/>
                                              </p:stCondLst>
                                            </p:cTn>
                                            <p:tgtEl>
                                              <p:spTgt spid="84"/>
                                            </p:tgtEl>
                                            <p:attrNameLst>
                                              <p:attrName>style.visibility</p:attrName>
                                            </p:attrNameLst>
                                          </p:cBhvr>
                                          <p:to>
                                            <p:strVal val="visible"/>
                                          </p:to>
                                        </p:set>
                                        <p:animEffect transition="in" filter="fade">
                                          <p:cBhvr>
                                            <p:cTn id="40"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470114" y="4371185"/>
            <a:ext cx="1674263" cy="1187086"/>
            <a:chOff x="4238229" y="4144758"/>
            <a:chExt cx="1587536" cy="1125595"/>
          </a:xfrm>
        </p:grpSpPr>
        <p:grpSp>
          <p:nvGrpSpPr>
            <p:cNvPr id="33" name="组合 32"/>
            <p:cNvGrpSpPr/>
            <p:nvPr/>
          </p:nvGrpSpPr>
          <p:grpSpPr>
            <a:xfrm>
              <a:off x="4238229" y="4144758"/>
              <a:ext cx="1587536" cy="1125595"/>
              <a:chOff x="4576227" y="3779120"/>
              <a:chExt cx="1298704" cy="920807"/>
            </a:xfrm>
            <a:solidFill>
              <a:srgbClr val="44546A"/>
            </a:solidFill>
          </p:grpSpPr>
          <p:sp>
            <p:nvSpPr>
              <p:cNvPr id="15" name="Freeform 8"/>
              <p:cNvSpPr>
                <a:spLocks/>
              </p:cNvSpPr>
              <p:nvPr/>
            </p:nvSpPr>
            <p:spPr bwMode="auto">
              <a:xfrm>
                <a:off x="4576227" y="3779120"/>
                <a:ext cx="1298704" cy="920807"/>
              </a:xfrm>
              <a:custGeom>
                <a:avLst/>
                <a:gdLst>
                  <a:gd name="T0" fmla="*/ 548 w 548"/>
                  <a:gd name="T1" fmla="*/ 103 h 389"/>
                  <a:gd name="T2" fmla="*/ 512 w 548"/>
                  <a:gd name="T3" fmla="*/ 143 h 389"/>
                  <a:gd name="T4" fmla="*/ 307 w 548"/>
                  <a:gd name="T5" fmla="*/ 326 h 389"/>
                  <a:gd name="T6" fmla="*/ 142 w 548"/>
                  <a:gd name="T7" fmla="*/ 387 h 389"/>
                  <a:gd name="T8" fmla="*/ 88 w 548"/>
                  <a:gd name="T9" fmla="*/ 385 h 389"/>
                  <a:gd name="T10" fmla="*/ 66 w 548"/>
                  <a:gd name="T11" fmla="*/ 357 h 389"/>
                  <a:gd name="T12" fmla="*/ 96 w 548"/>
                  <a:gd name="T13" fmla="*/ 336 h 389"/>
                  <a:gd name="T14" fmla="*/ 234 w 548"/>
                  <a:gd name="T15" fmla="*/ 283 h 389"/>
                  <a:gd name="T16" fmla="*/ 228 w 548"/>
                  <a:gd name="T17" fmla="*/ 110 h 389"/>
                  <a:gd name="T18" fmla="*/ 58 w 548"/>
                  <a:gd name="T19" fmla="*/ 80 h 389"/>
                  <a:gd name="T20" fmla="*/ 50 w 548"/>
                  <a:gd name="T21" fmla="*/ 85 h 389"/>
                  <a:gd name="T22" fmla="*/ 8 w 548"/>
                  <a:gd name="T23" fmla="*/ 81 h 389"/>
                  <a:gd name="T24" fmla="*/ 25 w 548"/>
                  <a:gd name="T25" fmla="*/ 42 h 389"/>
                  <a:gd name="T26" fmla="*/ 213 w 548"/>
                  <a:gd name="T27" fmla="*/ 7 h 389"/>
                  <a:gd name="T28" fmla="*/ 430 w 548"/>
                  <a:gd name="T29" fmla="*/ 56 h 389"/>
                  <a:gd name="T30" fmla="*/ 523 w 548"/>
                  <a:gd name="T31" fmla="*/ 86 h 389"/>
                  <a:gd name="T32" fmla="*/ 548 w 548"/>
                  <a:gd name="T33" fmla="*/ 103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8" h="389">
                    <a:moveTo>
                      <a:pt x="548" y="103"/>
                    </a:moveTo>
                    <a:cubicBezTo>
                      <a:pt x="534" y="117"/>
                      <a:pt x="523" y="130"/>
                      <a:pt x="512" y="143"/>
                    </a:cubicBezTo>
                    <a:cubicBezTo>
                      <a:pt x="451" y="213"/>
                      <a:pt x="385" y="276"/>
                      <a:pt x="307" y="326"/>
                    </a:cubicBezTo>
                    <a:cubicBezTo>
                      <a:pt x="256" y="358"/>
                      <a:pt x="203" y="383"/>
                      <a:pt x="142" y="387"/>
                    </a:cubicBezTo>
                    <a:cubicBezTo>
                      <a:pt x="124" y="389"/>
                      <a:pt x="106" y="387"/>
                      <a:pt x="88" y="385"/>
                    </a:cubicBezTo>
                    <a:cubicBezTo>
                      <a:pt x="73" y="383"/>
                      <a:pt x="64" y="373"/>
                      <a:pt x="66" y="357"/>
                    </a:cubicBezTo>
                    <a:cubicBezTo>
                      <a:pt x="69" y="341"/>
                      <a:pt x="79" y="333"/>
                      <a:pt x="96" y="336"/>
                    </a:cubicBezTo>
                    <a:cubicBezTo>
                      <a:pt x="152" y="344"/>
                      <a:pt x="199" y="329"/>
                      <a:pt x="234" y="283"/>
                    </a:cubicBezTo>
                    <a:cubicBezTo>
                      <a:pt x="274" y="231"/>
                      <a:pt x="271" y="159"/>
                      <a:pt x="228" y="110"/>
                    </a:cubicBezTo>
                    <a:cubicBezTo>
                      <a:pt x="186" y="62"/>
                      <a:pt x="115" y="49"/>
                      <a:pt x="58" y="80"/>
                    </a:cubicBezTo>
                    <a:cubicBezTo>
                      <a:pt x="55" y="82"/>
                      <a:pt x="53" y="83"/>
                      <a:pt x="50" y="85"/>
                    </a:cubicBezTo>
                    <a:cubicBezTo>
                      <a:pt x="31" y="96"/>
                      <a:pt x="16" y="95"/>
                      <a:pt x="8" y="81"/>
                    </a:cubicBezTo>
                    <a:cubicBezTo>
                      <a:pt x="0" y="67"/>
                      <a:pt x="6" y="54"/>
                      <a:pt x="25" y="42"/>
                    </a:cubicBezTo>
                    <a:cubicBezTo>
                      <a:pt x="83" y="8"/>
                      <a:pt x="147" y="0"/>
                      <a:pt x="213" y="7"/>
                    </a:cubicBezTo>
                    <a:cubicBezTo>
                      <a:pt x="287" y="14"/>
                      <a:pt x="359" y="32"/>
                      <a:pt x="430" y="56"/>
                    </a:cubicBezTo>
                    <a:cubicBezTo>
                      <a:pt x="461" y="66"/>
                      <a:pt x="492" y="76"/>
                      <a:pt x="523" y="86"/>
                    </a:cubicBezTo>
                    <a:cubicBezTo>
                      <a:pt x="530" y="89"/>
                      <a:pt x="537" y="96"/>
                      <a:pt x="548" y="103"/>
                    </a:cubicBezTo>
                    <a:close/>
                  </a:path>
                </a:pathLst>
              </a:custGeom>
              <a:solidFill>
                <a:schemeClr val="accent2"/>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16"/>
              <p:cNvSpPr>
                <a:spLocks/>
              </p:cNvSpPr>
              <p:nvPr/>
            </p:nvSpPr>
            <p:spPr bwMode="auto">
              <a:xfrm>
                <a:off x="4700932" y="4082697"/>
                <a:ext cx="340107" cy="341367"/>
              </a:xfrm>
              <a:custGeom>
                <a:avLst/>
                <a:gdLst>
                  <a:gd name="T0" fmla="*/ 0 w 143"/>
                  <a:gd name="T1" fmla="*/ 72 h 144"/>
                  <a:gd name="T2" fmla="*/ 73 w 143"/>
                  <a:gd name="T3" fmla="*/ 1 h 144"/>
                  <a:gd name="T4" fmla="*/ 143 w 143"/>
                  <a:gd name="T5" fmla="*/ 72 h 144"/>
                  <a:gd name="T6" fmla="*/ 72 w 143"/>
                  <a:gd name="T7" fmla="*/ 144 h 144"/>
                  <a:gd name="T8" fmla="*/ 0 w 143"/>
                  <a:gd name="T9" fmla="*/ 72 h 144"/>
                </a:gdLst>
                <a:ahLst/>
                <a:cxnLst>
                  <a:cxn ang="0">
                    <a:pos x="T0" y="T1"/>
                  </a:cxn>
                  <a:cxn ang="0">
                    <a:pos x="T2" y="T3"/>
                  </a:cxn>
                  <a:cxn ang="0">
                    <a:pos x="T4" y="T5"/>
                  </a:cxn>
                  <a:cxn ang="0">
                    <a:pos x="T6" y="T7"/>
                  </a:cxn>
                  <a:cxn ang="0">
                    <a:pos x="T8" y="T9"/>
                  </a:cxn>
                </a:cxnLst>
                <a:rect l="0" t="0" r="r" b="b"/>
                <a:pathLst>
                  <a:path w="143" h="144">
                    <a:moveTo>
                      <a:pt x="0" y="72"/>
                    </a:moveTo>
                    <a:cubicBezTo>
                      <a:pt x="0" y="31"/>
                      <a:pt x="32" y="0"/>
                      <a:pt x="73" y="1"/>
                    </a:cubicBezTo>
                    <a:cubicBezTo>
                      <a:pt x="112" y="1"/>
                      <a:pt x="143" y="33"/>
                      <a:pt x="143" y="72"/>
                    </a:cubicBezTo>
                    <a:cubicBezTo>
                      <a:pt x="143" y="111"/>
                      <a:pt x="111" y="143"/>
                      <a:pt x="72" y="144"/>
                    </a:cubicBezTo>
                    <a:cubicBezTo>
                      <a:pt x="32" y="144"/>
                      <a:pt x="0" y="112"/>
                      <a:pt x="0" y="72"/>
                    </a:cubicBezTo>
                    <a:close/>
                  </a:path>
                </a:pathLst>
              </a:custGeom>
              <a:solidFill>
                <a:schemeClr val="accent2"/>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文本框 43"/>
            <p:cNvSpPr txBox="1"/>
            <p:nvPr/>
          </p:nvSpPr>
          <p:spPr>
            <a:xfrm>
              <a:off x="4554540" y="4632875"/>
              <a:ext cx="56257" cy="160734"/>
            </a:xfrm>
            <a:custGeom>
              <a:avLst/>
              <a:gdLst/>
              <a:ahLst/>
              <a:cxnLst/>
              <a:rect l="l" t="t" r="r" b="b"/>
              <a:pathLst>
                <a:path w="56257" h="160734">
                  <a:moveTo>
                    <a:pt x="44649" y="0"/>
                  </a:moveTo>
                  <a:lnTo>
                    <a:pt x="56257" y="0"/>
                  </a:lnTo>
                  <a:lnTo>
                    <a:pt x="56257" y="160734"/>
                  </a:lnTo>
                  <a:lnTo>
                    <a:pt x="41077" y="160734"/>
                  </a:lnTo>
                  <a:lnTo>
                    <a:pt x="41077" y="41076"/>
                  </a:lnTo>
                  <a:lnTo>
                    <a:pt x="0" y="41076"/>
                  </a:lnTo>
                  <a:lnTo>
                    <a:pt x="0" y="31254"/>
                  </a:lnTo>
                  <a:cubicBezTo>
                    <a:pt x="26789" y="31849"/>
                    <a:pt x="41672" y="21431"/>
                    <a:pt x="44649" y="0"/>
                  </a:cubicBezTo>
                  <a:close/>
                </a:path>
              </a:pathLst>
            </a:custGeom>
            <a:solidFill>
              <a:schemeClr val="bg1"/>
            </a:solidFill>
            <a:ln>
              <a:noFill/>
            </a:ln>
            <a:effectLst/>
          </p:spPr>
          <p:txBody>
            <a:bodyPr rot="0" spcFirstLastPara="0" vertOverflow="overflow" horzOverflow="overflow" vert="horz" wrap="square" lIns="96435" tIns="48218" rIns="96435" bIns="48218"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2" name="组合 1"/>
          <p:cNvGrpSpPr/>
          <p:nvPr/>
        </p:nvGrpSpPr>
        <p:grpSpPr>
          <a:xfrm>
            <a:off x="4595156" y="3062306"/>
            <a:ext cx="1580076" cy="1367340"/>
            <a:chOff x="4356793" y="2903679"/>
            <a:chExt cx="1498228" cy="1296512"/>
          </a:xfrm>
        </p:grpSpPr>
        <p:grpSp>
          <p:nvGrpSpPr>
            <p:cNvPr id="27" name="组合 26"/>
            <p:cNvGrpSpPr/>
            <p:nvPr/>
          </p:nvGrpSpPr>
          <p:grpSpPr>
            <a:xfrm>
              <a:off x="4356793" y="2903679"/>
              <a:ext cx="1498228" cy="1296512"/>
              <a:chOff x="4673220" y="2763839"/>
              <a:chExt cx="1225644" cy="1060628"/>
            </a:xfrm>
            <a:solidFill>
              <a:srgbClr val="3BD19C"/>
            </a:solidFill>
          </p:grpSpPr>
          <p:sp>
            <p:nvSpPr>
              <p:cNvPr id="18" name="Freeform 11"/>
              <p:cNvSpPr>
                <a:spLocks/>
              </p:cNvSpPr>
              <p:nvPr/>
            </p:nvSpPr>
            <p:spPr bwMode="auto">
              <a:xfrm>
                <a:off x="4673220" y="2763839"/>
                <a:ext cx="1225644" cy="1060628"/>
              </a:xfrm>
              <a:custGeom>
                <a:avLst/>
                <a:gdLst>
                  <a:gd name="T0" fmla="*/ 517 w 517"/>
                  <a:gd name="T1" fmla="*/ 445 h 448"/>
                  <a:gd name="T2" fmla="*/ 499 w 517"/>
                  <a:gd name="T3" fmla="*/ 448 h 448"/>
                  <a:gd name="T4" fmla="*/ 243 w 517"/>
                  <a:gd name="T5" fmla="*/ 417 h 448"/>
                  <a:gd name="T6" fmla="*/ 75 w 517"/>
                  <a:gd name="T7" fmla="*/ 341 h 448"/>
                  <a:gd name="T8" fmla="*/ 13 w 517"/>
                  <a:gd name="T9" fmla="*/ 274 h 448"/>
                  <a:gd name="T10" fmla="*/ 16 w 517"/>
                  <a:gd name="T11" fmla="*/ 236 h 448"/>
                  <a:gd name="T12" fmla="*/ 54 w 517"/>
                  <a:gd name="T13" fmla="*/ 250 h 448"/>
                  <a:gd name="T14" fmla="*/ 275 w 517"/>
                  <a:gd name="T15" fmla="*/ 277 h 448"/>
                  <a:gd name="T16" fmla="*/ 233 w 517"/>
                  <a:gd name="T17" fmla="*/ 56 h 448"/>
                  <a:gd name="T18" fmla="*/ 220 w 517"/>
                  <a:gd name="T19" fmla="*/ 50 h 448"/>
                  <a:gd name="T20" fmla="*/ 199 w 517"/>
                  <a:gd name="T21" fmla="*/ 16 h 448"/>
                  <a:gd name="T22" fmla="*/ 238 w 517"/>
                  <a:gd name="T23" fmla="*/ 8 h 448"/>
                  <a:gd name="T24" fmla="*/ 393 w 517"/>
                  <a:gd name="T25" fmla="*/ 149 h 448"/>
                  <a:gd name="T26" fmla="*/ 497 w 517"/>
                  <a:gd name="T27" fmla="*/ 384 h 448"/>
                  <a:gd name="T28" fmla="*/ 517 w 517"/>
                  <a:gd name="T29" fmla="*/ 445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7" h="448">
                    <a:moveTo>
                      <a:pt x="517" y="445"/>
                    </a:moveTo>
                    <a:cubicBezTo>
                      <a:pt x="508" y="447"/>
                      <a:pt x="503" y="448"/>
                      <a:pt x="499" y="448"/>
                    </a:cubicBezTo>
                    <a:cubicBezTo>
                      <a:pt x="412" y="448"/>
                      <a:pt x="327" y="439"/>
                      <a:pt x="243" y="417"/>
                    </a:cubicBezTo>
                    <a:cubicBezTo>
                      <a:pt x="182" y="402"/>
                      <a:pt x="123" y="381"/>
                      <a:pt x="75" y="341"/>
                    </a:cubicBezTo>
                    <a:cubicBezTo>
                      <a:pt x="52" y="322"/>
                      <a:pt x="32" y="297"/>
                      <a:pt x="13" y="274"/>
                    </a:cubicBezTo>
                    <a:cubicBezTo>
                      <a:pt x="3" y="262"/>
                      <a:pt x="0" y="247"/>
                      <a:pt x="16" y="236"/>
                    </a:cubicBezTo>
                    <a:cubicBezTo>
                      <a:pt x="30" y="227"/>
                      <a:pt x="43" y="232"/>
                      <a:pt x="54" y="250"/>
                    </a:cubicBezTo>
                    <a:cubicBezTo>
                      <a:pt x="104" y="332"/>
                      <a:pt x="210" y="345"/>
                      <a:pt x="275" y="277"/>
                    </a:cubicBezTo>
                    <a:cubicBezTo>
                      <a:pt x="341" y="208"/>
                      <a:pt x="319" y="97"/>
                      <a:pt x="233" y="56"/>
                    </a:cubicBezTo>
                    <a:cubicBezTo>
                      <a:pt x="228" y="54"/>
                      <a:pt x="224" y="52"/>
                      <a:pt x="220" y="50"/>
                    </a:cubicBezTo>
                    <a:cubicBezTo>
                      <a:pt x="200" y="42"/>
                      <a:pt x="192" y="30"/>
                      <a:pt x="199" y="16"/>
                    </a:cubicBezTo>
                    <a:cubicBezTo>
                      <a:pt x="205" y="2"/>
                      <a:pt x="218" y="0"/>
                      <a:pt x="238" y="8"/>
                    </a:cubicBezTo>
                    <a:cubicBezTo>
                      <a:pt x="308" y="35"/>
                      <a:pt x="355" y="87"/>
                      <a:pt x="393" y="149"/>
                    </a:cubicBezTo>
                    <a:cubicBezTo>
                      <a:pt x="438" y="223"/>
                      <a:pt x="470" y="302"/>
                      <a:pt x="497" y="384"/>
                    </a:cubicBezTo>
                    <a:cubicBezTo>
                      <a:pt x="503" y="404"/>
                      <a:pt x="510" y="423"/>
                      <a:pt x="517" y="445"/>
                    </a:cubicBezTo>
                    <a:close/>
                  </a:path>
                </a:pathLst>
              </a:custGeom>
              <a:solidFill>
                <a:schemeClr val="accent1"/>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18"/>
              <p:cNvSpPr>
                <a:spLocks/>
              </p:cNvSpPr>
              <p:nvPr/>
            </p:nvSpPr>
            <p:spPr bwMode="auto">
              <a:xfrm>
                <a:off x="4921372" y="3025847"/>
                <a:ext cx="337587" cy="332549"/>
              </a:xfrm>
              <a:custGeom>
                <a:avLst/>
                <a:gdLst>
                  <a:gd name="T0" fmla="*/ 71 w 142"/>
                  <a:gd name="T1" fmla="*/ 140 h 140"/>
                  <a:gd name="T2" fmla="*/ 0 w 142"/>
                  <a:gd name="T3" fmla="*/ 71 h 140"/>
                  <a:gd name="T4" fmla="*/ 71 w 142"/>
                  <a:gd name="T5" fmla="*/ 0 h 140"/>
                  <a:gd name="T6" fmla="*/ 142 w 142"/>
                  <a:gd name="T7" fmla="*/ 70 h 140"/>
                  <a:gd name="T8" fmla="*/ 71 w 142"/>
                  <a:gd name="T9" fmla="*/ 140 h 140"/>
                </a:gdLst>
                <a:ahLst/>
                <a:cxnLst>
                  <a:cxn ang="0">
                    <a:pos x="T0" y="T1"/>
                  </a:cxn>
                  <a:cxn ang="0">
                    <a:pos x="T2" y="T3"/>
                  </a:cxn>
                  <a:cxn ang="0">
                    <a:pos x="T4" y="T5"/>
                  </a:cxn>
                  <a:cxn ang="0">
                    <a:pos x="T6" y="T7"/>
                  </a:cxn>
                  <a:cxn ang="0">
                    <a:pos x="T8" y="T9"/>
                  </a:cxn>
                </a:cxnLst>
                <a:rect l="0" t="0" r="r" b="b"/>
                <a:pathLst>
                  <a:path w="142" h="140">
                    <a:moveTo>
                      <a:pt x="71" y="140"/>
                    </a:moveTo>
                    <a:cubicBezTo>
                      <a:pt x="30" y="140"/>
                      <a:pt x="0" y="111"/>
                      <a:pt x="0" y="71"/>
                    </a:cubicBezTo>
                    <a:cubicBezTo>
                      <a:pt x="0" y="32"/>
                      <a:pt x="32" y="0"/>
                      <a:pt x="71" y="0"/>
                    </a:cubicBezTo>
                    <a:cubicBezTo>
                      <a:pt x="110" y="0"/>
                      <a:pt x="142" y="32"/>
                      <a:pt x="142" y="70"/>
                    </a:cubicBezTo>
                    <a:cubicBezTo>
                      <a:pt x="142" y="110"/>
                      <a:pt x="111" y="140"/>
                      <a:pt x="71" y="140"/>
                    </a:cubicBezTo>
                    <a:close/>
                  </a:path>
                </a:pathLst>
              </a:custGeom>
              <a:solidFill>
                <a:schemeClr val="accent1"/>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文本框 44"/>
            <p:cNvSpPr txBox="1"/>
            <p:nvPr/>
          </p:nvSpPr>
          <p:spPr>
            <a:xfrm>
              <a:off x="4808474" y="3337320"/>
              <a:ext cx="107156" cy="160734"/>
            </a:xfrm>
            <a:custGeom>
              <a:avLst/>
              <a:gdLst/>
              <a:ahLst/>
              <a:cxnLst/>
              <a:rect l="l" t="t" r="r" b="b"/>
              <a:pathLst>
                <a:path w="107156" h="160734">
                  <a:moveTo>
                    <a:pt x="57150" y="0"/>
                  </a:moveTo>
                  <a:cubicBezTo>
                    <a:pt x="88701" y="1190"/>
                    <a:pt x="105370" y="15775"/>
                    <a:pt x="107156" y="43755"/>
                  </a:cubicBezTo>
                  <a:cubicBezTo>
                    <a:pt x="107156" y="65186"/>
                    <a:pt x="90785" y="84832"/>
                    <a:pt x="58043" y="102691"/>
                  </a:cubicBezTo>
                  <a:cubicBezTo>
                    <a:pt x="47923" y="108644"/>
                    <a:pt x="40779" y="113109"/>
                    <a:pt x="36612" y="116086"/>
                  </a:cubicBezTo>
                  <a:cubicBezTo>
                    <a:pt x="22324" y="126206"/>
                    <a:pt x="15478" y="136922"/>
                    <a:pt x="16073" y="148233"/>
                  </a:cubicBezTo>
                  <a:lnTo>
                    <a:pt x="105370" y="148233"/>
                  </a:lnTo>
                  <a:lnTo>
                    <a:pt x="105370" y="160734"/>
                  </a:lnTo>
                  <a:lnTo>
                    <a:pt x="0" y="160734"/>
                  </a:lnTo>
                  <a:cubicBezTo>
                    <a:pt x="0" y="143470"/>
                    <a:pt x="4167" y="130373"/>
                    <a:pt x="12501" y="121443"/>
                  </a:cubicBezTo>
                  <a:cubicBezTo>
                    <a:pt x="21431" y="110728"/>
                    <a:pt x="36016" y="99715"/>
                    <a:pt x="56257" y="88404"/>
                  </a:cubicBezTo>
                  <a:cubicBezTo>
                    <a:pt x="80665" y="75902"/>
                    <a:pt x="92273" y="61317"/>
                    <a:pt x="91083" y="44648"/>
                  </a:cubicBezTo>
                  <a:cubicBezTo>
                    <a:pt x="89892" y="24408"/>
                    <a:pt x="77986" y="13394"/>
                    <a:pt x="55364" y="11608"/>
                  </a:cubicBezTo>
                  <a:cubicBezTo>
                    <a:pt x="32742" y="13990"/>
                    <a:pt x="21133" y="27682"/>
                    <a:pt x="20538" y="52685"/>
                  </a:cubicBezTo>
                  <a:lnTo>
                    <a:pt x="5358" y="52685"/>
                  </a:lnTo>
                  <a:cubicBezTo>
                    <a:pt x="6548" y="19347"/>
                    <a:pt x="23812" y="1786"/>
                    <a:pt x="57150" y="0"/>
                  </a:cubicBezTo>
                  <a:close/>
                </a:path>
              </a:pathLst>
            </a:custGeom>
            <a:solidFill>
              <a:schemeClr val="bg1"/>
            </a:solidFill>
            <a:ln>
              <a:noFill/>
            </a:ln>
            <a:effectLst/>
          </p:spPr>
          <p:txBody>
            <a:bodyPr rot="0" spcFirstLastPara="0" vertOverflow="overflow" horzOverflow="overflow" vert="horz" wrap="square" lIns="96435" tIns="48218" rIns="96435" bIns="48218"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4" name="组合 3"/>
          <p:cNvGrpSpPr/>
          <p:nvPr/>
        </p:nvGrpSpPr>
        <p:grpSpPr>
          <a:xfrm>
            <a:off x="5780619" y="2688805"/>
            <a:ext cx="1208197" cy="1623920"/>
            <a:chOff x="5480849" y="2549525"/>
            <a:chExt cx="1145613" cy="1539801"/>
          </a:xfrm>
        </p:grpSpPr>
        <p:grpSp>
          <p:nvGrpSpPr>
            <p:cNvPr id="28" name="组合 27"/>
            <p:cNvGrpSpPr/>
            <p:nvPr/>
          </p:nvGrpSpPr>
          <p:grpSpPr>
            <a:xfrm>
              <a:off x="5480849" y="2549525"/>
              <a:ext cx="1145613" cy="1539801"/>
              <a:chOff x="5592768" y="2474119"/>
              <a:chExt cx="937183" cy="1259654"/>
            </a:xfrm>
            <a:solidFill>
              <a:srgbClr val="3AD172"/>
            </a:solidFill>
          </p:grpSpPr>
          <p:sp>
            <p:nvSpPr>
              <p:cNvPr id="13" name="Freeform 6"/>
              <p:cNvSpPr>
                <a:spLocks/>
              </p:cNvSpPr>
              <p:nvPr/>
            </p:nvSpPr>
            <p:spPr bwMode="auto">
              <a:xfrm>
                <a:off x="5592768" y="2474119"/>
                <a:ext cx="937183" cy="1259654"/>
              </a:xfrm>
              <a:custGeom>
                <a:avLst/>
                <a:gdLst>
                  <a:gd name="T0" fmla="*/ 199 w 395"/>
                  <a:gd name="T1" fmla="*/ 532 h 532"/>
                  <a:gd name="T2" fmla="*/ 10 w 395"/>
                  <a:gd name="T3" fmla="*/ 168 h 532"/>
                  <a:gd name="T4" fmla="*/ 19 w 395"/>
                  <a:gd name="T5" fmla="*/ 25 h 532"/>
                  <a:gd name="T6" fmla="*/ 50 w 395"/>
                  <a:gd name="T7" fmla="*/ 3 h 532"/>
                  <a:gd name="T8" fmla="*/ 68 w 395"/>
                  <a:gd name="T9" fmla="*/ 43 h 532"/>
                  <a:gd name="T10" fmla="*/ 99 w 395"/>
                  <a:gd name="T11" fmla="*/ 194 h 532"/>
                  <a:gd name="T12" fmla="*/ 265 w 395"/>
                  <a:gd name="T13" fmla="*/ 213 h 532"/>
                  <a:gd name="T14" fmla="*/ 325 w 395"/>
                  <a:gd name="T15" fmla="*/ 56 h 532"/>
                  <a:gd name="T16" fmla="*/ 337 w 395"/>
                  <a:gd name="T17" fmla="*/ 9 h 532"/>
                  <a:gd name="T18" fmla="*/ 374 w 395"/>
                  <a:gd name="T19" fmla="*/ 43 h 532"/>
                  <a:gd name="T20" fmla="*/ 354 w 395"/>
                  <a:gd name="T21" fmla="*/ 255 h 532"/>
                  <a:gd name="T22" fmla="*/ 199 w 395"/>
                  <a:gd name="T23" fmla="*/ 53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5" h="532">
                    <a:moveTo>
                      <a:pt x="199" y="532"/>
                    </a:moveTo>
                    <a:cubicBezTo>
                      <a:pt x="113" y="420"/>
                      <a:pt x="37" y="307"/>
                      <a:pt x="10" y="168"/>
                    </a:cubicBezTo>
                    <a:cubicBezTo>
                      <a:pt x="0" y="120"/>
                      <a:pt x="2" y="72"/>
                      <a:pt x="19" y="25"/>
                    </a:cubicBezTo>
                    <a:cubicBezTo>
                      <a:pt x="25" y="10"/>
                      <a:pt x="33" y="0"/>
                      <a:pt x="50" y="3"/>
                    </a:cubicBezTo>
                    <a:cubicBezTo>
                      <a:pt x="69" y="5"/>
                      <a:pt x="76" y="22"/>
                      <a:pt x="68" y="43"/>
                    </a:cubicBezTo>
                    <a:cubicBezTo>
                      <a:pt x="46" y="100"/>
                      <a:pt x="56" y="151"/>
                      <a:pt x="99" y="194"/>
                    </a:cubicBezTo>
                    <a:cubicBezTo>
                      <a:pt x="143" y="238"/>
                      <a:pt x="211" y="245"/>
                      <a:pt x="265" y="213"/>
                    </a:cubicBezTo>
                    <a:cubicBezTo>
                      <a:pt x="319" y="181"/>
                      <a:pt x="344" y="116"/>
                      <a:pt x="325" y="56"/>
                    </a:cubicBezTo>
                    <a:cubicBezTo>
                      <a:pt x="317" y="28"/>
                      <a:pt x="320" y="14"/>
                      <a:pt x="337" y="9"/>
                    </a:cubicBezTo>
                    <a:cubicBezTo>
                      <a:pt x="354" y="3"/>
                      <a:pt x="366" y="14"/>
                      <a:pt x="374" y="43"/>
                    </a:cubicBezTo>
                    <a:cubicBezTo>
                      <a:pt x="395" y="116"/>
                      <a:pt x="381" y="186"/>
                      <a:pt x="354" y="255"/>
                    </a:cubicBezTo>
                    <a:cubicBezTo>
                      <a:pt x="316" y="354"/>
                      <a:pt x="262" y="443"/>
                      <a:pt x="199" y="532"/>
                    </a:cubicBezTo>
                    <a:close/>
                  </a:path>
                </a:pathLst>
              </a:custGeom>
              <a:solidFill>
                <a:schemeClr val="accent3">
                  <a:lumMod val="60000"/>
                  <a:lumOff val="40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12"/>
              <p:cNvSpPr>
                <a:spLocks/>
              </p:cNvSpPr>
              <p:nvPr/>
            </p:nvSpPr>
            <p:spPr bwMode="auto">
              <a:xfrm>
                <a:off x="5885007" y="2530804"/>
                <a:ext cx="342626" cy="343886"/>
              </a:xfrm>
              <a:custGeom>
                <a:avLst/>
                <a:gdLst>
                  <a:gd name="T0" fmla="*/ 73 w 145"/>
                  <a:gd name="T1" fmla="*/ 144 h 145"/>
                  <a:gd name="T2" fmla="*/ 0 w 145"/>
                  <a:gd name="T3" fmla="*/ 73 h 145"/>
                  <a:gd name="T4" fmla="*/ 71 w 145"/>
                  <a:gd name="T5" fmla="*/ 0 h 145"/>
                  <a:gd name="T6" fmla="*/ 145 w 145"/>
                  <a:gd name="T7" fmla="*/ 72 h 145"/>
                  <a:gd name="T8" fmla="*/ 73 w 145"/>
                  <a:gd name="T9" fmla="*/ 144 h 145"/>
                </a:gdLst>
                <a:ahLst/>
                <a:cxnLst>
                  <a:cxn ang="0">
                    <a:pos x="T0" y="T1"/>
                  </a:cxn>
                  <a:cxn ang="0">
                    <a:pos x="T2" y="T3"/>
                  </a:cxn>
                  <a:cxn ang="0">
                    <a:pos x="T4" y="T5"/>
                  </a:cxn>
                  <a:cxn ang="0">
                    <a:pos x="T6" y="T7"/>
                  </a:cxn>
                  <a:cxn ang="0">
                    <a:pos x="T8" y="T9"/>
                  </a:cxn>
                </a:cxnLst>
                <a:rect l="0" t="0" r="r" b="b"/>
                <a:pathLst>
                  <a:path w="145" h="145">
                    <a:moveTo>
                      <a:pt x="73" y="144"/>
                    </a:moveTo>
                    <a:cubicBezTo>
                      <a:pt x="33" y="145"/>
                      <a:pt x="0" y="113"/>
                      <a:pt x="0" y="73"/>
                    </a:cubicBezTo>
                    <a:cubicBezTo>
                      <a:pt x="0" y="32"/>
                      <a:pt x="31" y="0"/>
                      <a:pt x="71" y="0"/>
                    </a:cubicBezTo>
                    <a:cubicBezTo>
                      <a:pt x="111" y="0"/>
                      <a:pt x="144" y="32"/>
                      <a:pt x="145" y="72"/>
                    </a:cubicBezTo>
                    <a:cubicBezTo>
                      <a:pt x="145" y="111"/>
                      <a:pt x="112" y="144"/>
                      <a:pt x="73" y="144"/>
                    </a:cubicBezTo>
                    <a:close/>
                  </a:path>
                </a:pathLst>
              </a:custGeom>
              <a:solidFill>
                <a:schemeClr val="accent3">
                  <a:lumMod val="60000"/>
                  <a:lumOff val="40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文本框 45"/>
            <p:cNvSpPr txBox="1"/>
            <p:nvPr/>
          </p:nvSpPr>
          <p:spPr>
            <a:xfrm>
              <a:off x="5987827" y="2741026"/>
              <a:ext cx="108942" cy="162653"/>
            </a:xfrm>
            <a:custGeom>
              <a:avLst/>
              <a:gdLst/>
              <a:ahLst/>
              <a:cxnLst/>
              <a:rect l="l" t="t" r="r" b="b"/>
              <a:pathLst>
                <a:path w="108942" h="162653">
                  <a:moveTo>
                    <a:pt x="57150" y="0"/>
                  </a:moveTo>
                  <a:cubicBezTo>
                    <a:pt x="86916" y="1190"/>
                    <a:pt x="102394" y="14287"/>
                    <a:pt x="103584" y="39290"/>
                  </a:cubicBezTo>
                  <a:cubicBezTo>
                    <a:pt x="102989" y="56554"/>
                    <a:pt x="95250" y="68461"/>
                    <a:pt x="80367" y="75009"/>
                  </a:cubicBezTo>
                  <a:cubicBezTo>
                    <a:pt x="98822" y="80962"/>
                    <a:pt x="108347" y="94357"/>
                    <a:pt x="108942" y="115193"/>
                  </a:cubicBezTo>
                  <a:cubicBezTo>
                    <a:pt x="106561" y="145554"/>
                    <a:pt x="89297" y="161329"/>
                    <a:pt x="57150" y="162520"/>
                  </a:cubicBezTo>
                  <a:cubicBezTo>
                    <a:pt x="20241" y="164306"/>
                    <a:pt x="1191" y="148233"/>
                    <a:pt x="0" y="114300"/>
                  </a:cubicBezTo>
                  <a:lnTo>
                    <a:pt x="14287" y="114300"/>
                  </a:lnTo>
                  <a:cubicBezTo>
                    <a:pt x="14883" y="138708"/>
                    <a:pt x="28277" y="151209"/>
                    <a:pt x="54471" y="151804"/>
                  </a:cubicBezTo>
                  <a:cubicBezTo>
                    <a:pt x="78879" y="150018"/>
                    <a:pt x="92273" y="137815"/>
                    <a:pt x="94655" y="115193"/>
                  </a:cubicBezTo>
                  <a:cubicBezTo>
                    <a:pt x="92869" y="92571"/>
                    <a:pt x="75605" y="81855"/>
                    <a:pt x="42862" y="83046"/>
                  </a:cubicBezTo>
                  <a:lnTo>
                    <a:pt x="42862" y="71437"/>
                  </a:lnTo>
                  <a:cubicBezTo>
                    <a:pt x="73223" y="72628"/>
                    <a:pt x="88404" y="62210"/>
                    <a:pt x="88404" y="40183"/>
                  </a:cubicBezTo>
                  <a:cubicBezTo>
                    <a:pt x="87213" y="22324"/>
                    <a:pt x="75902" y="12799"/>
                    <a:pt x="54471" y="11608"/>
                  </a:cubicBezTo>
                  <a:cubicBezTo>
                    <a:pt x="32445" y="13394"/>
                    <a:pt x="20836" y="25003"/>
                    <a:pt x="19645" y="46434"/>
                  </a:cubicBezTo>
                  <a:lnTo>
                    <a:pt x="5358" y="46434"/>
                  </a:lnTo>
                  <a:cubicBezTo>
                    <a:pt x="4762" y="32742"/>
                    <a:pt x="9823" y="20836"/>
                    <a:pt x="20538" y="10715"/>
                  </a:cubicBezTo>
                  <a:cubicBezTo>
                    <a:pt x="28277" y="3572"/>
                    <a:pt x="40481" y="0"/>
                    <a:pt x="57150" y="0"/>
                  </a:cubicBezTo>
                  <a:close/>
                </a:path>
              </a:pathLst>
            </a:custGeom>
            <a:solidFill>
              <a:schemeClr val="bg1"/>
            </a:solidFill>
            <a:ln>
              <a:noFill/>
            </a:ln>
            <a:effectLst/>
          </p:spPr>
          <p:txBody>
            <a:bodyPr rot="0" spcFirstLastPara="0" vertOverflow="overflow" horzOverflow="overflow" vert="horz" wrap="square" lIns="96435" tIns="48218" rIns="96435" bIns="48218"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7" name="组合 6"/>
          <p:cNvGrpSpPr/>
          <p:nvPr/>
        </p:nvGrpSpPr>
        <p:grpSpPr>
          <a:xfrm>
            <a:off x="6465913" y="4845371"/>
            <a:ext cx="1258538" cy="1645031"/>
            <a:chOff x="6130645" y="4594381"/>
            <a:chExt cx="1193346" cy="1559819"/>
          </a:xfrm>
        </p:grpSpPr>
        <p:grpSp>
          <p:nvGrpSpPr>
            <p:cNvPr id="31" name="组合 30"/>
            <p:cNvGrpSpPr/>
            <p:nvPr/>
          </p:nvGrpSpPr>
          <p:grpSpPr>
            <a:xfrm>
              <a:off x="6130645" y="4594381"/>
              <a:ext cx="1193346" cy="1559819"/>
              <a:chOff x="6124342" y="4146939"/>
              <a:chExt cx="976232" cy="1276030"/>
            </a:xfrm>
            <a:solidFill>
              <a:srgbClr val="4CA8F5"/>
            </a:solidFill>
          </p:grpSpPr>
          <p:sp>
            <p:nvSpPr>
              <p:cNvPr id="16" name="Freeform 9"/>
              <p:cNvSpPr>
                <a:spLocks/>
              </p:cNvSpPr>
              <p:nvPr/>
            </p:nvSpPr>
            <p:spPr bwMode="auto">
              <a:xfrm>
                <a:off x="6124342" y="4146939"/>
                <a:ext cx="976232" cy="1276030"/>
              </a:xfrm>
              <a:custGeom>
                <a:avLst/>
                <a:gdLst>
                  <a:gd name="T0" fmla="*/ 30 w 412"/>
                  <a:gd name="T1" fmla="*/ 0 h 539"/>
                  <a:gd name="T2" fmla="*/ 37 w 412"/>
                  <a:gd name="T3" fmla="*/ 1 h 539"/>
                  <a:gd name="T4" fmla="*/ 341 w 412"/>
                  <a:gd name="T5" fmla="*/ 221 h 539"/>
                  <a:gd name="T6" fmla="*/ 410 w 412"/>
                  <a:gd name="T7" fmla="*/ 373 h 539"/>
                  <a:gd name="T8" fmla="*/ 388 w 412"/>
                  <a:gd name="T9" fmla="*/ 409 h 539"/>
                  <a:gd name="T10" fmla="*/ 360 w 412"/>
                  <a:gd name="T11" fmla="*/ 379 h 539"/>
                  <a:gd name="T12" fmla="*/ 252 w 412"/>
                  <a:gd name="T13" fmla="*/ 252 h 539"/>
                  <a:gd name="T14" fmla="*/ 103 w 412"/>
                  <a:gd name="T15" fmla="*/ 317 h 539"/>
                  <a:gd name="T16" fmla="*/ 122 w 412"/>
                  <a:gd name="T17" fmla="*/ 480 h 539"/>
                  <a:gd name="T18" fmla="*/ 131 w 412"/>
                  <a:gd name="T19" fmla="*/ 526 h 539"/>
                  <a:gd name="T20" fmla="*/ 84 w 412"/>
                  <a:gd name="T21" fmla="*/ 513 h 539"/>
                  <a:gd name="T22" fmla="*/ 13 w 412"/>
                  <a:gd name="T23" fmla="*/ 347 h 539"/>
                  <a:gd name="T24" fmla="*/ 30 w 412"/>
                  <a:gd name="T25" fmla="*/ 0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2" h="539">
                    <a:moveTo>
                      <a:pt x="30" y="0"/>
                    </a:moveTo>
                    <a:cubicBezTo>
                      <a:pt x="34" y="0"/>
                      <a:pt x="36" y="0"/>
                      <a:pt x="37" y="1"/>
                    </a:cubicBezTo>
                    <a:cubicBezTo>
                      <a:pt x="151" y="56"/>
                      <a:pt x="258" y="122"/>
                      <a:pt x="341" y="221"/>
                    </a:cubicBezTo>
                    <a:cubicBezTo>
                      <a:pt x="378" y="265"/>
                      <a:pt x="404" y="315"/>
                      <a:pt x="410" y="373"/>
                    </a:cubicBezTo>
                    <a:cubicBezTo>
                      <a:pt x="412" y="394"/>
                      <a:pt x="404" y="407"/>
                      <a:pt x="388" y="409"/>
                    </a:cubicBezTo>
                    <a:cubicBezTo>
                      <a:pt x="372" y="411"/>
                      <a:pt x="361" y="400"/>
                      <a:pt x="360" y="379"/>
                    </a:cubicBezTo>
                    <a:cubicBezTo>
                      <a:pt x="355" y="316"/>
                      <a:pt x="313" y="267"/>
                      <a:pt x="252" y="252"/>
                    </a:cubicBezTo>
                    <a:cubicBezTo>
                      <a:pt x="195" y="239"/>
                      <a:pt x="134" y="266"/>
                      <a:pt x="103" y="317"/>
                    </a:cubicBezTo>
                    <a:cubicBezTo>
                      <a:pt x="73" y="370"/>
                      <a:pt x="80" y="434"/>
                      <a:pt x="122" y="480"/>
                    </a:cubicBezTo>
                    <a:cubicBezTo>
                      <a:pt x="142" y="503"/>
                      <a:pt x="144" y="514"/>
                      <a:pt x="131" y="526"/>
                    </a:cubicBezTo>
                    <a:cubicBezTo>
                      <a:pt x="118" y="539"/>
                      <a:pt x="105" y="536"/>
                      <a:pt x="84" y="513"/>
                    </a:cubicBezTo>
                    <a:cubicBezTo>
                      <a:pt x="42" y="466"/>
                      <a:pt x="22" y="409"/>
                      <a:pt x="13" y="347"/>
                    </a:cubicBezTo>
                    <a:cubicBezTo>
                      <a:pt x="0" y="264"/>
                      <a:pt x="9" y="82"/>
                      <a:pt x="30" y="0"/>
                    </a:cubicBezTo>
                    <a:close/>
                  </a:path>
                </a:pathLst>
              </a:custGeom>
              <a:solidFill>
                <a:schemeClr val="accent4"/>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14"/>
              <p:cNvSpPr>
                <a:spLocks/>
              </p:cNvSpPr>
              <p:nvPr/>
            </p:nvSpPr>
            <p:spPr bwMode="auto">
              <a:xfrm>
                <a:off x="6474525" y="4887615"/>
                <a:ext cx="343886" cy="343886"/>
              </a:xfrm>
              <a:custGeom>
                <a:avLst/>
                <a:gdLst>
                  <a:gd name="T0" fmla="*/ 145 w 145"/>
                  <a:gd name="T1" fmla="*/ 73 h 145"/>
                  <a:gd name="T2" fmla="*/ 73 w 145"/>
                  <a:gd name="T3" fmla="*/ 145 h 145"/>
                  <a:gd name="T4" fmla="*/ 1 w 145"/>
                  <a:gd name="T5" fmla="*/ 73 h 145"/>
                  <a:gd name="T6" fmla="*/ 72 w 145"/>
                  <a:gd name="T7" fmla="*/ 1 h 145"/>
                  <a:gd name="T8" fmla="*/ 145 w 145"/>
                  <a:gd name="T9" fmla="*/ 73 h 145"/>
                </a:gdLst>
                <a:ahLst/>
                <a:cxnLst>
                  <a:cxn ang="0">
                    <a:pos x="T0" y="T1"/>
                  </a:cxn>
                  <a:cxn ang="0">
                    <a:pos x="T2" y="T3"/>
                  </a:cxn>
                  <a:cxn ang="0">
                    <a:pos x="T4" y="T5"/>
                  </a:cxn>
                  <a:cxn ang="0">
                    <a:pos x="T6" y="T7"/>
                  </a:cxn>
                  <a:cxn ang="0">
                    <a:pos x="T8" y="T9"/>
                  </a:cxn>
                </a:cxnLst>
                <a:rect l="0" t="0" r="r" b="b"/>
                <a:pathLst>
                  <a:path w="145" h="145">
                    <a:moveTo>
                      <a:pt x="145" y="73"/>
                    </a:moveTo>
                    <a:cubicBezTo>
                      <a:pt x="145" y="113"/>
                      <a:pt x="113" y="145"/>
                      <a:pt x="73" y="145"/>
                    </a:cubicBezTo>
                    <a:cubicBezTo>
                      <a:pt x="33" y="145"/>
                      <a:pt x="0" y="112"/>
                      <a:pt x="1" y="73"/>
                    </a:cubicBezTo>
                    <a:cubicBezTo>
                      <a:pt x="1" y="35"/>
                      <a:pt x="34" y="2"/>
                      <a:pt x="72" y="1"/>
                    </a:cubicBezTo>
                    <a:cubicBezTo>
                      <a:pt x="112" y="0"/>
                      <a:pt x="145" y="33"/>
                      <a:pt x="145" y="73"/>
                    </a:cubicBezTo>
                    <a:close/>
                  </a:path>
                </a:pathLst>
              </a:custGeom>
              <a:solidFill>
                <a:schemeClr val="accent4"/>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文本框 46"/>
            <p:cNvSpPr txBox="1"/>
            <p:nvPr/>
          </p:nvSpPr>
          <p:spPr>
            <a:xfrm>
              <a:off x="6714421" y="5624857"/>
              <a:ext cx="108942" cy="162520"/>
            </a:xfrm>
            <a:custGeom>
              <a:avLst/>
              <a:gdLst/>
              <a:ahLst/>
              <a:cxnLst/>
              <a:rect l="l" t="t" r="r" b="b"/>
              <a:pathLst>
                <a:path w="108942" h="162520">
                  <a:moveTo>
                    <a:pt x="58936" y="0"/>
                  </a:moveTo>
                  <a:cubicBezTo>
                    <a:pt x="85725" y="1190"/>
                    <a:pt x="101501" y="14287"/>
                    <a:pt x="106263" y="39290"/>
                  </a:cubicBezTo>
                  <a:lnTo>
                    <a:pt x="91083" y="39290"/>
                  </a:lnTo>
                  <a:cubicBezTo>
                    <a:pt x="86916" y="21431"/>
                    <a:pt x="76795" y="12204"/>
                    <a:pt x="60722" y="11608"/>
                  </a:cubicBezTo>
                  <a:cubicBezTo>
                    <a:pt x="30956" y="11013"/>
                    <a:pt x="15776" y="35421"/>
                    <a:pt x="15180" y="84832"/>
                  </a:cubicBezTo>
                  <a:cubicBezTo>
                    <a:pt x="25896" y="68163"/>
                    <a:pt x="39886" y="59829"/>
                    <a:pt x="57150" y="59829"/>
                  </a:cubicBezTo>
                  <a:cubicBezTo>
                    <a:pt x="90487" y="61019"/>
                    <a:pt x="107751" y="78283"/>
                    <a:pt x="108942" y="111621"/>
                  </a:cubicBezTo>
                  <a:cubicBezTo>
                    <a:pt x="107751" y="144363"/>
                    <a:pt x="90487" y="161329"/>
                    <a:pt x="57150" y="162520"/>
                  </a:cubicBezTo>
                  <a:cubicBezTo>
                    <a:pt x="19050" y="161925"/>
                    <a:pt x="0" y="136624"/>
                    <a:pt x="0" y="86618"/>
                  </a:cubicBezTo>
                  <a:cubicBezTo>
                    <a:pt x="1191" y="30063"/>
                    <a:pt x="20836" y="1190"/>
                    <a:pt x="58936" y="0"/>
                  </a:cubicBezTo>
                  <a:close/>
                  <a:moveTo>
                    <a:pt x="57150" y="72330"/>
                  </a:moveTo>
                  <a:cubicBezTo>
                    <a:pt x="33933" y="74116"/>
                    <a:pt x="21729" y="87213"/>
                    <a:pt x="20538" y="111621"/>
                  </a:cubicBezTo>
                  <a:cubicBezTo>
                    <a:pt x="21729" y="137815"/>
                    <a:pt x="33933" y="151209"/>
                    <a:pt x="57150" y="151804"/>
                  </a:cubicBezTo>
                  <a:cubicBezTo>
                    <a:pt x="79772" y="151209"/>
                    <a:pt x="91976" y="137517"/>
                    <a:pt x="93762" y="110728"/>
                  </a:cubicBezTo>
                  <a:cubicBezTo>
                    <a:pt x="93166" y="85725"/>
                    <a:pt x="80962" y="72925"/>
                    <a:pt x="57150" y="72330"/>
                  </a:cubicBezTo>
                  <a:close/>
                </a:path>
              </a:pathLst>
            </a:custGeom>
            <a:solidFill>
              <a:schemeClr val="bg1"/>
            </a:solidFill>
            <a:ln>
              <a:noFill/>
            </a:ln>
            <a:effectLst/>
          </p:spPr>
          <p:txBody>
            <a:bodyPr rot="0" spcFirstLastPara="0" vertOverflow="overflow" horzOverflow="overflow" vert="horz" wrap="square" lIns="96435" tIns="48218" rIns="96435" bIns="48218"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5" name="组合 4"/>
          <p:cNvGrpSpPr/>
          <p:nvPr/>
        </p:nvGrpSpPr>
        <p:grpSpPr>
          <a:xfrm>
            <a:off x="6615314" y="2989229"/>
            <a:ext cx="1558964" cy="1416058"/>
            <a:chOff x="6272307" y="2834388"/>
            <a:chExt cx="1478210" cy="1342706"/>
          </a:xfrm>
        </p:grpSpPr>
        <p:grpSp>
          <p:nvGrpSpPr>
            <p:cNvPr id="29" name="组合 28"/>
            <p:cNvGrpSpPr/>
            <p:nvPr/>
          </p:nvGrpSpPr>
          <p:grpSpPr>
            <a:xfrm>
              <a:off x="6272307" y="2834388"/>
              <a:ext cx="1478210" cy="1342706"/>
              <a:chOff x="6240230" y="2707155"/>
              <a:chExt cx="1209268" cy="1098418"/>
            </a:xfrm>
            <a:solidFill>
              <a:srgbClr val="FC5874"/>
            </a:solidFill>
          </p:grpSpPr>
          <p:sp>
            <p:nvSpPr>
              <p:cNvPr id="12" name="Freeform 5"/>
              <p:cNvSpPr>
                <a:spLocks/>
              </p:cNvSpPr>
              <p:nvPr/>
            </p:nvSpPr>
            <p:spPr bwMode="auto">
              <a:xfrm>
                <a:off x="6240230" y="2707155"/>
                <a:ext cx="1209268" cy="1098418"/>
              </a:xfrm>
              <a:custGeom>
                <a:avLst/>
                <a:gdLst>
                  <a:gd name="T0" fmla="*/ 54 w 510"/>
                  <a:gd name="T1" fmla="*/ 458 h 464"/>
                  <a:gd name="T2" fmla="*/ 17 w 510"/>
                  <a:gd name="T3" fmla="*/ 463 h 464"/>
                  <a:gd name="T4" fmla="*/ 3 w 510"/>
                  <a:gd name="T5" fmla="*/ 448 h 464"/>
                  <a:gd name="T6" fmla="*/ 167 w 510"/>
                  <a:gd name="T7" fmla="*/ 89 h 464"/>
                  <a:gd name="T8" fmla="*/ 284 w 510"/>
                  <a:gd name="T9" fmla="*/ 8 h 464"/>
                  <a:gd name="T10" fmla="*/ 325 w 510"/>
                  <a:gd name="T11" fmla="*/ 21 h 464"/>
                  <a:gd name="T12" fmla="*/ 300 w 510"/>
                  <a:gd name="T13" fmla="*/ 56 h 464"/>
                  <a:gd name="T14" fmla="*/ 203 w 510"/>
                  <a:gd name="T15" fmla="*/ 186 h 464"/>
                  <a:gd name="T16" fmla="*/ 297 w 510"/>
                  <a:gd name="T17" fmla="*/ 318 h 464"/>
                  <a:gd name="T18" fmla="*/ 452 w 510"/>
                  <a:gd name="T19" fmla="*/ 265 h 464"/>
                  <a:gd name="T20" fmla="*/ 459 w 510"/>
                  <a:gd name="T21" fmla="*/ 255 h 464"/>
                  <a:gd name="T22" fmla="*/ 497 w 510"/>
                  <a:gd name="T23" fmla="*/ 246 h 464"/>
                  <a:gd name="T24" fmla="*/ 501 w 510"/>
                  <a:gd name="T25" fmla="*/ 283 h 464"/>
                  <a:gd name="T26" fmla="*/ 383 w 510"/>
                  <a:gd name="T27" fmla="*/ 384 h 464"/>
                  <a:gd name="T28" fmla="*/ 179 w 510"/>
                  <a:gd name="T29" fmla="*/ 443 h 464"/>
                  <a:gd name="T30" fmla="*/ 54 w 510"/>
                  <a:gd name="T31" fmla="*/ 458 h 464"/>
                  <a:gd name="T32" fmla="*/ 54 w 510"/>
                  <a:gd name="T33" fmla="*/ 458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0" h="464">
                    <a:moveTo>
                      <a:pt x="54" y="458"/>
                    </a:moveTo>
                    <a:cubicBezTo>
                      <a:pt x="42" y="460"/>
                      <a:pt x="29" y="462"/>
                      <a:pt x="17" y="463"/>
                    </a:cubicBezTo>
                    <a:cubicBezTo>
                      <a:pt x="6" y="464"/>
                      <a:pt x="0" y="460"/>
                      <a:pt x="3" y="448"/>
                    </a:cubicBezTo>
                    <a:cubicBezTo>
                      <a:pt x="38" y="319"/>
                      <a:pt x="78" y="193"/>
                      <a:pt x="167" y="89"/>
                    </a:cubicBezTo>
                    <a:cubicBezTo>
                      <a:pt x="199" y="52"/>
                      <a:pt x="237" y="24"/>
                      <a:pt x="284" y="8"/>
                    </a:cubicBezTo>
                    <a:cubicBezTo>
                      <a:pt x="306" y="0"/>
                      <a:pt x="319" y="5"/>
                      <a:pt x="325" y="21"/>
                    </a:cubicBezTo>
                    <a:cubicBezTo>
                      <a:pt x="331" y="37"/>
                      <a:pt x="322" y="49"/>
                      <a:pt x="300" y="56"/>
                    </a:cubicBezTo>
                    <a:cubicBezTo>
                      <a:pt x="241" y="74"/>
                      <a:pt x="203" y="126"/>
                      <a:pt x="203" y="186"/>
                    </a:cubicBezTo>
                    <a:cubicBezTo>
                      <a:pt x="202" y="247"/>
                      <a:pt x="240" y="300"/>
                      <a:pt x="297" y="318"/>
                    </a:cubicBezTo>
                    <a:cubicBezTo>
                      <a:pt x="356" y="337"/>
                      <a:pt x="417" y="316"/>
                      <a:pt x="452" y="265"/>
                    </a:cubicBezTo>
                    <a:cubicBezTo>
                      <a:pt x="455" y="262"/>
                      <a:pt x="457" y="258"/>
                      <a:pt x="459" y="255"/>
                    </a:cubicBezTo>
                    <a:cubicBezTo>
                      <a:pt x="469" y="241"/>
                      <a:pt x="485" y="237"/>
                      <a:pt x="497" y="246"/>
                    </a:cubicBezTo>
                    <a:cubicBezTo>
                      <a:pt x="510" y="256"/>
                      <a:pt x="510" y="269"/>
                      <a:pt x="501" y="283"/>
                    </a:cubicBezTo>
                    <a:cubicBezTo>
                      <a:pt x="472" y="328"/>
                      <a:pt x="433" y="363"/>
                      <a:pt x="383" y="384"/>
                    </a:cubicBezTo>
                    <a:cubicBezTo>
                      <a:pt x="318" y="413"/>
                      <a:pt x="251" y="435"/>
                      <a:pt x="179" y="443"/>
                    </a:cubicBezTo>
                    <a:cubicBezTo>
                      <a:pt x="137" y="448"/>
                      <a:pt x="96" y="452"/>
                      <a:pt x="54" y="458"/>
                    </a:cubicBezTo>
                    <a:cubicBezTo>
                      <a:pt x="54" y="457"/>
                      <a:pt x="55" y="459"/>
                      <a:pt x="54" y="458"/>
                    </a:cubicBezTo>
                    <a:close/>
                  </a:path>
                </a:pathLst>
              </a:custGeom>
              <a:solidFill>
                <a:schemeClr val="accent6"/>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13"/>
              <p:cNvSpPr>
                <a:spLocks/>
              </p:cNvSpPr>
              <p:nvPr/>
            </p:nvSpPr>
            <p:spPr bwMode="auto">
              <a:xfrm>
                <a:off x="6872576" y="2981760"/>
                <a:ext cx="343886" cy="342626"/>
              </a:xfrm>
              <a:custGeom>
                <a:avLst/>
                <a:gdLst>
                  <a:gd name="T0" fmla="*/ 145 w 145"/>
                  <a:gd name="T1" fmla="*/ 73 h 145"/>
                  <a:gd name="T2" fmla="*/ 72 w 145"/>
                  <a:gd name="T3" fmla="*/ 145 h 145"/>
                  <a:gd name="T4" fmla="*/ 0 w 145"/>
                  <a:gd name="T5" fmla="*/ 72 h 145"/>
                  <a:gd name="T6" fmla="*/ 73 w 145"/>
                  <a:gd name="T7" fmla="*/ 0 h 145"/>
                  <a:gd name="T8" fmla="*/ 145 w 145"/>
                  <a:gd name="T9" fmla="*/ 73 h 145"/>
                </a:gdLst>
                <a:ahLst/>
                <a:cxnLst>
                  <a:cxn ang="0">
                    <a:pos x="T0" y="T1"/>
                  </a:cxn>
                  <a:cxn ang="0">
                    <a:pos x="T2" y="T3"/>
                  </a:cxn>
                  <a:cxn ang="0">
                    <a:pos x="T4" y="T5"/>
                  </a:cxn>
                  <a:cxn ang="0">
                    <a:pos x="T6" y="T7"/>
                  </a:cxn>
                  <a:cxn ang="0">
                    <a:pos x="T8" y="T9"/>
                  </a:cxn>
                </a:cxnLst>
                <a:rect l="0" t="0" r="r" b="b"/>
                <a:pathLst>
                  <a:path w="145" h="145">
                    <a:moveTo>
                      <a:pt x="145" y="73"/>
                    </a:moveTo>
                    <a:cubicBezTo>
                      <a:pt x="145" y="113"/>
                      <a:pt x="112" y="145"/>
                      <a:pt x="72" y="145"/>
                    </a:cubicBezTo>
                    <a:cubicBezTo>
                      <a:pt x="33" y="144"/>
                      <a:pt x="0" y="111"/>
                      <a:pt x="0" y="72"/>
                    </a:cubicBezTo>
                    <a:cubicBezTo>
                      <a:pt x="0" y="32"/>
                      <a:pt x="33" y="0"/>
                      <a:pt x="73" y="0"/>
                    </a:cubicBezTo>
                    <a:cubicBezTo>
                      <a:pt x="113" y="1"/>
                      <a:pt x="145" y="33"/>
                      <a:pt x="145" y="73"/>
                    </a:cubicBezTo>
                    <a:close/>
                  </a:path>
                </a:pathLst>
              </a:custGeom>
              <a:solidFill>
                <a:schemeClr val="accent6"/>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文本框 47"/>
            <p:cNvSpPr txBox="1"/>
            <p:nvPr/>
          </p:nvSpPr>
          <p:spPr>
            <a:xfrm>
              <a:off x="7200106" y="3299557"/>
              <a:ext cx="110728" cy="159841"/>
            </a:xfrm>
            <a:custGeom>
              <a:avLst/>
              <a:gdLst/>
              <a:ahLst/>
              <a:cxnLst/>
              <a:rect l="l" t="t" r="r" b="b"/>
              <a:pathLst>
                <a:path w="110728" h="159841">
                  <a:moveTo>
                    <a:pt x="75009" y="0"/>
                  </a:moveTo>
                  <a:lnTo>
                    <a:pt x="88404" y="0"/>
                  </a:lnTo>
                  <a:lnTo>
                    <a:pt x="88404" y="108049"/>
                  </a:lnTo>
                  <a:lnTo>
                    <a:pt x="110728" y="108049"/>
                  </a:lnTo>
                  <a:lnTo>
                    <a:pt x="110728" y="119657"/>
                  </a:lnTo>
                  <a:lnTo>
                    <a:pt x="88404" y="119657"/>
                  </a:lnTo>
                  <a:lnTo>
                    <a:pt x="88404" y="159841"/>
                  </a:lnTo>
                  <a:lnTo>
                    <a:pt x="74116" y="159841"/>
                  </a:lnTo>
                  <a:lnTo>
                    <a:pt x="74116" y="119657"/>
                  </a:lnTo>
                  <a:lnTo>
                    <a:pt x="0" y="119657"/>
                  </a:lnTo>
                  <a:lnTo>
                    <a:pt x="0" y="107156"/>
                  </a:lnTo>
                  <a:lnTo>
                    <a:pt x="75009" y="0"/>
                  </a:lnTo>
                  <a:close/>
                  <a:moveTo>
                    <a:pt x="74116" y="22324"/>
                  </a:moveTo>
                  <a:lnTo>
                    <a:pt x="14287" y="108049"/>
                  </a:lnTo>
                  <a:lnTo>
                    <a:pt x="74116" y="108049"/>
                  </a:lnTo>
                  <a:lnTo>
                    <a:pt x="74116" y="22324"/>
                  </a:lnTo>
                  <a:close/>
                </a:path>
              </a:pathLst>
            </a:custGeom>
            <a:solidFill>
              <a:schemeClr val="bg1"/>
            </a:solidFill>
            <a:ln>
              <a:noFill/>
            </a:ln>
            <a:effectLst/>
          </p:spPr>
          <p:txBody>
            <a:bodyPr rot="0" spcFirstLastPara="0" vertOverflow="overflow" horzOverflow="overflow" vert="horz" wrap="square" lIns="96435" tIns="48218" rIns="96435" bIns="48218"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6" name="组合 5"/>
          <p:cNvGrpSpPr/>
          <p:nvPr/>
        </p:nvGrpSpPr>
        <p:grpSpPr>
          <a:xfrm>
            <a:off x="6685142" y="4286742"/>
            <a:ext cx="1703494" cy="1198453"/>
            <a:chOff x="6338518" y="4064689"/>
            <a:chExt cx="1615253" cy="1136373"/>
          </a:xfrm>
        </p:grpSpPr>
        <p:grpSp>
          <p:nvGrpSpPr>
            <p:cNvPr id="30" name="组合 29"/>
            <p:cNvGrpSpPr/>
            <p:nvPr/>
          </p:nvGrpSpPr>
          <p:grpSpPr>
            <a:xfrm>
              <a:off x="6338518" y="4064689"/>
              <a:ext cx="1615253" cy="1136373"/>
              <a:chOff x="6294395" y="3713618"/>
              <a:chExt cx="1321378" cy="929624"/>
            </a:xfrm>
            <a:solidFill>
              <a:srgbClr val="5DD1E8"/>
            </a:solidFill>
          </p:grpSpPr>
          <p:sp>
            <p:nvSpPr>
              <p:cNvPr id="14" name="Freeform 7"/>
              <p:cNvSpPr>
                <a:spLocks/>
              </p:cNvSpPr>
              <p:nvPr/>
            </p:nvSpPr>
            <p:spPr bwMode="auto">
              <a:xfrm>
                <a:off x="6294395" y="3713618"/>
                <a:ext cx="1321378" cy="929624"/>
              </a:xfrm>
              <a:custGeom>
                <a:avLst/>
                <a:gdLst>
                  <a:gd name="T0" fmla="*/ 0 w 557"/>
                  <a:gd name="T1" fmla="*/ 111 h 393"/>
                  <a:gd name="T2" fmla="*/ 140 w 557"/>
                  <a:gd name="T3" fmla="*/ 55 h 393"/>
                  <a:gd name="T4" fmla="*/ 242 w 557"/>
                  <a:gd name="T5" fmla="*/ 26 h 393"/>
                  <a:gd name="T6" fmla="*/ 465 w 557"/>
                  <a:gd name="T7" fmla="*/ 21 h 393"/>
                  <a:gd name="T8" fmla="*/ 536 w 557"/>
                  <a:gd name="T9" fmla="*/ 52 h 393"/>
                  <a:gd name="T10" fmla="*/ 549 w 557"/>
                  <a:gd name="T11" fmla="*/ 90 h 393"/>
                  <a:gd name="T12" fmla="*/ 507 w 557"/>
                  <a:gd name="T13" fmla="*/ 94 h 393"/>
                  <a:gd name="T14" fmla="*/ 291 w 557"/>
                  <a:gd name="T15" fmla="*/ 195 h 393"/>
                  <a:gd name="T16" fmla="*/ 438 w 557"/>
                  <a:gd name="T17" fmla="*/ 343 h 393"/>
                  <a:gd name="T18" fmla="*/ 446 w 557"/>
                  <a:gd name="T19" fmla="*/ 342 h 393"/>
                  <a:gd name="T20" fmla="*/ 480 w 557"/>
                  <a:gd name="T21" fmla="*/ 364 h 393"/>
                  <a:gd name="T22" fmla="*/ 451 w 557"/>
                  <a:gd name="T23" fmla="*/ 392 h 393"/>
                  <a:gd name="T24" fmla="*/ 336 w 557"/>
                  <a:gd name="T25" fmla="*/ 376 h 393"/>
                  <a:gd name="T26" fmla="*/ 209 w 557"/>
                  <a:gd name="T27" fmla="*/ 305 h 393"/>
                  <a:gd name="T28" fmla="*/ 0 w 557"/>
                  <a:gd name="T29" fmla="*/ 111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57" h="393">
                    <a:moveTo>
                      <a:pt x="0" y="111"/>
                    </a:moveTo>
                    <a:cubicBezTo>
                      <a:pt x="49" y="91"/>
                      <a:pt x="94" y="72"/>
                      <a:pt x="140" y="55"/>
                    </a:cubicBezTo>
                    <a:cubicBezTo>
                      <a:pt x="173" y="43"/>
                      <a:pt x="207" y="33"/>
                      <a:pt x="242" y="26"/>
                    </a:cubicBezTo>
                    <a:cubicBezTo>
                      <a:pt x="316" y="10"/>
                      <a:pt x="390" y="0"/>
                      <a:pt x="465" y="21"/>
                    </a:cubicBezTo>
                    <a:cubicBezTo>
                      <a:pt x="489" y="28"/>
                      <a:pt x="513" y="40"/>
                      <a:pt x="536" y="52"/>
                    </a:cubicBezTo>
                    <a:cubicBezTo>
                      <a:pt x="554" y="62"/>
                      <a:pt x="557" y="77"/>
                      <a:pt x="549" y="90"/>
                    </a:cubicBezTo>
                    <a:cubicBezTo>
                      <a:pt x="540" y="104"/>
                      <a:pt x="525" y="106"/>
                      <a:pt x="507" y="94"/>
                    </a:cubicBezTo>
                    <a:cubicBezTo>
                      <a:pt x="416" y="34"/>
                      <a:pt x="303" y="86"/>
                      <a:pt x="291" y="195"/>
                    </a:cubicBezTo>
                    <a:cubicBezTo>
                      <a:pt x="281" y="276"/>
                      <a:pt x="356" y="351"/>
                      <a:pt x="438" y="343"/>
                    </a:cubicBezTo>
                    <a:cubicBezTo>
                      <a:pt x="441" y="343"/>
                      <a:pt x="444" y="342"/>
                      <a:pt x="446" y="342"/>
                    </a:cubicBezTo>
                    <a:cubicBezTo>
                      <a:pt x="466" y="340"/>
                      <a:pt x="479" y="348"/>
                      <a:pt x="480" y="364"/>
                    </a:cubicBezTo>
                    <a:cubicBezTo>
                      <a:pt x="482" y="380"/>
                      <a:pt x="471" y="393"/>
                      <a:pt x="451" y="392"/>
                    </a:cubicBezTo>
                    <a:cubicBezTo>
                      <a:pt x="413" y="389"/>
                      <a:pt x="372" y="389"/>
                      <a:pt x="336" y="376"/>
                    </a:cubicBezTo>
                    <a:cubicBezTo>
                      <a:pt x="291" y="359"/>
                      <a:pt x="249" y="333"/>
                      <a:pt x="209" y="305"/>
                    </a:cubicBezTo>
                    <a:cubicBezTo>
                      <a:pt x="132" y="252"/>
                      <a:pt x="67" y="186"/>
                      <a:pt x="0" y="111"/>
                    </a:cubicBezTo>
                    <a:close/>
                  </a:path>
                </a:pathLst>
              </a:custGeom>
              <a:solidFill>
                <a:schemeClr val="accent5"/>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15"/>
              <p:cNvSpPr>
                <a:spLocks/>
              </p:cNvSpPr>
              <p:nvPr/>
            </p:nvSpPr>
            <p:spPr bwMode="auto">
              <a:xfrm>
                <a:off x="7135844" y="4032311"/>
                <a:ext cx="343886" cy="341367"/>
              </a:xfrm>
              <a:custGeom>
                <a:avLst/>
                <a:gdLst>
                  <a:gd name="T0" fmla="*/ 71 w 145"/>
                  <a:gd name="T1" fmla="*/ 143 h 144"/>
                  <a:gd name="T2" fmla="*/ 0 w 145"/>
                  <a:gd name="T3" fmla="*/ 70 h 144"/>
                  <a:gd name="T4" fmla="*/ 72 w 145"/>
                  <a:gd name="T5" fmla="*/ 0 h 144"/>
                  <a:gd name="T6" fmla="*/ 145 w 145"/>
                  <a:gd name="T7" fmla="*/ 72 h 144"/>
                  <a:gd name="T8" fmla="*/ 71 w 145"/>
                  <a:gd name="T9" fmla="*/ 143 h 144"/>
                </a:gdLst>
                <a:ahLst/>
                <a:cxnLst>
                  <a:cxn ang="0">
                    <a:pos x="T0" y="T1"/>
                  </a:cxn>
                  <a:cxn ang="0">
                    <a:pos x="T2" y="T3"/>
                  </a:cxn>
                  <a:cxn ang="0">
                    <a:pos x="T4" y="T5"/>
                  </a:cxn>
                  <a:cxn ang="0">
                    <a:pos x="T6" y="T7"/>
                  </a:cxn>
                  <a:cxn ang="0">
                    <a:pos x="T8" y="T9"/>
                  </a:cxn>
                </a:cxnLst>
                <a:rect l="0" t="0" r="r" b="b"/>
                <a:pathLst>
                  <a:path w="145" h="144">
                    <a:moveTo>
                      <a:pt x="71" y="143"/>
                    </a:moveTo>
                    <a:cubicBezTo>
                      <a:pt x="31" y="143"/>
                      <a:pt x="0" y="111"/>
                      <a:pt x="0" y="70"/>
                    </a:cubicBezTo>
                    <a:cubicBezTo>
                      <a:pt x="1" y="31"/>
                      <a:pt x="33" y="0"/>
                      <a:pt x="72" y="0"/>
                    </a:cubicBezTo>
                    <a:cubicBezTo>
                      <a:pt x="112" y="0"/>
                      <a:pt x="145" y="33"/>
                      <a:pt x="145" y="72"/>
                    </a:cubicBezTo>
                    <a:cubicBezTo>
                      <a:pt x="144" y="112"/>
                      <a:pt x="112" y="144"/>
                      <a:pt x="71" y="143"/>
                    </a:cubicBezTo>
                    <a:close/>
                  </a:path>
                </a:pathLst>
              </a:custGeom>
              <a:solidFill>
                <a:schemeClr val="accent5"/>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文本框 48"/>
            <p:cNvSpPr txBox="1"/>
            <p:nvPr/>
          </p:nvSpPr>
          <p:spPr>
            <a:xfrm>
              <a:off x="7520822" y="4582089"/>
              <a:ext cx="108049" cy="161627"/>
            </a:xfrm>
            <a:custGeom>
              <a:avLst/>
              <a:gdLst/>
              <a:ahLst/>
              <a:cxnLst/>
              <a:rect l="l" t="t" r="r" b="b"/>
              <a:pathLst>
                <a:path w="108049" h="161627">
                  <a:moveTo>
                    <a:pt x="18752" y="0"/>
                  </a:moveTo>
                  <a:lnTo>
                    <a:pt x="99119" y="0"/>
                  </a:lnTo>
                  <a:lnTo>
                    <a:pt x="99119" y="12501"/>
                  </a:lnTo>
                  <a:lnTo>
                    <a:pt x="31254" y="12501"/>
                  </a:lnTo>
                  <a:lnTo>
                    <a:pt x="21431" y="66972"/>
                  </a:lnTo>
                  <a:cubicBezTo>
                    <a:pt x="32147" y="59829"/>
                    <a:pt x="43755" y="56257"/>
                    <a:pt x="56257" y="56257"/>
                  </a:cubicBezTo>
                  <a:cubicBezTo>
                    <a:pt x="88404" y="58638"/>
                    <a:pt x="105668" y="76497"/>
                    <a:pt x="108049" y="109835"/>
                  </a:cubicBezTo>
                  <a:cubicBezTo>
                    <a:pt x="105668" y="142577"/>
                    <a:pt x="88404" y="159841"/>
                    <a:pt x="56257" y="161627"/>
                  </a:cubicBezTo>
                  <a:cubicBezTo>
                    <a:pt x="20538" y="161627"/>
                    <a:pt x="1786" y="147042"/>
                    <a:pt x="0" y="117872"/>
                  </a:cubicBezTo>
                  <a:lnTo>
                    <a:pt x="14287" y="117872"/>
                  </a:lnTo>
                  <a:cubicBezTo>
                    <a:pt x="17859" y="139898"/>
                    <a:pt x="31254" y="150911"/>
                    <a:pt x="54471" y="150911"/>
                  </a:cubicBezTo>
                  <a:cubicBezTo>
                    <a:pt x="78284" y="149721"/>
                    <a:pt x="91083" y="136029"/>
                    <a:pt x="92869" y="109835"/>
                  </a:cubicBezTo>
                  <a:cubicBezTo>
                    <a:pt x="91083" y="84236"/>
                    <a:pt x="77688" y="70544"/>
                    <a:pt x="52685" y="68758"/>
                  </a:cubicBezTo>
                  <a:cubicBezTo>
                    <a:pt x="37207" y="68758"/>
                    <a:pt x="25598" y="74414"/>
                    <a:pt x="17859" y="85725"/>
                  </a:cubicBezTo>
                  <a:lnTo>
                    <a:pt x="6251" y="83939"/>
                  </a:lnTo>
                  <a:lnTo>
                    <a:pt x="18752" y="0"/>
                  </a:lnTo>
                  <a:close/>
                </a:path>
              </a:pathLst>
            </a:custGeom>
            <a:solidFill>
              <a:schemeClr val="bg1"/>
            </a:solidFill>
            <a:ln>
              <a:noFill/>
            </a:ln>
            <a:effectLst/>
          </p:spPr>
          <p:txBody>
            <a:bodyPr rot="0" spcFirstLastPara="0" vertOverflow="overflow" horzOverflow="overflow" vert="horz" wrap="square" lIns="96435" tIns="48218" rIns="96435" bIns="48218"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8" name="组合 7"/>
          <p:cNvGrpSpPr/>
          <p:nvPr/>
        </p:nvGrpSpPr>
        <p:grpSpPr>
          <a:xfrm>
            <a:off x="5170026" y="4866482"/>
            <a:ext cx="1247170" cy="1659645"/>
            <a:chOff x="4901884" y="4614399"/>
            <a:chExt cx="1182567" cy="1573676"/>
          </a:xfrm>
        </p:grpSpPr>
        <p:grpSp>
          <p:nvGrpSpPr>
            <p:cNvPr id="32" name="组合 31"/>
            <p:cNvGrpSpPr/>
            <p:nvPr/>
          </p:nvGrpSpPr>
          <p:grpSpPr>
            <a:xfrm>
              <a:off x="4901884" y="4614399"/>
              <a:ext cx="1182567" cy="1573676"/>
              <a:chOff x="5119138" y="4163315"/>
              <a:chExt cx="967414" cy="1287366"/>
            </a:xfrm>
            <a:solidFill>
              <a:srgbClr val="FF8352"/>
            </a:solidFill>
          </p:grpSpPr>
          <p:sp>
            <p:nvSpPr>
              <p:cNvPr id="17" name="Freeform 10"/>
              <p:cNvSpPr>
                <a:spLocks/>
              </p:cNvSpPr>
              <p:nvPr/>
            </p:nvSpPr>
            <p:spPr bwMode="auto">
              <a:xfrm>
                <a:off x="5119138" y="4163315"/>
                <a:ext cx="967414" cy="1287366"/>
              </a:xfrm>
              <a:custGeom>
                <a:avLst/>
                <a:gdLst>
                  <a:gd name="T0" fmla="*/ 375 w 408"/>
                  <a:gd name="T1" fmla="*/ 0 h 544"/>
                  <a:gd name="T2" fmla="*/ 398 w 408"/>
                  <a:gd name="T3" fmla="*/ 148 h 544"/>
                  <a:gd name="T4" fmla="*/ 388 w 408"/>
                  <a:gd name="T5" fmla="*/ 394 h 544"/>
                  <a:gd name="T6" fmla="*/ 330 w 408"/>
                  <a:gd name="T7" fmla="*/ 514 h 544"/>
                  <a:gd name="T8" fmla="*/ 310 w 408"/>
                  <a:gd name="T9" fmla="*/ 533 h 544"/>
                  <a:gd name="T10" fmla="*/ 274 w 408"/>
                  <a:gd name="T11" fmla="*/ 532 h 544"/>
                  <a:gd name="T12" fmla="*/ 277 w 408"/>
                  <a:gd name="T13" fmla="*/ 495 h 544"/>
                  <a:gd name="T14" fmla="*/ 325 w 408"/>
                  <a:gd name="T15" fmla="*/ 410 h 544"/>
                  <a:gd name="T16" fmla="*/ 206 w 408"/>
                  <a:gd name="T17" fmla="*/ 253 h 544"/>
                  <a:gd name="T18" fmla="*/ 52 w 408"/>
                  <a:gd name="T19" fmla="*/ 371 h 544"/>
                  <a:gd name="T20" fmla="*/ 52 w 408"/>
                  <a:gd name="T21" fmla="*/ 377 h 544"/>
                  <a:gd name="T22" fmla="*/ 23 w 408"/>
                  <a:gd name="T23" fmla="*/ 406 h 544"/>
                  <a:gd name="T24" fmla="*/ 3 w 408"/>
                  <a:gd name="T25" fmla="*/ 371 h 544"/>
                  <a:gd name="T26" fmla="*/ 79 w 408"/>
                  <a:gd name="T27" fmla="*/ 214 h 544"/>
                  <a:gd name="T28" fmla="*/ 364 w 408"/>
                  <a:gd name="T29" fmla="*/ 3 h 544"/>
                  <a:gd name="T30" fmla="*/ 375 w 408"/>
                  <a:gd name="T31" fmla="*/ 0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8" h="544">
                    <a:moveTo>
                      <a:pt x="375" y="0"/>
                    </a:moveTo>
                    <a:cubicBezTo>
                      <a:pt x="383" y="51"/>
                      <a:pt x="392" y="99"/>
                      <a:pt x="398" y="148"/>
                    </a:cubicBezTo>
                    <a:cubicBezTo>
                      <a:pt x="408" y="230"/>
                      <a:pt x="408" y="313"/>
                      <a:pt x="388" y="394"/>
                    </a:cubicBezTo>
                    <a:cubicBezTo>
                      <a:pt x="377" y="438"/>
                      <a:pt x="359" y="479"/>
                      <a:pt x="330" y="514"/>
                    </a:cubicBezTo>
                    <a:cubicBezTo>
                      <a:pt x="324" y="521"/>
                      <a:pt x="317" y="527"/>
                      <a:pt x="310" y="533"/>
                    </a:cubicBezTo>
                    <a:cubicBezTo>
                      <a:pt x="298" y="543"/>
                      <a:pt x="285" y="544"/>
                      <a:pt x="274" y="532"/>
                    </a:cubicBezTo>
                    <a:cubicBezTo>
                      <a:pt x="263" y="520"/>
                      <a:pt x="264" y="507"/>
                      <a:pt x="277" y="495"/>
                    </a:cubicBezTo>
                    <a:cubicBezTo>
                      <a:pt x="303" y="472"/>
                      <a:pt x="319" y="445"/>
                      <a:pt x="325" y="410"/>
                    </a:cubicBezTo>
                    <a:cubicBezTo>
                      <a:pt x="337" y="334"/>
                      <a:pt x="285" y="264"/>
                      <a:pt x="206" y="253"/>
                    </a:cubicBezTo>
                    <a:cubicBezTo>
                      <a:pt x="133" y="242"/>
                      <a:pt x="61" y="297"/>
                      <a:pt x="52" y="371"/>
                    </a:cubicBezTo>
                    <a:cubicBezTo>
                      <a:pt x="52" y="373"/>
                      <a:pt x="52" y="375"/>
                      <a:pt x="52" y="377"/>
                    </a:cubicBezTo>
                    <a:cubicBezTo>
                      <a:pt x="49" y="397"/>
                      <a:pt x="38" y="408"/>
                      <a:pt x="23" y="406"/>
                    </a:cubicBezTo>
                    <a:cubicBezTo>
                      <a:pt x="7" y="404"/>
                      <a:pt x="0" y="391"/>
                      <a:pt x="3" y="371"/>
                    </a:cubicBezTo>
                    <a:cubicBezTo>
                      <a:pt x="11" y="310"/>
                      <a:pt x="38" y="258"/>
                      <a:pt x="79" y="214"/>
                    </a:cubicBezTo>
                    <a:cubicBezTo>
                      <a:pt x="161" y="125"/>
                      <a:pt x="260" y="61"/>
                      <a:pt x="364" y="3"/>
                    </a:cubicBezTo>
                    <a:cubicBezTo>
                      <a:pt x="366" y="2"/>
                      <a:pt x="368" y="2"/>
                      <a:pt x="375" y="0"/>
                    </a:cubicBezTo>
                    <a:close/>
                  </a:path>
                </a:pathLst>
              </a:custGeom>
              <a:solidFill>
                <a:schemeClr val="accent3"/>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17"/>
              <p:cNvSpPr>
                <a:spLocks/>
              </p:cNvSpPr>
              <p:nvPr/>
            </p:nvSpPr>
            <p:spPr bwMode="auto">
              <a:xfrm>
                <a:off x="5393742" y="4917847"/>
                <a:ext cx="341367" cy="335068"/>
              </a:xfrm>
              <a:custGeom>
                <a:avLst/>
                <a:gdLst>
                  <a:gd name="T0" fmla="*/ 71 w 144"/>
                  <a:gd name="T1" fmla="*/ 141 h 141"/>
                  <a:gd name="T2" fmla="*/ 0 w 144"/>
                  <a:gd name="T3" fmla="*/ 70 h 141"/>
                  <a:gd name="T4" fmla="*/ 72 w 144"/>
                  <a:gd name="T5" fmla="*/ 0 h 141"/>
                  <a:gd name="T6" fmla="*/ 143 w 144"/>
                  <a:gd name="T7" fmla="*/ 71 h 141"/>
                  <a:gd name="T8" fmla="*/ 71 w 144"/>
                  <a:gd name="T9" fmla="*/ 141 h 141"/>
                </a:gdLst>
                <a:ahLst/>
                <a:cxnLst>
                  <a:cxn ang="0">
                    <a:pos x="T0" y="T1"/>
                  </a:cxn>
                  <a:cxn ang="0">
                    <a:pos x="T2" y="T3"/>
                  </a:cxn>
                  <a:cxn ang="0">
                    <a:pos x="T4" y="T5"/>
                  </a:cxn>
                  <a:cxn ang="0">
                    <a:pos x="T6" y="T7"/>
                  </a:cxn>
                  <a:cxn ang="0">
                    <a:pos x="T8" y="T9"/>
                  </a:cxn>
                </a:cxnLst>
                <a:rect l="0" t="0" r="r" b="b"/>
                <a:pathLst>
                  <a:path w="144" h="141">
                    <a:moveTo>
                      <a:pt x="71" y="141"/>
                    </a:moveTo>
                    <a:cubicBezTo>
                      <a:pt x="32" y="141"/>
                      <a:pt x="0" y="109"/>
                      <a:pt x="0" y="70"/>
                    </a:cubicBezTo>
                    <a:cubicBezTo>
                      <a:pt x="1" y="31"/>
                      <a:pt x="33" y="0"/>
                      <a:pt x="72" y="0"/>
                    </a:cubicBezTo>
                    <a:cubicBezTo>
                      <a:pt x="112" y="0"/>
                      <a:pt x="144" y="32"/>
                      <a:pt x="143" y="71"/>
                    </a:cubicBezTo>
                    <a:cubicBezTo>
                      <a:pt x="143" y="110"/>
                      <a:pt x="111" y="141"/>
                      <a:pt x="71" y="141"/>
                    </a:cubicBezTo>
                    <a:close/>
                  </a:path>
                </a:pathLst>
              </a:custGeom>
              <a:solidFill>
                <a:schemeClr val="accent3"/>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文本框 49"/>
            <p:cNvSpPr txBox="1"/>
            <p:nvPr/>
          </p:nvSpPr>
          <p:spPr>
            <a:xfrm>
              <a:off x="5394857" y="5661611"/>
              <a:ext cx="102691" cy="159841"/>
            </a:xfrm>
            <a:custGeom>
              <a:avLst/>
              <a:gdLst/>
              <a:ahLst/>
              <a:cxnLst/>
              <a:rect l="l" t="t" r="r" b="b"/>
              <a:pathLst>
                <a:path w="102691" h="159841">
                  <a:moveTo>
                    <a:pt x="0" y="0"/>
                  </a:moveTo>
                  <a:lnTo>
                    <a:pt x="102691" y="0"/>
                  </a:lnTo>
                  <a:lnTo>
                    <a:pt x="102691" y="14287"/>
                  </a:lnTo>
                  <a:cubicBezTo>
                    <a:pt x="64591" y="57745"/>
                    <a:pt x="42862" y="106263"/>
                    <a:pt x="37504" y="159841"/>
                  </a:cubicBezTo>
                  <a:lnTo>
                    <a:pt x="21431" y="159841"/>
                  </a:lnTo>
                  <a:cubicBezTo>
                    <a:pt x="25598" y="113407"/>
                    <a:pt x="46732" y="65186"/>
                    <a:pt x="84832" y="15180"/>
                  </a:cubicBezTo>
                  <a:lnTo>
                    <a:pt x="0" y="15180"/>
                  </a:lnTo>
                  <a:lnTo>
                    <a:pt x="0" y="0"/>
                  </a:lnTo>
                  <a:close/>
                </a:path>
              </a:pathLst>
            </a:custGeom>
            <a:solidFill>
              <a:schemeClr val="bg1"/>
            </a:solidFill>
            <a:ln>
              <a:noFill/>
            </a:ln>
            <a:effectLst/>
          </p:spPr>
          <p:txBody>
            <a:bodyPr rot="0" spcFirstLastPara="0" vertOverflow="overflow" horzOverflow="overflow" vert="horz" wrap="square" lIns="96435" tIns="48218" rIns="96435" bIns="48218"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51" name="组合 50"/>
          <p:cNvGrpSpPr/>
          <p:nvPr/>
        </p:nvGrpSpPr>
        <p:grpSpPr>
          <a:xfrm>
            <a:off x="1407184" y="4162563"/>
            <a:ext cx="2499490" cy="1106114"/>
            <a:chOff x="1221767" y="2192338"/>
            <a:chExt cx="2370017" cy="1048817"/>
          </a:xfrm>
        </p:grpSpPr>
        <p:sp>
          <p:nvSpPr>
            <p:cNvPr id="52" name="矩形 51"/>
            <p:cNvSpPr/>
            <p:nvPr/>
          </p:nvSpPr>
          <p:spPr>
            <a:xfrm>
              <a:off x="1775119" y="2192338"/>
              <a:ext cx="1816665" cy="350201"/>
            </a:xfrm>
            <a:prstGeom prst="rect">
              <a:avLst/>
            </a:prstGeom>
          </p:spPr>
          <p:txBody>
            <a:bodyPr wrap="none">
              <a:spAutoFit/>
            </a:bodyPr>
            <a:lstStyle/>
            <a:p>
              <a:pPr algn="r"/>
              <a:r>
                <a:rPr lang="en-US" altLang="zh-CN" dirty="0">
                  <a:solidFill>
                    <a:schemeClr val="accent2"/>
                  </a:solidFill>
                  <a:latin typeface="+mn-ea"/>
                </a:rPr>
                <a:t>CLICK ADD TITLE</a:t>
              </a:r>
              <a:endParaRPr lang="zh-CN" altLang="en-US" dirty="0">
                <a:solidFill>
                  <a:schemeClr val="accent2"/>
                </a:solidFill>
                <a:latin typeface="+mn-ea"/>
              </a:endParaRPr>
            </a:p>
          </p:txBody>
        </p:sp>
        <p:sp>
          <p:nvSpPr>
            <p:cNvPr id="53" name="矩形 52"/>
            <p:cNvSpPr/>
            <p:nvPr/>
          </p:nvSpPr>
          <p:spPr>
            <a:xfrm>
              <a:off x="1221767" y="2523608"/>
              <a:ext cx="2370017" cy="717547"/>
            </a:xfrm>
            <a:prstGeom prst="rect">
              <a:avLst/>
            </a:prstGeom>
          </p:spPr>
          <p:txBody>
            <a:bodyPr wrap="square">
              <a:spAutoFit/>
            </a:bodyPr>
            <a:lstStyle/>
            <a:p>
              <a:pPr algn="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54" name="组合 53"/>
          <p:cNvGrpSpPr/>
          <p:nvPr/>
        </p:nvGrpSpPr>
        <p:grpSpPr>
          <a:xfrm>
            <a:off x="8952077" y="4162564"/>
            <a:ext cx="2499490" cy="1106114"/>
            <a:chOff x="3106598" y="5073134"/>
            <a:chExt cx="2370017" cy="1048817"/>
          </a:xfrm>
        </p:grpSpPr>
        <p:sp>
          <p:nvSpPr>
            <p:cNvPr id="55" name="矩形 54"/>
            <p:cNvSpPr/>
            <p:nvPr/>
          </p:nvSpPr>
          <p:spPr>
            <a:xfrm>
              <a:off x="3106598" y="5073134"/>
              <a:ext cx="1816665" cy="350201"/>
            </a:xfrm>
            <a:prstGeom prst="rect">
              <a:avLst/>
            </a:prstGeom>
          </p:spPr>
          <p:txBody>
            <a:bodyPr wrap="none">
              <a:spAutoFit/>
            </a:bodyPr>
            <a:lstStyle/>
            <a:p>
              <a:r>
                <a:rPr lang="en-US" altLang="zh-CN" dirty="0">
                  <a:solidFill>
                    <a:schemeClr val="accent5"/>
                  </a:solidFill>
                  <a:latin typeface="+mn-ea"/>
                </a:rPr>
                <a:t>CLICK ADD TITLE</a:t>
              </a:r>
              <a:endParaRPr lang="zh-CN" altLang="en-US" dirty="0">
                <a:solidFill>
                  <a:schemeClr val="accent5"/>
                </a:solidFill>
                <a:latin typeface="+mn-ea"/>
              </a:endParaRPr>
            </a:p>
          </p:txBody>
        </p:sp>
        <p:sp>
          <p:nvSpPr>
            <p:cNvPr id="56" name="矩形 55"/>
            <p:cNvSpPr/>
            <p:nvPr/>
          </p:nvSpPr>
          <p:spPr>
            <a:xfrm>
              <a:off x="3106598" y="5404404"/>
              <a:ext cx="2370017" cy="717547"/>
            </a:xfrm>
            <a:prstGeom prst="rect">
              <a:avLst/>
            </a:prstGeom>
          </p:spPr>
          <p:txBody>
            <a:bodyPr wrap="square">
              <a:spAutoFit/>
            </a:bodyPr>
            <a:lstStyle/>
            <a:p>
              <a:pP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57" name="组合 56"/>
          <p:cNvGrpSpPr/>
          <p:nvPr/>
        </p:nvGrpSpPr>
        <p:grpSpPr>
          <a:xfrm>
            <a:off x="1407184" y="5678059"/>
            <a:ext cx="2499490" cy="1106114"/>
            <a:chOff x="1221767" y="2192338"/>
            <a:chExt cx="2370017" cy="1048817"/>
          </a:xfrm>
        </p:grpSpPr>
        <p:sp>
          <p:nvSpPr>
            <p:cNvPr id="58" name="矩形 57"/>
            <p:cNvSpPr/>
            <p:nvPr/>
          </p:nvSpPr>
          <p:spPr>
            <a:xfrm>
              <a:off x="1775119" y="2192338"/>
              <a:ext cx="1816665" cy="350201"/>
            </a:xfrm>
            <a:prstGeom prst="rect">
              <a:avLst/>
            </a:prstGeom>
          </p:spPr>
          <p:txBody>
            <a:bodyPr wrap="none">
              <a:spAutoFit/>
            </a:bodyPr>
            <a:lstStyle/>
            <a:p>
              <a:pPr algn="r"/>
              <a:r>
                <a:rPr lang="en-US" altLang="zh-CN" dirty="0">
                  <a:solidFill>
                    <a:schemeClr val="accent3"/>
                  </a:solidFill>
                  <a:latin typeface="+mn-ea"/>
                </a:rPr>
                <a:t>CLICK ADD TITLE</a:t>
              </a:r>
              <a:endParaRPr lang="zh-CN" altLang="en-US" dirty="0">
                <a:solidFill>
                  <a:schemeClr val="accent3"/>
                </a:solidFill>
                <a:latin typeface="+mn-ea"/>
              </a:endParaRPr>
            </a:p>
          </p:txBody>
        </p:sp>
        <p:sp>
          <p:nvSpPr>
            <p:cNvPr id="59" name="矩形 58"/>
            <p:cNvSpPr/>
            <p:nvPr/>
          </p:nvSpPr>
          <p:spPr>
            <a:xfrm>
              <a:off x="1221767" y="2523608"/>
              <a:ext cx="2370017" cy="717547"/>
            </a:xfrm>
            <a:prstGeom prst="rect">
              <a:avLst/>
            </a:prstGeom>
          </p:spPr>
          <p:txBody>
            <a:bodyPr wrap="square">
              <a:spAutoFit/>
            </a:bodyPr>
            <a:lstStyle/>
            <a:p>
              <a:pPr algn="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60" name="组合 59"/>
          <p:cNvGrpSpPr/>
          <p:nvPr/>
        </p:nvGrpSpPr>
        <p:grpSpPr>
          <a:xfrm>
            <a:off x="8952077" y="5678060"/>
            <a:ext cx="2499490" cy="1106114"/>
            <a:chOff x="3106598" y="5073134"/>
            <a:chExt cx="2370017" cy="1048817"/>
          </a:xfrm>
        </p:grpSpPr>
        <p:sp>
          <p:nvSpPr>
            <p:cNvPr id="61" name="矩形 60"/>
            <p:cNvSpPr/>
            <p:nvPr/>
          </p:nvSpPr>
          <p:spPr>
            <a:xfrm>
              <a:off x="3106598" y="5073134"/>
              <a:ext cx="1816665" cy="350201"/>
            </a:xfrm>
            <a:prstGeom prst="rect">
              <a:avLst/>
            </a:prstGeom>
          </p:spPr>
          <p:txBody>
            <a:bodyPr wrap="none">
              <a:spAutoFit/>
            </a:bodyPr>
            <a:lstStyle/>
            <a:p>
              <a:r>
                <a:rPr lang="en-US" altLang="zh-CN" dirty="0">
                  <a:solidFill>
                    <a:schemeClr val="accent4"/>
                  </a:solidFill>
                  <a:latin typeface="+mn-ea"/>
                </a:rPr>
                <a:t>CLICK ADD TITLE</a:t>
              </a:r>
              <a:endParaRPr lang="zh-CN" altLang="en-US" dirty="0">
                <a:solidFill>
                  <a:schemeClr val="accent4"/>
                </a:solidFill>
                <a:latin typeface="+mn-ea"/>
              </a:endParaRPr>
            </a:p>
          </p:txBody>
        </p:sp>
        <p:sp>
          <p:nvSpPr>
            <p:cNvPr id="62" name="矩形 61"/>
            <p:cNvSpPr/>
            <p:nvPr/>
          </p:nvSpPr>
          <p:spPr>
            <a:xfrm>
              <a:off x="3106598" y="5404404"/>
              <a:ext cx="2370017" cy="717547"/>
            </a:xfrm>
            <a:prstGeom prst="rect">
              <a:avLst/>
            </a:prstGeom>
          </p:spPr>
          <p:txBody>
            <a:bodyPr wrap="square">
              <a:spAutoFit/>
            </a:bodyPr>
            <a:lstStyle/>
            <a:p>
              <a:pP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63" name="组合 62"/>
          <p:cNvGrpSpPr/>
          <p:nvPr/>
        </p:nvGrpSpPr>
        <p:grpSpPr>
          <a:xfrm>
            <a:off x="1407184" y="2647065"/>
            <a:ext cx="2499490" cy="1106114"/>
            <a:chOff x="1221767" y="2192338"/>
            <a:chExt cx="2370017" cy="1048817"/>
          </a:xfrm>
        </p:grpSpPr>
        <p:sp>
          <p:nvSpPr>
            <p:cNvPr id="64" name="矩形 63"/>
            <p:cNvSpPr/>
            <p:nvPr/>
          </p:nvSpPr>
          <p:spPr>
            <a:xfrm>
              <a:off x="1775119" y="2192338"/>
              <a:ext cx="1816665" cy="350201"/>
            </a:xfrm>
            <a:prstGeom prst="rect">
              <a:avLst/>
            </a:prstGeom>
          </p:spPr>
          <p:txBody>
            <a:bodyPr wrap="none">
              <a:spAutoFit/>
            </a:bodyPr>
            <a:lstStyle/>
            <a:p>
              <a:pPr algn="r"/>
              <a:r>
                <a:rPr lang="en-US" altLang="zh-CN" dirty="0">
                  <a:solidFill>
                    <a:schemeClr val="accent1"/>
                  </a:solidFill>
                  <a:latin typeface="+mn-ea"/>
                </a:rPr>
                <a:t>CLICK ADD TITLE</a:t>
              </a:r>
              <a:endParaRPr lang="zh-CN" altLang="en-US" dirty="0">
                <a:solidFill>
                  <a:schemeClr val="accent1"/>
                </a:solidFill>
                <a:latin typeface="+mn-ea"/>
              </a:endParaRPr>
            </a:p>
          </p:txBody>
        </p:sp>
        <p:sp>
          <p:nvSpPr>
            <p:cNvPr id="65" name="矩形 64"/>
            <p:cNvSpPr/>
            <p:nvPr/>
          </p:nvSpPr>
          <p:spPr>
            <a:xfrm>
              <a:off x="1221767" y="2523608"/>
              <a:ext cx="2370017" cy="717547"/>
            </a:xfrm>
            <a:prstGeom prst="rect">
              <a:avLst/>
            </a:prstGeom>
          </p:spPr>
          <p:txBody>
            <a:bodyPr wrap="square">
              <a:spAutoFit/>
            </a:bodyPr>
            <a:lstStyle/>
            <a:p>
              <a:pPr algn="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66" name="组合 65"/>
          <p:cNvGrpSpPr/>
          <p:nvPr/>
        </p:nvGrpSpPr>
        <p:grpSpPr>
          <a:xfrm>
            <a:off x="8952077" y="2647066"/>
            <a:ext cx="2499490" cy="1106114"/>
            <a:chOff x="3106598" y="5073134"/>
            <a:chExt cx="2370017" cy="1048817"/>
          </a:xfrm>
        </p:grpSpPr>
        <p:sp>
          <p:nvSpPr>
            <p:cNvPr id="67" name="矩形 66"/>
            <p:cNvSpPr/>
            <p:nvPr/>
          </p:nvSpPr>
          <p:spPr>
            <a:xfrm>
              <a:off x="3106598" y="5073134"/>
              <a:ext cx="1816665" cy="350201"/>
            </a:xfrm>
            <a:prstGeom prst="rect">
              <a:avLst/>
            </a:prstGeom>
          </p:spPr>
          <p:txBody>
            <a:bodyPr wrap="none">
              <a:spAutoFit/>
            </a:bodyPr>
            <a:lstStyle/>
            <a:p>
              <a:r>
                <a:rPr lang="en-US" altLang="zh-CN" dirty="0">
                  <a:solidFill>
                    <a:schemeClr val="accent6"/>
                  </a:solidFill>
                  <a:latin typeface="+mn-ea"/>
                </a:rPr>
                <a:t>CLICK ADD TITLE</a:t>
              </a:r>
              <a:endParaRPr lang="zh-CN" altLang="en-US" dirty="0">
                <a:solidFill>
                  <a:schemeClr val="accent6"/>
                </a:solidFill>
                <a:latin typeface="+mn-ea"/>
              </a:endParaRPr>
            </a:p>
          </p:txBody>
        </p:sp>
        <p:sp>
          <p:nvSpPr>
            <p:cNvPr id="68" name="矩形 67"/>
            <p:cNvSpPr/>
            <p:nvPr/>
          </p:nvSpPr>
          <p:spPr>
            <a:xfrm>
              <a:off x="3106598" y="5404404"/>
              <a:ext cx="2370017" cy="717547"/>
            </a:xfrm>
            <a:prstGeom prst="rect">
              <a:avLst/>
            </a:prstGeom>
          </p:spPr>
          <p:txBody>
            <a:bodyPr wrap="square">
              <a:spAutoFit/>
            </a:bodyPr>
            <a:lstStyle/>
            <a:p>
              <a:pP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72" name="组合 71"/>
          <p:cNvGrpSpPr/>
          <p:nvPr/>
        </p:nvGrpSpPr>
        <p:grpSpPr>
          <a:xfrm>
            <a:off x="4788437" y="1527252"/>
            <a:ext cx="3372638" cy="884642"/>
            <a:chOff x="5082464" y="1359466"/>
            <a:chExt cx="3197936" cy="838818"/>
          </a:xfrm>
        </p:grpSpPr>
        <p:sp>
          <p:nvSpPr>
            <p:cNvPr id="70" name="矩形 69"/>
            <p:cNvSpPr/>
            <p:nvPr/>
          </p:nvSpPr>
          <p:spPr>
            <a:xfrm>
              <a:off x="5773100" y="1359466"/>
              <a:ext cx="1816665" cy="350201"/>
            </a:xfrm>
            <a:prstGeom prst="rect">
              <a:avLst/>
            </a:prstGeom>
          </p:spPr>
          <p:txBody>
            <a:bodyPr wrap="none">
              <a:spAutoFit/>
            </a:bodyPr>
            <a:lstStyle/>
            <a:p>
              <a:pPr algn="ctr"/>
              <a:r>
                <a:rPr lang="en-US" altLang="zh-CN" dirty="0">
                  <a:solidFill>
                    <a:schemeClr val="accent3">
                      <a:lumMod val="60000"/>
                      <a:lumOff val="40000"/>
                    </a:schemeClr>
                  </a:solidFill>
                  <a:latin typeface="+mn-ea"/>
                </a:rPr>
                <a:t>CLICK ADD TITLE</a:t>
              </a:r>
              <a:endParaRPr lang="zh-CN" altLang="en-US" dirty="0">
                <a:solidFill>
                  <a:schemeClr val="accent3">
                    <a:lumMod val="60000"/>
                    <a:lumOff val="40000"/>
                  </a:schemeClr>
                </a:solidFill>
                <a:latin typeface="+mn-ea"/>
              </a:endParaRPr>
            </a:p>
          </p:txBody>
        </p:sp>
        <p:sp>
          <p:nvSpPr>
            <p:cNvPr id="71" name="矩形 70"/>
            <p:cNvSpPr/>
            <p:nvPr/>
          </p:nvSpPr>
          <p:spPr>
            <a:xfrm>
              <a:off x="5082464" y="1690736"/>
              <a:ext cx="3197936" cy="507548"/>
            </a:xfrm>
            <a:prstGeom prst="rect">
              <a:avLst/>
            </a:prstGeom>
          </p:spPr>
          <p:txBody>
            <a:bodyPr wrap="square">
              <a:spAutoFit/>
            </a:bodyPr>
            <a:lstStyle/>
            <a:p>
              <a:pPr algn="ctr">
                <a:lnSpc>
                  <a:spcPct val="130000"/>
                </a:lnSpc>
              </a:pPr>
              <a:r>
                <a:rPr lang="zh-CN" altLang="en-US" sz="1107" dirty="0">
                  <a:solidFill>
                    <a:schemeClr val="bg2">
                      <a:lumMod val="50000"/>
                    </a:schemeClr>
                  </a:solidFill>
                  <a:latin typeface="+mn-ea"/>
                </a:rPr>
                <a:t>Hunan magic rain Advertising CoLtd.professional professional team</a:t>
              </a:r>
            </a:p>
          </p:txBody>
        </p:sp>
      </p:grpSp>
      <p:sp>
        <p:nvSpPr>
          <p:cNvPr id="69" name="文本框 68"/>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文本框 72"/>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椭圆 73"/>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椭圆 74"/>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500494247"/>
      </p:ext>
    </p:extLst>
  </p:cSld>
  <p:clrMapOvr>
    <a:masterClrMapping/>
  </p:clrMapOvr>
  <mc:AlternateContent xmlns:mc="http://schemas.openxmlformats.org/markup-compatibility/2006" xmlns:p14="http://schemas.microsoft.com/office/powerpoint/2010/main">
    <mc:Choice Requires="p14">
      <p:transition spd="slow" p14:dur="1250" advTm="10000">
        <p14:switch dir="r"/>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51"/>
                                        </p:tgtEl>
                                        <p:attrNameLst>
                                          <p:attrName>style.visibility</p:attrName>
                                        </p:attrNameLst>
                                      </p:cBhvr>
                                      <p:to>
                                        <p:strVal val="visible"/>
                                      </p:to>
                                    </p:set>
                                    <p:animEffect transition="in" filter="fade">
                                      <p:cBhvr>
                                        <p:cTn id="35" dur="500"/>
                                        <p:tgtEl>
                                          <p:spTgt spid="51"/>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63"/>
                                        </p:tgtEl>
                                        <p:attrNameLst>
                                          <p:attrName>style.visibility</p:attrName>
                                        </p:attrNameLst>
                                      </p:cBhvr>
                                      <p:to>
                                        <p:strVal val="visible"/>
                                      </p:to>
                                    </p:set>
                                    <p:animEffect transition="in" filter="fade">
                                      <p:cBhvr>
                                        <p:cTn id="39" dur="500"/>
                                        <p:tgtEl>
                                          <p:spTgt spid="63"/>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fade">
                                      <p:cBhvr>
                                        <p:cTn id="43" dur="500"/>
                                        <p:tgtEl>
                                          <p:spTgt spid="72"/>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66"/>
                                        </p:tgtEl>
                                        <p:attrNameLst>
                                          <p:attrName>style.visibility</p:attrName>
                                        </p:attrNameLst>
                                      </p:cBhvr>
                                      <p:to>
                                        <p:strVal val="visible"/>
                                      </p:to>
                                    </p:set>
                                    <p:animEffect transition="in" filter="fade">
                                      <p:cBhvr>
                                        <p:cTn id="47" dur="500"/>
                                        <p:tgtEl>
                                          <p:spTgt spid="66"/>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54"/>
                                        </p:tgtEl>
                                        <p:attrNameLst>
                                          <p:attrName>style.visibility</p:attrName>
                                        </p:attrNameLst>
                                      </p:cBhvr>
                                      <p:to>
                                        <p:strVal val="visible"/>
                                      </p:to>
                                    </p:set>
                                    <p:animEffect transition="in" filter="fade">
                                      <p:cBhvr>
                                        <p:cTn id="51" dur="500"/>
                                        <p:tgtEl>
                                          <p:spTgt spid="54"/>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60"/>
                                        </p:tgtEl>
                                        <p:attrNameLst>
                                          <p:attrName>style.visibility</p:attrName>
                                        </p:attrNameLst>
                                      </p:cBhvr>
                                      <p:to>
                                        <p:strVal val="visible"/>
                                      </p:to>
                                    </p:set>
                                    <p:animEffect transition="in" filter="fade">
                                      <p:cBhvr>
                                        <p:cTn id="55" dur="500"/>
                                        <p:tgtEl>
                                          <p:spTgt spid="60"/>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57"/>
                                        </p:tgtEl>
                                        <p:attrNameLst>
                                          <p:attrName>style.visibility</p:attrName>
                                        </p:attrNameLst>
                                      </p:cBhvr>
                                      <p:to>
                                        <p:strVal val="visible"/>
                                      </p:to>
                                    </p:set>
                                    <p:animEffect transition="in" filter="fade">
                                      <p:cBhvr>
                                        <p:cTn id="59"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308067" y="2638309"/>
            <a:ext cx="2499490" cy="1106114"/>
            <a:chOff x="1221767" y="2192338"/>
            <a:chExt cx="2370017" cy="1048817"/>
          </a:xfrm>
        </p:grpSpPr>
        <p:sp>
          <p:nvSpPr>
            <p:cNvPr id="18" name="矩形 17"/>
            <p:cNvSpPr/>
            <p:nvPr/>
          </p:nvSpPr>
          <p:spPr>
            <a:xfrm>
              <a:off x="1775119" y="2192338"/>
              <a:ext cx="1816665" cy="350201"/>
            </a:xfrm>
            <a:prstGeom prst="rect">
              <a:avLst/>
            </a:prstGeom>
          </p:spPr>
          <p:txBody>
            <a:bodyPr wrap="none">
              <a:spAutoFit/>
            </a:bodyPr>
            <a:lstStyle/>
            <a:p>
              <a:pPr algn="r"/>
              <a:r>
                <a:rPr lang="en-US" altLang="zh-CN" dirty="0">
                  <a:solidFill>
                    <a:schemeClr val="accent1"/>
                  </a:solidFill>
                  <a:latin typeface="+mn-ea"/>
                </a:rPr>
                <a:t>CLICK ADD TITLE</a:t>
              </a:r>
              <a:endParaRPr lang="zh-CN" altLang="en-US" dirty="0">
                <a:solidFill>
                  <a:schemeClr val="accent1"/>
                </a:solidFill>
                <a:latin typeface="+mn-ea"/>
              </a:endParaRPr>
            </a:p>
          </p:txBody>
        </p:sp>
        <p:sp>
          <p:nvSpPr>
            <p:cNvPr id="19" name="矩形 18"/>
            <p:cNvSpPr/>
            <p:nvPr/>
          </p:nvSpPr>
          <p:spPr>
            <a:xfrm>
              <a:off x="1221767" y="2523608"/>
              <a:ext cx="2370017" cy="717547"/>
            </a:xfrm>
            <a:prstGeom prst="rect">
              <a:avLst/>
            </a:prstGeom>
          </p:spPr>
          <p:txBody>
            <a:bodyPr wrap="square">
              <a:spAutoFit/>
            </a:bodyPr>
            <a:lstStyle/>
            <a:p>
              <a:pPr algn="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20" name="组合 19"/>
          <p:cNvGrpSpPr/>
          <p:nvPr/>
        </p:nvGrpSpPr>
        <p:grpSpPr>
          <a:xfrm>
            <a:off x="9143170" y="2638310"/>
            <a:ext cx="2499490" cy="1106114"/>
            <a:chOff x="3106598" y="5073134"/>
            <a:chExt cx="2370017" cy="1048817"/>
          </a:xfrm>
        </p:grpSpPr>
        <p:sp>
          <p:nvSpPr>
            <p:cNvPr id="21" name="矩形 20"/>
            <p:cNvSpPr/>
            <p:nvPr/>
          </p:nvSpPr>
          <p:spPr>
            <a:xfrm>
              <a:off x="3106598" y="5073134"/>
              <a:ext cx="1816665" cy="350201"/>
            </a:xfrm>
            <a:prstGeom prst="rect">
              <a:avLst/>
            </a:prstGeom>
          </p:spPr>
          <p:txBody>
            <a:bodyPr wrap="none">
              <a:spAutoFit/>
            </a:bodyPr>
            <a:lstStyle/>
            <a:p>
              <a:r>
                <a:rPr lang="en-US" altLang="zh-CN" dirty="0">
                  <a:solidFill>
                    <a:schemeClr val="accent2"/>
                  </a:solidFill>
                  <a:latin typeface="+mn-ea"/>
                </a:rPr>
                <a:t>CLICK ADD TITLE</a:t>
              </a:r>
              <a:endParaRPr lang="zh-CN" altLang="en-US" dirty="0">
                <a:solidFill>
                  <a:schemeClr val="accent2"/>
                </a:solidFill>
                <a:latin typeface="+mn-ea"/>
              </a:endParaRPr>
            </a:p>
          </p:txBody>
        </p:sp>
        <p:sp>
          <p:nvSpPr>
            <p:cNvPr id="22" name="矩形 21"/>
            <p:cNvSpPr/>
            <p:nvPr/>
          </p:nvSpPr>
          <p:spPr>
            <a:xfrm>
              <a:off x="3106598" y="5404404"/>
              <a:ext cx="2370017" cy="717547"/>
            </a:xfrm>
            <a:prstGeom prst="rect">
              <a:avLst/>
            </a:prstGeom>
          </p:spPr>
          <p:txBody>
            <a:bodyPr wrap="square">
              <a:spAutoFit/>
            </a:bodyPr>
            <a:lstStyle/>
            <a:p>
              <a:pP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23" name="组合 22"/>
          <p:cNvGrpSpPr/>
          <p:nvPr/>
        </p:nvGrpSpPr>
        <p:grpSpPr>
          <a:xfrm>
            <a:off x="1308067" y="4856400"/>
            <a:ext cx="2499490" cy="1106114"/>
            <a:chOff x="1221767" y="2192338"/>
            <a:chExt cx="2370017" cy="1048817"/>
          </a:xfrm>
        </p:grpSpPr>
        <p:sp>
          <p:nvSpPr>
            <p:cNvPr id="24" name="矩形 23"/>
            <p:cNvSpPr/>
            <p:nvPr/>
          </p:nvSpPr>
          <p:spPr>
            <a:xfrm>
              <a:off x="1775119" y="2192338"/>
              <a:ext cx="1816665" cy="350201"/>
            </a:xfrm>
            <a:prstGeom prst="rect">
              <a:avLst/>
            </a:prstGeom>
          </p:spPr>
          <p:txBody>
            <a:bodyPr wrap="none">
              <a:spAutoFit/>
            </a:bodyPr>
            <a:lstStyle/>
            <a:p>
              <a:pPr algn="r"/>
              <a:r>
                <a:rPr lang="en-US" altLang="zh-CN" dirty="0">
                  <a:solidFill>
                    <a:schemeClr val="accent4"/>
                  </a:solidFill>
                  <a:latin typeface="+mn-ea"/>
                </a:rPr>
                <a:t>CLICK ADD TITLE</a:t>
              </a:r>
              <a:endParaRPr lang="zh-CN" altLang="en-US" dirty="0">
                <a:solidFill>
                  <a:schemeClr val="accent4"/>
                </a:solidFill>
                <a:latin typeface="+mn-ea"/>
              </a:endParaRPr>
            </a:p>
          </p:txBody>
        </p:sp>
        <p:sp>
          <p:nvSpPr>
            <p:cNvPr id="25" name="矩形 24"/>
            <p:cNvSpPr/>
            <p:nvPr/>
          </p:nvSpPr>
          <p:spPr>
            <a:xfrm>
              <a:off x="1221767" y="2523608"/>
              <a:ext cx="2370017" cy="717547"/>
            </a:xfrm>
            <a:prstGeom prst="rect">
              <a:avLst/>
            </a:prstGeom>
          </p:spPr>
          <p:txBody>
            <a:bodyPr wrap="square">
              <a:spAutoFit/>
            </a:bodyPr>
            <a:lstStyle/>
            <a:p>
              <a:pPr algn="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26" name="组合 25"/>
          <p:cNvGrpSpPr/>
          <p:nvPr/>
        </p:nvGrpSpPr>
        <p:grpSpPr>
          <a:xfrm>
            <a:off x="9143170" y="4856401"/>
            <a:ext cx="2499490" cy="1106114"/>
            <a:chOff x="3106598" y="5073134"/>
            <a:chExt cx="2370017" cy="1048817"/>
          </a:xfrm>
        </p:grpSpPr>
        <p:sp>
          <p:nvSpPr>
            <p:cNvPr id="27" name="矩形 26"/>
            <p:cNvSpPr/>
            <p:nvPr/>
          </p:nvSpPr>
          <p:spPr>
            <a:xfrm>
              <a:off x="3106598" y="5073134"/>
              <a:ext cx="1816665" cy="350201"/>
            </a:xfrm>
            <a:prstGeom prst="rect">
              <a:avLst/>
            </a:prstGeom>
          </p:spPr>
          <p:txBody>
            <a:bodyPr wrap="none">
              <a:spAutoFit/>
            </a:bodyPr>
            <a:lstStyle/>
            <a:p>
              <a:r>
                <a:rPr lang="en-US" altLang="zh-CN" dirty="0">
                  <a:solidFill>
                    <a:schemeClr val="accent3"/>
                  </a:solidFill>
                  <a:latin typeface="+mn-ea"/>
                </a:rPr>
                <a:t>CLICK ADD TITLE</a:t>
              </a:r>
              <a:endParaRPr lang="zh-CN" altLang="en-US" dirty="0">
                <a:solidFill>
                  <a:schemeClr val="accent3"/>
                </a:solidFill>
                <a:latin typeface="+mn-ea"/>
              </a:endParaRPr>
            </a:p>
          </p:txBody>
        </p:sp>
        <p:sp>
          <p:nvSpPr>
            <p:cNvPr id="28" name="矩形 27"/>
            <p:cNvSpPr/>
            <p:nvPr/>
          </p:nvSpPr>
          <p:spPr>
            <a:xfrm>
              <a:off x="3106598" y="5404404"/>
              <a:ext cx="2370017" cy="717547"/>
            </a:xfrm>
            <a:prstGeom prst="rect">
              <a:avLst/>
            </a:prstGeom>
          </p:spPr>
          <p:txBody>
            <a:bodyPr wrap="square">
              <a:spAutoFit/>
            </a:bodyPr>
            <a:lstStyle/>
            <a:p>
              <a:pP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2" name="组合 1"/>
          <p:cNvGrpSpPr/>
          <p:nvPr/>
        </p:nvGrpSpPr>
        <p:grpSpPr>
          <a:xfrm>
            <a:off x="4464673" y="2632695"/>
            <a:ext cx="2466683" cy="1520345"/>
            <a:chOff x="4233069" y="2496322"/>
            <a:chExt cx="2338909" cy="1441591"/>
          </a:xfrm>
        </p:grpSpPr>
        <p:sp>
          <p:nvSpPr>
            <p:cNvPr id="13" name="Freeform 6"/>
            <p:cNvSpPr>
              <a:spLocks/>
            </p:cNvSpPr>
            <p:nvPr/>
          </p:nvSpPr>
          <p:spPr bwMode="auto">
            <a:xfrm>
              <a:off x="4233069" y="2496322"/>
              <a:ext cx="2338909" cy="1441591"/>
            </a:xfrm>
            <a:custGeom>
              <a:avLst/>
              <a:gdLst>
                <a:gd name="T0" fmla="*/ 328 w 591"/>
                <a:gd name="T1" fmla="*/ 111 h 364"/>
                <a:gd name="T2" fmla="*/ 277 w 591"/>
                <a:gd name="T3" fmla="*/ 187 h 364"/>
                <a:gd name="T4" fmla="*/ 423 w 591"/>
                <a:gd name="T5" fmla="*/ 295 h 364"/>
                <a:gd name="T6" fmla="*/ 591 w 591"/>
                <a:gd name="T7" fmla="*/ 351 h 364"/>
                <a:gd name="T8" fmla="*/ 589 w 591"/>
                <a:gd name="T9" fmla="*/ 364 h 364"/>
                <a:gd name="T10" fmla="*/ 381 w 591"/>
                <a:gd name="T11" fmla="*/ 325 h 364"/>
                <a:gd name="T12" fmla="*/ 69 w 591"/>
                <a:gd name="T13" fmla="*/ 131 h 364"/>
                <a:gd name="T14" fmla="*/ 0 w 591"/>
                <a:gd name="T15" fmla="*/ 96 h 364"/>
                <a:gd name="T16" fmla="*/ 140 w 591"/>
                <a:gd name="T17" fmla="*/ 5 h 364"/>
                <a:gd name="T18" fmla="*/ 177 w 591"/>
                <a:gd name="T19" fmla="*/ 9 h 364"/>
                <a:gd name="T20" fmla="*/ 328 w 591"/>
                <a:gd name="T21" fmla="*/ 111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1" h="364">
                  <a:moveTo>
                    <a:pt x="328" y="111"/>
                  </a:moveTo>
                  <a:cubicBezTo>
                    <a:pt x="259" y="119"/>
                    <a:pt x="242" y="150"/>
                    <a:pt x="277" y="187"/>
                  </a:cubicBezTo>
                  <a:cubicBezTo>
                    <a:pt x="319" y="230"/>
                    <a:pt x="370" y="267"/>
                    <a:pt x="423" y="295"/>
                  </a:cubicBezTo>
                  <a:cubicBezTo>
                    <a:pt x="475" y="322"/>
                    <a:pt x="535" y="333"/>
                    <a:pt x="591" y="351"/>
                  </a:cubicBezTo>
                  <a:cubicBezTo>
                    <a:pt x="591" y="355"/>
                    <a:pt x="590" y="360"/>
                    <a:pt x="589" y="364"/>
                  </a:cubicBezTo>
                  <a:cubicBezTo>
                    <a:pt x="520" y="351"/>
                    <a:pt x="449" y="345"/>
                    <a:pt x="381" y="325"/>
                  </a:cubicBezTo>
                  <a:cubicBezTo>
                    <a:pt x="260" y="291"/>
                    <a:pt x="149" y="236"/>
                    <a:pt x="69" y="131"/>
                  </a:cubicBezTo>
                  <a:cubicBezTo>
                    <a:pt x="56" y="115"/>
                    <a:pt x="28" y="110"/>
                    <a:pt x="0" y="96"/>
                  </a:cubicBezTo>
                  <a:cubicBezTo>
                    <a:pt x="47" y="65"/>
                    <a:pt x="93" y="33"/>
                    <a:pt x="140" y="5"/>
                  </a:cubicBezTo>
                  <a:cubicBezTo>
                    <a:pt x="149" y="0"/>
                    <a:pt x="168" y="3"/>
                    <a:pt x="177" y="9"/>
                  </a:cubicBezTo>
                  <a:cubicBezTo>
                    <a:pt x="224" y="39"/>
                    <a:pt x="270" y="71"/>
                    <a:pt x="328" y="11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9" name="文本框 28"/>
            <p:cNvSpPr txBox="1"/>
            <p:nvPr/>
          </p:nvSpPr>
          <p:spPr>
            <a:xfrm>
              <a:off x="4833923" y="2752547"/>
              <a:ext cx="56257" cy="160734"/>
            </a:xfrm>
            <a:custGeom>
              <a:avLst/>
              <a:gdLst/>
              <a:ahLst/>
              <a:cxnLst/>
              <a:rect l="l" t="t" r="r" b="b"/>
              <a:pathLst>
                <a:path w="56257" h="160734">
                  <a:moveTo>
                    <a:pt x="44649" y="0"/>
                  </a:moveTo>
                  <a:lnTo>
                    <a:pt x="56257" y="0"/>
                  </a:lnTo>
                  <a:lnTo>
                    <a:pt x="56257" y="160734"/>
                  </a:lnTo>
                  <a:lnTo>
                    <a:pt x="41077" y="160734"/>
                  </a:lnTo>
                  <a:lnTo>
                    <a:pt x="41077" y="41076"/>
                  </a:lnTo>
                  <a:lnTo>
                    <a:pt x="0" y="41076"/>
                  </a:lnTo>
                  <a:lnTo>
                    <a:pt x="0" y="31254"/>
                  </a:lnTo>
                  <a:cubicBezTo>
                    <a:pt x="26789" y="31849"/>
                    <a:pt x="41672" y="21431"/>
                    <a:pt x="44649" y="0"/>
                  </a:cubicBezTo>
                  <a:close/>
                </a:path>
              </a:pathLst>
            </a:custGeom>
            <a:solidFill>
              <a:schemeClr val="bg1"/>
            </a:solidFill>
            <a:ln>
              <a:noFill/>
            </a:ln>
            <a:effectLst/>
          </p:spPr>
          <p:txBody>
            <a:bodyPr rot="0" spcFirstLastPara="0" vertOverflow="overflow" horzOverflow="overflow" vert="horz" wrap="square" lIns="96435" tIns="48218" rIns="96435" bIns="48218"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3" name="组合 2"/>
          <p:cNvGrpSpPr/>
          <p:nvPr/>
        </p:nvGrpSpPr>
        <p:grpSpPr>
          <a:xfrm>
            <a:off x="6193345" y="2588371"/>
            <a:ext cx="1201205" cy="1068231"/>
            <a:chOff x="5872196" y="2454293"/>
            <a:chExt cx="1138983" cy="1012897"/>
          </a:xfrm>
        </p:grpSpPr>
        <p:sp>
          <p:nvSpPr>
            <p:cNvPr id="15" name="Freeform 8"/>
            <p:cNvSpPr>
              <a:spLocks/>
            </p:cNvSpPr>
            <p:nvPr/>
          </p:nvSpPr>
          <p:spPr bwMode="auto">
            <a:xfrm>
              <a:off x="5872196" y="2454293"/>
              <a:ext cx="1138983" cy="1012897"/>
            </a:xfrm>
            <a:custGeom>
              <a:avLst/>
              <a:gdLst>
                <a:gd name="T0" fmla="*/ 288 w 288"/>
                <a:gd name="T1" fmla="*/ 122 h 256"/>
                <a:gd name="T2" fmla="*/ 179 w 288"/>
                <a:gd name="T3" fmla="*/ 120 h 256"/>
                <a:gd name="T4" fmla="*/ 84 w 288"/>
                <a:gd name="T5" fmla="*/ 100 h 256"/>
                <a:gd name="T6" fmla="*/ 33 w 288"/>
                <a:gd name="T7" fmla="*/ 177 h 256"/>
                <a:gd name="T8" fmla="*/ 22 w 288"/>
                <a:gd name="T9" fmla="*/ 256 h 256"/>
                <a:gd name="T10" fmla="*/ 1 w 288"/>
                <a:gd name="T11" fmla="*/ 117 h 256"/>
                <a:gd name="T12" fmla="*/ 146 w 288"/>
                <a:gd name="T13" fmla="*/ 31 h 256"/>
                <a:gd name="T14" fmla="*/ 288 w 288"/>
                <a:gd name="T15" fmla="*/ 122 h 2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8" h="256">
                  <a:moveTo>
                    <a:pt x="288" y="122"/>
                  </a:moveTo>
                  <a:cubicBezTo>
                    <a:pt x="241" y="135"/>
                    <a:pt x="215" y="160"/>
                    <a:pt x="179" y="120"/>
                  </a:cubicBezTo>
                  <a:cubicBezTo>
                    <a:pt x="160" y="99"/>
                    <a:pt x="111" y="91"/>
                    <a:pt x="84" y="100"/>
                  </a:cubicBezTo>
                  <a:cubicBezTo>
                    <a:pt x="61" y="108"/>
                    <a:pt x="44" y="148"/>
                    <a:pt x="33" y="177"/>
                  </a:cubicBezTo>
                  <a:cubicBezTo>
                    <a:pt x="25" y="200"/>
                    <a:pt x="32" y="228"/>
                    <a:pt x="22" y="256"/>
                  </a:cubicBezTo>
                  <a:cubicBezTo>
                    <a:pt x="14" y="209"/>
                    <a:pt x="0" y="163"/>
                    <a:pt x="1" y="117"/>
                  </a:cubicBezTo>
                  <a:cubicBezTo>
                    <a:pt x="3" y="42"/>
                    <a:pt x="73" y="0"/>
                    <a:pt x="146" y="31"/>
                  </a:cubicBezTo>
                  <a:cubicBezTo>
                    <a:pt x="193" y="50"/>
                    <a:pt x="234" y="86"/>
                    <a:pt x="288" y="122"/>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0" name="文本框 29"/>
            <p:cNvSpPr txBox="1"/>
            <p:nvPr/>
          </p:nvSpPr>
          <p:spPr>
            <a:xfrm>
              <a:off x="6703472" y="2832789"/>
              <a:ext cx="78328" cy="117492"/>
            </a:xfrm>
            <a:custGeom>
              <a:avLst/>
              <a:gdLst/>
              <a:ahLst/>
              <a:cxnLst/>
              <a:rect l="l" t="t" r="r" b="b"/>
              <a:pathLst>
                <a:path w="107156" h="160734">
                  <a:moveTo>
                    <a:pt x="57150" y="0"/>
                  </a:moveTo>
                  <a:cubicBezTo>
                    <a:pt x="88701" y="1190"/>
                    <a:pt x="105370" y="15775"/>
                    <a:pt x="107156" y="43755"/>
                  </a:cubicBezTo>
                  <a:cubicBezTo>
                    <a:pt x="107156" y="65186"/>
                    <a:pt x="90785" y="84832"/>
                    <a:pt x="58043" y="102691"/>
                  </a:cubicBezTo>
                  <a:cubicBezTo>
                    <a:pt x="47923" y="108644"/>
                    <a:pt x="40779" y="113109"/>
                    <a:pt x="36612" y="116086"/>
                  </a:cubicBezTo>
                  <a:cubicBezTo>
                    <a:pt x="22324" y="126206"/>
                    <a:pt x="15478" y="136922"/>
                    <a:pt x="16073" y="148233"/>
                  </a:cubicBezTo>
                  <a:lnTo>
                    <a:pt x="105370" y="148233"/>
                  </a:lnTo>
                  <a:lnTo>
                    <a:pt x="105370" y="160734"/>
                  </a:lnTo>
                  <a:lnTo>
                    <a:pt x="0" y="160734"/>
                  </a:lnTo>
                  <a:cubicBezTo>
                    <a:pt x="0" y="143470"/>
                    <a:pt x="4167" y="130373"/>
                    <a:pt x="12501" y="121443"/>
                  </a:cubicBezTo>
                  <a:cubicBezTo>
                    <a:pt x="21431" y="110728"/>
                    <a:pt x="36016" y="99715"/>
                    <a:pt x="56257" y="88404"/>
                  </a:cubicBezTo>
                  <a:cubicBezTo>
                    <a:pt x="80665" y="75902"/>
                    <a:pt x="92273" y="61317"/>
                    <a:pt x="91083" y="44648"/>
                  </a:cubicBezTo>
                  <a:cubicBezTo>
                    <a:pt x="89892" y="24408"/>
                    <a:pt x="77986" y="13394"/>
                    <a:pt x="55364" y="11608"/>
                  </a:cubicBezTo>
                  <a:cubicBezTo>
                    <a:pt x="32742" y="13990"/>
                    <a:pt x="21133" y="27682"/>
                    <a:pt x="20538" y="52685"/>
                  </a:cubicBezTo>
                  <a:lnTo>
                    <a:pt x="5358" y="52685"/>
                  </a:lnTo>
                  <a:cubicBezTo>
                    <a:pt x="6548" y="19347"/>
                    <a:pt x="23812" y="1786"/>
                    <a:pt x="57150" y="0"/>
                  </a:cubicBezTo>
                  <a:close/>
                </a:path>
              </a:pathLst>
            </a:custGeom>
            <a:solidFill>
              <a:schemeClr val="bg1"/>
            </a:solidFill>
            <a:ln>
              <a:noFill/>
            </a:ln>
            <a:effectLst/>
          </p:spPr>
          <p:txBody>
            <a:bodyPr rot="0" spcFirstLastPara="0" vertOverflow="overflow" horzOverflow="overflow" vert="horz" wrap="square" lIns="96435" tIns="48218" rIns="96435" bIns="48218"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4" name="组合 3"/>
          <p:cNvGrpSpPr/>
          <p:nvPr/>
        </p:nvGrpSpPr>
        <p:grpSpPr>
          <a:xfrm>
            <a:off x="6676486" y="3317516"/>
            <a:ext cx="1717591" cy="1872729"/>
            <a:chOff x="6330311" y="3145669"/>
            <a:chExt cx="1628620" cy="1775722"/>
          </a:xfrm>
        </p:grpSpPr>
        <p:sp>
          <p:nvSpPr>
            <p:cNvPr id="14" name="Freeform 7"/>
            <p:cNvSpPr>
              <a:spLocks/>
            </p:cNvSpPr>
            <p:nvPr/>
          </p:nvSpPr>
          <p:spPr bwMode="auto">
            <a:xfrm>
              <a:off x="6330311" y="3145669"/>
              <a:ext cx="1628620" cy="1775722"/>
            </a:xfrm>
            <a:custGeom>
              <a:avLst/>
              <a:gdLst>
                <a:gd name="T0" fmla="*/ 358 w 411"/>
                <a:gd name="T1" fmla="*/ 449 h 449"/>
                <a:gd name="T2" fmla="*/ 229 w 411"/>
                <a:gd name="T3" fmla="*/ 251 h 449"/>
                <a:gd name="T4" fmla="*/ 250 w 411"/>
                <a:gd name="T5" fmla="*/ 191 h 449"/>
                <a:gd name="T6" fmla="*/ 63 w 411"/>
                <a:gd name="T7" fmla="*/ 28 h 449"/>
                <a:gd name="T8" fmla="*/ 0 w 411"/>
                <a:gd name="T9" fmla="*/ 0 h 449"/>
                <a:gd name="T10" fmla="*/ 274 w 411"/>
                <a:gd name="T11" fmla="*/ 139 h 449"/>
                <a:gd name="T12" fmla="*/ 396 w 411"/>
                <a:gd name="T13" fmla="*/ 312 h 449"/>
                <a:gd name="T14" fmla="*/ 376 w 411"/>
                <a:gd name="T15" fmla="*/ 449 h 449"/>
                <a:gd name="T16" fmla="*/ 358 w 411"/>
                <a:gd name="T17" fmla="*/ 449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1" h="449">
                  <a:moveTo>
                    <a:pt x="358" y="449"/>
                  </a:moveTo>
                  <a:cubicBezTo>
                    <a:pt x="316" y="385"/>
                    <a:pt x="274" y="320"/>
                    <a:pt x="229" y="251"/>
                  </a:cubicBezTo>
                  <a:cubicBezTo>
                    <a:pt x="272" y="244"/>
                    <a:pt x="262" y="217"/>
                    <a:pt x="250" y="191"/>
                  </a:cubicBezTo>
                  <a:cubicBezTo>
                    <a:pt x="212" y="109"/>
                    <a:pt x="142" y="63"/>
                    <a:pt x="63" y="28"/>
                  </a:cubicBezTo>
                  <a:cubicBezTo>
                    <a:pt x="42" y="19"/>
                    <a:pt x="20" y="12"/>
                    <a:pt x="0" y="0"/>
                  </a:cubicBezTo>
                  <a:cubicBezTo>
                    <a:pt x="108" y="12"/>
                    <a:pt x="201" y="60"/>
                    <a:pt x="274" y="139"/>
                  </a:cubicBezTo>
                  <a:cubicBezTo>
                    <a:pt x="321" y="191"/>
                    <a:pt x="369" y="248"/>
                    <a:pt x="396" y="312"/>
                  </a:cubicBezTo>
                  <a:cubicBezTo>
                    <a:pt x="411" y="348"/>
                    <a:pt x="384" y="403"/>
                    <a:pt x="376" y="449"/>
                  </a:cubicBezTo>
                  <a:cubicBezTo>
                    <a:pt x="370" y="449"/>
                    <a:pt x="364" y="449"/>
                    <a:pt x="358" y="449"/>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1" name="文本框 30"/>
            <p:cNvSpPr txBox="1"/>
            <p:nvPr/>
          </p:nvSpPr>
          <p:spPr>
            <a:xfrm>
              <a:off x="7588027" y="4245976"/>
              <a:ext cx="108942" cy="162653"/>
            </a:xfrm>
            <a:custGeom>
              <a:avLst/>
              <a:gdLst/>
              <a:ahLst/>
              <a:cxnLst/>
              <a:rect l="l" t="t" r="r" b="b"/>
              <a:pathLst>
                <a:path w="108942" h="162653">
                  <a:moveTo>
                    <a:pt x="57150" y="0"/>
                  </a:moveTo>
                  <a:cubicBezTo>
                    <a:pt x="86916" y="1190"/>
                    <a:pt x="102394" y="14287"/>
                    <a:pt x="103584" y="39290"/>
                  </a:cubicBezTo>
                  <a:cubicBezTo>
                    <a:pt x="102989" y="56554"/>
                    <a:pt x="95250" y="68461"/>
                    <a:pt x="80367" y="75009"/>
                  </a:cubicBezTo>
                  <a:cubicBezTo>
                    <a:pt x="98822" y="80962"/>
                    <a:pt x="108347" y="94357"/>
                    <a:pt x="108942" y="115193"/>
                  </a:cubicBezTo>
                  <a:cubicBezTo>
                    <a:pt x="106561" y="145554"/>
                    <a:pt x="89297" y="161329"/>
                    <a:pt x="57150" y="162520"/>
                  </a:cubicBezTo>
                  <a:cubicBezTo>
                    <a:pt x="20241" y="164306"/>
                    <a:pt x="1191" y="148233"/>
                    <a:pt x="0" y="114300"/>
                  </a:cubicBezTo>
                  <a:lnTo>
                    <a:pt x="14287" y="114300"/>
                  </a:lnTo>
                  <a:cubicBezTo>
                    <a:pt x="14883" y="138708"/>
                    <a:pt x="28277" y="151209"/>
                    <a:pt x="54471" y="151804"/>
                  </a:cubicBezTo>
                  <a:cubicBezTo>
                    <a:pt x="78879" y="150018"/>
                    <a:pt x="92273" y="137815"/>
                    <a:pt x="94655" y="115193"/>
                  </a:cubicBezTo>
                  <a:cubicBezTo>
                    <a:pt x="92869" y="92571"/>
                    <a:pt x="75605" y="81855"/>
                    <a:pt x="42862" y="83046"/>
                  </a:cubicBezTo>
                  <a:lnTo>
                    <a:pt x="42862" y="71437"/>
                  </a:lnTo>
                  <a:cubicBezTo>
                    <a:pt x="73223" y="72628"/>
                    <a:pt x="88404" y="62210"/>
                    <a:pt x="88404" y="40183"/>
                  </a:cubicBezTo>
                  <a:cubicBezTo>
                    <a:pt x="87213" y="22324"/>
                    <a:pt x="75902" y="12799"/>
                    <a:pt x="54471" y="11608"/>
                  </a:cubicBezTo>
                  <a:cubicBezTo>
                    <a:pt x="32445" y="13394"/>
                    <a:pt x="20836" y="25003"/>
                    <a:pt x="19645" y="46434"/>
                  </a:cubicBezTo>
                  <a:lnTo>
                    <a:pt x="5358" y="46434"/>
                  </a:lnTo>
                  <a:cubicBezTo>
                    <a:pt x="4762" y="32742"/>
                    <a:pt x="9823" y="20836"/>
                    <a:pt x="20538" y="10715"/>
                  </a:cubicBezTo>
                  <a:cubicBezTo>
                    <a:pt x="28277" y="3572"/>
                    <a:pt x="40481" y="0"/>
                    <a:pt x="57150" y="0"/>
                  </a:cubicBezTo>
                  <a:close/>
                </a:path>
              </a:pathLst>
            </a:custGeom>
            <a:solidFill>
              <a:schemeClr val="bg1"/>
            </a:solidFill>
            <a:ln>
              <a:noFill/>
            </a:ln>
            <a:effectLst/>
          </p:spPr>
          <p:txBody>
            <a:bodyPr rot="0" spcFirstLastPara="0" vertOverflow="overflow" horzOverflow="overflow" vert="horz" wrap="square" lIns="96435" tIns="48218" rIns="96435" bIns="48218"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grpSp>
        <p:nvGrpSpPr>
          <p:cNvPr id="5" name="组合 4"/>
          <p:cNvGrpSpPr/>
          <p:nvPr/>
        </p:nvGrpSpPr>
        <p:grpSpPr>
          <a:xfrm>
            <a:off x="5362254" y="3869361"/>
            <a:ext cx="2058893" cy="2114299"/>
            <a:chOff x="5084155" y="3668928"/>
            <a:chExt cx="1952243" cy="2004779"/>
          </a:xfrm>
        </p:grpSpPr>
        <p:sp>
          <p:nvSpPr>
            <p:cNvPr id="12" name="Freeform 5"/>
            <p:cNvSpPr>
              <a:spLocks/>
            </p:cNvSpPr>
            <p:nvPr/>
          </p:nvSpPr>
          <p:spPr bwMode="auto">
            <a:xfrm>
              <a:off x="5084155" y="3668928"/>
              <a:ext cx="1952243" cy="2004779"/>
            </a:xfrm>
            <a:custGeom>
              <a:avLst/>
              <a:gdLst>
                <a:gd name="T0" fmla="*/ 242 w 493"/>
                <a:gd name="T1" fmla="*/ 505 h 507"/>
                <a:gd name="T2" fmla="*/ 0 w 493"/>
                <a:gd name="T3" fmla="*/ 303 h 507"/>
                <a:gd name="T4" fmla="*/ 230 w 493"/>
                <a:gd name="T5" fmla="*/ 129 h 507"/>
                <a:gd name="T6" fmla="*/ 314 w 493"/>
                <a:gd name="T7" fmla="*/ 211 h 507"/>
                <a:gd name="T8" fmla="*/ 421 w 493"/>
                <a:gd name="T9" fmla="*/ 129 h 507"/>
                <a:gd name="T10" fmla="*/ 443 w 493"/>
                <a:gd name="T11" fmla="*/ 0 h 507"/>
                <a:gd name="T12" fmla="*/ 418 w 493"/>
                <a:gd name="T13" fmla="*/ 311 h 507"/>
                <a:gd name="T14" fmla="*/ 329 w 493"/>
                <a:gd name="T15" fmla="*/ 397 h 507"/>
                <a:gd name="T16" fmla="*/ 258 w 493"/>
                <a:gd name="T17" fmla="*/ 507 h 507"/>
                <a:gd name="T18" fmla="*/ 242 w 493"/>
                <a:gd name="T19" fmla="*/ 505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3" h="507">
                  <a:moveTo>
                    <a:pt x="242" y="505"/>
                  </a:moveTo>
                  <a:cubicBezTo>
                    <a:pt x="164" y="440"/>
                    <a:pt x="85" y="375"/>
                    <a:pt x="0" y="303"/>
                  </a:cubicBezTo>
                  <a:cubicBezTo>
                    <a:pt x="79" y="244"/>
                    <a:pt x="150" y="189"/>
                    <a:pt x="230" y="129"/>
                  </a:cubicBezTo>
                  <a:cubicBezTo>
                    <a:pt x="234" y="190"/>
                    <a:pt x="263" y="214"/>
                    <a:pt x="314" y="211"/>
                  </a:cubicBezTo>
                  <a:cubicBezTo>
                    <a:pt x="369" y="209"/>
                    <a:pt x="405" y="177"/>
                    <a:pt x="421" y="129"/>
                  </a:cubicBezTo>
                  <a:cubicBezTo>
                    <a:pt x="434" y="87"/>
                    <a:pt x="436" y="42"/>
                    <a:pt x="443" y="0"/>
                  </a:cubicBezTo>
                  <a:cubicBezTo>
                    <a:pt x="493" y="74"/>
                    <a:pt x="484" y="220"/>
                    <a:pt x="418" y="311"/>
                  </a:cubicBezTo>
                  <a:cubicBezTo>
                    <a:pt x="394" y="344"/>
                    <a:pt x="363" y="374"/>
                    <a:pt x="329" y="397"/>
                  </a:cubicBezTo>
                  <a:cubicBezTo>
                    <a:pt x="289" y="423"/>
                    <a:pt x="241" y="438"/>
                    <a:pt x="258" y="507"/>
                  </a:cubicBezTo>
                  <a:cubicBezTo>
                    <a:pt x="252" y="506"/>
                    <a:pt x="247" y="506"/>
                    <a:pt x="242" y="505"/>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2" name="文本框 31"/>
            <p:cNvSpPr txBox="1"/>
            <p:nvPr/>
          </p:nvSpPr>
          <p:spPr>
            <a:xfrm>
              <a:off x="5813090" y="4818079"/>
              <a:ext cx="110728" cy="159841"/>
            </a:xfrm>
            <a:custGeom>
              <a:avLst/>
              <a:gdLst/>
              <a:ahLst/>
              <a:cxnLst/>
              <a:rect l="l" t="t" r="r" b="b"/>
              <a:pathLst>
                <a:path w="110728" h="159841">
                  <a:moveTo>
                    <a:pt x="75009" y="0"/>
                  </a:moveTo>
                  <a:lnTo>
                    <a:pt x="88404" y="0"/>
                  </a:lnTo>
                  <a:lnTo>
                    <a:pt x="88404" y="108049"/>
                  </a:lnTo>
                  <a:lnTo>
                    <a:pt x="110728" y="108049"/>
                  </a:lnTo>
                  <a:lnTo>
                    <a:pt x="110728" y="119657"/>
                  </a:lnTo>
                  <a:lnTo>
                    <a:pt x="88404" y="119657"/>
                  </a:lnTo>
                  <a:lnTo>
                    <a:pt x="88404" y="159841"/>
                  </a:lnTo>
                  <a:lnTo>
                    <a:pt x="74116" y="159841"/>
                  </a:lnTo>
                  <a:lnTo>
                    <a:pt x="74116" y="119657"/>
                  </a:lnTo>
                  <a:lnTo>
                    <a:pt x="0" y="119657"/>
                  </a:lnTo>
                  <a:lnTo>
                    <a:pt x="0" y="107156"/>
                  </a:lnTo>
                  <a:lnTo>
                    <a:pt x="75009" y="0"/>
                  </a:lnTo>
                  <a:close/>
                  <a:moveTo>
                    <a:pt x="74116" y="22324"/>
                  </a:moveTo>
                  <a:lnTo>
                    <a:pt x="14287" y="108049"/>
                  </a:lnTo>
                  <a:lnTo>
                    <a:pt x="74116" y="108049"/>
                  </a:lnTo>
                  <a:lnTo>
                    <a:pt x="74116" y="22324"/>
                  </a:lnTo>
                  <a:close/>
                </a:path>
              </a:pathLst>
            </a:custGeom>
            <a:solidFill>
              <a:schemeClr val="bg1"/>
            </a:solidFill>
            <a:ln>
              <a:noFill/>
            </a:ln>
            <a:effectLst/>
          </p:spPr>
          <p:txBody>
            <a:bodyPr rot="0" spcFirstLastPara="0" vertOverflow="overflow" horzOverflow="overflow" vert="horz" wrap="square" lIns="96435" tIns="48218" rIns="96435" bIns="48218" numCol="1" spcCol="0" rtlCol="0" fromWordArt="0" anchor="t" anchorCtr="0" forceAA="0" compatLnSpc="1">
              <a:prstTxWarp prst="textNoShape">
                <a:avLst/>
              </a:prstTxWarp>
              <a:noAutofit/>
            </a:bodyPr>
            <a:lstStyle/>
            <a:p>
              <a:endParaRPr lang="zh-CN" altLang="en-US" dirty="0">
                <a:latin typeface="方正中等线繁体" panose="03000509000000000000" pitchFamily="65" charset="-122"/>
                <a:ea typeface="方正中等线繁体" panose="03000509000000000000" pitchFamily="65" charset="-122"/>
              </a:endParaRPr>
            </a:p>
          </p:txBody>
        </p:sp>
      </p:grpSp>
      <p:sp>
        <p:nvSpPr>
          <p:cNvPr id="33" name="文本框 32"/>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文本框 33"/>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椭圆 34"/>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椭圆 35"/>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8185644"/>
      </p:ext>
    </p:extLst>
  </p:cSld>
  <p:clrMapOvr>
    <a:masterClrMapping/>
  </p:clrMapOvr>
  <mc:AlternateContent xmlns:mc="http://schemas.openxmlformats.org/markup-compatibility/2006" xmlns:p14="http://schemas.microsoft.com/office/powerpoint/2010/main">
    <mc:Choice Requires="p14">
      <p:transition spd="slow" p14:dur="1250" advTm="10000">
        <p14:switch dir="r"/>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Freeform 33"/>
          <p:cNvSpPr>
            <a:spLocks/>
          </p:cNvSpPr>
          <p:nvPr/>
        </p:nvSpPr>
        <p:spPr bwMode="auto">
          <a:xfrm>
            <a:off x="6918249" y="4009769"/>
            <a:ext cx="773492" cy="110499"/>
          </a:xfrm>
          <a:custGeom>
            <a:avLst/>
            <a:gdLst>
              <a:gd name="T0" fmla="*/ 246 w 246"/>
              <a:gd name="T1" fmla="*/ 0 h 35"/>
              <a:gd name="T2" fmla="*/ 3 w 246"/>
              <a:gd name="T3" fmla="*/ 0 h 35"/>
              <a:gd name="T4" fmla="*/ 3 w 246"/>
              <a:gd name="T5" fmla="*/ 9 h 35"/>
              <a:gd name="T6" fmla="*/ 0 w 246"/>
              <a:gd name="T7" fmla="*/ 35 h 35"/>
              <a:gd name="T8" fmla="*/ 246 w 246"/>
              <a:gd name="T9" fmla="*/ 35 h 35"/>
              <a:gd name="T10" fmla="*/ 244 w 246"/>
              <a:gd name="T11" fmla="*/ 19 h 35"/>
              <a:gd name="T12" fmla="*/ 246 w 246"/>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246" h="35">
                <a:moveTo>
                  <a:pt x="246" y="0"/>
                </a:moveTo>
                <a:cubicBezTo>
                  <a:pt x="3" y="0"/>
                  <a:pt x="3" y="0"/>
                  <a:pt x="3" y="0"/>
                </a:cubicBezTo>
                <a:cubicBezTo>
                  <a:pt x="3" y="3"/>
                  <a:pt x="3" y="6"/>
                  <a:pt x="3" y="9"/>
                </a:cubicBezTo>
                <a:cubicBezTo>
                  <a:pt x="3" y="18"/>
                  <a:pt x="2" y="27"/>
                  <a:pt x="0" y="35"/>
                </a:cubicBezTo>
                <a:cubicBezTo>
                  <a:pt x="246" y="35"/>
                  <a:pt x="246" y="35"/>
                  <a:pt x="246" y="35"/>
                </a:cubicBezTo>
                <a:cubicBezTo>
                  <a:pt x="245" y="30"/>
                  <a:pt x="244" y="25"/>
                  <a:pt x="244" y="19"/>
                </a:cubicBezTo>
                <a:cubicBezTo>
                  <a:pt x="244" y="13"/>
                  <a:pt x="245" y="7"/>
                  <a:pt x="246"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1" name="Freeform 34"/>
          <p:cNvSpPr>
            <a:spLocks/>
          </p:cNvSpPr>
          <p:nvPr/>
        </p:nvSpPr>
        <p:spPr bwMode="auto">
          <a:xfrm>
            <a:off x="5369592" y="4009769"/>
            <a:ext cx="811999" cy="110499"/>
          </a:xfrm>
          <a:custGeom>
            <a:avLst/>
            <a:gdLst>
              <a:gd name="T0" fmla="*/ 255 w 258"/>
              <a:gd name="T1" fmla="*/ 0 h 35"/>
              <a:gd name="T2" fmla="*/ 0 w 258"/>
              <a:gd name="T3" fmla="*/ 0 h 35"/>
              <a:gd name="T4" fmla="*/ 2 w 258"/>
              <a:gd name="T5" fmla="*/ 19 h 35"/>
              <a:gd name="T6" fmla="*/ 0 w 258"/>
              <a:gd name="T7" fmla="*/ 35 h 35"/>
              <a:gd name="T8" fmla="*/ 258 w 258"/>
              <a:gd name="T9" fmla="*/ 35 h 35"/>
              <a:gd name="T10" fmla="*/ 255 w 258"/>
              <a:gd name="T11" fmla="*/ 9 h 35"/>
              <a:gd name="T12" fmla="*/ 255 w 258"/>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258" h="35">
                <a:moveTo>
                  <a:pt x="255" y="0"/>
                </a:moveTo>
                <a:cubicBezTo>
                  <a:pt x="0" y="0"/>
                  <a:pt x="0" y="0"/>
                  <a:pt x="0" y="0"/>
                </a:cubicBezTo>
                <a:cubicBezTo>
                  <a:pt x="1" y="7"/>
                  <a:pt x="2" y="13"/>
                  <a:pt x="2" y="19"/>
                </a:cubicBezTo>
                <a:cubicBezTo>
                  <a:pt x="2" y="25"/>
                  <a:pt x="1" y="30"/>
                  <a:pt x="0" y="35"/>
                </a:cubicBezTo>
                <a:cubicBezTo>
                  <a:pt x="258" y="35"/>
                  <a:pt x="258" y="35"/>
                  <a:pt x="258" y="35"/>
                </a:cubicBezTo>
                <a:cubicBezTo>
                  <a:pt x="256" y="27"/>
                  <a:pt x="255" y="18"/>
                  <a:pt x="255" y="9"/>
                </a:cubicBezTo>
                <a:cubicBezTo>
                  <a:pt x="255" y="6"/>
                  <a:pt x="255" y="3"/>
                  <a:pt x="255"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2" name="Freeform 35"/>
          <p:cNvSpPr>
            <a:spLocks/>
          </p:cNvSpPr>
          <p:nvPr/>
        </p:nvSpPr>
        <p:spPr bwMode="auto">
          <a:xfrm>
            <a:off x="8286091" y="4009769"/>
            <a:ext cx="832090" cy="110499"/>
          </a:xfrm>
          <a:custGeom>
            <a:avLst/>
            <a:gdLst>
              <a:gd name="T0" fmla="*/ 264 w 264"/>
              <a:gd name="T1" fmla="*/ 0 h 35"/>
              <a:gd name="T2" fmla="*/ 0 w 264"/>
              <a:gd name="T3" fmla="*/ 0 h 35"/>
              <a:gd name="T4" fmla="*/ 2 w 264"/>
              <a:gd name="T5" fmla="*/ 19 h 35"/>
              <a:gd name="T6" fmla="*/ 0 w 264"/>
              <a:gd name="T7" fmla="*/ 35 h 35"/>
              <a:gd name="T8" fmla="*/ 263 w 264"/>
              <a:gd name="T9" fmla="*/ 35 h 35"/>
              <a:gd name="T10" fmla="*/ 262 w 264"/>
              <a:gd name="T11" fmla="*/ 19 h 35"/>
              <a:gd name="T12" fmla="*/ 264 w 264"/>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264" h="35">
                <a:moveTo>
                  <a:pt x="264" y="0"/>
                </a:moveTo>
                <a:cubicBezTo>
                  <a:pt x="0" y="0"/>
                  <a:pt x="0" y="0"/>
                  <a:pt x="0" y="0"/>
                </a:cubicBezTo>
                <a:cubicBezTo>
                  <a:pt x="1" y="7"/>
                  <a:pt x="2" y="13"/>
                  <a:pt x="2" y="19"/>
                </a:cubicBezTo>
                <a:cubicBezTo>
                  <a:pt x="2" y="25"/>
                  <a:pt x="1" y="30"/>
                  <a:pt x="0" y="35"/>
                </a:cubicBezTo>
                <a:cubicBezTo>
                  <a:pt x="263" y="35"/>
                  <a:pt x="263" y="35"/>
                  <a:pt x="263" y="35"/>
                </a:cubicBezTo>
                <a:cubicBezTo>
                  <a:pt x="262" y="30"/>
                  <a:pt x="262" y="25"/>
                  <a:pt x="262" y="19"/>
                </a:cubicBezTo>
                <a:cubicBezTo>
                  <a:pt x="262" y="13"/>
                  <a:pt x="263" y="7"/>
                  <a:pt x="264"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3" name="Freeform 36"/>
          <p:cNvSpPr>
            <a:spLocks/>
          </p:cNvSpPr>
          <p:nvPr/>
        </p:nvSpPr>
        <p:spPr bwMode="auto">
          <a:xfrm>
            <a:off x="2409563" y="4009769"/>
            <a:ext cx="882317" cy="110499"/>
          </a:xfrm>
          <a:custGeom>
            <a:avLst/>
            <a:gdLst>
              <a:gd name="T0" fmla="*/ 280 w 280"/>
              <a:gd name="T1" fmla="*/ 0 h 35"/>
              <a:gd name="T2" fmla="*/ 2 w 280"/>
              <a:gd name="T3" fmla="*/ 0 h 35"/>
              <a:gd name="T4" fmla="*/ 2 w 280"/>
              <a:gd name="T5" fmla="*/ 9 h 35"/>
              <a:gd name="T6" fmla="*/ 0 w 280"/>
              <a:gd name="T7" fmla="*/ 35 h 35"/>
              <a:gd name="T8" fmla="*/ 279 w 280"/>
              <a:gd name="T9" fmla="*/ 35 h 35"/>
              <a:gd name="T10" fmla="*/ 278 w 280"/>
              <a:gd name="T11" fmla="*/ 19 h 35"/>
              <a:gd name="T12" fmla="*/ 280 w 280"/>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280" h="35">
                <a:moveTo>
                  <a:pt x="280" y="0"/>
                </a:moveTo>
                <a:cubicBezTo>
                  <a:pt x="2" y="0"/>
                  <a:pt x="2" y="0"/>
                  <a:pt x="2" y="0"/>
                </a:cubicBezTo>
                <a:cubicBezTo>
                  <a:pt x="2" y="3"/>
                  <a:pt x="2" y="6"/>
                  <a:pt x="2" y="9"/>
                </a:cubicBezTo>
                <a:cubicBezTo>
                  <a:pt x="2" y="18"/>
                  <a:pt x="1" y="27"/>
                  <a:pt x="0" y="35"/>
                </a:cubicBezTo>
                <a:cubicBezTo>
                  <a:pt x="279" y="35"/>
                  <a:pt x="279" y="35"/>
                  <a:pt x="279" y="35"/>
                </a:cubicBezTo>
                <a:cubicBezTo>
                  <a:pt x="278" y="30"/>
                  <a:pt x="278" y="25"/>
                  <a:pt x="278" y="19"/>
                </a:cubicBezTo>
                <a:cubicBezTo>
                  <a:pt x="278" y="13"/>
                  <a:pt x="278" y="7"/>
                  <a:pt x="280"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4" name="Freeform 37"/>
          <p:cNvSpPr>
            <a:spLocks/>
          </p:cNvSpPr>
          <p:nvPr/>
        </p:nvSpPr>
        <p:spPr bwMode="auto">
          <a:xfrm>
            <a:off x="3882880" y="4009769"/>
            <a:ext cx="890687" cy="110499"/>
          </a:xfrm>
          <a:custGeom>
            <a:avLst/>
            <a:gdLst>
              <a:gd name="T0" fmla="*/ 283 w 283"/>
              <a:gd name="T1" fmla="*/ 0 h 35"/>
              <a:gd name="T2" fmla="*/ 0 w 283"/>
              <a:gd name="T3" fmla="*/ 0 h 35"/>
              <a:gd name="T4" fmla="*/ 2 w 283"/>
              <a:gd name="T5" fmla="*/ 19 h 35"/>
              <a:gd name="T6" fmla="*/ 1 w 283"/>
              <a:gd name="T7" fmla="*/ 35 h 35"/>
              <a:gd name="T8" fmla="*/ 283 w 283"/>
              <a:gd name="T9" fmla="*/ 35 h 35"/>
              <a:gd name="T10" fmla="*/ 281 w 283"/>
              <a:gd name="T11" fmla="*/ 19 h 35"/>
              <a:gd name="T12" fmla="*/ 283 w 283"/>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283" h="35">
                <a:moveTo>
                  <a:pt x="283" y="0"/>
                </a:moveTo>
                <a:cubicBezTo>
                  <a:pt x="0" y="0"/>
                  <a:pt x="0" y="0"/>
                  <a:pt x="0" y="0"/>
                </a:cubicBezTo>
                <a:cubicBezTo>
                  <a:pt x="1" y="7"/>
                  <a:pt x="2" y="13"/>
                  <a:pt x="2" y="19"/>
                </a:cubicBezTo>
                <a:cubicBezTo>
                  <a:pt x="2" y="25"/>
                  <a:pt x="1" y="30"/>
                  <a:pt x="1" y="35"/>
                </a:cubicBezTo>
                <a:cubicBezTo>
                  <a:pt x="283" y="35"/>
                  <a:pt x="283" y="35"/>
                  <a:pt x="283" y="35"/>
                </a:cubicBezTo>
                <a:cubicBezTo>
                  <a:pt x="282" y="30"/>
                  <a:pt x="281" y="25"/>
                  <a:pt x="281" y="19"/>
                </a:cubicBezTo>
                <a:cubicBezTo>
                  <a:pt x="281" y="13"/>
                  <a:pt x="282" y="7"/>
                  <a:pt x="283"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5" name="Freeform 38"/>
          <p:cNvSpPr>
            <a:spLocks/>
          </p:cNvSpPr>
          <p:nvPr/>
        </p:nvSpPr>
        <p:spPr bwMode="auto">
          <a:xfrm>
            <a:off x="9709181" y="4009769"/>
            <a:ext cx="803628" cy="110499"/>
          </a:xfrm>
          <a:custGeom>
            <a:avLst/>
            <a:gdLst>
              <a:gd name="T0" fmla="*/ 252 w 255"/>
              <a:gd name="T1" fmla="*/ 0 h 35"/>
              <a:gd name="T2" fmla="*/ 0 w 255"/>
              <a:gd name="T3" fmla="*/ 0 h 35"/>
              <a:gd name="T4" fmla="*/ 2 w 255"/>
              <a:gd name="T5" fmla="*/ 19 h 35"/>
              <a:gd name="T6" fmla="*/ 1 w 255"/>
              <a:gd name="T7" fmla="*/ 35 h 35"/>
              <a:gd name="T8" fmla="*/ 255 w 255"/>
              <a:gd name="T9" fmla="*/ 35 h 35"/>
              <a:gd name="T10" fmla="*/ 252 w 255"/>
              <a:gd name="T11" fmla="*/ 9 h 35"/>
              <a:gd name="T12" fmla="*/ 252 w 25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255" h="35">
                <a:moveTo>
                  <a:pt x="252" y="0"/>
                </a:moveTo>
                <a:cubicBezTo>
                  <a:pt x="0" y="0"/>
                  <a:pt x="0" y="0"/>
                  <a:pt x="0" y="0"/>
                </a:cubicBezTo>
                <a:cubicBezTo>
                  <a:pt x="2" y="7"/>
                  <a:pt x="2" y="13"/>
                  <a:pt x="2" y="19"/>
                </a:cubicBezTo>
                <a:cubicBezTo>
                  <a:pt x="2" y="25"/>
                  <a:pt x="2" y="30"/>
                  <a:pt x="1" y="35"/>
                </a:cubicBezTo>
                <a:cubicBezTo>
                  <a:pt x="255" y="35"/>
                  <a:pt x="255" y="35"/>
                  <a:pt x="255" y="35"/>
                </a:cubicBezTo>
                <a:cubicBezTo>
                  <a:pt x="253" y="27"/>
                  <a:pt x="252" y="18"/>
                  <a:pt x="252" y="9"/>
                </a:cubicBezTo>
                <a:cubicBezTo>
                  <a:pt x="252" y="6"/>
                  <a:pt x="252" y="3"/>
                  <a:pt x="252"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56" name="组合 55"/>
          <p:cNvGrpSpPr/>
          <p:nvPr/>
        </p:nvGrpSpPr>
        <p:grpSpPr>
          <a:xfrm>
            <a:off x="1035165" y="4664391"/>
            <a:ext cx="2007112" cy="1327584"/>
            <a:chOff x="1135479" y="4289425"/>
            <a:chExt cx="1903144" cy="1258815"/>
          </a:xfrm>
        </p:grpSpPr>
        <p:sp>
          <p:nvSpPr>
            <p:cNvPr id="54" name="矩形 53"/>
            <p:cNvSpPr/>
            <p:nvPr/>
          </p:nvSpPr>
          <p:spPr>
            <a:xfrm>
              <a:off x="1207501" y="4289425"/>
              <a:ext cx="1816665" cy="350201"/>
            </a:xfrm>
            <a:prstGeom prst="rect">
              <a:avLst/>
            </a:prstGeom>
          </p:spPr>
          <p:txBody>
            <a:bodyPr wrap="none">
              <a:spAutoFit/>
            </a:bodyPr>
            <a:lstStyle/>
            <a:p>
              <a:pPr algn="r"/>
              <a:r>
                <a:rPr lang="en-US" altLang="zh-CN" dirty="0">
                  <a:solidFill>
                    <a:schemeClr val="accent1"/>
                  </a:solidFill>
                  <a:latin typeface="+mn-ea"/>
                </a:rPr>
                <a:t>CLICK ADD TITLE</a:t>
              </a:r>
              <a:endParaRPr lang="zh-CN" altLang="en-US" dirty="0">
                <a:solidFill>
                  <a:schemeClr val="accent1"/>
                </a:solidFill>
                <a:latin typeface="+mn-ea"/>
              </a:endParaRPr>
            </a:p>
          </p:txBody>
        </p:sp>
        <p:sp>
          <p:nvSpPr>
            <p:cNvPr id="55" name="矩形 54"/>
            <p:cNvSpPr/>
            <p:nvPr/>
          </p:nvSpPr>
          <p:spPr>
            <a:xfrm>
              <a:off x="1135479" y="4620695"/>
              <a:ext cx="1903144" cy="927545"/>
            </a:xfrm>
            <a:prstGeom prst="rect">
              <a:avLst/>
            </a:prstGeom>
          </p:spPr>
          <p:txBody>
            <a:bodyPr wrap="square">
              <a:spAutoFit/>
            </a:bodyPr>
            <a:lstStyle/>
            <a:p>
              <a:pPr algn="ct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57" name="组合 56"/>
          <p:cNvGrpSpPr/>
          <p:nvPr/>
        </p:nvGrpSpPr>
        <p:grpSpPr>
          <a:xfrm>
            <a:off x="2583823" y="2354305"/>
            <a:ext cx="2007112" cy="1327584"/>
            <a:chOff x="1135479" y="4289425"/>
            <a:chExt cx="1903144" cy="1258815"/>
          </a:xfrm>
        </p:grpSpPr>
        <p:sp>
          <p:nvSpPr>
            <p:cNvPr id="58" name="矩形 57"/>
            <p:cNvSpPr/>
            <p:nvPr/>
          </p:nvSpPr>
          <p:spPr>
            <a:xfrm>
              <a:off x="1207501" y="4289425"/>
              <a:ext cx="1816665" cy="350201"/>
            </a:xfrm>
            <a:prstGeom prst="rect">
              <a:avLst/>
            </a:prstGeom>
          </p:spPr>
          <p:txBody>
            <a:bodyPr wrap="none">
              <a:spAutoFit/>
            </a:bodyPr>
            <a:lstStyle/>
            <a:p>
              <a:pPr algn="r"/>
              <a:r>
                <a:rPr lang="en-US" altLang="zh-CN" dirty="0">
                  <a:solidFill>
                    <a:schemeClr val="accent2"/>
                  </a:solidFill>
                  <a:latin typeface="+mn-ea"/>
                </a:rPr>
                <a:t>CLICK ADD TITLE</a:t>
              </a:r>
              <a:endParaRPr lang="zh-CN" altLang="en-US" dirty="0">
                <a:solidFill>
                  <a:schemeClr val="accent2"/>
                </a:solidFill>
                <a:latin typeface="+mn-ea"/>
              </a:endParaRPr>
            </a:p>
          </p:txBody>
        </p:sp>
        <p:sp>
          <p:nvSpPr>
            <p:cNvPr id="59" name="矩形 58"/>
            <p:cNvSpPr/>
            <p:nvPr/>
          </p:nvSpPr>
          <p:spPr>
            <a:xfrm>
              <a:off x="1135479" y="4620695"/>
              <a:ext cx="1903144" cy="927545"/>
            </a:xfrm>
            <a:prstGeom prst="rect">
              <a:avLst/>
            </a:prstGeom>
          </p:spPr>
          <p:txBody>
            <a:bodyPr wrap="square">
              <a:spAutoFit/>
            </a:bodyPr>
            <a:lstStyle/>
            <a:p>
              <a:pPr algn="ct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60" name="组合 59"/>
          <p:cNvGrpSpPr/>
          <p:nvPr/>
        </p:nvGrpSpPr>
        <p:grpSpPr>
          <a:xfrm>
            <a:off x="4068022" y="4622536"/>
            <a:ext cx="2007112" cy="1327584"/>
            <a:chOff x="1135479" y="4289425"/>
            <a:chExt cx="1903144" cy="1258815"/>
          </a:xfrm>
        </p:grpSpPr>
        <p:sp>
          <p:nvSpPr>
            <p:cNvPr id="61" name="矩形 60"/>
            <p:cNvSpPr/>
            <p:nvPr/>
          </p:nvSpPr>
          <p:spPr>
            <a:xfrm>
              <a:off x="1207501" y="4289425"/>
              <a:ext cx="1816665" cy="350201"/>
            </a:xfrm>
            <a:prstGeom prst="rect">
              <a:avLst/>
            </a:prstGeom>
          </p:spPr>
          <p:txBody>
            <a:bodyPr wrap="none">
              <a:spAutoFit/>
            </a:bodyPr>
            <a:lstStyle/>
            <a:p>
              <a:pPr algn="r"/>
              <a:r>
                <a:rPr lang="en-US" altLang="zh-CN" dirty="0">
                  <a:solidFill>
                    <a:schemeClr val="accent3"/>
                  </a:solidFill>
                  <a:latin typeface="+mn-ea"/>
                </a:rPr>
                <a:t>CLICK ADD TITLE</a:t>
              </a:r>
              <a:endParaRPr lang="zh-CN" altLang="en-US" dirty="0">
                <a:solidFill>
                  <a:schemeClr val="accent3"/>
                </a:solidFill>
                <a:latin typeface="+mn-ea"/>
              </a:endParaRPr>
            </a:p>
          </p:txBody>
        </p:sp>
        <p:sp>
          <p:nvSpPr>
            <p:cNvPr id="62" name="矩形 61"/>
            <p:cNvSpPr/>
            <p:nvPr/>
          </p:nvSpPr>
          <p:spPr>
            <a:xfrm>
              <a:off x="1135479" y="4620695"/>
              <a:ext cx="1903144" cy="927545"/>
            </a:xfrm>
            <a:prstGeom prst="rect">
              <a:avLst/>
            </a:prstGeom>
          </p:spPr>
          <p:txBody>
            <a:bodyPr wrap="square">
              <a:spAutoFit/>
            </a:bodyPr>
            <a:lstStyle/>
            <a:p>
              <a:pPr algn="ct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63" name="组合 62"/>
          <p:cNvGrpSpPr/>
          <p:nvPr/>
        </p:nvGrpSpPr>
        <p:grpSpPr>
          <a:xfrm>
            <a:off x="5545526" y="2354305"/>
            <a:ext cx="2007112" cy="1327584"/>
            <a:chOff x="1135479" y="4289425"/>
            <a:chExt cx="1903144" cy="1258815"/>
          </a:xfrm>
        </p:grpSpPr>
        <p:sp>
          <p:nvSpPr>
            <p:cNvPr id="64" name="矩形 63"/>
            <p:cNvSpPr/>
            <p:nvPr/>
          </p:nvSpPr>
          <p:spPr>
            <a:xfrm>
              <a:off x="1207501" y="4289425"/>
              <a:ext cx="1816665" cy="350201"/>
            </a:xfrm>
            <a:prstGeom prst="rect">
              <a:avLst/>
            </a:prstGeom>
          </p:spPr>
          <p:txBody>
            <a:bodyPr wrap="none">
              <a:spAutoFit/>
            </a:bodyPr>
            <a:lstStyle/>
            <a:p>
              <a:pPr algn="r"/>
              <a:r>
                <a:rPr lang="en-US" altLang="zh-CN" dirty="0">
                  <a:solidFill>
                    <a:schemeClr val="accent4"/>
                  </a:solidFill>
                  <a:latin typeface="+mn-ea"/>
                </a:rPr>
                <a:t>CLICK ADD TITLE</a:t>
              </a:r>
              <a:endParaRPr lang="zh-CN" altLang="en-US" dirty="0">
                <a:solidFill>
                  <a:schemeClr val="accent4"/>
                </a:solidFill>
                <a:latin typeface="+mn-ea"/>
              </a:endParaRPr>
            </a:p>
          </p:txBody>
        </p:sp>
        <p:sp>
          <p:nvSpPr>
            <p:cNvPr id="65" name="矩形 64"/>
            <p:cNvSpPr/>
            <p:nvPr/>
          </p:nvSpPr>
          <p:spPr>
            <a:xfrm>
              <a:off x="1135479" y="4620695"/>
              <a:ext cx="1903144" cy="927545"/>
            </a:xfrm>
            <a:prstGeom prst="rect">
              <a:avLst/>
            </a:prstGeom>
          </p:spPr>
          <p:txBody>
            <a:bodyPr wrap="square">
              <a:spAutoFit/>
            </a:bodyPr>
            <a:lstStyle/>
            <a:p>
              <a:pPr algn="ct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66" name="组合 65"/>
          <p:cNvGrpSpPr/>
          <p:nvPr/>
        </p:nvGrpSpPr>
        <p:grpSpPr>
          <a:xfrm>
            <a:off x="6985359" y="4664391"/>
            <a:ext cx="2007112" cy="1327584"/>
            <a:chOff x="1135479" y="4289425"/>
            <a:chExt cx="1903144" cy="1258815"/>
          </a:xfrm>
        </p:grpSpPr>
        <p:sp>
          <p:nvSpPr>
            <p:cNvPr id="67" name="矩形 66"/>
            <p:cNvSpPr/>
            <p:nvPr/>
          </p:nvSpPr>
          <p:spPr>
            <a:xfrm>
              <a:off x="1207501" y="4289425"/>
              <a:ext cx="1816665" cy="350201"/>
            </a:xfrm>
            <a:prstGeom prst="rect">
              <a:avLst/>
            </a:prstGeom>
          </p:spPr>
          <p:txBody>
            <a:bodyPr wrap="none">
              <a:spAutoFit/>
            </a:bodyPr>
            <a:lstStyle/>
            <a:p>
              <a:pPr algn="r"/>
              <a:r>
                <a:rPr lang="en-US" altLang="zh-CN" dirty="0">
                  <a:solidFill>
                    <a:schemeClr val="accent5"/>
                  </a:solidFill>
                  <a:latin typeface="+mn-ea"/>
                </a:rPr>
                <a:t>CLICK ADD TITLE</a:t>
              </a:r>
              <a:endParaRPr lang="zh-CN" altLang="en-US" dirty="0">
                <a:solidFill>
                  <a:schemeClr val="accent5"/>
                </a:solidFill>
                <a:latin typeface="+mn-ea"/>
              </a:endParaRPr>
            </a:p>
          </p:txBody>
        </p:sp>
        <p:sp>
          <p:nvSpPr>
            <p:cNvPr id="68" name="矩形 67"/>
            <p:cNvSpPr/>
            <p:nvPr/>
          </p:nvSpPr>
          <p:spPr>
            <a:xfrm>
              <a:off x="1135479" y="4620695"/>
              <a:ext cx="1903144" cy="927545"/>
            </a:xfrm>
            <a:prstGeom prst="rect">
              <a:avLst/>
            </a:prstGeom>
          </p:spPr>
          <p:txBody>
            <a:bodyPr wrap="square">
              <a:spAutoFit/>
            </a:bodyPr>
            <a:lstStyle/>
            <a:p>
              <a:pPr algn="ct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69" name="组合 68"/>
          <p:cNvGrpSpPr/>
          <p:nvPr/>
        </p:nvGrpSpPr>
        <p:grpSpPr>
          <a:xfrm>
            <a:off x="8410124" y="2354305"/>
            <a:ext cx="2007112" cy="1327584"/>
            <a:chOff x="1135479" y="4289425"/>
            <a:chExt cx="1903144" cy="1258815"/>
          </a:xfrm>
        </p:grpSpPr>
        <p:sp>
          <p:nvSpPr>
            <p:cNvPr id="70" name="矩形 69"/>
            <p:cNvSpPr/>
            <p:nvPr/>
          </p:nvSpPr>
          <p:spPr>
            <a:xfrm>
              <a:off x="1207501" y="4289425"/>
              <a:ext cx="1816665" cy="350201"/>
            </a:xfrm>
            <a:prstGeom prst="rect">
              <a:avLst/>
            </a:prstGeom>
          </p:spPr>
          <p:txBody>
            <a:bodyPr wrap="none">
              <a:spAutoFit/>
            </a:bodyPr>
            <a:lstStyle/>
            <a:p>
              <a:pPr algn="r"/>
              <a:r>
                <a:rPr lang="en-US" altLang="zh-CN" dirty="0">
                  <a:solidFill>
                    <a:schemeClr val="accent6"/>
                  </a:solidFill>
                  <a:latin typeface="+mn-ea"/>
                </a:rPr>
                <a:t>CLICK ADD TITLE</a:t>
              </a:r>
              <a:endParaRPr lang="zh-CN" altLang="en-US" dirty="0">
                <a:solidFill>
                  <a:schemeClr val="accent6"/>
                </a:solidFill>
                <a:latin typeface="+mn-ea"/>
              </a:endParaRPr>
            </a:p>
          </p:txBody>
        </p:sp>
        <p:sp>
          <p:nvSpPr>
            <p:cNvPr id="71" name="矩形 70"/>
            <p:cNvSpPr/>
            <p:nvPr/>
          </p:nvSpPr>
          <p:spPr>
            <a:xfrm>
              <a:off x="1135479" y="4620695"/>
              <a:ext cx="1903144" cy="927545"/>
            </a:xfrm>
            <a:prstGeom prst="rect">
              <a:avLst/>
            </a:prstGeom>
          </p:spPr>
          <p:txBody>
            <a:bodyPr wrap="square">
              <a:spAutoFit/>
            </a:bodyPr>
            <a:lstStyle/>
            <a:p>
              <a:pPr algn="ct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72" name="组合 71"/>
          <p:cNvGrpSpPr/>
          <p:nvPr/>
        </p:nvGrpSpPr>
        <p:grpSpPr>
          <a:xfrm>
            <a:off x="9876745" y="4664391"/>
            <a:ext cx="2007112" cy="1327584"/>
            <a:chOff x="1135479" y="4289425"/>
            <a:chExt cx="1903144" cy="1258815"/>
          </a:xfrm>
        </p:grpSpPr>
        <p:sp>
          <p:nvSpPr>
            <p:cNvPr id="73" name="矩形 72"/>
            <p:cNvSpPr/>
            <p:nvPr/>
          </p:nvSpPr>
          <p:spPr>
            <a:xfrm>
              <a:off x="1207501" y="4289425"/>
              <a:ext cx="1816665" cy="350201"/>
            </a:xfrm>
            <a:prstGeom prst="rect">
              <a:avLst/>
            </a:prstGeom>
          </p:spPr>
          <p:txBody>
            <a:bodyPr wrap="none">
              <a:spAutoFit/>
            </a:bodyPr>
            <a:lstStyle/>
            <a:p>
              <a:pPr algn="r"/>
              <a:r>
                <a:rPr lang="en-US" altLang="zh-CN" dirty="0">
                  <a:solidFill>
                    <a:schemeClr val="accent1"/>
                  </a:solidFill>
                  <a:latin typeface="+mn-ea"/>
                </a:rPr>
                <a:t>CLICK ADD TITLE</a:t>
              </a:r>
              <a:endParaRPr lang="zh-CN" altLang="en-US" dirty="0">
                <a:solidFill>
                  <a:schemeClr val="accent1"/>
                </a:solidFill>
                <a:latin typeface="+mn-ea"/>
              </a:endParaRPr>
            </a:p>
          </p:txBody>
        </p:sp>
        <p:sp>
          <p:nvSpPr>
            <p:cNvPr id="74" name="矩形 73"/>
            <p:cNvSpPr/>
            <p:nvPr/>
          </p:nvSpPr>
          <p:spPr>
            <a:xfrm>
              <a:off x="1135479" y="4620695"/>
              <a:ext cx="1903144" cy="927545"/>
            </a:xfrm>
            <a:prstGeom prst="rect">
              <a:avLst/>
            </a:prstGeom>
          </p:spPr>
          <p:txBody>
            <a:bodyPr wrap="square">
              <a:spAutoFit/>
            </a:bodyPr>
            <a:lstStyle/>
            <a:p>
              <a:pPr algn="ct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6" name="组合 5"/>
          <p:cNvGrpSpPr/>
          <p:nvPr/>
        </p:nvGrpSpPr>
        <p:grpSpPr>
          <a:xfrm>
            <a:off x="7685044" y="3765332"/>
            <a:ext cx="607744" cy="612766"/>
            <a:chOff x="7286625" y="3570288"/>
            <a:chExt cx="576263" cy="581025"/>
          </a:xfrm>
        </p:grpSpPr>
        <p:sp>
          <p:nvSpPr>
            <p:cNvPr id="51" name="Freeform 44"/>
            <p:cNvSpPr>
              <a:spLocks/>
            </p:cNvSpPr>
            <p:nvPr/>
          </p:nvSpPr>
          <p:spPr bwMode="auto">
            <a:xfrm>
              <a:off x="7286625" y="3570288"/>
              <a:ext cx="576263" cy="581025"/>
            </a:xfrm>
            <a:custGeom>
              <a:avLst/>
              <a:gdLst>
                <a:gd name="T0" fmla="*/ 191 w 193"/>
                <a:gd name="T1" fmla="*/ 77 h 193"/>
                <a:gd name="T2" fmla="*/ 97 w 193"/>
                <a:gd name="T3" fmla="*/ 0 h 193"/>
                <a:gd name="T4" fmla="*/ 2 w 193"/>
                <a:gd name="T5" fmla="*/ 77 h 193"/>
                <a:gd name="T6" fmla="*/ 0 w 193"/>
                <a:gd name="T7" fmla="*/ 96 h 193"/>
                <a:gd name="T8" fmla="*/ 2 w 193"/>
                <a:gd name="T9" fmla="*/ 112 h 193"/>
                <a:gd name="T10" fmla="*/ 97 w 193"/>
                <a:gd name="T11" fmla="*/ 193 h 193"/>
                <a:gd name="T12" fmla="*/ 191 w 193"/>
                <a:gd name="T13" fmla="*/ 112 h 193"/>
                <a:gd name="T14" fmla="*/ 193 w 193"/>
                <a:gd name="T15" fmla="*/ 96 h 193"/>
                <a:gd name="T16" fmla="*/ 191 w 193"/>
                <a:gd name="T17" fmla="*/ 77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3">
                  <a:moveTo>
                    <a:pt x="191" y="77"/>
                  </a:moveTo>
                  <a:cubicBezTo>
                    <a:pt x="182" y="33"/>
                    <a:pt x="143" y="0"/>
                    <a:pt x="97" y="0"/>
                  </a:cubicBezTo>
                  <a:cubicBezTo>
                    <a:pt x="50" y="0"/>
                    <a:pt x="11" y="33"/>
                    <a:pt x="2" y="77"/>
                  </a:cubicBezTo>
                  <a:cubicBezTo>
                    <a:pt x="1" y="84"/>
                    <a:pt x="0" y="90"/>
                    <a:pt x="0" y="96"/>
                  </a:cubicBezTo>
                  <a:cubicBezTo>
                    <a:pt x="0" y="102"/>
                    <a:pt x="1" y="107"/>
                    <a:pt x="2" y="112"/>
                  </a:cubicBezTo>
                  <a:cubicBezTo>
                    <a:pt x="9" y="158"/>
                    <a:pt x="49" y="193"/>
                    <a:pt x="97" y="193"/>
                  </a:cubicBezTo>
                  <a:cubicBezTo>
                    <a:pt x="144" y="193"/>
                    <a:pt x="184" y="158"/>
                    <a:pt x="191" y="112"/>
                  </a:cubicBezTo>
                  <a:cubicBezTo>
                    <a:pt x="192" y="107"/>
                    <a:pt x="193" y="102"/>
                    <a:pt x="193" y="96"/>
                  </a:cubicBezTo>
                  <a:cubicBezTo>
                    <a:pt x="193" y="90"/>
                    <a:pt x="192" y="84"/>
                    <a:pt x="191" y="7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76" name="Freeform 172"/>
            <p:cNvSpPr>
              <a:spLocks noChangeAspect="1" noEditPoints="1"/>
            </p:cNvSpPr>
            <p:nvPr/>
          </p:nvSpPr>
          <p:spPr bwMode="auto">
            <a:xfrm>
              <a:off x="7476256" y="3756143"/>
              <a:ext cx="197001" cy="209314"/>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a:effectLst/>
            <a:extLst/>
          </p:spPr>
          <p:txBody>
            <a:bodyPr vert="horz" wrap="square" lIns="96435" tIns="48218" rIns="96435" bIns="48218" numCol="1" anchor="t" anchorCtr="0" compatLnSpc="1">
              <a:prstTxWarp prst="textNoShape">
                <a:avLst/>
              </a:prstTxWarp>
            </a:bodyPr>
            <a:lstStyle/>
            <a:p>
              <a:endParaRPr lang="zh-CN" altLang="en-US"/>
            </a:p>
          </p:txBody>
        </p:sp>
      </p:grpSp>
      <p:grpSp>
        <p:nvGrpSpPr>
          <p:cNvPr id="8" name="组合 7"/>
          <p:cNvGrpSpPr/>
          <p:nvPr/>
        </p:nvGrpSpPr>
        <p:grpSpPr>
          <a:xfrm>
            <a:off x="10502764" y="3656507"/>
            <a:ext cx="755076" cy="763446"/>
            <a:chOff x="9958388" y="3467100"/>
            <a:chExt cx="715963" cy="723900"/>
          </a:xfrm>
        </p:grpSpPr>
        <p:sp>
          <p:nvSpPr>
            <p:cNvPr id="48" name="Freeform 41"/>
            <p:cNvSpPr>
              <a:spLocks/>
            </p:cNvSpPr>
            <p:nvPr/>
          </p:nvSpPr>
          <p:spPr bwMode="auto">
            <a:xfrm>
              <a:off x="9958388" y="3467100"/>
              <a:ext cx="715963" cy="723900"/>
            </a:xfrm>
            <a:custGeom>
              <a:avLst/>
              <a:gdLst>
                <a:gd name="T0" fmla="*/ 120 w 240"/>
                <a:gd name="T1" fmla="*/ 0 h 240"/>
                <a:gd name="T2" fmla="*/ 0 w 240"/>
                <a:gd name="T3" fmla="*/ 111 h 240"/>
                <a:gd name="T4" fmla="*/ 0 w 240"/>
                <a:gd name="T5" fmla="*/ 120 h 240"/>
                <a:gd name="T6" fmla="*/ 3 w 240"/>
                <a:gd name="T7" fmla="*/ 146 h 240"/>
                <a:gd name="T8" fmla="*/ 120 w 240"/>
                <a:gd name="T9" fmla="*/ 240 h 240"/>
                <a:gd name="T10" fmla="*/ 240 w 240"/>
                <a:gd name="T11" fmla="*/ 120 h 240"/>
                <a:gd name="T12" fmla="*/ 120 w 240"/>
                <a:gd name="T13" fmla="*/ 0 h 240"/>
              </a:gdLst>
              <a:ahLst/>
              <a:cxnLst>
                <a:cxn ang="0">
                  <a:pos x="T0" y="T1"/>
                </a:cxn>
                <a:cxn ang="0">
                  <a:pos x="T2" y="T3"/>
                </a:cxn>
                <a:cxn ang="0">
                  <a:pos x="T4" y="T5"/>
                </a:cxn>
                <a:cxn ang="0">
                  <a:pos x="T6" y="T7"/>
                </a:cxn>
                <a:cxn ang="0">
                  <a:pos x="T8" y="T9"/>
                </a:cxn>
                <a:cxn ang="0">
                  <a:pos x="T10" y="T11"/>
                </a:cxn>
                <a:cxn ang="0">
                  <a:pos x="T12" y="T13"/>
                </a:cxn>
              </a:cxnLst>
              <a:rect l="0" t="0" r="r" b="b"/>
              <a:pathLst>
                <a:path w="240" h="240">
                  <a:moveTo>
                    <a:pt x="120" y="0"/>
                  </a:moveTo>
                  <a:cubicBezTo>
                    <a:pt x="57" y="0"/>
                    <a:pt x="5" y="49"/>
                    <a:pt x="0" y="111"/>
                  </a:cubicBezTo>
                  <a:cubicBezTo>
                    <a:pt x="0" y="114"/>
                    <a:pt x="0" y="117"/>
                    <a:pt x="0" y="120"/>
                  </a:cubicBezTo>
                  <a:cubicBezTo>
                    <a:pt x="0" y="129"/>
                    <a:pt x="1" y="138"/>
                    <a:pt x="3" y="146"/>
                  </a:cubicBezTo>
                  <a:cubicBezTo>
                    <a:pt x="15" y="200"/>
                    <a:pt x="63" y="240"/>
                    <a:pt x="120" y="240"/>
                  </a:cubicBezTo>
                  <a:cubicBezTo>
                    <a:pt x="186" y="240"/>
                    <a:pt x="240" y="186"/>
                    <a:pt x="240" y="120"/>
                  </a:cubicBezTo>
                  <a:cubicBezTo>
                    <a:pt x="240" y="54"/>
                    <a:pt x="186" y="0"/>
                    <a:pt x="12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77" name="Freeform 119"/>
            <p:cNvSpPr>
              <a:spLocks noChangeAspect="1" noEditPoints="1"/>
            </p:cNvSpPr>
            <p:nvPr/>
          </p:nvSpPr>
          <p:spPr bwMode="auto">
            <a:xfrm>
              <a:off x="10217869" y="3759698"/>
              <a:ext cx="197001" cy="138705"/>
            </a:xfrm>
            <a:custGeom>
              <a:avLst/>
              <a:gdLst>
                <a:gd name="T0" fmla="*/ 65 w 91"/>
                <a:gd name="T1" fmla="*/ 9 h 64"/>
                <a:gd name="T2" fmla="*/ 34 w 91"/>
                <a:gd name="T3" fmla="*/ 9 h 64"/>
                <a:gd name="T4" fmla="*/ 27 w 91"/>
                <a:gd name="T5" fmla="*/ 0 h 64"/>
                <a:gd name="T6" fmla="*/ 5 w 91"/>
                <a:gd name="T7" fmla="*/ 0 h 64"/>
                <a:gd name="T8" fmla="*/ 0 w 91"/>
                <a:gd name="T9" fmla="*/ 4 h 64"/>
                <a:gd name="T10" fmla="*/ 0 w 91"/>
                <a:gd name="T11" fmla="*/ 50 h 64"/>
                <a:gd name="T12" fmla="*/ 4 w 91"/>
                <a:gd name="T13" fmla="*/ 54 h 64"/>
                <a:gd name="T14" fmla="*/ 14 w 91"/>
                <a:gd name="T15" fmla="*/ 25 h 64"/>
                <a:gd name="T16" fmla="*/ 20 w 91"/>
                <a:gd name="T17" fmla="*/ 18 h 64"/>
                <a:gd name="T18" fmla="*/ 29 w 91"/>
                <a:gd name="T19" fmla="*/ 14 h 64"/>
                <a:gd name="T20" fmla="*/ 60 w 91"/>
                <a:gd name="T21" fmla="*/ 14 h 64"/>
                <a:gd name="T22" fmla="*/ 65 w 91"/>
                <a:gd name="T23" fmla="*/ 9 h 64"/>
                <a:gd name="T24" fmla="*/ 72 w 91"/>
                <a:gd name="T25" fmla="*/ 15 h 64"/>
                <a:gd name="T26" fmla="*/ 66 w 91"/>
                <a:gd name="T27" fmla="*/ 15 h 64"/>
                <a:gd name="T28" fmla="*/ 79 w 91"/>
                <a:gd name="T29" fmla="*/ 1 h 64"/>
                <a:gd name="T30" fmla="*/ 90 w 91"/>
                <a:gd name="T31" fmla="*/ 15 h 64"/>
                <a:gd name="T32" fmla="*/ 85 w 91"/>
                <a:gd name="T33" fmla="*/ 15 h 64"/>
                <a:gd name="T34" fmla="*/ 59 w 91"/>
                <a:gd name="T35" fmla="*/ 36 h 64"/>
                <a:gd name="T36" fmla="*/ 59 w 91"/>
                <a:gd name="T37" fmla="*/ 33 h 64"/>
                <a:gd name="T38" fmla="*/ 72 w 91"/>
                <a:gd name="T39" fmla="*/ 15 h 64"/>
                <a:gd name="T40" fmla="*/ 79 w 91"/>
                <a:gd name="T41" fmla="*/ 64 h 64"/>
                <a:gd name="T42" fmla="*/ 11 w 91"/>
                <a:gd name="T43" fmla="*/ 64 h 64"/>
                <a:gd name="T44" fmla="*/ 22 w 91"/>
                <a:gd name="T45" fmla="*/ 31 h 64"/>
                <a:gd name="T46" fmla="*/ 26 w 91"/>
                <a:gd name="T47" fmla="*/ 26 h 64"/>
                <a:gd name="T48" fmla="*/ 33 w 91"/>
                <a:gd name="T49" fmla="*/ 23 h 64"/>
                <a:gd name="T50" fmla="*/ 63 w 91"/>
                <a:gd name="T51" fmla="*/ 23 h 64"/>
                <a:gd name="T52" fmla="*/ 57 w 91"/>
                <a:gd name="T53" fmla="*/ 28 h 64"/>
                <a:gd name="T54" fmla="*/ 54 w 91"/>
                <a:gd name="T55" fmla="*/ 30 h 64"/>
                <a:gd name="T56" fmla="*/ 54 w 91"/>
                <a:gd name="T57" fmla="*/ 41 h 64"/>
                <a:gd name="T58" fmla="*/ 59 w 91"/>
                <a:gd name="T59" fmla="*/ 41 h 64"/>
                <a:gd name="T60" fmla="*/ 87 w 91"/>
                <a:gd name="T61" fmla="*/ 23 h 64"/>
                <a:gd name="T62" fmla="*/ 89 w 91"/>
                <a:gd name="T63" fmla="*/ 24 h 64"/>
                <a:gd name="T64" fmla="*/ 91 w 91"/>
                <a:gd name="T65" fmla="*/ 25 h 64"/>
                <a:gd name="T66" fmla="*/ 91 w 91"/>
                <a:gd name="T67" fmla="*/ 28 h 64"/>
                <a:gd name="T68" fmla="*/ 91 w 91"/>
                <a:gd name="T69" fmla="*/ 30 h 64"/>
                <a:gd name="T70" fmla="*/ 79 w 91"/>
                <a:gd name="T71"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1" h="64">
                  <a:moveTo>
                    <a:pt x="65" y="9"/>
                  </a:moveTo>
                  <a:cubicBezTo>
                    <a:pt x="34" y="9"/>
                    <a:pt x="34" y="9"/>
                    <a:pt x="34" y="9"/>
                  </a:cubicBezTo>
                  <a:cubicBezTo>
                    <a:pt x="27" y="0"/>
                    <a:pt x="27" y="0"/>
                    <a:pt x="27" y="0"/>
                  </a:cubicBezTo>
                  <a:cubicBezTo>
                    <a:pt x="5" y="0"/>
                    <a:pt x="5" y="0"/>
                    <a:pt x="5" y="0"/>
                  </a:cubicBezTo>
                  <a:cubicBezTo>
                    <a:pt x="2" y="0"/>
                    <a:pt x="0" y="2"/>
                    <a:pt x="0" y="4"/>
                  </a:cubicBezTo>
                  <a:cubicBezTo>
                    <a:pt x="0" y="50"/>
                    <a:pt x="0" y="50"/>
                    <a:pt x="0" y="50"/>
                  </a:cubicBezTo>
                  <a:cubicBezTo>
                    <a:pt x="0" y="52"/>
                    <a:pt x="2" y="54"/>
                    <a:pt x="4" y="54"/>
                  </a:cubicBezTo>
                  <a:cubicBezTo>
                    <a:pt x="14" y="25"/>
                    <a:pt x="14" y="25"/>
                    <a:pt x="14" y="25"/>
                  </a:cubicBezTo>
                  <a:cubicBezTo>
                    <a:pt x="15" y="22"/>
                    <a:pt x="17" y="20"/>
                    <a:pt x="20" y="18"/>
                  </a:cubicBezTo>
                  <a:cubicBezTo>
                    <a:pt x="22" y="16"/>
                    <a:pt x="26" y="14"/>
                    <a:pt x="29" y="14"/>
                  </a:cubicBezTo>
                  <a:cubicBezTo>
                    <a:pt x="60" y="14"/>
                    <a:pt x="60" y="14"/>
                    <a:pt x="60" y="14"/>
                  </a:cubicBezTo>
                  <a:cubicBezTo>
                    <a:pt x="65" y="9"/>
                    <a:pt x="65" y="9"/>
                    <a:pt x="65" y="9"/>
                  </a:cubicBezTo>
                  <a:close/>
                  <a:moveTo>
                    <a:pt x="72" y="15"/>
                  </a:moveTo>
                  <a:cubicBezTo>
                    <a:pt x="66" y="15"/>
                    <a:pt x="66" y="15"/>
                    <a:pt x="66" y="15"/>
                  </a:cubicBezTo>
                  <a:cubicBezTo>
                    <a:pt x="79" y="1"/>
                    <a:pt x="79" y="1"/>
                    <a:pt x="79" y="1"/>
                  </a:cubicBezTo>
                  <a:cubicBezTo>
                    <a:pt x="90" y="15"/>
                    <a:pt x="90" y="15"/>
                    <a:pt x="90" y="15"/>
                  </a:cubicBezTo>
                  <a:cubicBezTo>
                    <a:pt x="85" y="15"/>
                    <a:pt x="85" y="15"/>
                    <a:pt x="85" y="15"/>
                  </a:cubicBezTo>
                  <a:cubicBezTo>
                    <a:pt x="82" y="28"/>
                    <a:pt x="72" y="35"/>
                    <a:pt x="59" y="36"/>
                  </a:cubicBezTo>
                  <a:cubicBezTo>
                    <a:pt x="59" y="33"/>
                    <a:pt x="59" y="33"/>
                    <a:pt x="59" y="33"/>
                  </a:cubicBezTo>
                  <a:cubicBezTo>
                    <a:pt x="66" y="29"/>
                    <a:pt x="70" y="23"/>
                    <a:pt x="72" y="15"/>
                  </a:cubicBezTo>
                  <a:close/>
                  <a:moveTo>
                    <a:pt x="79" y="64"/>
                  </a:moveTo>
                  <a:cubicBezTo>
                    <a:pt x="11" y="64"/>
                    <a:pt x="11" y="64"/>
                    <a:pt x="11" y="64"/>
                  </a:cubicBezTo>
                  <a:cubicBezTo>
                    <a:pt x="22" y="31"/>
                    <a:pt x="22" y="31"/>
                    <a:pt x="22" y="31"/>
                  </a:cubicBezTo>
                  <a:cubicBezTo>
                    <a:pt x="23" y="29"/>
                    <a:pt x="24" y="27"/>
                    <a:pt x="26" y="26"/>
                  </a:cubicBezTo>
                  <a:cubicBezTo>
                    <a:pt x="28" y="24"/>
                    <a:pt x="31" y="23"/>
                    <a:pt x="33" y="23"/>
                  </a:cubicBezTo>
                  <a:cubicBezTo>
                    <a:pt x="63" y="23"/>
                    <a:pt x="63" y="23"/>
                    <a:pt x="63" y="23"/>
                  </a:cubicBezTo>
                  <a:cubicBezTo>
                    <a:pt x="61" y="25"/>
                    <a:pt x="59" y="27"/>
                    <a:pt x="57" y="28"/>
                  </a:cubicBezTo>
                  <a:cubicBezTo>
                    <a:pt x="54" y="30"/>
                    <a:pt x="54" y="30"/>
                    <a:pt x="54" y="30"/>
                  </a:cubicBezTo>
                  <a:cubicBezTo>
                    <a:pt x="54" y="41"/>
                    <a:pt x="54" y="41"/>
                    <a:pt x="54" y="41"/>
                  </a:cubicBezTo>
                  <a:cubicBezTo>
                    <a:pt x="59" y="41"/>
                    <a:pt x="59" y="41"/>
                    <a:pt x="59" y="41"/>
                  </a:cubicBezTo>
                  <a:cubicBezTo>
                    <a:pt x="72" y="40"/>
                    <a:pt x="82" y="34"/>
                    <a:pt x="87" y="23"/>
                  </a:cubicBezTo>
                  <a:cubicBezTo>
                    <a:pt x="88" y="23"/>
                    <a:pt x="88" y="24"/>
                    <a:pt x="89" y="24"/>
                  </a:cubicBezTo>
                  <a:cubicBezTo>
                    <a:pt x="89" y="24"/>
                    <a:pt x="90" y="25"/>
                    <a:pt x="91" y="25"/>
                  </a:cubicBezTo>
                  <a:cubicBezTo>
                    <a:pt x="91" y="26"/>
                    <a:pt x="91" y="27"/>
                    <a:pt x="91" y="28"/>
                  </a:cubicBezTo>
                  <a:cubicBezTo>
                    <a:pt x="91" y="28"/>
                    <a:pt x="91" y="29"/>
                    <a:pt x="91" y="30"/>
                  </a:cubicBezTo>
                  <a:lnTo>
                    <a:pt x="79" y="64"/>
                  </a:lnTo>
                  <a:close/>
                </a:path>
              </a:pathLst>
            </a:custGeom>
            <a:solidFill>
              <a:schemeClr val="bg1"/>
            </a:solidFill>
            <a:ln>
              <a:noFill/>
            </a:ln>
            <a:extLst/>
          </p:spPr>
          <p:txBody>
            <a:bodyPr vert="horz" wrap="square" lIns="96435" tIns="48218" rIns="96435" bIns="48218" numCol="1" anchor="t" anchorCtr="0" compatLnSpc="1">
              <a:prstTxWarp prst="textNoShape">
                <a:avLst/>
              </a:prstTxWarp>
            </a:bodyPr>
            <a:lstStyle/>
            <a:p>
              <a:endParaRPr lang="zh-CN" altLang="en-US"/>
            </a:p>
          </p:txBody>
        </p:sp>
      </p:grpSp>
      <p:grpSp>
        <p:nvGrpSpPr>
          <p:cNvPr id="7" name="组合 6"/>
          <p:cNvGrpSpPr/>
          <p:nvPr/>
        </p:nvGrpSpPr>
        <p:grpSpPr>
          <a:xfrm>
            <a:off x="9111483" y="3765332"/>
            <a:ext cx="604396" cy="612766"/>
            <a:chOff x="8639175" y="3570288"/>
            <a:chExt cx="573088" cy="581025"/>
          </a:xfrm>
        </p:grpSpPr>
        <p:sp>
          <p:nvSpPr>
            <p:cNvPr id="52" name="Freeform 45"/>
            <p:cNvSpPr>
              <a:spLocks/>
            </p:cNvSpPr>
            <p:nvPr/>
          </p:nvSpPr>
          <p:spPr bwMode="auto">
            <a:xfrm>
              <a:off x="8639175" y="3570288"/>
              <a:ext cx="573088" cy="581025"/>
            </a:xfrm>
            <a:custGeom>
              <a:avLst/>
              <a:gdLst>
                <a:gd name="T0" fmla="*/ 190 w 192"/>
                <a:gd name="T1" fmla="*/ 77 h 193"/>
                <a:gd name="T2" fmla="*/ 96 w 192"/>
                <a:gd name="T3" fmla="*/ 0 h 193"/>
                <a:gd name="T4" fmla="*/ 2 w 192"/>
                <a:gd name="T5" fmla="*/ 77 h 193"/>
                <a:gd name="T6" fmla="*/ 0 w 192"/>
                <a:gd name="T7" fmla="*/ 96 h 193"/>
                <a:gd name="T8" fmla="*/ 1 w 192"/>
                <a:gd name="T9" fmla="*/ 112 h 193"/>
                <a:gd name="T10" fmla="*/ 96 w 192"/>
                <a:gd name="T11" fmla="*/ 193 h 193"/>
                <a:gd name="T12" fmla="*/ 191 w 192"/>
                <a:gd name="T13" fmla="*/ 112 h 193"/>
                <a:gd name="T14" fmla="*/ 192 w 192"/>
                <a:gd name="T15" fmla="*/ 96 h 193"/>
                <a:gd name="T16" fmla="*/ 190 w 192"/>
                <a:gd name="T17" fmla="*/ 77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3">
                  <a:moveTo>
                    <a:pt x="190" y="77"/>
                  </a:moveTo>
                  <a:cubicBezTo>
                    <a:pt x="182" y="33"/>
                    <a:pt x="143" y="0"/>
                    <a:pt x="96" y="0"/>
                  </a:cubicBezTo>
                  <a:cubicBezTo>
                    <a:pt x="50" y="0"/>
                    <a:pt x="11" y="33"/>
                    <a:pt x="2" y="77"/>
                  </a:cubicBezTo>
                  <a:cubicBezTo>
                    <a:pt x="1" y="84"/>
                    <a:pt x="0" y="90"/>
                    <a:pt x="0" y="96"/>
                  </a:cubicBezTo>
                  <a:cubicBezTo>
                    <a:pt x="0" y="102"/>
                    <a:pt x="0" y="107"/>
                    <a:pt x="1" y="112"/>
                  </a:cubicBezTo>
                  <a:cubicBezTo>
                    <a:pt x="9" y="158"/>
                    <a:pt x="48" y="193"/>
                    <a:pt x="96" y="193"/>
                  </a:cubicBezTo>
                  <a:cubicBezTo>
                    <a:pt x="144" y="193"/>
                    <a:pt x="184" y="158"/>
                    <a:pt x="191" y="112"/>
                  </a:cubicBezTo>
                  <a:cubicBezTo>
                    <a:pt x="192" y="107"/>
                    <a:pt x="192" y="102"/>
                    <a:pt x="192" y="96"/>
                  </a:cubicBezTo>
                  <a:cubicBezTo>
                    <a:pt x="192" y="90"/>
                    <a:pt x="192" y="84"/>
                    <a:pt x="190" y="77"/>
                  </a:cubicBezTo>
                  <a:close/>
                </a:path>
              </a:pathLst>
            </a:cu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78" name="Freeform 157"/>
            <p:cNvSpPr>
              <a:spLocks noChangeAspect="1" noEditPoints="1"/>
            </p:cNvSpPr>
            <p:nvPr/>
          </p:nvSpPr>
          <p:spPr bwMode="auto">
            <a:xfrm>
              <a:off x="8827219" y="3752126"/>
              <a:ext cx="197001" cy="217349"/>
            </a:xfrm>
            <a:custGeom>
              <a:avLst/>
              <a:gdLst>
                <a:gd name="T0" fmla="*/ 25 w 99"/>
                <a:gd name="T1" fmla="*/ 58 h 109"/>
                <a:gd name="T2" fmla="*/ 15 w 99"/>
                <a:gd name="T3" fmla="*/ 61 h 109"/>
                <a:gd name="T4" fmla="*/ 51 w 99"/>
                <a:gd name="T5" fmla="*/ 55 h 109"/>
                <a:gd name="T6" fmla="*/ 63 w 99"/>
                <a:gd name="T7" fmla="*/ 46 h 109"/>
                <a:gd name="T8" fmla="*/ 56 w 99"/>
                <a:gd name="T9" fmla="*/ 59 h 109"/>
                <a:gd name="T10" fmla="*/ 51 w 99"/>
                <a:gd name="T11" fmla="*/ 67 h 109"/>
                <a:gd name="T12" fmla="*/ 46 w 99"/>
                <a:gd name="T13" fmla="*/ 57 h 109"/>
                <a:gd name="T14" fmla="*/ 38 w 99"/>
                <a:gd name="T15" fmla="*/ 37 h 109"/>
                <a:gd name="T16" fmla="*/ 51 w 99"/>
                <a:gd name="T17" fmla="*/ 55 h 109"/>
                <a:gd name="T18" fmla="*/ 42 w 99"/>
                <a:gd name="T19" fmla="*/ 33 h 109"/>
                <a:gd name="T20" fmla="*/ 42 w 99"/>
                <a:gd name="T21" fmla="*/ 0 h 109"/>
                <a:gd name="T22" fmla="*/ 15 w 99"/>
                <a:gd name="T23" fmla="*/ 25 h 109"/>
                <a:gd name="T24" fmla="*/ 15 w 99"/>
                <a:gd name="T25" fmla="*/ 94 h 109"/>
                <a:gd name="T26" fmla="*/ 84 w 99"/>
                <a:gd name="T27" fmla="*/ 94 h 109"/>
                <a:gd name="T28" fmla="*/ 97 w 99"/>
                <a:gd name="T29" fmla="*/ 73 h 109"/>
                <a:gd name="T30" fmla="*/ 85 w 99"/>
                <a:gd name="T31" fmla="*/ 71 h 109"/>
                <a:gd name="T32" fmla="*/ 49 w 99"/>
                <a:gd name="T33" fmla="*/ 97 h 109"/>
                <a:gd name="T34" fmla="*/ 12 w 99"/>
                <a:gd name="T35" fmla="*/ 60 h 109"/>
                <a:gd name="T36" fmla="*/ 42 w 99"/>
                <a:gd name="T37" fmla="*/ 22 h 109"/>
                <a:gd name="T38" fmla="*/ 85 w 99"/>
                <a:gd name="T39" fmla="*/ 47 h 109"/>
                <a:gd name="T40" fmla="*/ 95 w 99"/>
                <a:gd name="T41" fmla="*/ 41 h 109"/>
                <a:gd name="T42" fmla="*/ 98 w 99"/>
                <a:gd name="T43" fmla="*/ 53 h 109"/>
                <a:gd name="T44" fmla="*/ 87 w 99"/>
                <a:gd name="T45" fmla="*/ 56 h 109"/>
                <a:gd name="T46" fmla="*/ 87 w 99"/>
                <a:gd name="T47" fmla="*/ 67 h 109"/>
                <a:gd name="T48" fmla="*/ 87 w 99"/>
                <a:gd name="T49" fmla="*/ 59 h 109"/>
                <a:gd name="T50" fmla="*/ 99 w 99"/>
                <a:gd name="T51" fmla="*/ 57 h 109"/>
                <a:gd name="T52" fmla="*/ 99 w 99"/>
                <a:gd name="T53" fmla="*/ 60 h 109"/>
                <a:gd name="T54" fmla="*/ 97 w 99"/>
                <a:gd name="T55" fmla="*/ 71 h 109"/>
                <a:gd name="T56" fmla="*/ 87 w 99"/>
                <a:gd name="T57" fmla="*/ 67 h 109"/>
                <a:gd name="T58" fmla="*/ 80 w 99"/>
                <a:gd name="T59" fmla="*/ 37 h 109"/>
                <a:gd name="T60" fmla="*/ 88 w 99"/>
                <a:gd name="T61" fmla="*/ 28 h 109"/>
                <a:gd name="T62" fmla="*/ 94 w 99"/>
                <a:gd name="T63" fmla="*/ 38 h 109"/>
                <a:gd name="T64" fmla="*/ 84 w 99"/>
                <a:gd name="T65" fmla="*/ 44 h 109"/>
                <a:gd name="T66" fmla="*/ 77 w 99"/>
                <a:gd name="T67" fmla="*/ 34 h 109"/>
                <a:gd name="T68" fmla="*/ 71 w 99"/>
                <a:gd name="T69" fmla="*/ 28 h 109"/>
                <a:gd name="T70" fmla="*/ 76 w 99"/>
                <a:gd name="T71" fmla="*/ 18 h 109"/>
                <a:gd name="T72" fmla="*/ 84 w 99"/>
                <a:gd name="T73" fmla="*/ 25 h 109"/>
                <a:gd name="T74" fmla="*/ 86 w 99"/>
                <a:gd name="T75" fmla="*/ 27 h 109"/>
                <a:gd name="T76" fmla="*/ 50 w 99"/>
                <a:gd name="T77" fmla="*/ 93 h 109"/>
                <a:gd name="T78" fmla="*/ 53 w 99"/>
                <a:gd name="T79" fmla="*/ 83 h 109"/>
                <a:gd name="T80" fmla="*/ 50 w 99"/>
                <a:gd name="T81" fmla="*/ 93 h 109"/>
                <a:gd name="T82" fmla="*/ 67 w 99"/>
                <a:gd name="T83" fmla="*/ 76 h 109"/>
                <a:gd name="T84" fmla="*/ 77 w 99"/>
                <a:gd name="T85" fmla="*/ 81 h 109"/>
                <a:gd name="T86" fmla="*/ 25 w 99"/>
                <a:gd name="T87" fmla="*/ 83 h 109"/>
                <a:gd name="T88" fmla="*/ 34 w 99"/>
                <a:gd name="T89" fmla="*/ 78 h 109"/>
                <a:gd name="T90" fmla="*/ 25 w 99"/>
                <a:gd name="T91" fmla="*/ 83 h 109"/>
                <a:gd name="T92" fmla="*/ 33 w 99"/>
                <a:gd name="T93" fmla="*/ 40 h 109"/>
                <a:gd name="T94" fmla="*/ 23 w 99"/>
                <a:gd name="T95" fmla="*/ 36 h 109"/>
                <a:gd name="T96" fmla="*/ 75 w 99"/>
                <a:gd name="T97" fmla="*/ 34 h 109"/>
                <a:gd name="T98" fmla="*/ 66 w 99"/>
                <a:gd name="T99" fmla="*/ 39 h 109"/>
                <a:gd name="T100" fmla="*/ 75 w 99"/>
                <a:gd name="T101" fmla="*/ 34 h 109"/>
                <a:gd name="T102" fmla="*/ 75 w 99"/>
                <a:gd name="T103" fmla="*/ 59 h 109"/>
                <a:gd name="T104" fmla="*/ 85 w 99"/>
                <a:gd name="T10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solidFill>
              <a:schemeClr val="bg1"/>
            </a:solidFill>
            <a:ln>
              <a:noFill/>
            </a:ln>
            <a:extLst/>
          </p:spPr>
          <p:txBody>
            <a:bodyPr vert="horz" wrap="square" lIns="96435" tIns="48218" rIns="96435" bIns="4821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p>
          </p:txBody>
        </p:sp>
      </p:grpSp>
      <p:grpSp>
        <p:nvGrpSpPr>
          <p:cNvPr id="3" name="组合 2"/>
          <p:cNvGrpSpPr/>
          <p:nvPr/>
        </p:nvGrpSpPr>
        <p:grpSpPr>
          <a:xfrm>
            <a:off x="3285181" y="3765332"/>
            <a:ext cx="604396" cy="612766"/>
            <a:chOff x="3114675" y="3570288"/>
            <a:chExt cx="573088" cy="581025"/>
          </a:xfrm>
        </p:grpSpPr>
        <p:sp>
          <p:nvSpPr>
            <p:cNvPr id="49" name="Freeform 42"/>
            <p:cNvSpPr>
              <a:spLocks/>
            </p:cNvSpPr>
            <p:nvPr/>
          </p:nvSpPr>
          <p:spPr bwMode="auto">
            <a:xfrm>
              <a:off x="3114675" y="3570288"/>
              <a:ext cx="573088" cy="581025"/>
            </a:xfrm>
            <a:custGeom>
              <a:avLst/>
              <a:gdLst>
                <a:gd name="T0" fmla="*/ 190 w 192"/>
                <a:gd name="T1" fmla="*/ 77 h 193"/>
                <a:gd name="T2" fmla="*/ 96 w 192"/>
                <a:gd name="T3" fmla="*/ 0 h 193"/>
                <a:gd name="T4" fmla="*/ 2 w 192"/>
                <a:gd name="T5" fmla="*/ 77 h 193"/>
                <a:gd name="T6" fmla="*/ 0 w 192"/>
                <a:gd name="T7" fmla="*/ 96 h 193"/>
                <a:gd name="T8" fmla="*/ 1 w 192"/>
                <a:gd name="T9" fmla="*/ 112 h 193"/>
                <a:gd name="T10" fmla="*/ 96 w 192"/>
                <a:gd name="T11" fmla="*/ 193 h 193"/>
                <a:gd name="T12" fmla="*/ 191 w 192"/>
                <a:gd name="T13" fmla="*/ 112 h 193"/>
                <a:gd name="T14" fmla="*/ 192 w 192"/>
                <a:gd name="T15" fmla="*/ 96 h 193"/>
                <a:gd name="T16" fmla="*/ 190 w 192"/>
                <a:gd name="T17" fmla="*/ 77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3">
                  <a:moveTo>
                    <a:pt x="190" y="77"/>
                  </a:moveTo>
                  <a:cubicBezTo>
                    <a:pt x="181" y="33"/>
                    <a:pt x="142" y="0"/>
                    <a:pt x="96" y="0"/>
                  </a:cubicBezTo>
                  <a:cubicBezTo>
                    <a:pt x="49" y="0"/>
                    <a:pt x="10" y="33"/>
                    <a:pt x="2" y="77"/>
                  </a:cubicBezTo>
                  <a:cubicBezTo>
                    <a:pt x="0" y="84"/>
                    <a:pt x="0" y="90"/>
                    <a:pt x="0" y="96"/>
                  </a:cubicBezTo>
                  <a:cubicBezTo>
                    <a:pt x="0" y="102"/>
                    <a:pt x="0" y="107"/>
                    <a:pt x="1" y="112"/>
                  </a:cubicBezTo>
                  <a:cubicBezTo>
                    <a:pt x="8" y="158"/>
                    <a:pt x="48" y="193"/>
                    <a:pt x="96" y="193"/>
                  </a:cubicBezTo>
                  <a:cubicBezTo>
                    <a:pt x="144" y="193"/>
                    <a:pt x="183" y="158"/>
                    <a:pt x="191" y="112"/>
                  </a:cubicBezTo>
                  <a:cubicBezTo>
                    <a:pt x="191" y="107"/>
                    <a:pt x="192" y="102"/>
                    <a:pt x="192" y="96"/>
                  </a:cubicBezTo>
                  <a:cubicBezTo>
                    <a:pt x="192" y="90"/>
                    <a:pt x="191" y="84"/>
                    <a:pt x="190" y="7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79" name="组合 78"/>
            <p:cNvGrpSpPr>
              <a:grpSpLocks noChangeAspect="1"/>
            </p:cNvGrpSpPr>
            <p:nvPr/>
          </p:nvGrpSpPr>
          <p:grpSpPr>
            <a:xfrm>
              <a:off x="3302719" y="3762657"/>
              <a:ext cx="197001" cy="196287"/>
              <a:chOff x="3618897" y="2279040"/>
              <a:chExt cx="706229" cy="703668"/>
            </a:xfrm>
            <a:solidFill>
              <a:schemeClr val="bg1"/>
            </a:solidFill>
          </p:grpSpPr>
          <p:sp>
            <p:nvSpPr>
              <p:cNvPr id="80"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81"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82" name="Freeform 11"/>
              <p:cNvSpPr>
                <a:spLocks/>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grpSp>
      </p:grpSp>
      <p:grpSp>
        <p:nvGrpSpPr>
          <p:cNvPr id="5" name="组合 4"/>
          <p:cNvGrpSpPr/>
          <p:nvPr/>
        </p:nvGrpSpPr>
        <p:grpSpPr>
          <a:xfrm>
            <a:off x="6171545" y="3656507"/>
            <a:ext cx="755076" cy="763446"/>
            <a:chOff x="5851525" y="3467100"/>
            <a:chExt cx="715963" cy="723900"/>
          </a:xfrm>
        </p:grpSpPr>
        <p:sp>
          <p:nvSpPr>
            <p:cNvPr id="47" name="Freeform 40"/>
            <p:cNvSpPr>
              <a:spLocks/>
            </p:cNvSpPr>
            <p:nvPr/>
          </p:nvSpPr>
          <p:spPr bwMode="auto">
            <a:xfrm>
              <a:off x="5851525" y="3467100"/>
              <a:ext cx="715963" cy="723900"/>
            </a:xfrm>
            <a:custGeom>
              <a:avLst/>
              <a:gdLst>
                <a:gd name="T0" fmla="*/ 240 w 240"/>
                <a:gd name="T1" fmla="*/ 111 h 240"/>
                <a:gd name="T2" fmla="*/ 120 w 240"/>
                <a:gd name="T3" fmla="*/ 0 h 240"/>
                <a:gd name="T4" fmla="*/ 0 w 240"/>
                <a:gd name="T5" fmla="*/ 111 h 240"/>
                <a:gd name="T6" fmla="*/ 0 w 240"/>
                <a:gd name="T7" fmla="*/ 120 h 240"/>
                <a:gd name="T8" fmla="*/ 3 w 240"/>
                <a:gd name="T9" fmla="*/ 146 h 240"/>
                <a:gd name="T10" fmla="*/ 120 w 240"/>
                <a:gd name="T11" fmla="*/ 240 h 240"/>
                <a:gd name="T12" fmla="*/ 237 w 240"/>
                <a:gd name="T13" fmla="*/ 146 h 240"/>
                <a:gd name="T14" fmla="*/ 240 w 240"/>
                <a:gd name="T15" fmla="*/ 120 h 240"/>
                <a:gd name="T16" fmla="*/ 240 w 240"/>
                <a:gd name="T17" fmla="*/ 11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240">
                  <a:moveTo>
                    <a:pt x="240" y="111"/>
                  </a:moveTo>
                  <a:cubicBezTo>
                    <a:pt x="236" y="49"/>
                    <a:pt x="184" y="0"/>
                    <a:pt x="120" y="0"/>
                  </a:cubicBezTo>
                  <a:cubicBezTo>
                    <a:pt x="57" y="0"/>
                    <a:pt x="5" y="49"/>
                    <a:pt x="0" y="111"/>
                  </a:cubicBezTo>
                  <a:cubicBezTo>
                    <a:pt x="0" y="114"/>
                    <a:pt x="0" y="117"/>
                    <a:pt x="0" y="120"/>
                  </a:cubicBezTo>
                  <a:cubicBezTo>
                    <a:pt x="0" y="129"/>
                    <a:pt x="1" y="138"/>
                    <a:pt x="3" y="146"/>
                  </a:cubicBezTo>
                  <a:cubicBezTo>
                    <a:pt x="15" y="200"/>
                    <a:pt x="63" y="240"/>
                    <a:pt x="120" y="240"/>
                  </a:cubicBezTo>
                  <a:cubicBezTo>
                    <a:pt x="178" y="240"/>
                    <a:pt x="226" y="200"/>
                    <a:pt x="237" y="146"/>
                  </a:cubicBezTo>
                  <a:cubicBezTo>
                    <a:pt x="239" y="138"/>
                    <a:pt x="240" y="129"/>
                    <a:pt x="240" y="120"/>
                  </a:cubicBezTo>
                  <a:cubicBezTo>
                    <a:pt x="240" y="117"/>
                    <a:pt x="240" y="114"/>
                    <a:pt x="240" y="111"/>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83" name="组合 82"/>
            <p:cNvGrpSpPr>
              <a:grpSpLocks noChangeAspect="1"/>
            </p:cNvGrpSpPr>
            <p:nvPr/>
          </p:nvGrpSpPr>
          <p:grpSpPr>
            <a:xfrm>
              <a:off x="6111005" y="3696276"/>
              <a:ext cx="197002" cy="265549"/>
              <a:chOff x="3722033" y="3714538"/>
              <a:chExt cx="500321" cy="674410"/>
            </a:xfrm>
            <a:solidFill>
              <a:schemeClr val="bg1"/>
            </a:solidFill>
          </p:grpSpPr>
          <p:sp>
            <p:nvSpPr>
              <p:cNvPr id="84"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85"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86"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grpSp>
      </p:grpSp>
      <p:grpSp>
        <p:nvGrpSpPr>
          <p:cNvPr id="4" name="组合 3"/>
          <p:cNvGrpSpPr/>
          <p:nvPr/>
        </p:nvGrpSpPr>
        <p:grpSpPr>
          <a:xfrm>
            <a:off x="4768545" y="3765332"/>
            <a:ext cx="606069" cy="612766"/>
            <a:chOff x="4521200" y="3570288"/>
            <a:chExt cx="574675" cy="581025"/>
          </a:xfrm>
        </p:grpSpPr>
        <p:sp>
          <p:nvSpPr>
            <p:cNvPr id="50" name="Freeform 43"/>
            <p:cNvSpPr>
              <a:spLocks/>
            </p:cNvSpPr>
            <p:nvPr/>
          </p:nvSpPr>
          <p:spPr bwMode="auto">
            <a:xfrm>
              <a:off x="4521200" y="3570288"/>
              <a:ext cx="574675" cy="581025"/>
            </a:xfrm>
            <a:custGeom>
              <a:avLst/>
              <a:gdLst>
                <a:gd name="T0" fmla="*/ 191 w 193"/>
                <a:gd name="T1" fmla="*/ 77 h 193"/>
                <a:gd name="T2" fmla="*/ 96 w 193"/>
                <a:gd name="T3" fmla="*/ 0 h 193"/>
                <a:gd name="T4" fmla="*/ 2 w 193"/>
                <a:gd name="T5" fmla="*/ 77 h 193"/>
                <a:gd name="T6" fmla="*/ 0 w 193"/>
                <a:gd name="T7" fmla="*/ 96 h 193"/>
                <a:gd name="T8" fmla="*/ 2 w 193"/>
                <a:gd name="T9" fmla="*/ 112 h 193"/>
                <a:gd name="T10" fmla="*/ 96 w 193"/>
                <a:gd name="T11" fmla="*/ 193 h 193"/>
                <a:gd name="T12" fmla="*/ 191 w 193"/>
                <a:gd name="T13" fmla="*/ 112 h 193"/>
                <a:gd name="T14" fmla="*/ 193 w 193"/>
                <a:gd name="T15" fmla="*/ 96 h 193"/>
                <a:gd name="T16" fmla="*/ 191 w 193"/>
                <a:gd name="T17" fmla="*/ 77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3">
                  <a:moveTo>
                    <a:pt x="191" y="77"/>
                  </a:moveTo>
                  <a:cubicBezTo>
                    <a:pt x="182" y="33"/>
                    <a:pt x="143" y="0"/>
                    <a:pt x="96" y="0"/>
                  </a:cubicBezTo>
                  <a:cubicBezTo>
                    <a:pt x="50" y="0"/>
                    <a:pt x="11" y="33"/>
                    <a:pt x="2" y="77"/>
                  </a:cubicBezTo>
                  <a:cubicBezTo>
                    <a:pt x="1" y="84"/>
                    <a:pt x="0" y="90"/>
                    <a:pt x="0" y="96"/>
                  </a:cubicBezTo>
                  <a:cubicBezTo>
                    <a:pt x="0" y="102"/>
                    <a:pt x="1" y="107"/>
                    <a:pt x="2" y="112"/>
                  </a:cubicBezTo>
                  <a:cubicBezTo>
                    <a:pt x="9" y="158"/>
                    <a:pt x="49" y="193"/>
                    <a:pt x="96" y="193"/>
                  </a:cubicBezTo>
                  <a:cubicBezTo>
                    <a:pt x="144" y="193"/>
                    <a:pt x="184" y="158"/>
                    <a:pt x="191" y="112"/>
                  </a:cubicBezTo>
                  <a:cubicBezTo>
                    <a:pt x="192" y="107"/>
                    <a:pt x="193" y="102"/>
                    <a:pt x="193" y="96"/>
                  </a:cubicBezTo>
                  <a:cubicBezTo>
                    <a:pt x="193" y="90"/>
                    <a:pt x="192" y="84"/>
                    <a:pt x="191" y="77"/>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87" name="组合 86"/>
            <p:cNvGrpSpPr>
              <a:grpSpLocks noChangeAspect="1"/>
            </p:cNvGrpSpPr>
            <p:nvPr/>
          </p:nvGrpSpPr>
          <p:grpSpPr>
            <a:xfrm>
              <a:off x="4710037" y="3776988"/>
              <a:ext cx="197001" cy="167624"/>
              <a:chOff x="7909299" y="3772690"/>
              <a:chExt cx="667095" cy="567616"/>
            </a:xfrm>
            <a:solidFill>
              <a:schemeClr val="bg1"/>
            </a:solidFill>
          </p:grpSpPr>
          <p:sp>
            <p:nvSpPr>
              <p:cNvPr id="88"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89"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grpSp>
      </p:grpSp>
      <p:grpSp>
        <p:nvGrpSpPr>
          <p:cNvPr id="2" name="组合 1"/>
          <p:cNvGrpSpPr/>
          <p:nvPr/>
        </p:nvGrpSpPr>
        <p:grpSpPr>
          <a:xfrm>
            <a:off x="1661184" y="3656507"/>
            <a:ext cx="755076" cy="763446"/>
            <a:chOff x="1574800" y="3467100"/>
            <a:chExt cx="715963" cy="723900"/>
          </a:xfrm>
        </p:grpSpPr>
        <p:sp>
          <p:nvSpPr>
            <p:cNvPr id="46" name="Freeform 39"/>
            <p:cNvSpPr>
              <a:spLocks/>
            </p:cNvSpPr>
            <p:nvPr/>
          </p:nvSpPr>
          <p:spPr bwMode="auto">
            <a:xfrm>
              <a:off x="1574800" y="3467100"/>
              <a:ext cx="715963" cy="723900"/>
            </a:xfrm>
            <a:custGeom>
              <a:avLst/>
              <a:gdLst>
                <a:gd name="T0" fmla="*/ 240 w 240"/>
                <a:gd name="T1" fmla="*/ 111 h 240"/>
                <a:gd name="T2" fmla="*/ 120 w 240"/>
                <a:gd name="T3" fmla="*/ 0 h 240"/>
                <a:gd name="T4" fmla="*/ 0 w 240"/>
                <a:gd name="T5" fmla="*/ 120 h 240"/>
                <a:gd name="T6" fmla="*/ 120 w 240"/>
                <a:gd name="T7" fmla="*/ 240 h 240"/>
                <a:gd name="T8" fmla="*/ 238 w 240"/>
                <a:gd name="T9" fmla="*/ 146 h 240"/>
                <a:gd name="T10" fmla="*/ 240 w 240"/>
                <a:gd name="T11" fmla="*/ 120 h 240"/>
                <a:gd name="T12" fmla="*/ 240 w 240"/>
                <a:gd name="T13" fmla="*/ 111 h 240"/>
              </a:gdLst>
              <a:ahLst/>
              <a:cxnLst>
                <a:cxn ang="0">
                  <a:pos x="T0" y="T1"/>
                </a:cxn>
                <a:cxn ang="0">
                  <a:pos x="T2" y="T3"/>
                </a:cxn>
                <a:cxn ang="0">
                  <a:pos x="T4" y="T5"/>
                </a:cxn>
                <a:cxn ang="0">
                  <a:pos x="T6" y="T7"/>
                </a:cxn>
                <a:cxn ang="0">
                  <a:pos x="T8" y="T9"/>
                </a:cxn>
                <a:cxn ang="0">
                  <a:pos x="T10" y="T11"/>
                </a:cxn>
                <a:cxn ang="0">
                  <a:pos x="T12" y="T13"/>
                </a:cxn>
              </a:cxnLst>
              <a:rect l="0" t="0" r="r" b="b"/>
              <a:pathLst>
                <a:path w="240" h="240">
                  <a:moveTo>
                    <a:pt x="240" y="111"/>
                  </a:moveTo>
                  <a:cubicBezTo>
                    <a:pt x="236" y="49"/>
                    <a:pt x="184" y="0"/>
                    <a:pt x="120" y="0"/>
                  </a:cubicBezTo>
                  <a:cubicBezTo>
                    <a:pt x="54" y="0"/>
                    <a:pt x="0" y="54"/>
                    <a:pt x="0" y="120"/>
                  </a:cubicBezTo>
                  <a:cubicBezTo>
                    <a:pt x="0" y="186"/>
                    <a:pt x="54" y="240"/>
                    <a:pt x="120" y="240"/>
                  </a:cubicBezTo>
                  <a:cubicBezTo>
                    <a:pt x="178" y="240"/>
                    <a:pt x="226" y="200"/>
                    <a:pt x="238" y="146"/>
                  </a:cubicBezTo>
                  <a:cubicBezTo>
                    <a:pt x="239" y="138"/>
                    <a:pt x="240" y="129"/>
                    <a:pt x="240" y="120"/>
                  </a:cubicBezTo>
                  <a:cubicBezTo>
                    <a:pt x="240" y="117"/>
                    <a:pt x="240" y="114"/>
                    <a:pt x="240" y="11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90" name="组合 89"/>
            <p:cNvGrpSpPr/>
            <p:nvPr/>
          </p:nvGrpSpPr>
          <p:grpSpPr>
            <a:xfrm>
              <a:off x="1839715" y="3735893"/>
              <a:ext cx="186133" cy="186314"/>
              <a:chOff x="5240338" y="2657475"/>
              <a:chExt cx="1630363" cy="1631951"/>
            </a:xfrm>
            <a:solidFill>
              <a:schemeClr val="bg1"/>
            </a:solidFill>
          </p:grpSpPr>
          <p:sp>
            <p:nvSpPr>
              <p:cNvPr id="91" name="Freeform 5"/>
              <p:cNvSpPr>
                <a:spLocks/>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92" name="Freeform 6"/>
              <p:cNvSpPr>
                <a:spLocks/>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93" name="Freeform 7"/>
              <p:cNvSpPr>
                <a:spLocks/>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94" name="Freeform 8"/>
              <p:cNvSpPr>
                <a:spLocks/>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grpSp>
      </p:grpSp>
      <p:sp>
        <p:nvSpPr>
          <p:cNvPr id="75" name="文本框 74"/>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文本框 94"/>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椭圆 95"/>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7" name="椭圆 96"/>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520675507"/>
      </p:ext>
    </p:extLst>
  </p:cSld>
  <p:clrMapOvr>
    <a:masterClrMapping/>
  </p:clrMapOvr>
  <mc:AlternateContent xmlns:mc="http://schemas.openxmlformats.org/markup-compatibility/2006" xmlns:p14="http://schemas.microsoft.com/office/powerpoint/2010/main">
    <mc:Choice Requires="p14">
      <p:transition spd="slow" p14:dur="1250" advTm="10000">
        <p14:switch dir="r"/>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500"/>
                                        <p:tgtEl>
                                          <p:spTgt spid="4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500"/>
                                        <p:tgtEl>
                                          <p:spTgt spid="4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500"/>
                                        <p:tgtEl>
                                          <p:spTgt spid="41"/>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fade">
                                      <p:cBhvr>
                                        <p:cTn id="35" dur="500"/>
                                        <p:tgtEl>
                                          <p:spTgt spid="40"/>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500"/>
                                        <p:tgtEl>
                                          <p:spTgt spid="6"/>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500"/>
                                        <p:tgtEl>
                                          <p:spTgt spid="42"/>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fade">
                                      <p:cBhvr>
                                        <p:cTn id="51" dur="500"/>
                                        <p:tgtEl>
                                          <p:spTgt spid="45"/>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500"/>
                                        <p:tgtEl>
                                          <p:spTgt spid="8"/>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fade">
                                      <p:cBhvr>
                                        <p:cTn id="59" dur="250"/>
                                        <p:tgtEl>
                                          <p:spTgt spid="56"/>
                                        </p:tgtEl>
                                      </p:cBhvr>
                                    </p:animEffect>
                                  </p:childTnLst>
                                </p:cTn>
                              </p:par>
                            </p:childTnLst>
                          </p:cTn>
                        </p:par>
                        <p:par>
                          <p:cTn id="60" fill="hold">
                            <p:stCondLst>
                              <p:cond delay="6750"/>
                            </p:stCondLst>
                            <p:childTnLst>
                              <p:par>
                                <p:cTn id="61" presetID="10" presetClass="entr" presetSubtype="0" fill="hold" nodeType="after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fade">
                                      <p:cBhvr>
                                        <p:cTn id="63" dur="250"/>
                                        <p:tgtEl>
                                          <p:spTgt spid="57"/>
                                        </p:tgtEl>
                                      </p:cBhvr>
                                    </p:animEffect>
                                  </p:childTnLst>
                                </p:cTn>
                              </p:par>
                            </p:childTnLst>
                          </p:cTn>
                        </p:par>
                        <p:par>
                          <p:cTn id="64" fill="hold">
                            <p:stCondLst>
                              <p:cond delay="7000"/>
                            </p:stCondLst>
                            <p:childTnLst>
                              <p:par>
                                <p:cTn id="65" presetID="10" presetClass="entr" presetSubtype="0" fill="hold" nodeType="after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fade">
                                      <p:cBhvr>
                                        <p:cTn id="67" dur="250"/>
                                        <p:tgtEl>
                                          <p:spTgt spid="60"/>
                                        </p:tgtEl>
                                      </p:cBhvr>
                                    </p:animEffect>
                                  </p:childTnLst>
                                </p:cTn>
                              </p:par>
                            </p:childTnLst>
                          </p:cTn>
                        </p:par>
                        <p:par>
                          <p:cTn id="68" fill="hold">
                            <p:stCondLst>
                              <p:cond delay="7250"/>
                            </p:stCondLst>
                            <p:childTnLst>
                              <p:par>
                                <p:cTn id="69" presetID="10" presetClass="entr" presetSubtype="0" fill="hold" nodeType="afterEffect">
                                  <p:stCondLst>
                                    <p:cond delay="0"/>
                                  </p:stCondLst>
                                  <p:childTnLst>
                                    <p:set>
                                      <p:cBhvr>
                                        <p:cTn id="70" dur="1" fill="hold">
                                          <p:stCondLst>
                                            <p:cond delay="0"/>
                                          </p:stCondLst>
                                        </p:cTn>
                                        <p:tgtEl>
                                          <p:spTgt spid="63"/>
                                        </p:tgtEl>
                                        <p:attrNameLst>
                                          <p:attrName>style.visibility</p:attrName>
                                        </p:attrNameLst>
                                      </p:cBhvr>
                                      <p:to>
                                        <p:strVal val="visible"/>
                                      </p:to>
                                    </p:set>
                                    <p:animEffect transition="in" filter="fade">
                                      <p:cBhvr>
                                        <p:cTn id="71" dur="250"/>
                                        <p:tgtEl>
                                          <p:spTgt spid="63"/>
                                        </p:tgtEl>
                                      </p:cBhvr>
                                    </p:animEffect>
                                  </p:childTnLst>
                                </p:cTn>
                              </p:par>
                            </p:childTnLst>
                          </p:cTn>
                        </p:par>
                        <p:par>
                          <p:cTn id="72" fill="hold">
                            <p:stCondLst>
                              <p:cond delay="7500"/>
                            </p:stCondLst>
                            <p:childTnLst>
                              <p:par>
                                <p:cTn id="73" presetID="10" presetClass="entr" presetSubtype="0" fill="hold" nodeType="afterEffect">
                                  <p:stCondLst>
                                    <p:cond delay="0"/>
                                  </p:stCondLst>
                                  <p:childTnLst>
                                    <p:set>
                                      <p:cBhvr>
                                        <p:cTn id="74" dur="1" fill="hold">
                                          <p:stCondLst>
                                            <p:cond delay="0"/>
                                          </p:stCondLst>
                                        </p:cTn>
                                        <p:tgtEl>
                                          <p:spTgt spid="66"/>
                                        </p:tgtEl>
                                        <p:attrNameLst>
                                          <p:attrName>style.visibility</p:attrName>
                                        </p:attrNameLst>
                                      </p:cBhvr>
                                      <p:to>
                                        <p:strVal val="visible"/>
                                      </p:to>
                                    </p:set>
                                    <p:animEffect transition="in" filter="fade">
                                      <p:cBhvr>
                                        <p:cTn id="75" dur="250"/>
                                        <p:tgtEl>
                                          <p:spTgt spid="66"/>
                                        </p:tgtEl>
                                      </p:cBhvr>
                                    </p:animEffect>
                                  </p:childTnLst>
                                </p:cTn>
                              </p:par>
                            </p:childTnLst>
                          </p:cTn>
                        </p:par>
                        <p:par>
                          <p:cTn id="76" fill="hold">
                            <p:stCondLst>
                              <p:cond delay="7750"/>
                            </p:stCondLst>
                            <p:childTnLst>
                              <p:par>
                                <p:cTn id="77" presetID="10" presetClass="entr" presetSubtype="0" fill="hold"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fade">
                                      <p:cBhvr>
                                        <p:cTn id="79" dur="250"/>
                                        <p:tgtEl>
                                          <p:spTgt spid="69"/>
                                        </p:tgtEl>
                                      </p:cBhvr>
                                    </p:animEffect>
                                  </p:childTnLst>
                                </p:cTn>
                              </p:par>
                            </p:childTnLst>
                          </p:cTn>
                        </p:par>
                        <p:par>
                          <p:cTn id="80" fill="hold">
                            <p:stCondLst>
                              <p:cond delay="8000"/>
                            </p:stCondLst>
                            <p:childTnLst>
                              <p:par>
                                <p:cTn id="81" presetID="10" presetClass="entr" presetSubtype="0" fill="hold" nodeType="afterEffect">
                                  <p:stCondLst>
                                    <p:cond delay="0"/>
                                  </p:stCondLst>
                                  <p:childTnLst>
                                    <p:set>
                                      <p:cBhvr>
                                        <p:cTn id="82" dur="1" fill="hold">
                                          <p:stCondLst>
                                            <p:cond delay="0"/>
                                          </p:stCondLst>
                                        </p:cTn>
                                        <p:tgtEl>
                                          <p:spTgt spid="72"/>
                                        </p:tgtEl>
                                        <p:attrNameLst>
                                          <p:attrName>style.visibility</p:attrName>
                                        </p:attrNameLst>
                                      </p:cBhvr>
                                      <p:to>
                                        <p:strVal val="visible"/>
                                      </p:to>
                                    </p:set>
                                    <p:animEffect transition="in" filter="fade">
                                      <p:cBhvr>
                                        <p:cTn id="83" dur="25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P spid="4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p:cNvGrpSpPr/>
          <p:nvPr/>
        </p:nvGrpSpPr>
        <p:grpSpPr>
          <a:xfrm>
            <a:off x="354" y="3899765"/>
            <a:ext cx="9524872" cy="120576"/>
            <a:chOff x="-2370516" y="2370784"/>
            <a:chExt cx="6773985" cy="85752"/>
          </a:xfrm>
          <a:solidFill>
            <a:schemeClr val="accent4"/>
          </a:solidFill>
        </p:grpSpPr>
        <p:sp>
          <p:nvSpPr>
            <p:cNvPr id="13" name="Rectangle 12"/>
            <p:cNvSpPr/>
            <p:nvPr/>
          </p:nvSpPr>
          <p:spPr>
            <a:xfrm flipV="1">
              <a:off x="-2370516" y="2370784"/>
              <a:ext cx="6773985" cy="325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478">
                <a:defRPr/>
              </a:pPr>
              <a:endParaRPr lang="en-US" sz="2668" dirty="0">
                <a:solidFill>
                  <a:schemeClr val="accent4"/>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5" name="Rectangle 14"/>
            <p:cNvSpPr/>
            <p:nvPr/>
          </p:nvSpPr>
          <p:spPr>
            <a:xfrm>
              <a:off x="3535074" y="2387041"/>
              <a:ext cx="868395" cy="694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478">
                <a:defRPr/>
              </a:pPr>
              <a:endParaRPr lang="en-US" sz="2668" dirty="0">
                <a:solidFill>
                  <a:schemeClr val="accent4"/>
                </a:solidFill>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8" name="MH_Entry_1"/>
          <p:cNvSpPr/>
          <p:nvPr>
            <p:custDataLst>
              <p:tags r:id="rId1"/>
            </p:custDataLst>
          </p:nvPr>
        </p:nvSpPr>
        <p:spPr>
          <a:xfrm>
            <a:off x="4698996" y="2367396"/>
            <a:ext cx="4794596" cy="129253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6000">
                <a:solidFill>
                  <a:schemeClr val="accent4"/>
                </a:solidFill>
                <a:latin typeface="Arial" panose="020B0604020202020204" pitchFamily="34" charset="0"/>
                <a:ea typeface="方正正粗黑简体" panose="02000000000000000000" pitchFamily="2" charset="-122"/>
                <a:sym typeface="Arial" panose="020B0604020202020204" pitchFamily="34" charset="0"/>
              </a:rPr>
              <a:t>明年工作计划</a:t>
            </a:r>
            <a:r>
              <a:rPr lang="en-US" altLang="zh-CN" sz="2399">
                <a:solidFill>
                  <a:schemeClr val="accent4"/>
                </a:solidFill>
                <a:latin typeface="Arial" panose="020B0604020202020204" pitchFamily="34" charset="0"/>
                <a:ea typeface="方正正粗黑简体" panose="02000000000000000000" pitchFamily="2" charset="-122"/>
                <a:sym typeface="Arial" panose="020B0604020202020204" pitchFamily="34" charset="0"/>
              </a:rPr>
              <a:t>CLICK TO ADD CAPTION TEXT</a:t>
            </a:r>
            <a:endParaRPr lang="zh-CN" altLang="en-US" sz="2399" dirty="0">
              <a:solidFill>
                <a:schemeClr val="accent4"/>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9" name="TextBox 11"/>
          <p:cNvSpPr txBox="1"/>
          <p:nvPr/>
        </p:nvSpPr>
        <p:spPr>
          <a:xfrm>
            <a:off x="7313148" y="4253228"/>
            <a:ext cx="2019784" cy="276999"/>
          </a:xfrm>
          <a:prstGeom prst="rect">
            <a:avLst/>
          </a:prstGeom>
          <a:noFill/>
        </p:spPr>
        <p:txBody>
          <a:bodyPr wrap="none" lIns="0" tIns="0" rIns="0" bIns="0" rtlCol="0">
            <a:spAutoFit/>
          </a:bodyPr>
          <a:lstStyle/>
          <a:p>
            <a:pPr marL="171404" lvl="1" indent="-171404" algn="ctr">
              <a:buFont typeface="Arial" panose="020B0604020202020204" pitchFamily="34" charset="0"/>
              <a:buChar char="•"/>
            </a:pPr>
            <a:r>
              <a:rPr lang="zh-CN" altLang="en-US" dirty="0">
                <a:solidFill>
                  <a:schemeClr val="accent4"/>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dirty="0">
              <a:solidFill>
                <a:schemeClr val="accent4"/>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0" name="TextBox 11"/>
          <p:cNvSpPr txBox="1"/>
          <p:nvPr/>
        </p:nvSpPr>
        <p:spPr>
          <a:xfrm>
            <a:off x="4873102" y="4253228"/>
            <a:ext cx="2019784" cy="276999"/>
          </a:xfrm>
          <a:prstGeom prst="rect">
            <a:avLst/>
          </a:prstGeom>
          <a:noFill/>
        </p:spPr>
        <p:txBody>
          <a:bodyPr wrap="none" lIns="0" tIns="0" rIns="0" bIns="0" rtlCol="0">
            <a:spAutoFit/>
          </a:bodyPr>
          <a:lstStyle/>
          <a:p>
            <a:pPr marL="171404" lvl="1" indent="-171404" algn="ctr">
              <a:buFont typeface="Arial" panose="020B0604020202020204" pitchFamily="34" charset="0"/>
              <a:buChar char="•"/>
            </a:pPr>
            <a:r>
              <a:rPr lang="zh-CN" altLang="en-US" dirty="0">
                <a:solidFill>
                  <a:schemeClr val="accent4"/>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dirty="0">
              <a:solidFill>
                <a:schemeClr val="accent4"/>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1" name="TextBox 11"/>
          <p:cNvSpPr txBox="1"/>
          <p:nvPr/>
        </p:nvSpPr>
        <p:spPr>
          <a:xfrm>
            <a:off x="7313148" y="4599167"/>
            <a:ext cx="2019784" cy="276999"/>
          </a:xfrm>
          <a:prstGeom prst="rect">
            <a:avLst/>
          </a:prstGeom>
          <a:noFill/>
        </p:spPr>
        <p:txBody>
          <a:bodyPr wrap="none" lIns="0" tIns="0" rIns="0" bIns="0" rtlCol="0">
            <a:spAutoFit/>
          </a:bodyPr>
          <a:lstStyle/>
          <a:p>
            <a:pPr marL="171404" lvl="1" indent="-171404" algn="ctr">
              <a:buFont typeface="Arial" panose="020B0604020202020204" pitchFamily="34" charset="0"/>
              <a:buChar char="•"/>
            </a:pPr>
            <a:r>
              <a:rPr lang="zh-CN" altLang="en-US" dirty="0">
                <a:solidFill>
                  <a:schemeClr val="accent4"/>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dirty="0">
              <a:solidFill>
                <a:schemeClr val="accent4"/>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2" name="TextBox 11"/>
          <p:cNvSpPr txBox="1"/>
          <p:nvPr/>
        </p:nvSpPr>
        <p:spPr>
          <a:xfrm>
            <a:off x="4873102" y="4599167"/>
            <a:ext cx="2019784" cy="276999"/>
          </a:xfrm>
          <a:prstGeom prst="rect">
            <a:avLst/>
          </a:prstGeom>
          <a:noFill/>
        </p:spPr>
        <p:txBody>
          <a:bodyPr wrap="none" lIns="0" tIns="0" rIns="0" bIns="0" rtlCol="0">
            <a:spAutoFit/>
          </a:bodyPr>
          <a:lstStyle/>
          <a:p>
            <a:pPr marL="171404" lvl="1" indent="-171404" algn="ctr">
              <a:buFont typeface="Arial" panose="020B0604020202020204" pitchFamily="34" charset="0"/>
              <a:buChar char="•"/>
            </a:pPr>
            <a:r>
              <a:rPr lang="zh-CN" altLang="en-US" dirty="0">
                <a:solidFill>
                  <a:schemeClr val="accent4"/>
                </a:solidFill>
                <a:latin typeface="Arial" panose="020B0604020202020204" pitchFamily="34" charset="0"/>
                <a:ea typeface="方正正粗黑简体" panose="02000000000000000000" pitchFamily="2" charset="-122"/>
                <a:cs typeface="+mn-ea"/>
                <a:sym typeface="Arial" panose="020B0604020202020204" pitchFamily="34" charset="0"/>
              </a:rPr>
              <a:t>添加相关标题文字</a:t>
            </a:r>
            <a:endParaRPr lang="en-US" altLang="zh-CN" dirty="0">
              <a:solidFill>
                <a:schemeClr val="accent4"/>
              </a:solidFill>
              <a:latin typeface="Arial" panose="020B0604020202020204" pitchFamily="34" charset="0"/>
              <a:ea typeface="方正正粗黑简体" panose="02000000000000000000" pitchFamily="2" charset="-122"/>
              <a:sym typeface="Arial" panose="020B0604020202020204" pitchFamily="34" charset="0"/>
            </a:endParaRPr>
          </a:p>
        </p:txBody>
      </p:sp>
    </p:spTree>
    <p:extLst>
      <p:ext uri="{BB962C8B-B14F-4D97-AF65-F5344CB8AC3E}">
        <p14:creationId xmlns:p14="http://schemas.microsoft.com/office/powerpoint/2010/main" val="686126723"/>
      </p:ext>
    </p:extLst>
  </p:cSld>
  <p:clrMapOvr>
    <a:masterClrMapping/>
  </p:clrMapOvr>
  <p:transition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6" presetClass="entr" presetSubtype="0" fill="hold" grpId="0" nodeType="clickEffect">
                                  <p:stCondLst>
                                    <p:cond delay="0"/>
                                  </p:stCondLst>
                                  <p:iterate type="lt">
                                    <p:tmPct val="10000"/>
                                  </p:iterate>
                                  <p:childTnLst>
                                    <p:set>
                                      <p:cBhvr>
                                        <p:cTn id="12" dur="1" fill="hold">
                                          <p:stCondLst>
                                            <p:cond delay="0"/>
                                          </p:stCondLst>
                                        </p:cTn>
                                        <p:tgtEl>
                                          <p:spTgt spid="8"/>
                                        </p:tgtEl>
                                        <p:attrNameLst>
                                          <p:attrName>style.visibility</p:attrName>
                                        </p:attrNameLst>
                                      </p:cBhvr>
                                      <p:to>
                                        <p:strVal val="visible"/>
                                      </p:to>
                                    </p:set>
                                    <p:anim by="(-#ppt_w*2)" calcmode="lin" valueType="num">
                                      <p:cBhvr rctx="PPT">
                                        <p:cTn id="13" dur="500" autoRev="1" fill="hold">
                                          <p:stCondLst>
                                            <p:cond delay="0"/>
                                          </p:stCondLst>
                                        </p:cTn>
                                        <p:tgtEl>
                                          <p:spTgt spid="8"/>
                                        </p:tgtEl>
                                        <p:attrNameLst>
                                          <p:attrName>ppt_w</p:attrName>
                                        </p:attrNameLst>
                                      </p:cBhvr>
                                    </p:anim>
                                    <p:anim by="(#ppt_w*0.50)" calcmode="lin" valueType="num">
                                      <p:cBhvr>
                                        <p:cTn id="14" dur="500" decel="50000" autoRev="1" fill="hold">
                                          <p:stCondLst>
                                            <p:cond delay="0"/>
                                          </p:stCondLst>
                                        </p:cTn>
                                        <p:tgtEl>
                                          <p:spTgt spid="8"/>
                                        </p:tgtEl>
                                        <p:attrNameLst>
                                          <p:attrName>ppt_x</p:attrName>
                                        </p:attrNameLst>
                                      </p:cBhvr>
                                    </p:anim>
                                    <p:anim from="(-#ppt_h/2)" to="(#ppt_y)" calcmode="lin" valueType="num">
                                      <p:cBhvr>
                                        <p:cTn id="15" dur="1000" fill="hold">
                                          <p:stCondLst>
                                            <p:cond delay="0"/>
                                          </p:stCondLst>
                                        </p:cTn>
                                        <p:tgtEl>
                                          <p:spTgt spid="8"/>
                                        </p:tgtEl>
                                        <p:attrNameLst>
                                          <p:attrName>ppt_y</p:attrName>
                                        </p:attrNameLst>
                                      </p:cBhvr>
                                    </p:anim>
                                    <p:animRot by="21600000">
                                      <p:cBhvr>
                                        <p:cTn id="16" dur="1000" fill="hold">
                                          <p:stCondLst>
                                            <p:cond delay="0"/>
                                          </p:stCondLst>
                                        </p:cTn>
                                        <p:tgtEl>
                                          <p:spTgt spid="8"/>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14084" b="14084"/>
          <a:stretch>
            <a:fillRect/>
          </a:stretch>
        </p:blipFill>
        <p:spPr/>
      </p:pic>
      <p:pic>
        <p:nvPicPr>
          <p:cNvPr id="13" name="图片占位符 12"/>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9391" b="9391"/>
          <a:stretch>
            <a:fillRect/>
          </a:stretch>
        </p:blipFill>
        <p:spPr/>
      </p:pic>
      <p:pic>
        <p:nvPicPr>
          <p:cNvPr id="16" name="图片占位符 15"/>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t="25462" b="25462"/>
          <a:stretch>
            <a:fillRect/>
          </a:stretch>
        </p:blipFill>
        <p:spPr/>
      </p:pic>
      <p:pic>
        <p:nvPicPr>
          <p:cNvPr id="15" name="图片占位符 14"/>
          <p:cNvPicPr>
            <a:picLocks noGrp="1" noChangeAspect="1"/>
          </p:cNvPicPr>
          <p:nvPr>
            <p:ph type="pic" sz="quarter" idx="14"/>
          </p:nvPr>
        </p:nvPicPr>
        <p:blipFill>
          <a:blip r:embed="rId6">
            <a:extLst>
              <a:ext uri="{28A0092B-C50C-407E-A947-70E740481C1C}">
                <a14:useLocalDpi xmlns:a14="http://schemas.microsoft.com/office/drawing/2010/main" val="0"/>
              </a:ext>
            </a:extLst>
          </a:blip>
          <a:srcRect l="3124" r="3124"/>
          <a:stretch>
            <a:fillRect/>
          </a:stretch>
        </p:blipFill>
        <p:spPr/>
      </p:pic>
      <p:pic>
        <p:nvPicPr>
          <p:cNvPr id="17" name="图片占位符 16"/>
          <p:cNvPicPr>
            <a:picLocks noGrp="1" noChangeAspect="1"/>
          </p:cNvPicPr>
          <p:nvPr>
            <p:ph type="pic" sz="quarter" idx="12"/>
          </p:nvPr>
        </p:nvPicPr>
        <p:blipFill>
          <a:blip r:embed="rId7" cstate="print">
            <a:extLst>
              <a:ext uri="{28A0092B-C50C-407E-A947-70E740481C1C}">
                <a14:useLocalDpi xmlns:a14="http://schemas.microsoft.com/office/drawing/2010/main" val="0"/>
              </a:ext>
            </a:extLst>
          </a:blip>
          <a:srcRect t="9219" b="9219"/>
          <a:stretch>
            <a:fillRect/>
          </a:stretch>
        </p:blipFill>
        <p:spPr/>
      </p:pic>
      <p:sp>
        <p:nvSpPr>
          <p:cNvPr id="10" name="文本框 9"/>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文本框 10"/>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椭圆 11"/>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椭圆 13"/>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383394405"/>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751295" y="2665096"/>
            <a:ext cx="3230516" cy="1106114"/>
            <a:chOff x="712044" y="2527044"/>
            <a:chExt cx="3063176" cy="1048817"/>
          </a:xfrm>
        </p:grpSpPr>
        <p:grpSp>
          <p:nvGrpSpPr>
            <p:cNvPr id="27" name="组合 26"/>
            <p:cNvGrpSpPr/>
            <p:nvPr/>
          </p:nvGrpSpPr>
          <p:grpSpPr>
            <a:xfrm>
              <a:off x="712044" y="2527044"/>
              <a:ext cx="2370017" cy="1048817"/>
              <a:chOff x="1221767" y="2192338"/>
              <a:chExt cx="2370017" cy="1048817"/>
            </a:xfrm>
          </p:grpSpPr>
          <p:sp>
            <p:nvSpPr>
              <p:cNvPr id="29" name="矩形 28"/>
              <p:cNvSpPr/>
              <p:nvPr/>
            </p:nvSpPr>
            <p:spPr>
              <a:xfrm>
                <a:off x="1775119" y="2192338"/>
                <a:ext cx="1816665" cy="350201"/>
              </a:xfrm>
              <a:prstGeom prst="rect">
                <a:avLst/>
              </a:prstGeom>
            </p:spPr>
            <p:txBody>
              <a:bodyPr wrap="none">
                <a:spAutoFit/>
              </a:bodyPr>
              <a:lstStyle/>
              <a:p>
                <a:pPr algn="r"/>
                <a:r>
                  <a:rPr lang="en-US" altLang="zh-CN" dirty="0">
                    <a:solidFill>
                      <a:schemeClr val="accent1"/>
                    </a:solidFill>
                    <a:latin typeface="+mn-ea"/>
                  </a:rPr>
                  <a:t>CLICK ADD TITLE</a:t>
                </a:r>
                <a:endParaRPr lang="zh-CN" altLang="en-US" dirty="0">
                  <a:solidFill>
                    <a:schemeClr val="accent1"/>
                  </a:solidFill>
                  <a:latin typeface="+mn-ea"/>
                </a:endParaRPr>
              </a:p>
            </p:txBody>
          </p:sp>
          <p:sp>
            <p:nvSpPr>
              <p:cNvPr id="30" name="矩形 29"/>
              <p:cNvSpPr/>
              <p:nvPr/>
            </p:nvSpPr>
            <p:spPr>
              <a:xfrm>
                <a:off x="1221767" y="2523608"/>
                <a:ext cx="2370017" cy="717547"/>
              </a:xfrm>
              <a:prstGeom prst="rect">
                <a:avLst/>
              </a:prstGeom>
            </p:spPr>
            <p:txBody>
              <a:bodyPr wrap="square">
                <a:spAutoFit/>
              </a:bodyPr>
              <a:lstStyle/>
              <a:p>
                <a:pPr algn="r">
                  <a:lnSpc>
                    <a:spcPct val="130000"/>
                  </a:lnSpc>
                </a:pPr>
                <a:r>
                  <a:rPr lang="zh-CN" altLang="en-US" sz="1107" dirty="0">
                    <a:solidFill>
                      <a:schemeClr val="bg2">
                        <a:lumMod val="50000"/>
                      </a:schemeClr>
                    </a:solidFill>
                    <a:latin typeface="+mn-ea"/>
                  </a:rPr>
                  <a:t>Hunan magic rain Advertising CoLtd.professional professional team</a:t>
                </a:r>
              </a:p>
            </p:txBody>
          </p:sp>
        </p:grpSp>
        <p:sp>
          <p:nvSpPr>
            <p:cNvPr id="28" name="文本框 27"/>
            <p:cNvSpPr txBox="1"/>
            <p:nvPr/>
          </p:nvSpPr>
          <p:spPr>
            <a:xfrm>
              <a:off x="3138049" y="2625738"/>
              <a:ext cx="637171" cy="641609"/>
            </a:xfrm>
            <a:prstGeom prst="rect">
              <a:avLst/>
            </a:prstGeom>
            <a:noFill/>
          </p:spPr>
          <p:txBody>
            <a:bodyPr wrap="none" rtlCol="0">
              <a:spAutoFit/>
            </a:bodyPr>
            <a:lstStyle/>
            <a:p>
              <a:r>
                <a:rPr lang="en-US" altLang="zh-CN" sz="3797" i="1" dirty="0">
                  <a:solidFill>
                    <a:schemeClr val="accent1"/>
                  </a:solidFill>
                  <a:latin typeface="方正中等线繁体" panose="03000509000000000000" pitchFamily="65" charset="-122"/>
                  <a:ea typeface="方正中等线繁体" panose="03000509000000000000" pitchFamily="65" charset="-122"/>
                </a:rPr>
                <a:t>01</a:t>
              </a:r>
              <a:endParaRPr lang="zh-CN" altLang="en-US" sz="3797" i="1" dirty="0">
                <a:solidFill>
                  <a:schemeClr val="accent1"/>
                </a:solidFill>
                <a:latin typeface="方正中等线繁体" panose="03000509000000000000" pitchFamily="65" charset="-122"/>
                <a:ea typeface="方正中等线繁体" panose="03000509000000000000" pitchFamily="65" charset="-122"/>
              </a:endParaRPr>
            </a:p>
          </p:txBody>
        </p:sp>
      </p:grpSp>
      <p:grpSp>
        <p:nvGrpSpPr>
          <p:cNvPr id="31" name="组合 30"/>
          <p:cNvGrpSpPr/>
          <p:nvPr/>
        </p:nvGrpSpPr>
        <p:grpSpPr>
          <a:xfrm>
            <a:off x="8668883" y="2665096"/>
            <a:ext cx="3438572" cy="1106114"/>
            <a:chOff x="8219501" y="2527044"/>
            <a:chExt cx="3260455" cy="1048817"/>
          </a:xfrm>
        </p:grpSpPr>
        <p:grpSp>
          <p:nvGrpSpPr>
            <p:cNvPr id="32" name="组合 31"/>
            <p:cNvGrpSpPr/>
            <p:nvPr/>
          </p:nvGrpSpPr>
          <p:grpSpPr>
            <a:xfrm>
              <a:off x="9109939" y="2527044"/>
              <a:ext cx="2370017" cy="1048817"/>
              <a:chOff x="3106598" y="5073134"/>
              <a:chExt cx="2370017" cy="1048817"/>
            </a:xfrm>
          </p:grpSpPr>
          <p:sp>
            <p:nvSpPr>
              <p:cNvPr id="34" name="矩形 33"/>
              <p:cNvSpPr/>
              <p:nvPr/>
            </p:nvSpPr>
            <p:spPr>
              <a:xfrm>
                <a:off x="3106598" y="5073134"/>
                <a:ext cx="1816665" cy="350201"/>
              </a:xfrm>
              <a:prstGeom prst="rect">
                <a:avLst/>
              </a:prstGeom>
            </p:spPr>
            <p:txBody>
              <a:bodyPr wrap="none">
                <a:spAutoFit/>
              </a:bodyPr>
              <a:lstStyle/>
              <a:p>
                <a:r>
                  <a:rPr lang="en-US" altLang="zh-CN" dirty="0">
                    <a:solidFill>
                      <a:schemeClr val="accent2"/>
                    </a:solidFill>
                    <a:latin typeface="+mn-ea"/>
                  </a:rPr>
                  <a:t>CLICK ADD TITLE</a:t>
                </a:r>
                <a:endParaRPr lang="zh-CN" altLang="en-US" dirty="0">
                  <a:solidFill>
                    <a:schemeClr val="accent2"/>
                  </a:solidFill>
                  <a:latin typeface="+mn-ea"/>
                </a:endParaRPr>
              </a:p>
            </p:txBody>
          </p:sp>
          <p:sp>
            <p:nvSpPr>
              <p:cNvPr id="35" name="矩形 34"/>
              <p:cNvSpPr/>
              <p:nvPr/>
            </p:nvSpPr>
            <p:spPr>
              <a:xfrm>
                <a:off x="3106598" y="5404404"/>
                <a:ext cx="2370017" cy="717547"/>
              </a:xfrm>
              <a:prstGeom prst="rect">
                <a:avLst/>
              </a:prstGeom>
            </p:spPr>
            <p:txBody>
              <a:bodyPr wrap="square">
                <a:spAutoFit/>
              </a:bodyPr>
              <a:lstStyle/>
              <a:p>
                <a:pPr>
                  <a:lnSpc>
                    <a:spcPct val="130000"/>
                  </a:lnSpc>
                </a:pPr>
                <a:r>
                  <a:rPr lang="zh-CN" altLang="en-US" sz="1107" dirty="0">
                    <a:solidFill>
                      <a:schemeClr val="bg2">
                        <a:lumMod val="50000"/>
                      </a:schemeClr>
                    </a:solidFill>
                    <a:latin typeface="+mn-ea"/>
                  </a:rPr>
                  <a:t>Hunan magic rain Advertising CoLtd.professional professional team</a:t>
                </a:r>
              </a:p>
            </p:txBody>
          </p:sp>
        </p:grpSp>
        <p:sp>
          <p:nvSpPr>
            <p:cNvPr id="33" name="文本框 32"/>
            <p:cNvSpPr txBox="1"/>
            <p:nvPr/>
          </p:nvSpPr>
          <p:spPr>
            <a:xfrm>
              <a:off x="8219501" y="2624704"/>
              <a:ext cx="637171" cy="641609"/>
            </a:xfrm>
            <a:prstGeom prst="rect">
              <a:avLst/>
            </a:prstGeom>
            <a:noFill/>
          </p:spPr>
          <p:txBody>
            <a:bodyPr wrap="none" rtlCol="0">
              <a:spAutoFit/>
            </a:bodyPr>
            <a:lstStyle/>
            <a:p>
              <a:r>
                <a:rPr lang="en-US" altLang="zh-CN" sz="3797" i="1" dirty="0">
                  <a:solidFill>
                    <a:schemeClr val="accent2"/>
                  </a:solidFill>
                  <a:latin typeface="方正中等线繁体" panose="03000509000000000000" pitchFamily="65" charset="-122"/>
                  <a:ea typeface="方正中等线繁体" panose="03000509000000000000" pitchFamily="65" charset="-122"/>
                </a:rPr>
                <a:t>02</a:t>
              </a:r>
              <a:endParaRPr lang="zh-CN" altLang="en-US" sz="3797" i="1" dirty="0">
                <a:solidFill>
                  <a:schemeClr val="accent2"/>
                </a:solidFill>
                <a:latin typeface="方正中等线繁体" panose="03000509000000000000" pitchFamily="65" charset="-122"/>
                <a:ea typeface="方正中等线繁体" panose="03000509000000000000" pitchFamily="65" charset="-122"/>
              </a:endParaRPr>
            </a:p>
          </p:txBody>
        </p:sp>
      </p:grpSp>
      <p:grpSp>
        <p:nvGrpSpPr>
          <p:cNvPr id="36" name="组合 35"/>
          <p:cNvGrpSpPr/>
          <p:nvPr/>
        </p:nvGrpSpPr>
        <p:grpSpPr>
          <a:xfrm>
            <a:off x="751295" y="4883188"/>
            <a:ext cx="3230516" cy="1106114"/>
            <a:chOff x="712044" y="4630238"/>
            <a:chExt cx="3063176" cy="1048817"/>
          </a:xfrm>
        </p:grpSpPr>
        <p:grpSp>
          <p:nvGrpSpPr>
            <p:cNvPr id="37" name="组合 36"/>
            <p:cNvGrpSpPr/>
            <p:nvPr/>
          </p:nvGrpSpPr>
          <p:grpSpPr>
            <a:xfrm>
              <a:off x="712044" y="4630238"/>
              <a:ext cx="2370017" cy="1048817"/>
              <a:chOff x="1221767" y="2192338"/>
              <a:chExt cx="2370017" cy="1048817"/>
            </a:xfrm>
          </p:grpSpPr>
          <p:sp>
            <p:nvSpPr>
              <p:cNvPr id="39" name="矩形 38"/>
              <p:cNvSpPr/>
              <p:nvPr/>
            </p:nvSpPr>
            <p:spPr>
              <a:xfrm>
                <a:off x="1775119" y="2192338"/>
                <a:ext cx="1816665" cy="350201"/>
              </a:xfrm>
              <a:prstGeom prst="rect">
                <a:avLst/>
              </a:prstGeom>
            </p:spPr>
            <p:txBody>
              <a:bodyPr wrap="none">
                <a:spAutoFit/>
              </a:bodyPr>
              <a:lstStyle/>
              <a:p>
                <a:pPr algn="r"/>
                <a:r>
                  <a:rPr lang="en-US" altLang="zh-CN" dirty="0">
                    <a:solidFill>
                      <a:schemeClr val="accent4"/>
                    </a:solidFill>
                    <a:latin typeface="+mn-ea"/>
                  </a:rPr>
                  <a:t>CLICK ADD TITLE</a:t>
                </a:r>
                <a:endParaRPr lang="zh-CN" altLang="en-US" dirty="0">
                  <a:solidFill>
                    <a:schemeClr val="accent4"/>
                  </a:solidFill>
                  <a:latin typeface="+mn-ea"/>
                </a:endParaRPr>
              </a:p>
            </p:txBody>
          </p:sp>
          <p:sp>
            <p:nvSpPr>
              <p:cNvPr id="40" name="矩形 39"/>
              <p:cNvSpPr/>
              <p:nvPr/>
            </p:nvSpPr>
            <p:spPr>
              <a:xfrm>
                <a:off x="1221767" y="2523608"/>
                <a:ext cx="2370017" cy="717547"/>
              </a:xfrm>
              <a:prstGeom prst="rect">
                <a:avLst/>
              </a:prstGeom>
            </p:spPr>
            <p:txBody>
              <a:bodyPr wrap="square">
                <a:spAutoFit/>
              </a:bodyPr>
              <a:lstStyle/>
              <a:p>
                <a:pPr algn="r">
                  <a:lnSpc>
                    <a:spcPct val="130000"/>
                  </a:lnSpc>
                </a:pPr>
                <a:r>
                  <a:rPr lang="zh-CN" altLang="en-US" sz="1107" dirty="0">
                    <a:solidFill>
                      <a:schemeClr val="bg2">
                        <a:lumMod val="50000"/>
                      </a:schemeClr>
                    </a:solidFill>
                    <a:latin typeface="+mn-ea"/>
                  </a:rPr>
                  <a:t>Hunan magic rain Advertising CoLtd.professional professional team</a:t>
                </a:r>
              </a:p>
            </p:txBody>
          </p:sp>
        </p:grpSp>
        <p:sp>
          <p:nvSpPr>
            <p:cNvPr id="38" name="文本框 37"/>
            <p:cNvSpPr txBox="1"/>
            <p:nvPr/>
          </p:nvSpPr>
          <p:spPr>
            <a:xfrm>
              <a:off x="3138049" y="4728932"/>
              <a:ext cx="637171" cy="641609"/>
            </a:xfrm>
            <a:prstGeom prst="rect">
              <a:avLst/>
            </a:prstGeom>
            <a:noFill/>
          </p:spPr>
          <p:txBody>
            <a:bodyPr wrap="none" rtlCol="0">
              <a:spAutoFit/>
            </a:bodyPr>
            <a:lstStyle/>
            <a:p>
              <a:r>
                <a:rPr lang="en-US" altLang="zh-CN" sz="3797" i="1" dirty="0">
                  <a:solidFill>
                    <a:schemeClr val="accent4"/>
                  </a:solidFill>
                  <a:latin typeface="方正中等线繁体" panose="03000509000000000000" pitchFamily="65" charset="-122"/>
                  <a:ea typeface="方正中等线繁体" panose="03000509000000000000" pitchFamily="65" charset="-122"/>
                </a:rPr>
                <a:t>03</a:t>
              </a:r>
              <a:endParaRPr lang="zh-CN" altLang="en-US" sz="3797" i="1" dirty="0">
                <a:solidFill>
                  <a:schemeClr val="accent4"/>
                </a:solidFill>
                <a:latin typeface="方正中等线繁体" panose="03000509000000000000" pitchFamily="65" charset="-122"/>
                <a:ea typeface="方正中等线繁体" panose="03000509000000000000" pitchFamily="65" charset="-122"/>
              </a:endParaRPr>
            </a:p>
          </p:txBody>
        </p:sp>
      </p:grpSp>
      <p:grpSp>
        <p:nvGrpSpPr>
          <p:cNvPr id="41" name="组合 40"/>
          <p:cNvGrpSpPr/>
          <p:nvPr/>
        </p:nvGrpSpPr>
        <p:grpSpPr>
          <a:xfrm>
            <a:off x="8668883" y="4883188"/>
            <a:ext cx="3438572" cy="1106114"/>
            <a:chOff x="8219501" y="4630238"/>
            <a:chExt cx="3260455" cy="1048817"/>
          </a:xfrm>
        </p:grpSpPr>
        <p:grpSp>
          <p:nvGrpSpPr>
            <p:cNvPr id="42" name="组合 41"/>
            <p:cNvGrpSpPr/>
            <p:nvPr/>
          </p:nvGrpSpPr>
          <p:grpSpPr>
            <a:xfrm>
              <a:off x="9109939" y="4630238"/>
              <a:ext cx="2370017" cy="1048817"/>
              <a:chOff x="3106598" y="5073134"/>
              <a:chExt cx="2370017" cy="1048817"/>
            </a:xfrm>
          </p:grpSpPr>
          <p:sp>
            <p:nvSpPr>
              <p:cNvPr id="44" name="矩形 43"/>
              <p:cNvSpPr/>
              <p:nvPr/>
            </p:nvSpPr>
            <p:spPr>
              <a:xfrm>
                <a:off x="3106598" y="5073134"/>
                <a:ext cx="1816665" cy="350201"/>
              </a:xfrm>
              <a:prstGeom prst="rect">
                <a:avLst/>
              </a:prstGeom>
            </p:spPr>
            <p:txBody>
              <a:bodyPr wrap="none">
                <a:spAutoFit/>
              </a:bodyPr>
              <a:lstStyle/>
              <a:p>
                <a:r>
                  <a:rPr lang="en-US" altLang="zh-CN" dirty="0">
                    <a:solidFill>
                      <a:schemeClr val="accent3"/>
                    </a:solidFill>
                    <a:latin typeface="+mn-ea"/>
                  </a:rPr>
                  <a:t>CLICK ADD TITLE</a:t>
                </a:r>
                <a:endParaRPr lang="zh-CN" altLang="en-US" dirty="0">
                  <a:solidFill>
                    <a:schemeClr val="accent3"/>
                  </a:solidFill>
                  <a:latin typeface="+mn-ea"/>
                </a:endParaRPr>
              </a:p>
            </p:txBody>
          </p:sp>
          <p:sp>
            <p:nvSpPr>
              <p:cNvPr id="45" name="矩形 44"/>
              <p:cNvSpPr/>
              <p:nvPr/>
            </p:nvSpPr>
            <p:spPr>
              <a:xfrm>
                <a:off x="3106598" y="5404404"/>
                <a:ext cx="2370017" cy="717547"/>
              </a:xfrm>
              <a:prstGeom prst="rect">
                <a:avLst/>
              </a:prstGeom>
            </p:spPr>
            <p:txBody>
              <a:bodyPr wrap="square">
                <a:spAutoFit/>
              </a:bodyPr>
              <a:lstStyle/>
              <a:p>
                <a:pPr>
                  <a:lnSpc>
                    <a:spcPct val="130000"/>
                  </a:lnSpc>
                </a:pPr>
                <a:r>
                  <a:rPr lang="zh-CN" altLang="en-US" sz="1107" dirty="0">
                    <a:solidFill>
                      <a:schemeClr val="bg2">
                        <a:lumMod val="50000"/>
                      </a:schemeClr>
                    </a:solidFill>
                    <a:latin typeface="+mn-ea"/>
                  </a:rPr>
                  <a:t>Hunan magic rain Advertising CoLtd.professional professional team</a:t>
                </a:r>
              </a:p>
            </p:txBody>
          </p:sp>
        </p:grpSp>
        <p:sp>
          <p:nvSpPr>
            <p:cNvPr id="43" name="文本框 42"/>
            <p:cNvSpPr txBox="1"/>
            <p:nvPr/>
          </p:nvSpPr>
          <p:spPr>
            <a:xfrm>
              <a:off x="8219501" y="4728932"/>
              <a:ext cx="637171" cy="641609"/>
            </a:xfrm>
            <a:prstGeom prst="rect">
              <a:avLst/>
            </a:prstGeom>
            <a:noFill/>
          </p:spPr>
          <p:txBody>
            <a:bodyPr wrap="none" rtlCol="0">
              <a:spAutoFit/>
            </a:bodyPr>
            <a:lstStyle/>
            <a:p>
              <a:r>
                <a:rPr lang="en-US" altLang="zh-CN" sz="3797" i="1" dirty="0">
                  <a:solidFill>
                    <a:schemeClr val="accent3"/>
                  </a:solidFill>
                  <a:latin typeface="方正中等线繁体" panose="03000509000000000000" pitchFamily="65" charset="-122"/>
                  <a:ea typeface="方正中等线繁体" panose="03000509000000000000" pitchFamily="65" charset="-122"/>
                </a:rPr>
                <a:t>04</a:t>
              </a:r>
              <a:endParaRPr lang="zh-CN" altLang="en-US" sz="3797" i="1" dirty="0">
                <a:solidFill>
                  <a:schemeClr val="accent3"/>
                </a:solidFill>
                <a:latin typeface="方正中等线繁体" panose="03000509000000000000" pitchFamily="65" charset="-122"/>
                <a:ea typeface="方正中等线繁体" panose="03000509000000000000" pitchFamily="65" charset="-122"/>
              </a:endParaRPr>
            </a:p>
          </p:txBody>
        </p:sp>
      </p:grpSp>
      <p:grpSp>
        <p:nvGrpSpPr>
          <p:cNvPr id="5" name="组合 4"/>
          <p:cNvGrpSpPr/>
          <p:nvPr/>
        </p:nvGrpSpPr>
        <p:grpSpPr>
          <a:xfrm>
            <a:off x="4986565" y="4123650"/>
            <a:ext cx="2061510" cy="1845026"/>
            <a:chOff x="4727927" y="3910046"/>
            <a:chExt cx="1954724" cy="1749454"/>
          </a:xfrm>
        </p:grpSpPr>
        <p:grpSp>
          <p:nvGrpSpPr>
            <p:cNvPr id="24" name="组合 23"/>
            <p:cNvGrpSpPr/>
            <p:nvPr/>
          </p:nvGrpSpPr>
          <p:grpSpPr>
            <a:xfrm>
              <a:off x="4727927" y="3910046"/>
              <a:ext cx="1954724" cy="1749454"/>
              <a:chOff x="4400057" y="3759868"/>
              <a:chExt cx="2239523" cy="2004346"/>
            </a:xfrm>
          </p:grpSpPr>
          <p:sp>
            <p:nvSpPr>
              <p:cNvPr id="12" name="Freeform 5"/>
              <p:cNvSpPr>
                <a:spLocks/>
              </p:cNvSpPr>
              <p:nvPr/>
            </p:nvSpPr>
            <p:spPr bwMode="auto">
              <a:xfrm>
                <a:off x="4400057" y="3759868"/>
                <a:ext cx="2239523" cy="1328213"/>
              </a:xfrm>
              <a:custGeom>
                <a:avLst/>
                <a:gdLst>
                  <a:gd name="T0" fmla="*/ 630 w 891"/>
                  <a:gd name="T1" fmla="*/ 289 h 529"/>
                  <a:gd name="T2" fmla="*/ 842 w 891"/>
                  <a:gd name="T3" fmla="*/ 53 h 529"/>
                  <a:gd name="T4" fmla="*/ 889 w 891"/>
                  <a:gd name="T5" fmla="*/ 0 h 529"/>
                  <a:gd name="T6" fmla="*/ 891 w 891"/>
                  <a:gd name="T7" fmla="*/ 22 h 529"/>
                  <a:gd name="T8" fmla="*/ 890 w 891"/>
                  <a:gd name="T9" fmla="*/ 208 h 529"/>
                  <a:gd name="T10" fmla="*/ 880 w 891"/>
                  <a:gd name="T11" fmla="*/ 232 h 529"/>
                  <a:gd name="T12" fmla="*/ 619 w 891"/>
                  <a:gd name="T13" fmla="*/ 512 h 529"/>
                  <a:gd name="T14" fmla="*/ 591 w 891"/>
                  <a:gd name="T15" fmla="*/ 516 h 529"/>
                  <a:gd name="T16" fmla="*/ 439 w 891"/>
                  <a:gd name="T17" fmla="*/ 521 h 529"/>
                  <a:gd name="T18" fmla="*/ 412 w 891"/>
                  <a:gd name="T19" fmla="*/ 520 h 529"/>
                  <a:gd name="T20" fmla="*/ 12 w 891"/>
                  <a:gd name="T21" fmla="*/ 146 h 529"/>
                  <a:gd name="T22" fmla="*/ 0 w 891"/>
                  <a:gd name="T23" fmla="*/ 132 h 529"/>
                  <a:gd name="T24" fmla="*/ 25 w 891"/>
                  <a:gd name="T25" fmla="*/ 130 h 529"/>
                  <a:gd name="T26" fmla="*/ 182 w 891"/>
                  <a:gd name="T27" fmla="*/ 130 h 529"/>
                  <a:gd name="T28" fmla="*/ 218 w 891"/>
                  <a:gd name="T29" fmla="*/ 144 h 529"/>
                  <a:gd name="T30" fmla="*/ 491 w 891"/>
                  <a:gd name="T31" fmla="*/ 390 h 529"/>
                  <a:gd name="T32" fmla="*/ 519 w 891"/>
                  <a:gd name="T33" fmla="*/ 415 h 529"/>
                  <a:gd name="T34" fmla="*/ 630 w 891"/>
                  <a:gd name="T35" fmla="*/ 289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91" h="529">
                    <a:moveTo>
                      <a:pt x="630" y="289"/>
                    </a:moveTo>
                    <a:cubicBezTo>
                      <a:pt x="701" y="210"/>
                      <a:pt x="771" y="131"/>
                      <a:pt x="842" y="53"/>
                    </a:cubicBezTo>
                    <a:cubicBezTo>
                      <a:pt x="856" y="36"/>
                      <a:pt x="871" y="20"/>
                      <a:pt x="889" y="0"/>
                    </a:cubicBezTo>
                    <a:cubicBezTo>
                      <a:pt x="890" y="10"/>
                      <a:pt x="891" y="16"/>
                      <a:pt x="891" y="22"/>
                    </a:cubicBezTo>
                    <a:cubicBezTo>
                      <a:pt x="891" y="84"/>
                      <a:pt x="891" y="146"/>
                      <a:pt x="890" y="208"/>
                    </a:cubicBezTo>
                    <a:cubicBezTo>
                      <a:pt x="890" y="216"/>
                      <a:pt x="885" y="226"/>
                      <a:pt x="880" y="232"/>
                    </a:cubicBezTo>
                    <a:cubicBezTo>
                      <a:pt x="793" y="326"/>
                      <a:pt x="706" y="418"/>
                      <a:pt x="619" y="512"/>
                    </a:cubicBezTo>
                    <a:cubicBezTo>
                      <a:pt x="610" y="521"/>
                      <a:pt x="604" y="524"/>
                      <a:pt x="591" y="516"/>
                    </a:cubicBezTo>
                    <a:cubicBezTo>
                      <a:pt x="540" y="488"/>
                      <a:pt x="489" y="490"/>
                      <a:pt x="439" y="521"/>
                    </a:cubicBezTo>
                    <a:cubicBezTo>
                      <a:pt x="429" y="528"/>
                      <a:pt x="422" y="529"/>
                      <a:pt x="412" y="520"/>
                    </a:cubicBezTo>
                    <a:cubicBezTo>
                      <a:pt x="279" y="395"/>
                      <a:pt x="146" y="271"/>
                      <a:pt x="12" y="146"/>
                    </a:cubicBezTo>
                    <a:cubicBezTo>
                      <a:pt x="8" y="143"/>
                      <a:pt x="6" y="138"/>
                      <a:pt x="0" y="132"/>
                    </a:cubicBezTo>
                    <a:cubicBezTo>
                      <a:pt x="10" y="131"/>
                      <a:pt x="18" y="130"/>
                      <a:pt x="25" y="130"/>
                    </a:cubicBezTo>
                    <a:cubicBezTo>
                      <a:pt x="77" y="130"/>
                      <a:pt x="130" y="129"/>
                      <a:pt x="182" y="130"/>
                    </a:cubicBezTo>
                    <a:cubicBezTo>
                      <a:pt x="194" y="131"/>
                      <a:pt x="209" y="136"/>
                      <a:pt x="218" y="144"/>
                    </a:cubicBezTo>
                    <a:cubicBezTo>
                      <a:pt x="309" y="226"/>
                      <a:pt x="400" y="308"/>
                      <a:pt x="491" y="390"/>
                    </a:cubicBezTo>
                    <a:cubicBezTo>
                      <a:pt x="499" y="398"/>
                      <a:pt x="508" y="405"/>
                      <a:pt x="519" y="415"/>
                    </a:cubicBezTo>
                    <a:cubicBezTo>
                      <a:pt x="557" y="372"/>
                      <a:pt x="593" y="331"/>
                      <a:pt x="630" y="289"/>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6" name="Freeform 9"/>
              <p:cNvSpPr>
                <a:spLocks/>
              </p:cNvSpPr>
              <p:nvPr/>
            </p:nvSpPr>
            <p:spPr bwMode="auto">
              <a:xfrm>
                <a:off x="5364815" y="5078727"/>
                <a:ext cx="717556" cy="685487"/>
              </a:xfrm>
              <a:custGeom>
                <a:avLst/>
                <a:gdLst>
                  <a:gd name="T0" fmla="*/ 0 w 285"/>
                  <a:gd name="T1" fmla="*/ 139 h 273"/>
                  <a:gd name="T2" fmla="*/ 46 w 285"/>
                  <a:gd name="T3" fmla="*/ 41 h 273"/>
                  <a:gd name="T4" fmla="*/ 227 w 285"/>
                  <a:gd name="T5" fmla="*/ 43 h 273"/>
                  <a:gd name="T6" fmla="*/ 236 w 285"/>
                  <a:gd name="T7" fmla="*/ 214 h 273"/>
                  <a:gd name="T8" fmla="*/ 25 w 285"/>
                  <a:gd name="T9" fmla="*/ 205 h 273"/>
                  <a:gd name="T10" fmla="*/ 0 w 285"/>
                  <a:gd name="T11" fmla="*/ 139 h 273"/>
                </a:gdLst>
                <a:ahLst/>
                <a:cxnLst>
                  <a:cxn ang="0">
                    <a:pos x="T0" y="T1"/>
                  </a:cxn>
                  <a:cxn ang="0">
                    <a:pos x="T2" y="T3"/>
                  </a:cxn>
                  <a:cxn ang="0">
                    <a:pos x="T4" y="T5"/>
                  </a:cxn>
                  <a:cxn ang="0">
                    <a:pos x="T6" y="T7"/>
                  </a:cxn>
                  <a:cxn ang="0">
                    <a:pos x="T8" y="T9"/>
                  </a:cxn>
                  <a:cxn ang="0">
                    <a:pos x="T10" y="T11"/>
                  </a:cxn>
                </a:cxnLst>
                <a:rect l="0" t="0" r="r" b="b"/>
                <a:pathLst>
                  <a:path w="285" h="273">
                    <a:moveTo>
                      <a:pt x="0" y="139"/>
                    </a:moveTo>
                    <a:cubicBezTo>
                      <a:pt x="0" y="95"/>
                      <a:pt x="17" y="65"/>
                      <a:pt x="46" y="41"/>
                    </a:cubicBezTo>
                    <a:cubicBezTo>
                      <a:pt x="97" y="0"/>
                      <a:pt x="176" y="1"/>
                      <a:pt x="227" y="43"/>
                    </a:cubicBezTo>
                    <a:cubicBezTo>
                      <a:pt x="281" y="88"/>
                      <a:pt x="285" y="164"/>
                      <a:pt x="236" y="214"/>
                    </a:cubicBezTo>
                    <a:cubicBezTo>
                      <a:pt x="179" y="273"/>
                      <a:pt x="75" y="268"/>
                      <a:pt x="25" y="205"/>
                    </a:cubicBezTo>
                    <a:cubicBezTo>
                      <a:pt x="7" y="182"/>
                      <a:pt x="0" y="161"/>
                      <a:pt x="0" y="139"/>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46" name="组合 45"/>
            <p:cNvGrpSpPr>
              <a:grpSpLocks noChangeAspect="1"/>
            </p:cNvGrpSpPr>
            <p:nvPr/>
          </p:nvGrpSpPr>
          <p:grpSpPr>
            <a:xfrm>
              <a:off x="5751176" y="5250128"/>
              <a:ext cx="197725" cy="192992"/>
              <a:chOff x="3530192" y="2543266"/>
              <a:chExt cx="596901" cy="582613"/>
            </a:xfrm>
            <a:solidFill>
              <a:schemeClr val="bg1"/>
            </a:solidFill>
          </p:grpSpPr>
          <p:sp>
            <p:nvSpPr>
              <p:cNvPr id="47" name="Freeform 36"/>
              <p:cNvSpPr>
                <a:spLocks noEditPoints="1"/>
              </p:cNvSpPr>
              <p:nvPr/>
            </p:nvSpPr>
            <p:spPr bwMode="auto">
              <a:xfrm>
                <a:off x="3646080" y="2543266"/>
                <a:ext cx="481013" cy="582613"/>
              </a:xfrm>
              <a:custGeom>
                <a:avLst/>
                <a:gdLst>
                  <a:gd name="T0" fmla="*/ 100 w 128"/>
                  <a:gd name="T1" fmla="*/ 113 h 155"/>
                  <a:gd name="T2" fmla="*/ 100 w 128"/>
                  <a:gd name="T3" fmla="*/ 105 h 155"/>
                  <a:gd name="T4" fmla="*/ 62 w 128"/>
                  <a:gd name="T5" fmla="*/ 109 h 155"/>
                  <a:gd name="T6" fmla="*/ 127 w 128"/>
                  <a:gd name="T7" fmla="*/ 51 h 155"/>
                  <a:gd name="T8" fmla="*/ 74 w 128"/>
                  <a:gd name="T9" fmla="*/ 0 h 155"/>
                  <a:gd name="T10" fmla="*/ 0 w 128"/>
                  <a:gd name="T11" fmla="*/ 22 h 155"/>
                  <a:gd name="T12" fmla="*/ 3 w 128"/>
                  <a:gd name="T13" fmla="*/ 70 h 155"/>
                  <a:gd name="T14" fmla="*/ 4 w 128"/>
                  <a:gd name="T15" fmla="*/ 69 h 155"/>
                  <a:gd name="T16" fmla="*/ 10 w 128"/>
                  <a:gd name="T17" fmla="*/ 22 h 155"/>
                  <a:gd name="T18" fmla="*/ 68 w 128"/>
                  <a:gd name="T19" fmla="*/ 10 h 155"/>
                  <a:gd name="T20" fmla="*/ 90 w 128"/>
                  <a:gd name="T21" fmla="*/ 59 h 155"/>
                  <a:gd name="T22" fmla="*/ 118 w 128"/>
                  <a:gd name="T23" fmla="*/ 134 h 155"/>
                  <a:gd name="T24" fmla="*/ 45 w 128"/>
                  <a:gd name="T25" fmla="*/ 145 h 155"/>
                  <a:gd name="T26" fmla="*/ 44 w 128"/>
                  <a:gd name="T27" fmla="*/ 155 h 155"/>
                  <a:gd name="T28" fmla="*/ 92 w 128"/>
                  <a:gd name="T29" fmla="*/ 155 h 155"/>
                  <a:gd name="T30" fmla="*/ 128 w 128"/>
                  <a:gd name="T31" fmla="*/ 134 h 155"/>
                  <a:gd name="T32" fmla="*/ 127 w 128"/>
                  <a:gd name="T33" fmla="*/ 51 h 155"/>
                  <a:gd name="T34" fmla="*/ 78 w 128"/>
                  <a:gd name="T35" fmla="*/ 38 h 155"/>
                  <a:gd name="T36" fmla="*/ 112 w 128"/>
                  <a:gd name="T37" fmla="*/ 50 h 155"/>
                  <a:gd name="T38" fmla="*/ 55 w 128"/>
                  <a:gd name="T39" fmla="*/ 54 h 155"/>
                  <a:gd name="T40" fmla="*/ 28 w 128"/>
                  <a:gd name="T41" fmla="*/ 50 h 155"/>
                  <a:gd name="T42" fmla="*/ 28 w 128"/>
                  <a:gd name="T43" fmla="*/ 58 h 155"/>
                  <a:gd name="T44" fmla="*/ 55 w 128"/>
                  <a:gd name="T45" fmla="*/ 54 h 155"/>
                  <a:gd name="T46" fmla="*/ 51 w 128"/>
                  <a:gd name="T47" fmla="*/ 42 h 155"/>
                  <a:gd name="T48" fmla="*/ 51 w 128"/>
                  <a:gd name="T49" fmla="*/ 34 h 155"/>
                  <a:gd name="T50" fmla="*/ 24 w 128"/>
                  <a:gd name="T51" fmla="*/ 38 h 155"/>
                  <a:gd name="T52" fmla="*/ 100 w 128"/>
                  <a:gd name="T53" fmla="*/ 121 h 155"/>
                  <a:gd name="T54" fmla="*/ 62 w 128"/>
                  <a:gd name="T55" fmla="*/ 125 h 155"/>
                  <a:gd name="T56" fmla="*/ 100 w 128"/>
                  <a:gd name="T57" fmla="*/ 129 h 155"/>
                  <a:gd name="T58" fmla="*/ 100 w 128"/>
                  <a:gd name="T59" fmla="*/ 121 h 155"/>
                  <a:gd name="T60" fmla="*/ 100 w 128"/>
                  <a:gd name="T61" fmla="*/ 96 h 155"/>
                  <a:gd name="T62" fmla="*/ 100 w 128"/>
                  <a:gd name="T63" fmla="*/ 88 h 155"/>
                  <a:gd name="T64" fmla="*/ 62 w 128"/>
                  <a:gd name="T65" fmla="*/ 9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55">
                    <a:moveTo>
                      <a:pt x="66" y="113"/>
                    </a:moveTo>
                    <a:cubicBezTo>
                      <a:pt x="100" y="113"/>
                      <a:pt x="100" y="113"/>
                      <a:pt x="100" y="113"/>
                    </a:cubicBezTo>
                    <a:cubicBezTo>
                      <a:pt x="102" y="113"/>
                      <a:pt x="104" y="111"/>
                      <a:pt x="104" y="109"/>
                    </a:cubicBezTo>
                    <a:cubicBezTo>
                      <a:pt x="104" y="107"/>
                      <a:pt x="102" y="105"/>
                      <a:pt x="100" y="105"/>
                    </a:cubicBezTo>
                    <a:cubicBezTo>
                      <a:pt x="66" y="105"/>
                      <a:pt x="66" y="105"/>
                      <a:pt x="66" y="105"/>
                    </a:cubicBezTo>
                    <a:cubicBezTo>
                      <a:pt x="63" y="105"/>
                      <a:pt x="62" y="107"/>
                      <a:pt x="62" y="109"/>
                    </a:cubicBezTo>
                    <a:cubicBezTo>
                      <a:pt x="62" y="111"/>
                      <a:pt x="63" y="113"/>
                      <a:pt x="66" y="113"/>
                    </a:cubicBezTo>
                    <a:close/>
                    <a:moveTo>
                      <a:pt x="127" y="51"/>
                    </a:moveTo>
                    <a:cubicBezTo>
                      <a:pt x="78" y="2"/>
                      <a:pt x="78" y="2"/>
                      <a:pt x="78" y="2"/>
                    </a:cubicBezTo>
                    <a:cubicBezTo>
                      <a:pt x="77" y="1"/>
                      <a:pt x="76" y="0"/>
                      <a:pt x="74" y="0"/>
                    </a:cubicBezTo>
                    <a:cubicBezTo>
                      <a:pt x="21" y="0"/>
                      <a:pt x="21" y="0"/>
                      <a:pt x="21" y="0"/>
                    </a:cubicBezTo>
                    <a:cubicBezTo>
                      <a:pt x="9" y="0"/>
                      <a:pt x="0" y="10"/>
                      <a:pt x="0" y="22"/>
                    </a:cubicBezTo>
                    <a:cubicBezTo>
                      <a:pt x="0" y="73"/>
                      <a:pt x="0" y="73"/>
                      <a:pt x="0" y="73"/>
                    </a:cubicBezTo>
                    <a:cubicBezTo>
                      <a:pt x="3" y="70"/>
                      <a:pt x="3" y="70"/>
                      <a:pt x="3" y="70"/>
                    </a:cubicBezTo>
                    <a:cubicBezTo>
                      <a:pt x="4" y="70"/>
                      <a:pt x="4" y="70"/>
                      <a:pt x="4" y="70"/>
                    </a:cubicBezTo>
                    <a:cubicBezTo>
                      <a:pt x="4" y="69"/>
                      <a:pt x="4" y="69"/>
                      <a:pt x="4" y="69"/>
                    </a:cubicBezTo>
                    <a:cubicBezTo>
                      <a:pt x="6" y="68"/>
                      <a:pt x="8" y="67"/>
                      <a:pt x="10" y="67"/>
                    </a:cubicBezTo>
                    <a:cubicBezTo>
                      <a:pt x="10" y="22"/>
                      <a:pt x="10" y="22"/>
                      <a:pt x="10" y="22"/>
                    </a:cubicBezTo>
                    <a:cubicBezTo>
                      <a:pt x="10" y="15"/>
                      <a:pt x="15" y="10"/>
                      <a:pt x="21" y="10"/>
                    </a:cubicBezTo>
                    <a:cubicBezTo>
                      <a:pt x="68" y="10"/>
                      <a:pt x="68" y="10"/>
                      <a:pt x="68" y="10"/>
                    </a:cubicBezTo>
                    <a:cubicBezTo>
                      <a:pt x="68" y="38"/>
                      <a:pt x="68" y="38"/>
                      <a:pt x="68" y="38"/>
                    </a:cubicBezTo>
                    <a:cubicBezTo>
                      <a:pt x="68" y="50"/>
                      <a:pt x="78" y="59"/>
                      <a:pt x="90" y="59"/>
                    </a:cubicBezTo>
                    <a:cubicBezTo>
                      <a:pt x="118" y="59"/>
                      <a:pt x="118" y="59"/>
                      <a:pt x="118" y="59"/>
                    </a:cubicBezTo>
                    <a:cubicBezTo>
                      <a:pt x="118" y="134"/>
                      <a:pt x="118" y="134"/>
                      <a:pt x="118" y="134"/>
                    </a:cubicBezTo>
                    <a:cubicBezTo>
                      <a:pt x="118" y="140"/>
                      <a:pt x="113" y="145"/>
                      <a:pt x="107" y="145"/>
                    </a:cubicBezTo>
                    <a:cubicBezTo>
                      <a:pt x="45" y="145"/>
                      <a:pt x="45" y="145"/>
                      <a:pt x="45" y="145"/>
                    </a:cubicBezTo>
                    <a:cubicBezTo>
                      <a:pt x="45" y="151"/>
                      <a:pt x="45" y="151"/>
                      <a:pt x="45" y="151"/>
                    </a:cubicBezTo>
                    <a:cubicBezTo>
                      <a:pt x="45" y="153"/>
                      <a:pt x="44" y="154"/>
                      <a:pt x="44" y="155"/>
                    </a:cubicBezTo>
                    <a:cubicBezTo>
                      <a:pt x="64" y="155"/>
                      <a:pt x="92" y="155"/>
                      <a:pt x="92" y="155"/>
                    </a:cubicBezTo>
                    <a:cubicBezTo>
                      <a:pt x="92" y="155"/>
                      <a:pt x="92" y="155"/>
                      <a:pt x="92" y="155"/>
                    </a:cubicBezTo>
                    <a:cubicBezTo>
                      <a:pt x="107" y="155"/>
                      <a:pt x="107" y="155"/>
                      <a:pt x="107" y="155"/>
                    </a:cubicBezTo>
                    <a:cubicBezTo>
                      <a:pt x="118" y="155"/>
                      <a:pt x="128" y="145"/>
                      <a:pt x="128" y="134"/>
                    </a:cubicBezTo>
                    <a:cubicBezTo>
                      <a:pt x="128" y="54"/>
                      <a:pt x="128" y="54"/>
                      <a:pt x="128" y="54"/>
                    </a:cubicBezTo>
                    <a:cubicBezTo>
                      <a:pt x="128" y="53"/>
                      <a:pt x="128" y="51"/>
                      <a:pt x="127" y="51"/>
                    </a:cubicBezTo>
                    <a:close/>
                    <a:moveTo>
                      <a:pt x="90" y="50"/>
                    </a:moveTo>
                    <a:cubicBezTo>
                      <a:pt x="83" y="50"/>
                      <a:pt x="78" y="44"/>
                      <a:pt x="78" y="38"/>
                    </a:cubicBezTo>
                    <a:cubicBezTo>
                      <a:pt x="78" y="16"/>
                      <a:pt x="78" y="16"/>
                      <a:pt x="78" y="16"/>
                    </a:cubicBezTo>
                    <a:cubicBezTo>
                      <a:pt x="112" y="50"/>
                      <a:pt x="112" y="50"/>
                      <a:pt x="112" y="50"/>
                    </a:cubicBezTo>
                    <a:lnTo>
                      <a:pt x="90" y="50"/>
                    </a:lnTo>
                    <a:close/>
                    <a:moveTo>
                      <a:pt x="55" y="54"/>
                    </a:moveTo>
                    <a:cubicBezTo>
                      <a:pt x="55" y="52"/>
                      <a:pt x="54" y="50"/>
                      <a:pt x="51" y="50"/>
                    </a:cubicBezTo>
                    <a:cubicBezTo>
                      <a:pt x="28" y="50"/>
                      <a:pt x="28" y="50"/>
                      <a:pt x="28" y="50"/>
                    </a:cubicBezTo>
                    <a:cubicBezTo>
                      <a:pt x="26" y="50"/>
                      <a:pt x="24" y="52"/>
                      <a:pt x="24" y="54"/>
                    </a:cubicBezTo>
                    <a:cubicBezTo>
                      <a:pt x="24" y="56"/>
                      <a:pt x="26" y="58"/>
                      <a:pt x="28" y="58"/>
                    </a:cubicBezTo>
                    <a:cubicBezTo>
                      <a:pt x="51" y="58"/>
                      <a:pt x="51" y="58"/>
                      <a:pt x="51" y="58"/>
                    </a:cubicBezTo>
                    <a:cubicBezTo>
                      <a:pt x="54" y="58"/>
                      <a:pt x="55" y="56"/>
                      <a:pt x="55" y="54"/>
                    </a:cubicBezTo>
                    <a:close/>
                    <a:moveTo>
                      <a:pt x="28" y="42"/>
                    </a:moveTo>
                    <a:cubicBezTo>
                      <a:pt x="51" y="42"/>
                      <a:pt x="51" y="42"/>
                      <a:pt x="51" y="42"/>
                    </a:cubicBezTo>
                    <a:cubicBezTo>
                      <a:pt x="54" y="42"/>
                      <a:pt x="55" y="40"/>
                      <a:pt x="55" y="38"/>
                    </a:cubicBezTo>
                    <a:cubicBezTo>
                      <a:pt x="55" y="36"/>
                      <a:pt x="54" y="34"/>
                      <a:pt x="51" y="34"/>
                    </a:cubicBezTo>
                    <a:cubicBezTo>
                      <a:pt x="28" y="34"/>
                      <a:pt x="28" y="34"/>
                      <a:pt x="28" y="34"/>
                    </a:cubicBezTo>
                    <a:cubicBezTo>
                      <a:pt x="26" y="34"/>
                      <a:pt x="24" y="36"/>
                      <a:pt x="24" y="38"/>
                    </a:cubicBezTo>
                    <a:cubicBezTo>
                      <a:pt x="24" y="40"/>
                      <a:pt x="26" y="42"/>
                      <a:pt x="28" y="42"/>
                    </a:cubicBezTo>
                    <a:close/>
                    <a:moveTo>
                      <a:pt x="100" y="121"/>
                    </a:moveTo>
                    <a:cubicBezTo>
                      <a:pt x="66" y="121"/>
                      <a:pt x="66" y="121"/>
                      <a:pt x="66" y="121"/>
                    </a:cubicBezTo>
                    <a:cubicBezTo>
                      <a:pt x="64" y="121"/>
                      <a:pt x="62" y="123"/>
                      <a:pt x="62" y="125"/>
                    </a:cubicBezTo>
                    <a:cubicBezTo>
                      <a:pt x="62" y="127"/>
                      <a:pt x="64" y="129"/>
                      <a:pt x="66" y="129"/>
                    </a:cubicBezTo>
                    <a:cubicBezTo>
                      <a:pt x="100" y="129"/>
                      <a:pt x="100" y="129"/>
                      <a:pt x="100" y="129"/>
                    </a:cubicBezTo>
                    <a:cubicBezTo>
                      <a:pt x="102" y="129"/>
                      <a:pt x="104" y="127"/>
                      <a:pt x="104" y="125"/>
                    </a:cubicBezTo>
                    <a:cubicBezTo>
                      <a:pt x="104" y="123"/>
                      <a:pt x="102" y="121"/>
                      <a:pt x="100" y="121"/>
                    </a:cubicBezTo>
                    <a:close/>
                    <a:moveTo>
                      <a:pt x="66" y="96"/>
                    </a:moveTo>
                    <a:cubicBezTo>
                      <a:pt x="100" y="96"/>
                      <a:pt x="100" y="96"/>
                      <a:pt x="100" y="96"/>
                    </a:cubicBezTo>
                    <a:cubicBezTo>
                      <a:pt x="102" y="96"/>
                      <a:pt x="104" y="95"/>
                      <a:pt x="104" y="92"/>
                    </a:cubicBezTo>
                    <a:cubicBezTo>
                      <a:pt x="104" y="90"/>
                      <a:pt x="102" y="88"/>
                      <a:pt x="100" y="88"/>
                    </a:cubicBezTo>
                    <a:cubicBezTo>
                      <a:pt x="66" y="88"/>
                      <a:pt x="66" y="88"/>
                      <a:pt x="66" y="88"/>
                    </a:cubicBezTo>
                    <a:cubicBezTo>
                      <a:pt x="63" y="88"/>
                      <a:pt x="62" y="90"/>
                      <a:pt x="62" y="92"/>
                    </a:cubicBezTo>
                    <a:cubicBezTo>
                      <a:pt x="62" y="95"/>
                      <a:pt x="63" y="96"/>
                      <a:pt x="6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48" name="Freeform 37"/>
              <p:cNvSpPr>
                <a:spLocks/>
              </p:cNvSpPr>
              <p:nvPr/>
            </p:nvSpPr>
            <p:spPr bwMode="auto">
              <a:xfrm>
                <a:off x="3530192" y="2821078"/>
                <a:ext cx="323850" cy="304800"/>
              </a:xfrm>
              <a:custGeom>
                <a:avLst/>
                <a:gdLst>
                  <a:gd name="T0" fmla="*/ 0 w 86"/>
                  <a:gd name="T1" fmla="*/ 41 h 81"/>
                  <a:gd name="T2" fmla="*/ 4 w 86"/>
                  <a:gd name="T3" fmla="*/ 45 h 81"/>
                  <a:gd name="T4" fmla="*/ 18 w 86"/>
                  <a:gd name="T5" fmla="*/ 45 h 81"/>
                  <a:gd name="T6" fmla="*/ 18 w 86"/>
                  <a:gd name="T7" fmla="*/ 77 h 81"/>
                  <a:gd name="T8" fmla="*/ 22 w 86"/>
                  <a:gd name="T9" fmla="*/ 81 h 81"/>
                  <a:gd name="T10" fmla="*/ 64 w 86"/>
                  <a:gd name="T11" fmla="*/ 81 h 81"/>
                  <a:gd name="T12" fmla="*/ 68 w 86"/>
                  <a:gd name="T13" fmla="*/ 77 h 81"/>
                  <a:gd name="T14" fmla="*/ 68 w 86"/>
                  <a:gd name="T15" fmla="*/ 45 h 81"/>
                  <a:gd name="T16" fmla="*/ 82 w 86"/>
                  <a:gd name="T17" fmla="*/ 45 h 81"/>
                  <a:gd name="T18" fmla="*/ 86 w 86"/>
                  <a:gd name="T19" fmla="*/ 41 h 81"/>
                  <a:gd name="T20" fmla="*/ 85 w 86"/>
                  <a:gd name="T21" fmla="*/ 38 h 81"/>
                  <a:gd name="T22" fmla="*/ 85 w 86"/>
                  <a:gd name="T23" fmla="*/ 38 h 81"/>
                  <a:gd name="T24" fmla="*/ 46 w 86"/>
                  <a:gd name="T25" fmla="*/ 1 h 81"/>
                  <a:gd name="T26" fmla="*/ 43 w 86"/>
                  <a:gd name="T27" fmla="*/ 0 h 81"/>
                  <a:gd name="T28" fmla="*/ 40 w 86"/>
                  <a:gd name="T29" fmla="*/ 1 h 81"/>
                  <a:gd name="T30" fmla="*/ 40 w 86"/>
                  <a:gd name="T31" fmla="*/ 1 h 81"/>
                  <a:gd name="T32" fmla="*/ 1 w 86"/>
                  <a:gd name="T33" fmla="*/ 38 h 81"/>
                  <a:gd name="T34" fmla="*/ 1 w 86"/>
                  <a:gd name="T35" fmla="*/ 38 h 81"/>
                  <a:gd name="T36" fmla="*/ 1 w 86"/>
                  <a:gd name="T37" fmla="*/ 38 h 81"/>
                  <a:gd name="T38" fmla="*/ 1 w 86"/>
                  <a:gd name="T39" fmla="*/ 39 h 81"/>
                  <a:gd name="T40" fmla="*/ 0 w 86"/>
                  <a:gd name="T41" fmla="*/ 4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6" h="81">
                    <a:moveTo>
                      <a:pt x="0" y="41"/>
                    </a:moveTo>
                    <a:cubicBezTo>
                      <a:pt x="0" y="43"/>
                      <a:pt x="2" y="45"/>
                      <a:pt x="4" y="45"/>
                    </a:cubicBezTo>
                    <a:cubicBezTo>
                      <a:pt x="18" y="45"/>
                      <a:pt x="18" y="45"/>
                      <a:pt x="18" y="45"/>
                    </a:cubicBezTo>
                    <a:cubicBezTo>
                      <a:pt x="18" y="77"/>
                      <a:pt x="18" y="77"/>
                      <a:pt x="18" y="77"/>
                    </a:cubicBezTo>
                    <a:cubicBezTo>
                      <a:pt x="18" y="79"/>
                      <a:pt x="20" y="81"/>
                      <a:pt x="22" y="81"/>
                    </a:cubicBezTo>
                    <a:cubicBezTo>
                      <a:pt x="64" y="81"/>
                      <a:pt x="64" y="81"/>
                      <a:pt x="64" y="81"/>
                    </a:cubicBezTo>
                    <a:cubicBezTo>
                      <a:pt x="66" y="81"/>
                      <a:pt x="68" y="79"/>
                      <a:pt x="68" y="77"/>
                    </a:cubicBezTo>
                    <a:cubicBezTo>
                      <a:pt x="68" y="45"/>
                      <a:pt x="68" y="45"/>
                      <a:pt x="68" y="45"/>
                    </a:cubicBezTo>
                    <a:cubicBezTo>
                      <a:pt x="82" y="45"/>
                      <a:pt x="82" y="45"/>
                      <a:pt x="82" y="45"/>
                    </a:cubicBezTo>
                    <a:cubicBezTo>
                      <a:pt x="84" y="45"/>
                      <a:pt x="86" y="43"/>
                      <a:pt x="86" y="41"/>
                    </a:cubicBezTo>
                    <a:cubicBezTo>
                      <a:pt x="86" y="40"/>
                      <a:pt x="86" y="39"/>
                      <a:pt x="85" y="38"/>
                    </a:cubicBezTo>
                    <a:cubicBezTo>
                      <a:pt x="85" y="38"/>
                      <a:pt x="85" y="38"/>
                      <a:pt x="85" y="38"/>
                    </a:cubicBezTo>
                    <a:cubicBezTo>
                      <a:pt x="46" y="1"/>
                      <a:pt x="46" y="1"/>
                      <a:pt x="46" y="1"/>
                    </a:cubicBezTo>
                    <a:cubicBezTo>
                      <a:pt x="46" y="1"/>
                      <a:pt x="44" y="0"/>
                      <a:pt x="43" y="0"/>
                    </a:cubicBezTo>
                    <a:cubicBezTo>
                      <a:pt x="42" y="0"/>
                      <a:pt x="41" y="1"/>
                      <a:pt x="40" y="1"/>
                    </a:cubicBezTo>
                    <a:cubicBezTo>
                      <a:pt x="40" y="1"/>
                      <a:pt x="40" y="1"/>
                      <a:pt x="40" y="1"/>
                    </a:cubicBezTo>
                    <a:cubicBezTo>
                      <a:pt x="1" y="38"/>
                      <a:pt x="1" y="38"/>
                      <a:pt x="1" y="38"/>
                    </a:cubicBezTo>
                    <a:cubicBezTo>
                      <a:pt x="1" y="38"/>
                      <a:pt x="1" y="38"/>
                      <a:pt x="1" y="38"/>
                    </a:cubicBezTo>
                    <a:cubicBezTo>
                      <a:pt x="1" y="38"/>
                      <a:pt x="1" y="38"/>
                      <a:pt x="1" y="38"/>
                    </a:cubicBezTo>
                    <a:cubicBezTo>
                      <a:pt x="1" y="39"/>
                      <a:pt x="1" y="39"/>
                      <a:pt x="1" y="39"/>
                    </a:cubicBezTo>
                    <a:cubicBezTo>
                      <a:pt x="0" y="39"/>
                      <a:pt x="0" y="40"/>
                      <a:pt x="0"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grpSp>
      </p:grpSp>
      <p:grpSp>
        <p:nvGrpSpPr>
          <p:cNvPr id="2" name="组合 1"/>
          <p:cNvGrpSpPr/>
          <p:nvPr/>
        </p:nvGrpSpPr>
        <p:grpSpPr>
          <a:xfrm>
            <a:off x="4653230" y="2731271"/>
            <a:ext cx="1790906" cy="2060279"/>
            <a:chOff x="4411859" y="2589791"/>
            <a:chExt cx="1698137" cy="1953557"/>
          </a:xfrm>
        </p:grpSpPr>
        <p:grpSp>
          <p:nvGrpSpPr>
            <p:cNvPr id="21" name="组合 20"/>
            <p:cNvGrpSpPr/>
            <p:nvPr/>
          </p:nvGrpSpPr>
          <p:grpSpPr>
            <a:xfrm>
              <a:off x="4411859" y="2589791"/>
              <a:ext cx="1698137" cy="1953557"/>
              <a:chOff x="4037938" y="2247255"/>
              <a:chExt cx="1945552" cy="2238186"/>
            </a:xfrm>
          </p:grpSpPr>
          <p:sp>
            <p:nvSpPr>
              <p:cNvPr id="13" name="Freeform 6"/>
              <p:cNvSpPr>
                <a:spLocks/>
              </p:cNvSpPr>
              <p:nvPr/>
            </p:nvSpPr>
            <p:spPr bwMode="auto">
              <a:xfrm>
                <a:off x="4673984" y="2247255"/>
                <a:ext cx="1309506" cy="2238186"/>
              </a:xfrm>
              <a:custGeom>
                <a:avLst/>
                <a:gdLst>
                  <a:gd name="T0" fmla="*/ 521 w 521"/>
                  <a:gd name="T1" fmla="*/ 891 h 891"/>
                  <a:gd name="T2" fmla="*/ 327 w 521"/>
                  <a:gd name="T3" fmla="*/ 890 h 891"/>
                  <a:gd name="T4" fmla="*/ 290 w 521"/>
                  <a:gd name="T5" fmla="*/ 875 h 891"/>
                  <a:gd name="T6" fmla="*/ 19 w 521"/>
                  <a:gd name="T7" fmla="*/ 621 h 891"/>
                  <a:gd name="T8" fmla="*/ 13 w 521"/>
                  <a:gd name="T9" fmla="*/ 590 h 891"/>
                  <a:gd name="T10" fmla="*/ 7 w 521"/>
                  <a:gd name="T11" fmla="*/ 439 h 891"/>
                  <a:gd name="T12" fmla="*/ 8 w 521"/>
                  <a:gd name="T13" fmla="*/ 413 h 891"/>
                  <a:gd name="T14" fmla="*/ 382 w 521"/>
                  <a:gd name="T15" fmla="*/ 12 h 891"/>
                  <a:gd name="T16" fmla="*/ 389 w 521"/>
                  <a:gd name="T17" fmla="*/ 0 h 891"/>
                  <a:gd name="T18" fmla="*/ 394 w 521"/>
                  <a:gd name="T19" fmla="*/ 3 h 891"/>
                  <a:gd name="T20" fmla="*/ 396 w 521"/>
                  <a:gd name="T21" fmla="*/ 17 h 891"/>
                  <a:gd name="T22" fmla="*/ 396 w 521"/>
                  <a:gd name="T23" fmla="*/ 187 h 891"/>
                  <a:gd name="T24" fmla="*/ 379 w 521"/>
                  <a:gd name="T25" fmla="*/ 222 h 891"/>
                  <a:gd name="T26" fmla="*/ 122 w 521"/>
                  <a:gd name="T27" fmla="*/ 508 h 891"/>
                  <a:gd name="T28" fmla="*/ 113 w 521"/>
                  <a:gd name="T29" fmla="*/ 520 h 891"/>
                  <a:gd name="T30" fmla="*/ 145 w 521"/>
                  <a:gd name="T31" fmla="*/ 549 h 891"/>
                  <a:gd name="T32" fmla="*/ 508 w 521"/>
                  <a:gd name="T33" fmla="*/ 875 h 891"/>
                  <a:gd name="T34" fmla="*/ 521 w 521"/>
                  <a:gd name="T35" fmla="*/ 891 h 891"/>
                  <a:gd name="T36" fmla="*/ 521 w 521"/>
                  <a:gd name="T37" fmla="*/ 891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1" h="891">
                    <a:moveTo>
                      <a:pt x="521" y="891"/>
                    </a:moveTo>
                    <a:cubicBezTo>
                      <a:pt x="457" y="891"/>
                      <a:pt x="392" y="890"/>
                      <a:pt x="327" y="890"/>
                    </a:cubicBezTo>
                    <a:cubicBezTo>
                      <a:pt x="312" y="890"/>
                      <a:pt x="301" y="886"/>
                      <a:pt x="290" y="875"/>
                    </a:cubicBezTo>
                    <a:cubicBezTo>
                      <a:pt x="200" y="790"/>
                      <a:pt x="110" y="706"/>
                      <a:pt x="19" y="621"/>
                    </a:cubicBezTo>
                    <a:cubicBezTo>
                      <a:pt x="8" y="611"/>
                      <a:pt x="5" y="604"/>
                      <a:pt x="13" y="590"/>
                    </a:cubicBezTo>
                    <a:cubicBezTo>
                      <a:pt x="41" y="539"/>
                      <a:pt x="38" y="488"/>
                      <a:pt x="7" y="439"/>
                    </a:cubicBezTo>
                    <a:cubicBezTo>
                      <a:pt x="0" y="428"/>
                      <a:pt x="0" y="422"/>
                      <a:pt x="8" y="413"/>
                    </a:cubicBezTo>
                    <a:cubicBezTo>
                      <a:pt x="133" y="280"/>
                      <a:pt x="257" y="146"/>
                      <a:pt x="382" y="12"/>
                    </a:cubicBezTo>
                    <a:cubicBezTo>
                      <a:pt x="385" y="9"/>
                      <a:pt x="386" y="4"/>
                      <a:pt x="389" y="0"/>
                    </a:cubicBezTo>
                    <a:cubicBezTo>
                      <a:pt x="391" y="1"/>
                      <a:pt x="393" y="2"/>
                      <a:pt x="394" y="3"/>
                    </a:cubicBezTo>
                    <a:cubicBezTo>
                      <a:pt x="395" y="8"/>
                      <a:pt x="396" y="13"/>
                      <a:pt x="396" y="17"/>
                    </a:cubicBezTo>
                    <a:cubicBezTo>
                      <a:pt x="396" y="74"/>
                      <a:pt x="397" y="131"/>
                      <a:pt x="396" y="187"/>
                    </a:cubicBezTo>
                    <a:cubicBezTo>
                      <a:pt x="395" y="199"/>
                      <a:pt x="388" y="212"/>
                      <a:pt x="379" y="222"/>
                    </a:cubicBezTo>
                    <a:cubicBezTo>
                      <a:pt x="294" y="318"/>
                      <a:pt x="208" y="413"/>
                      <a:pt x="122" y="508"/>
                    </a:cubicBezTo>
                    <a:cubicBezTo>
                      <a:pt x="119" y="511"/>
                      <a:pt x="117" y="515"/>
                      <a:pt x="113" y="520"/>
                    </a:cubicBezTo>
                    <a:cubicBezTo>
                      <a:pt x="124" y="530"/>
                      <a:pt x="134" y="539"/>
                      <a:pt x="145" y="549"/>
                    </a:cubicBezTo>
                    <a:cubicBezTo>
                      <a:pt x="266" y="658"/>
                      <a:pt x="387" y="766"/>
                      <a:pt x="508" y="875"/>
                    </a:cubicBezTo>
                    <a:cubicBezTo>
                      <a:pt x="513" y="879"/>
                      <a:pt x="517" y="886"/>
                      <a:pt x="521" y="891"/>
                    </a:cubicBezTo>
                    <a:cubicBezTo>
                      <a:pt x="521" y="891"/>
                      <a:pt x="521" y="891"/>
                      <a:pt x="521" y="89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7" name="Freeform 10"/>
              <p:cNvSpPr>
                <a:spLocks/>
              </p:cNvSpPr>
              <p:nvPr/>
            </p:nvSpPr>
            <p:spPr bwMode="auto">
              <a:xfrm>
                <a:off x="4037938" y="3171926"/>
                <a:ext cx="638718" cy="721564"/>
              </a:xfrm>
              <a:custGeom>
                <a:avLst/>
                <a:gdLst>
                  <a:gd name="T0" fmla="*/ 1 w 254"/>
                  <a:gd name="T1" fmla="*/ 153 h 287"/>
                  <a:gd name="T2" fmla="*/ 40 w 254"/>
                  <a:gd name="T3" fmla="*/ 48 h 287"/>
                  <a:gd name="T4" fmla="*/ 204 w 254"/>
                  <a:gd name="T5" fmla="*/ 47 h 287"/>
                  <a:gd name="T6" fmla="*/ 237 w 254"/>
                  <a:gd name="T7" fmla="*/ 193 h 287"/>
                  <a:gd name="T8" fmla="*/ 136 w 254"/>
                  <a:gd name="T9" fmla="*/ 281 h 287"/>
                  <a:gd name="T10" fmla="*/ 33 w 254"/>
                  <a:gd name="T11" fmla="*/ 238 h 287"/>
                  <a:gd name="T12" fmla="*/ 1 w 254"/>
                  <a:gd name="T13" fmla="*/ 153 h 287"/>
                </a:gdLst>
                <a:ahLst/>
                <a:cxnLst>
                  <a:cxn ang="0">
                    <a:pos x="T0" y="T1"/>
                  </a:cxn>
                  <a:cxn ang="0">
                    <a:pos x="T2" y="T3"/>
                  </a:cxn>
                  <a:cxn ang="0">
                    <a:pos x="T4" y="T5"/>
                  </a:cxn>
                  <a:cxn ang="0">
                    <a:pos x="T6" y="T7"/>
                  </a:cxn>
                  <a:cxn ang="0">
                    <a:pos x="T8" y="T9"/>
                  </a:cxn>
                  <a:cxn ang="0">
                    <a:pos x="T10" y="T11"/>
                  </a:cxn>
                  <a:cxn ang="0">
                    <a:pos x="T12" y="T13"/>
                  </a:cxn>
                </a:cxnLst>
                <a:rect l="0" t="0" r="r" b="b"/>
                <a:pathLst>
                  <a:path w="254" h="287">
                    <a:moveTo>
                      <a:pt x="1" y="153"/>
                    </a:moveTo>
                    <a:cubicBezTo>
                      <a:pt x="1" y="108"/>
                      <a:pt x="14" y="75"/>
                      <a:pt x="40" y="48"/>
                    </a:cubicBezTo>
                    <a:cubicBezTo>
                      <a:pt x="86" y="0"/>
                      <a:pt x="158" y="0"/>
                      <a:pt x="204" y="47"/>
                    </a:cubicBezTo>
                    <a:cubicBezTo>
                      <a:pt x="244" y="89"/>
                      <a:pt x="254" y="139"/>
                      <a:pt x="237" y="193"/>
                    </a:cubicBezTo>
                    <a:cubicBezTo>
                      <a:pt x="221" y="242"/>
                      <a:pt x="189" y="274"/>
                      <a:pt x="136" y="281"/>
                    </a:cubicBezTo>
                    <a:cubicBezTo>
                      <a:pt x="94" y="287"/>
                      <a:pt x="59" y="270"/>
                      <a:pt x="33" y="238"/>
                    </a:cubicBezTo>
                    <a:cubicBezTo>
                      <a:pt x="11" y="211"/>
                      <a:pt x="0" y="180"/>
                      <a:pt x="1" y="15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49" name="组合 48"/>
            <p:cNvGrpSpPr>
              <a:grpSpLocks noChangeAspect="1"/>
            </p:cNvGrpSpPr>
            <p:nvPr/>
          </p:nvGrpSpPr>
          <p:grpSpPr>
            <a:xfrm>
              <a:off x="4569829" y="3619726"/>
              <a:ext cx="196412" cy="192992"/>
              <a:chOff x="3488917" y="4964203"/>
              <a:chExt cx="638175" cy="627063"/>
            </a:xfrm>
            <a:solidFill>
              <a:schemeClr val="bg1"/>
            </a:solidFill>
          </p:grpSpPr>
          <p:sp>
            <p:nvSpPr>
              <p:cNvPr id="50" name="Freeform 66"/>
              <p:cNvSpPr>
                <a:spLocks/>
              </p:cNvSpPr>
              <p:nvPr/>
            </p:nvSpPr>
            <p:spPr bwMode="auto">
              <a:xfrm>
                <a:off x="3544480" y="5327741"/>
                <a:ext cx="249238" cy="249238"/>
              </a:xfrm>
              <a:custGeom>
                <a:avLst/>
                <a:gdLst>
                  <a:gd name="T0" fmla="*/ 83 w 157"/>
                  <a:gd name="T1" fmla="*/ 50 h 157"/>
                  <a:gd name="T2" fmla="*/ 55 w 157"/>
                  <a:gd name="T3" fmla="*/ 55 h 157"/>
                  <a:gd name="T4" fmla="*/ 0 w 157"/>
                  <a:gd name="T5" fmla="*/ 135 h 157"/>
                  <a:gd name="T6" fmla="*/ 22 w 157"/>
                  <a:gd name="T7" fmla="*/ 157 h 157"/>
                  <a:gd name="T8" fmla="*/ 102 w 157"/>
                  <a:gd name="T9" fmla="*/ 102 h 157"/>
                  <a:gd name="T10" fmla="*/ 107 w 157"/>
                  <a:gd name="T11" fmla="*/ 74 h 157"/>
                  <a:gd name="T12" fmla="*/ 157 w 157"/>
                  <a:gd name="T13" fmla="*/ 24 h 157"/>
                  <a:gd name="T14" fmla="*/ 133 w 157"/>
                  <a:gd name="T15" fmla="*/ 0 h 157"/>
                  <a:gd name="T16" fmla="*/ 83 w 157"/>
                  <a:gd name="T17" fmla="*/ 5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 h="157">
                    <a:moveTo>
                      <a:pt x="83" y="50"/>
                    </a:moveTo>
                    <a:lnTo>
                      <a:pt x="55" y="55"/>
                    </a:lnTo>
                    <a:lnTo>
                      <a:pt x="0" y="135"/>
                    </a:lnTo>
                    <a:lnTo>
                      <a:pt x="22" y="157"/>
                    </a:lnTo>
                    <a:lnTo>
                      <a:pt x="102" y="102"/>
                    </a:lnTo>
                    <a:lnTo>
                      <a:pt x="107" y="74"/>
                    </a:lnTo>
                    <a:lnTo>
                      <a:pt x="157" y="24"/>
                    </a:lnTo>
                    <a:lnTo>
                      <a:pt x="133" y="0"/>
                    </a:lnTo>
                    <a:lnTo>
                      <a:pt x="83"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51" name="Freeform 67"/>
              <p:cNvSpPr>
                <a:spLocks noEditPoints="1"/>
              </p:cNvSpPr>
              <p:nvPr/>
            </p:nvSpPr>
            <p:spPr bwMode="auto">
              <a:xfrm>
                <a:off x="3739742" y="5000716"/>
                <a:ext cx="387350" cy="387350"/>
              </a:xfrm>
              <a:custGeom>
                <a:avLst/>
                <a:gdLst>
                  <a:gd name="T0" fmla="*/ 94 w 103"/>
                  <a:gd name="T1" fmla="*/ 9 h 103"/>
                  <a:gd name="T2" fmla="*/ 63 w 103"/>
                  <a:gd name="T3" fmla="*/ 9 h 103"/>
                  <a:gd name="T4" fmla="*/ 0 w 103"/>
                  <a:gd name="T5" fmla="*/ 71 h 103"/>
                  <a:gd name="T6" fmla="*/ 31 w 103"/>
                  <a:gd name="T7" fmla="*/ 103 h 103"/>
                  <a:gd name="T8" fmla="*/ 94 w 103"/>
                  <a:gd name="T9" fmla="*/ 40 h 103"/>
                  <a:gd name="T10" fmla="*/ 94 w 103"/>
                  <a:gd name="T11" fmla="*/ 9 h 103"/>
                  <a:gd name="T12" fmla="*/ 27 w 103"/>
                  <a:gd name="T13" fmla="*/ 69 h 103"/>
                  <a:gd name="T14" fmla="*/ 21 w 103"/>
                  <a:gd name="T15" fmla="*/ 69 h 103"/>
                  <a:gd name="T16" fmla="*/ 21 w 103"/>
                  <a:gd name="T17" fmla="*/ 64 h 103"/>
                  <a:gd name="T18" fmla="*/ 70 w 103"/>
                  <a:gd name="T19" fmla="*/ 15 h 103"/>
                  <a:gd name="T20" fmla="*/ 76 w 103"/>
                  <a:gd name="T21" fmla="*/ 15 h 103"/>
                  <a:gd name="T22" fmla="*/ 76 w 103"/>
                  <a:gd name="T23" fmla="*/ 20 h 103"/>
                  <a:gd name="T24" fmla="*/ 27 w 103"/>
                  <a:gd name="T25" fmla="*/ 69 h 103"/>
                  <a:gd name="T26" fmla="*/ 88 w 103"/>
                  <a:gd name="T27" fmla="*/ 32 h 103"/>
                  <a:gd name="T28" fmla="*/ 39 w 103"/>
                  <a:gd name="T29" fmla="*/ 81 h 103"/>
                  <a:gd name="T30" fmla="*/ 33 w 103"/>
                  <a:gd name="T31" fmla="*/ 81 h 103"/>
                  <a:gd name="T32" fmla="*/ 33 w 103"/>
                  <a:gd name="T33" fmla="*/ 76 h 103"/>
                  <a:gd name="T34" fmla="*/ 82 w 103"/>
                  <a:gd name="T35" fmla="*/ 27 h 103"/>
                  <a:gd name="T36" fmla="*/ 88 w 103"/>
                  <a:gd name="T37" fmla="*/ 27 h 103"/>
                  <a:gd name="T38" fmla="*/ 88 w 103"/>
                  <a:gd name="T39" fmla="*/ 3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3" h="103">
                    <a:moveTo>
                      <a:pt x="94" y="9"/>
                    </a:moveTo>
                    <a:cubicBezTo>
                      <a:pt x="85" y="0"/>
                      <a:pt x="71" y="0"/>
                      <a:pt x="63" y="9"/>
                    </a:cubicBezTo>
                    <a:cubicBezTo>
                      <a:pt x="0" y="71"/>
                      <a:pt x="0" y="71"/>
                      <a:pt x="0" y="71"/>
                    </a:cubicBezTo>
                    <a:cubicBezTo>
                      <a:pt x="31" y="103"/>
                      <a:pt x="31" y="103"/>
                      <a:pt x="31" y="103"/>
                    </a:cubicBezTo>
                    <a:cubicBezTo>
                      <a:pt x="94" y="40"/>
                      <a:pt x="94" y="40"/>
                      <a:pt x="94" y="40"/>
                    </a:cubicBezTo>
                    <a:cubicBezTo>
                      <a:pt x="103" y="32"/>
                      <a:pt x="103" y="18"/>
                      <a:pt x="94" y="9"/>
                    </a:cubicBezTo>
                    <a:close/>
                    <a:moveTo>
                      <a:pt x="27" y="69"/>
                    </a:moveTo>
                    <a:cubicBezTo>
                      <a:pt x="26" y="71"/>
                      <a:pt x="23" y="71"/>
                      <a:pt x="21" y="69"/>
                    </a:cubicBezTo>
                    <a:cubicBezTo>
                      <a:pt x="20" y="68"/>
                      <a:pt x="20" y="65"/>
                      <a:pt x="21" y="64"/>
                    </a:cubicBezTo>
                    <a:cubicBezTo>
                      <a:pt x="70" y="15"/>
                      <a:pt x="70" y="15"/>
                      <a:pt x="70" y="15"/>
                    </a:cubicBezTo>
                    <a:cubicBezTo>
                      <a:pt x="72" y="13"/>
                      <a:pt x="75" y="13"/>
                      <a:pt x="76" y="15"/>
                    </a:cubicBezTo>
                    <a:cubicBezTo>
                      <a:pt x="78" y="16"/>
                      <a:pt x="78" y="19"/>
                      <a:pt x="76" y="20"/>
                    </a:cubicBezTo>
                    <a:lnTo>
                      <a:pt x="27" y="69"/>
                    </a:lnTo>
                    <a:close/>
                    <a:moveTo>
                      <a:pt x="88" y="32"/>
                    </a:moveTo>
                    <a:cubicBezTo>
                      <a:pt x="39" y="81"/>
                      <a:pt x="39" y="81"/>
                      <a:pt x="39" y="81"/>
                    </a:cubicBezTo>
                    <a:cubicBezTo>
                      <a:pt x="38" y="83"/>
                      <a:pt x="35" y="83"/>
                      <a:pt x="33" y="81"/>
                    </a:cubicBezTo>
                    <a:cubicBezTo>
                      <a:pt x="32" y="80"/>
                      <a:pt x="32" y="77"/>
                      <a:pt x="33" y="76"/>
                    </a:cubicBezTo>
                    <a:cubicBezTo>
                      <a:pt x="82" y="27"/>
                      <a:pt x="82" y="27"/>
                      <a:pt x="82" y="27"/>
                    </a:cubicBezTo>
                    <a:cubicBezTo>
                      <a:pt x="84" y="25"/>
                      <a:pt x="87" y="25"/>
                      <a:pt x="88" y="27"/>
                    </a:cubicBezTo>
                    <a:cubicBezTo>
                      <a:pt x="90" y="28"/>
                      <a:pt x="90" y="31"/>
                      <a:pt x="88"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52" name="Freeform 68"/>
              <p:cNvSpPr>
                <a:spLocks noEditPoints="1"/>
              </p:cNvSpPr>
              <p:nvPr/>
            </p:nvSpPr>
            <p:spPr bwMode="auto">
              <a:xfrm>
                <a:off x="3849280" y="5327741"/>
                <a:ext cx="263525" cy="263525"/>
              </a:xfrm>
              <a:custGeom>
                <a:avLst/>
                <a:gdLst>
                  <a:gd name="T0" fmla="*/ 61 w 70"/>
                  <a:gd name="T1" fmla="*/ 30 h 70"/>
                  <a:gd name="T2" fmla="*/ 61 w 70"/>
                  <a:gd name="T3" fmla="*/ 30 h 70"/>
                  <a:gd name="T4" fmla="*/ 29 w 70"/>
                  <a:gd name="T5" fmla="*/ 0 h 70"/>
                  <a:gd name="T6" fmla="*/ 0 w 70"/>
                  <a:gd name="T7" fmla="*/ 29 h 70"/>
                  <a:gd name="T8" fmla="*/ 30 w 70"/>
                  <a:gd name="T9" fmla="*/ 61 h 70"/>
                  <a:gd name="T10" fmla="*/ 30 w 70"/>
                  <a:gd name="T11" fmla="*/ 61 h 70"/>
                  <a:gd name="T12" fmla="*/ 62 w 70"/>
                  <a:gd name="T13" fmla="*/ 61 h 70"/>
                  <a:gd name="T14" fmla="*/ 61 w 70"/>
                  <a:gd name="T15" fmla="*/ 30 h 70"/>
                  <a:gd name="T16" fmla="*/ 52 w 70"/>
                  <a:gd name="T17" fmla="*/ 52 h 70"/>
                  <a:gd name="T18" fmla="*/ 40 w 70"/>
                  <a:gd name="T19" fmla="*/ 52 h 70"/>
                  <a:gd name="T20" fmla="*/ 40 w 70"/>
                  <a:gd name="T21" fmla="*/ 39 h 70"/>
                  <a:gd name="T22" fmla="*/ 52 w 70"/>
                  <a:gd name="T23" fmla="*/ 39 h 70"/>
                  <a:gd name="T24" fmla="*/ 52 w 70"/>
                  <a:gd name="T25" fmla="*/ 5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 h="70">
                    <a:moveTo>
                      <a:pt x="61" y="30"/>
                    </a:moveTo>
                    <a:cubicBezTo>
                      <a:pt x="61" y="30"/>
                      <a:pt x="61" y="30"/>
                      <a:pt x="61" y="30"/>
                    </a:cubicBezTo>
                    <a:cubicBezTo>
                      <a:pt x="29" y="0"/>
                      <a:pt x="29" y="0"/>
                      <a:pt x="29" y="0"/>
                    </a:cubicBezTo>
                    <a:cubicBezTo>
                      <a:pt x="0" y="29"/>
                      <a:pt x="0" y="29"/>
                      <a:pt x="0" y="29"/>
                    </a:cubicBezTo>
                    <a:cubicBezTo>
                      <a:pt x="14" y="43"/>
                      <a:pt x="25" y="55"/>
                      <a:pt x="30" y="61"/>
                    </a:cubicBezTo>
                    <a:cubicBezTo>
                      <a:pt x="30" y="61"/>
                      <a:pt x="30" y="61"/>
                      <a:pt x="30" y="61"/>
                    </a:cubicBezTo>
                    <a:cubicBezTo>
                      <a:pt x="39" y="69"/>
                      <a:pt x="53" y="70"/>
                      <a:pt x="62" y="61"/>
                    </a:cubicBezTo>
                    <a:cubicBezTo>
                      <a:pt x="70" y="52"/>
                      <a:pt x="70" y="38"/>
                      <a:pt x="61" y="30"/>
                    </a:cubicBezTo>
                    <a:close/>
                    <a:moveTo>
                      <a:pt x="52" y="52"/>
                    </a:moveTo>
                    <a:cubicBezTo>
                      <a:pt x="49" y="55"/>
                      <a:pt x="43" y="55"/>
                      <a:pt x="40" y="52"/>
                    </a:cubicBezTo>
                    <a:cubicBezTo>
                      <a:pt x="36" y="48"/>
                      <a:pt x="36" y="43"/>
                      <a:pt x="40" y="39"/>
                    </a:cubicBezTo>
                    <a:cubicBezTo>
                      <a:pt x="43" y="36"/>
                      <a:pt x="49" y="36"/>
                      <a:pt x="52" y="39"/>
                    </a:cubicBezTo>
                    <a:cubicBezTo>
                      <a:pt x="56" y="43"/>
                      <a:pt x="56" y="48"/>
                      <a:pt x="52"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53" name="Freeform 69"/>
              <p:cNvSpPr>
                <a:spLocks/>
              </p:cNvSpPr>
              <p:nvPr/>
            </p:nvSpPr>
            <p:spPr bwMode="auto">
              <a:xfrm>
                <a:off x="3488917" y="4964203"/>
                <a:ext cx="307975" cy="307975"/>
              </a:xfrm>
              <a:custGeom>
                <a:avLst/>
                <a:gdLst>
                  <a:gd name="T0" fmla="*/ 41 w 82"/>
                  <a:gd name="T1" fmla="*/ 0 h 82"/>
                  <a:gd name="T2" fmla="*/ 25 w 82"/>
                  <a:gd name="T3" fmla="*/ 3 h 82"/>
                  <a:gd name="T4" fmla="*/ 47 w 82"/>
                  <a:gd name="T5" fmla="*/ 25 h 82"/>
                  <a:gd name="T6" fmla="*/ 47 w 82"/>
                  <a:gd name="T7" fmla="*/ 39 h 82"/>
                  <a:gd name="T8" fmla="*/ 39 w 82"/>
                  <a:gd name="T9" fmla="*/ 48 h 82"/>
                  <a:gd name="T10" fmla="*/ 24 w 82"/>
                  <a:gd name="T11" fmla="*/ 48 h 82"/>
                  <a:gd name="T12" fmla="*/ 2 w 82"/>
                  <a:gd name="T13" fmla="*/ 26 h 82"/>
                  <a:gd name="T14" fmla="*/ 0 w 82"/>
                  <a:gd name="T15" fmla="*/ 41 h 82"/>
                  <a:gd name="T16" fmla="*/ 41 w 82"/>
                  <a:gd name="T17" fmla="*/ 82 h 82"/>
                  <a:gd name="T18" fmla="*/ 82 w 82"/>
                  <a:gd name="T19" fmla="*/ 41 h 82"/>
                  <a:gd name="T20" fmla="*/ 41 w 82"/>
                  <a:gd name="T21"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 h="82">
                    <a:moveTo>
                      <a:pt x="41" y="0"/>
                    </a:moveTo>
                    <a:cubicBezTo>
                      <a:pt x="35" y="0"/>
                      <a:pt x="30" y="1"/>
                      <a:pt x="25" y="3"/>
                    </a:cubicBezTo>
                    <a:cubicBezTo>
                      <a:pt x="47" y="25"/>
                      <a:pt x="47" y="25"/>
                      <a:pt x="47" y="25"/>
                    </a:cubicBezTo>
                    <a:cubicBezTo>
                      <a:pt x="51" y="29"/>
                      <a:pt x="51" y="35"/>
                      <a:pt x="47" y="39"/>
                    </a:cubicBezTo>
                    <a:cubicBezTo>
                      <a:pt x="39" y="48"/>
                      <a:pt x="39" y="48"/>
                      <a:pt x="39" y="48"/>
                    </a:cubicBezTo>
                    <a:cubicBezTo>
                      <a:pt x="35" y="52"/>
                      <a:pt x="28" y="52"/>
                      <a:pt x="24" y="48"/>
                    </a:cubicBezTo>
                    <a:cubicBezTo>
                      <a:pt x="2" y="26"/>
                      <a:pt x="2" y="26"/>
                      <a:pt x="2" y="26"/>
                    </a:cubicBezTo>
                    <a:cubicBezTo>
                      <a:pt x="1" y="30"/>
                      <a:pt x="0" y="35"/>
                      <a:pt x="0" y="41"/>
                    </a:cubicBezTo>
                    <a:cubicBezTo>
                      <a:pt x="0" y="63"/>
                      <a:pt x="18" y="82"/>
                      <a:pt x="41" y="82"/>
                    </a:cubicBezTo>
                    <a:cubicBezTo>
                      <a:pt x="63" y="82"/>
                      <a:pt x="82" y="63"/>
                      <a:pt x="82" y="41"/>
                    </a:cubicBezTo>
                    <a:cubicBezTo>
                      <a:pt x="82" y="18"/>
                      <a:pt x="63"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grpSp>
      </p:grpSp>
      <p:grpSp>
        <p:nvGrpSpPr>
          <p:cNvPr id="3" name="组合 2"/>
          <p:cNvGrpSpPr/>
          <p:nvPr/>
        </p:nvGrpSpPr>
        <p:grpSpPr>
          <a:xfrm>
            <a:off x="5813137" y="2362265"/>
            <a:ext cx="2045520" cy="1782296"/>
            <a:chOff x="5511683" y="2239900"/>
            <a:chExt cx="1939562" cy="1689973"/>
          </a:xfrm>
        </p:grpSpPr>
        <p:grpSp>
          <p:nvGrpSpPr>
            <p:cNvPr id="22" name="组合 21"/>
            <p:cNvGrpSpPr/>
            <p:nvPr/>
          </p:nvGrpSpPr>
          <p:grpSpPr>
            <a:xfrm>
              <a:off x="5511683" y="2239900"/>
              <a:ext cx="1939562" cy="1689973"/>
              <a:chOff x="5298004" y="1846386"/>
              <a:chExt cx="2222152" cy="1936198"/>
            </a:xfrm>
          </p:grpSpPr>
          <p:sp>
            <p:nvSpPr>
              <p:cNvPr id="15" name="Freeform 8"/>
              <p:cNvSpPr>
                <a:spLocks/>
              </p:cNvSpPr>
              <p:nvPr/>
            </p:nvSpPr>
            <p:spPr bwMode="auto">
              <a:xfrm>
                <a:off x="5298004" y="2509156"/>
                <a:ext cx="2222152" cy="1273428"/>
              </a:xfrm>
              <a:custGeom>
                <a:avLst/>
                <a:gdLst>
                  <a:gd name="T0" fmla="*/ 884 w 884"/>
                  <a:gd name="T1" fmla="*/ 395 h 507"/>
                  <a:gd name="T2" fmla="*/ 863 w 884"/>
                  <a:gd name="T3" fmla="*/ 396 h 507"/>
                  <a:gd name="T4" fmla="*/ 699 w 884"/>
                  <a:gd name="T5" fmla="*/ 395 h 507"/>
                  <a:gd name="T6" fmla="*/ 671 w 884"/>
                  <a:gd name="T7" fmla="*/ 385 h 507"/>
                  <a:gd name="T8" fmla="*/ 385 w 884"/>
                  <a:gd name="T9" fmla="*/ 126 h 507"/>
                  <a:gd name="T10" fmla="*/ 352 w 884"/>
                  <a:gd name="T11" fmla="*/ 127 h 507"/>
                  <a:gd name="T12" fmla="*/ 127 w 884"/>
                  <a:gd name="T13" fmla="*/ 379 h 507"/>
                  <a:gd name="T14" fmla="*/ 97 w 884"/>
                  <a:gd name="T15" fmla="*/ 417 h 507"/>
                  <a:gd name="T16" fmla="*/ 3 w 884"/>
                  <a:gd name="T17" fmla="*/ 507 h 507"/>
                  <a:gd name="T18" fmla="*/ 1 w 884"/>
                  <a:gd name="T19" fmla="*/ 490 h 507"/>
                  <a:gd name="T20" fmla="*/ 2 w 884"/>
                  <a:gd name="T21" fmla="*/ 327 h 507"/>
                  <a:gd name="T22" fmla="*/ 18 w 884"/>
                  <a:gd name="T23" fmla="*/ 290 h 507"/>
                  <a:gd name="T24" fmla="*/ 230 w 884"/>
                  <a:gd name="T25" fmla="*/ 59 h 507"/>
                  <a:gd name="T26" fmla="*/ 270 w 884"/>
                  <a:gd name="T27" fmla="*/ 16 h 507"/>
                  <a:gd name="T28" fmla="*/ 294 w 884"/>
                  <a:gd name="T29" fmla="*/ 13 h 507"/>
                  <a:gd name="T30" fmla="*/ 449 w 884"/>
                  <a:gd name="T31" fmla="*/ 7 h 507"/>
                  <a:gd name="T32" fmla="*/ 472 w 884"/>
                  <a:gd name="T33" fmla="*/ 8 h 507"/>
                  <a:gd name="T34" fmla="*/ 875 w 884"/>
                  <a:gd name="T35" fmla="*/ 384 h 507"/>
                  <a:gd name="T36" fmla="*/ 884 w 884"/>
                  <a:gd name="T37" fmla="*/ 395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84" h="507">
                    <a:moveTo>
                      <a:pt x="884" y="395"/>
                    </a:moveTo>
                    <a:cubicBezTo>
                      <a:pt x="875" y="395"/>
                      <a:pt x="869" y="396"/>
                      <a:pt x="863" y="396"/>
                    </a:cubicBezTo>
                    <a:cubicBezTo>
                      <a:pt x="808" y="396"/>
                      <a:pt x="754" y="397"/>
                      <a:pt x="699" y="395"/>
                    </a:cubicBezTo>
                    <a:cubicBezTo>
                      <a:pt x="690" y="395"/>
                      <a:pt x="678" y="391"/>
                      <a:pt x="671" y="385"/>
                    </a:cubicBezTo>
                    <a:cubicBezTo>
                      <a:pt x="575" y="299"/>
                      <a:pt x="480" y="213"/>
                      <a:pt x="385" y="126"/>
                    </a:cubicBezTo>
                    <a:cubicBezTo>
                      <a:pt x="372" y="113"/>
                      <a:pt x="364" y="113"/>
                      <a:pt x="352" y="127"/>
                    </a:cubicBezTo>
                    <a:cubicBezTo>
                      <a:pt x="277" y="212"/>
                      <a:pt x="202" y="295"/>
                      <a:pt x="127" y="379"/>
                    </a:cubicBezTo>
                    <a:cubicBezTo>
                      <a:pt x="116" y="391"/>
                      <a:pt x="109" y="405"/>
                      <a:pt x="97" y="417"/>
                    </a:cubicBezTo>
                    <a:cubicBezTo>
                      <a:pt x="67" y="447"/>
                      <a:pt x="36" y="476"/>
                      <a:pt x="3" y="507"/>
                    </a:cubicBezTo>
                    <a:cubicBezTo>
                      <a:pt x="3" y="502"/>
                      <a:pt x="1" y="496"/>
                      <a:pt x="1" y="490"/>
                    </a:cubicBezTo>
                    <a:cubicBezTo>
                      <a:pt x="1" y="436"/>
                      <a:pt x="0" y="381"/>
                      <a:pt x="2" y="327"/>
                    </a:cubicBezTo>
                    <a:cubicBezTo>
                      <a:pt x="2" y="314"/>
                      <a:pt x="9" y="299"/>
                      <a:pt x="18" y="290"/>
                    </a:cubicBezTo>
                    <a:cubicBezTo>
                      <a:pt x="88" y="212"/>
                      <a:pt x="159" y="136"/>
                      <a:pt x="230" y="59"/>
                    </a:cubicBezTo>
                    <a:cubicBezTo>
                      <a:pt x="244" y="45"/>
                      <a:pt x="257" y="31"/>
                      <a:pt x="270" y="16"/>
                    </a:cubicBezTo>
                    <a:cubicBezTo>
                      <a:pt x="277" y="8"/>
                      <a:pt x="284" y="8"/>
                      <a:pt x="294" y="13"/>
                    </a:cubicBezTo>
                    <a:cubicBezTo>
                      <a:pt x="347" y="41"/>
                      <a:pt x="399" y="40"/>
                      <a:pt x="449" y="7"/>
                    </a:cubicBezTo>
                    <a:cubicBezTo>
                      <a:pt x="458" y="1"/>
                      <a:pt x="463" y="0"/>
                      <a:pt x="472" y="8"/>
                    </a:cubicBezTo>
                    <a:cubicBezTo>
                      <a:pt x="606" y="133"/>
                      <a:pt x="741" y="259"/>
                      <a:pt x="875" y="384"/>
                    </a:cubicBezTo>
                    <a:cubicBezTo>
                      <a:pt x="878" y="386"/>
                      <a:pt x="880" y="389"/>
                      <a:pt x="884" y="39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9" name="Freeform 12"/>
              <p:cNvSpPr>
                <a:spLocks/>
              </p:cNvSpPr>
              <p:nvPr/>
            </p:nvSpPr>
            <p:spPr bwMode="auto">
              <a:xfrm>
                <a:off x="5855212" y="1846386"/>
                <a:ext cx="734927" cy="642727"/>
              </a:xfrm>
              <a:custGeom>
                <a:avLst/>
                <a:gdLst>
                  <a:gd name="T0" fmla="*/ 154 w 292"/>
                  <a:gd name="T1" fmla="*/ 256 h 256"/>
                  <a:gd name="T2" fmla="*/ 58 w 292"/>
                  <a:gd name="T3" fmla="*/ 223 h 256"/>
                  <a:gd name="T4" fmla="*/ 55 w 292"/>
                  <a:gd name="T5" fmla="*/ 47 h 256"/>
                  <a:gd name="T6" fmla="*/ 242 w 292"/>
                  <a:gd name="T7" fmla="*/ 45 h 256"/>
                  <a:gd name="T8" fmla="*/ 281 w 292"/>
                  <a:gd name="T9" fmla="*/ 160 h 256"/>
                  <a:gd name="T10" fmla="*/ 184 w 292"/>
                  <a:gd name="T11" fmla="*/ 251 h 256"/>
                  <a:gd name="T12" fmla="*/ 154 w 292"/>
                  <a:gd name="T13" fmla="*/ 256 h 256"/>
                </a:gdLst>
                <a:ahLst/>
                <a:cxnLst>
                  <a:cxn ang="0">
                    <a:pos x="T0" y="T1"/>
                  </a:cxn>
                  <a:cxn ang="0">
                    <a:pos x="T2" y="T3"/>
                  </a:cxn>
                  <a:cxn ang="0">
                    <a:pos x="T4" y="T5"/>
                  </a:cxn>
                  <a:cxn ang="0">
                    <a:pos x="T6" y="T7"/>
                  </a:cxn>
                  <a:cxn ang="0">
                    <a:pos x="T8" y="T9"/>
                  </a:cxn>
                  <a:cxn ang="0">
                    <a:pos x="T10" y="T11"/>
                  </a:cxn>
                  <a:cxn ang="0">
                    <a:pos x="T12" y="T13"/>
                  </a:cxn>
                </a:cxnLst>
                <a:rect l="0" t="0" r="r" b="b"/>
                <a:pathLst>
                  <a:path w="292" h="256">
                    <a:moveTo>
                      <a:pt x="154" y="256"/>
                    </a:moveTo>
                    <a:cubicBezTo>
                      <a:pt x="115" y="255"/>
                      <a:pt x="84" y="245"/>
                      <a:pt x="58" y="223"/>
                    </a:cubicBezTo>
                    <a:cubicBezTo>
                      <a:pt x="1" y="177"/>
                      <a:pt x="0" y="95"/>
                      <a:pt x="55" y="47"/>
                    </a:cubicBezTo>
                    <a:cubicBezTo>
                      <a:pt x="107" y="1"/>
                      <a:pt x="191" y="0"/>
                      <a:pt x="242" y="45"/>
                    </a:cubicBezTo>
                    <a:cubicBezTo>
                      <a:pt x="277" y="76"/>
                      <a:pt x="292" y="114"/>
                      <a:pt x="281" y="160"/>
                    </a:cubicBezTo>
                    <a:cubicBezTo>
                      <a:pt x="268" y="211"/>
                      <a:pt x="232" y="238"/>
                      <a:pt x="184" y="251"/>
                    </a:cubicBezTo>
                    <a:cubicBezTo>
                      <a:pt x="172" y="254"/>
                      <a:pt x="160" y="255"/>
                      <a:pt x="154" y="25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54" name="组合 53"/>
            <p:cNvGrpSpPr>
              <a:grpSpLocks noChangeAspect="1"/>
            </p:cNvGrpSpPr>
            <p:nvPr/>
          </p:nvGrpSpPr>
          <p:grpSpPr>
            <a:xfrm>
              <a:off x="6212633" y="2431633"/>
              <a:ext cx="228408" cy="192992"/>
              <a:chOff x="2203042" y="1374866"/>
              <a:chExt cx="706438" cy="596900"/>
            </a:xfrm>
            <a:solidFill>
              <a:schemeClr val="bg1"/>
            </a:solidFill>
          </p:grpSpPr>
          <p:sp>
            <p:nvSpPr>
              <p:cNvPr id="55" name="Oval 50"/>
              <p:cNvSpPr>
                <a:spLocks noChangeArrowheads="1"/>
              </p:cNvSpPr>
              <p:nvPr/>
            </p:nvSpPr>
            <p:spPr bwMode="auto">
              <a:xfrm>
                <a:off x="2455455" y="1441541"/>
                <a:ext cx="203200" cy="2032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56" name="Freeform 51"/>
              <p:cNvSpPr>
                <a:spLocks/>
              </p:cNvSpPr>
              <p:nvPr/>
            </p:nvSpPr>
            <p:spPr bwMode="auto">
              <a:xfrm>
                <a:off x="2379255" y="1663791"/>
                <a:ext cx="357188" cy="307975"/>
              </a:xfrm>
              <a:custGeom>
                <a:avLst/>
                <a:gdLst>
                  <a:gd name="T0" fmla="*/ 65 w 95"/>
                  <a:gd name="T1" fmla="*/ 0 h 82"/>
                  <a:gd name="T2" fmla="*/ 48 w 95"/>
                  <a:gd name="T3" fmla="*/ 20 h 82"/>
                  <a:gd name="T4" fmla="*/ 31 w 95"/>
                  <a:gd name="T5" fmla="*/ 0 h 82"/>
                  <a:gd name="T6" fmla="*/ 0 w 95"/>
                  <a:gd name="T7" fmla="*/ 51 h 82"/>
                  <a:gd name="T8" fmla="*/ 1 w 95"/>
                  <a:gd name="T9" fmla="*/ 61 h 82"/>
                  <a:gd name="T10" fmla="*/ 48 w 95"/>
                  <a:gd name="T11" fmla="*/ 82 h 82"/>
                  <a:gd name="T12" fmla="*/ 94 w 95"/>
                  <a:gd name="T13" fmla="*/ 61 h 82"/>
                  <a:gd name="T14" fmla="*/ 95 w 95"/>
                  <a:gd name="T15" fmla="*/ 51 h 82"/>
                  <a:gd name="T16" fmla="*/ 65 w 95"/>
                  <a:gd name="T17"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82">
                    <a:moveTo>
                      <a:pt x="65" y="0"/>
                    </a:moveTo>
                    <a:cubicBezTo>
                      <a:pt x="48" y="20"/>
                      <a:pt x="48" y="20"/>
                      <a:pt x="48" y="20"/>
                    </a:cubicBezTo>
                    <a:cubicBezTo>
                      <a:pt x="31" y="0"/>
                      <a:pt x="31" y="0"/>
                      <a:pt x="31" y="0"/>
                    </a:cubicBezTo>
                    <a:cubicBezTo>
                      <a:pt x="13" y="8"/>
                      <a:pt x="0" y="28"/>
                      <a:pt x="0" y="51"/>
                    </a:cubicBezTo>
                    <a:cubicBezTo>
                      <a:pt x="0" y="54"/>
                      <a:pt x="1" y="57"/>
                      <a:pt x="1" y="61"/>
                    </a:cubicBezTo>
                    <a:cubicBezTo>
                      <a:pt x="11" y="73"/>
                      <a:pt x="28" y="82"/>
                      <a:pt x="48" y="82"/>
                    </a:cubicBezTo>
                    <a:cubicBezTo>
                      <a:pt x="67" y="82"/>
                      <a:pt x="84" y="73"/>
                      <a:pt x="94" y="61"/>
                    </a:cubicBezTo>
                    <a:cubicBezTo>
                      <a:pt x="95" y="57"/>
                      <a:pt x="95" y="54"/>
                      <a:pt x="95" y="51"/>
                    </a:cubicBezTo>
                    <a:cubicBezTo>
                      <a:pt x="95" y="28"/>
                      <a:pt x="82" y="7"/>
                      <a:pt x="6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57" name="Freeform 52"/>
              <p:cNvSpPr>
                <a:spLocks/>
              </p:cNvSpPr>
              <p:nvPr/>
            </p:nvSpPr>
            <p:spPr bwMode="auto">
              <a:xfrm>
                <a:off x="2653892" y="1374866"/>
                <a:ext cx="184150" cy="187325"/>
              </a:xfrm>
              <a:custGeom>
                <a:avLst/>
                <a:gdLst>
                  <a:gd name="T0" fmla="*/ 24 w 49"/>
                  <a:gd name="T1" fmla="*/ 0 h 50"/>
                  <a:gd name="T2" fmla="*/ 0 w 49"/>
                  <a:gd name="T3" fmla="*/ 18 h 50"/>
                  <a:gd name="T4" fmla="*/ 11 w 49"/>
                  <a:gd name="T5" fmla="*/ 45 h 50"/>
                  <a:gd name="T6" fmla="*/ 11 w 49"/>
                  <a:gd name="T7" fmla="*/ 46 h 50"/>
                  <a:gd name="T8" fmla="*/ 24 w 49"/>
                  <a:gd name="T9" fmla="*/ 50 h 50"/>
                  <a:gd name="T10" fmla="*/ 49 w 49"/>
                  <a:gd name="T11" fmla="*/ 25 h 50"/>
                  <a:gd name="T12" fmla="*/ 24 w 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49" h="50">
                    <a:moveTo>
                      <a:pt x="24" y="0"/>
                    </a:moveTo>
                    <a:cubicBezTo>
                      <a:pt x="12" y="0"/>
                      <a:pt x="2" y="8"/>
                      <a:pt x="0" y="18"/>
                    </a:cubicBezTo>
                    <a:cubicBezTo>
                      <a:pt x="6" y="25"/>
                      <a:pt x="11" y="34"/>
                      <a:pt x="11" y="45"/>
                    </a:cubicBezTo>
                    <a:cubicBezTo>
                      <a:pt x="11" y="45"/>
                      <a:pt x="11" y="46"/>
                      <a:pt x="11" y="46"/>
                    </a:cubicBezTo>
                    <a:cubicBezTo>
                      <a:pt x="14" y="49"/>
                      <a:pt x="19" y="50"/>
                      <a:pt x="24" y="50"/>
                    </a:cubicBezTo>
                    <a:cubicBezTo>
                      <a:pt x="37" y="50"/>
                      <a:pt x="49" y="39"/>
                      <a:pt x="49" y="25"/>
                    </a:cubicBezTo>
                    <a:cubicBezTo>
                      <a:pt x="49" y="11"/>
                      <a:pt x="37"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58" name="Freeform 53"/>
              <p:cNvSpPr>
                <a:spLocks/>
              </p:cNvSpPr>
              <p:nvPr/>
            </p:nvSpPr>
            <p:spPr bwMode="auto">
              <a:xfrm>
                <a:off x="2271305" y="1374866"/>
                <a:ext cx="187325" cy="187325"/>
              </a:xfrm>
              <a:custGeom>
                <a:avLst/>
                <a:gdLst>
                  <a:gd name="T0" fmla="*/ 40 w 50"/>
                  <a:gd name="T1" fmla="*/ 45 h 50"/>
                  <a:gd name="T2" fmla="*/ 50 w 50"/>
                  <a:gd name="T3" fmla="*/ 20 h 50"/>
                  <a:gd name="T4" fmla="*/ 25 w 50"/>
                  <a:gd name="T5" fmla="*/ 0 h 50"/>
                  <a:gd name="T6" fmla="*/ 0 w 50"/>
                  <a:gd name="T7" fmla="*/ 25 h 50"/>
                  <a:gd name="T8" fmla="*/ 25 w 50"/>
                  <a:gd name="T9" fmla="*/ 50 h 50"/>
                  <a:gd name="T10" fmla="*/ 40 w 50"/>
                  <a:gd name="T11" fmla="*/ 45 h 50"/>
                  <a:gd name="T12" fmla="*/ 40 w 50"/>
                  <a:gd name="T13" fmla="*/ 45 h 50"/>
                </a:gdLst>
                <a:ahLst/>
                <a:cxnLst>
                  <a:cxn ang="0">
                    <a:pos x="T0" y="T1"/>
                  </a:cxn>
                  <a:cxn ang="0">
                    <a:pos x="T2" y="T3"/>
                  </a:cxn>
                  <a:cxn ang="0">
                    <a:pos x="T4" y="T5"/>
                  </a:cxn>
                  <a:cxn ang="0">
                    <a:pos x="T6" y="T7"/>
                  </a:cxn>
                  <a:cxn ang="0">
                    <a:pos x="T8" y="T9"/>
                  </a:cxn>
                  <a:cxn ang="0">
                    <a:pos x="T10" y="T11"/>
                  </a:cxn>
                  <a:cxn ang="0">
                    <a:pos x="T12" y="T13"/>
                  </a:cxn>
                </a:cxnLst>
                <a:rect l="0" t="0" r="r" b="b"/>
                <a:pathLst>
                  <a:path w="50" h="50">
                    <a:moveTo>
                      <a:pt x="40" y="45"/>
                    </a:moveTo>
                    <a:cubicBezTo>
                      <a:pt x="40" y="35"/>
                      <a:pt x="44" y="26"/>
                      <a:pt x="50" y="20"/>
                    </a:cubicBezTo>
                    <a:cubicBezTo>
                      <a:pt x="48" y="8"/>
                      <a:pt x="37" y="0"/>
                      <a:pt x="25" y="0"/>
                    </a:cubicBezTo>
                    <a:cubicBezTo>
                      <a:pt x="12" y="0"/>
                      <a:pt x="0" y="11"/>
                      <a:pt x="0" y="25"/>
                    </a:cubicBezTo>
                    <a:cubicBezTo>
                      <a:pt x="0" y="39"/>
                      <a:pt x="12" y="50"/>
                      <a:pt x="25" y="50"/>
                    </a:cubicBezTo>
                    <a:cubicBezTo>
                      <a:pt x="31" y="50"/>
                      <a:pt x="36" y="48"/>
                      <a:pt x="40" y="45"/>
                    </a:cubicBezTo>
                    <a:cubicBezTo>
                      <a:pt x="40" y="45"/>
                      <a:pt x="40" y="45"/>
                      <a:pt x="4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59" name="Freeform 54"/>
              <p:cNvSpPr>
                <a:spLocks/>
              </p:cNvSpPr>
              <p:nvPr/>
            </p:nvSpPr>
            <p:spPr bwMode="auto">
              <a:xfrm>
                <a:off x="2653892" y="1578066"/>
                <a:ext cx="255588" cy="285750"/>
              </a:xfrm>
              <a:custGeom>
                <a:avLst/>
                <a:gdLst>
                  <a:gd name="T0" fmla="*/ 40 w 68"/>
                  <a:gd name="T1" fmla="*/ 0 h 76"/>
                  <a:gd name="T2" fmla="*/ 24 w 68"/>
                  <a:gd name="T3" fmla="*/ 19 h 76"/>
                  <a:gd name="T4" fmla="*/ 9 w 68"/>
                  <a:gd name="T5" fmla="*/ 2 h 76"/>
                  <a:gd name="T6" fmla="*/ 0 w 68"/>
                  <a:gd name="T7" fmla="*/ 16 h 76"/>
                  <a:gd name="T8" fmla="*/ 32 w 68"/>
                  <a:gd name="T9" fmla="*/ 74 h 76"/>
                  <a:gd name="T10" fmla="*/ 31 w 68"/>
                  <a:gd name="T11" fmla="*/ 76 h 76"/>
                  <a:gd name="T12" fmla="*/ 67 w 68"/>
                  <a:gd name="T13" fmla="*/ 57 h 76"/>
                  <a:gd name="T14" fmla="*/ 68 w 68"/>
                  <a:gd name="T15" fmla="*/ 48 h 76"/>
                  <a:gd name="T16" fmla="*/ 40 w 68"/>
                  <a:gd name="T17"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76">
                    <a:moveTo>
                      <a:pt x="40" y="0"/>
                    </a:moveTo>
                    <a:cubicBezTo>
                      <a:pt x="24" y="19"/>
                      <a:pt x="24" y="19"/>
                      <a:pt x="24" y="19"/>
                    </a:cubicBezTo>
                    <a:cubicBezTo>
                      <a:pt x="9" y="2"/>
                      <a:pt x="9" y="2"/>
                      <a:pt x="9" y="2"/>
                    </a:cubicBezTo>
                    <a:cubicBezTo>
                      <a:pt x="7" y="7"/>
                      <a:pt x="4" y="12"/>
                      <a:pt x="0" y="16"/>
                    </a:cubicBezTo>
                    <a:cubicBezTo>
                      <a:pt x="19" y="27"/>
                      <a:pt x="32" y="49"/>
                      <a:pt x="32" y="74"/>
                    </a:cubicBezTo>
                    <a:cubicBezTo>
                      <a:pt x="32" y="75"/>
                      <a:pt x="31" y="75"/>
                      <a:pt x="31" y="76"/>
                    </a:cubicBezTo>
                    <a:cubicBezTo>
                      <a:pt x="46" y="74"/>
                      <a:pt x="59" y="67"/>
                      <a:pt x="67" y="57"/>
                    </a:cubicBezTo>
                    <a:cubicBezTo>
                      <a:pt x="68" y="54"/>
                      <a:pt x="68" y="51"/>
                      <a:pt x="68" y="48"/>
                    </a:cubicBezTo>
                    <a:cubicBezTo>
                      <a:pt x="68" y="26"/>
                      <a:pt x="56" y="8"/>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60" name="Freeform 55"/>
              <p:cNvSpPr>
                <a:spLocks/>
              </p:cNvSpPr>
              <p:nvPr/>
            </p:nvSpPr>
            <p:spPr bwMode="auto">
              <a:xfrm>
                <a:off x="2203042" y="1578066"/>
                <a:ext cx="258763" cy="285750"/>
              </a:xfrm>
              <a:custGeom>
                <a:avLst/>
                <a:gdLst>
                  <a:gd name="T0" fmla="*/ 38 w 69"/>
                  <a:gd name="T1" fmla="*/ 74 h 76"/>
                  <a:gd name="T2" fmla="*/ 69 w 69"/>
                  <a:gd name="T3" fmla="*/ 17 h 76"/>
                  <a:gd name="T4" fmla="*/ 59 w 69"/>
                  <a:gd name="T5" fmla="*/ 0 h 76"/>
                  <a:gd name="T6" fmla="*/ 59 w 69"/>
                  <a:gd name="T7" fmla="*/ 0 h 76"/>
                  <a:gd name="T8" fmla="*/ 44 w 69"/>
                  <a:gd name="T9" fmla="*/ 19 h 76"/>
                  <a:gd name="T10" fmla="*/ 28 w 69"/>
                  <a:gd name="T11" fmla="*/ 1 h 76"/>
                  <a:gd name="T12" fmla="*/ 0 w 69"/>
                  <a:gd name="T13" fmla="*/ 48 h 76"/>
                  <a:gd name="T14" fmla="*/ 0 w 69"/>
                  <a:gd name="T15" fmla="*/ 57 h 76"/>
                  <a:gd name="T16" fmla="*/ 38 w 69"/>
                  <a:gd name="T17" fmla="*/ 76 h 76"/>
                  <a:gd name="T18" fmla="*/ 38 w 69"/>
                  <a:gd name="T19" fmla="*/ 7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76">
                    <a:moveTo>
                      <a:pt x="38" y="74"/>
                    </a:moveTo>
                    <a:cubicBezTo>
                      <a:pt x="38" y="49"/>
                      <a:pt x="50" y="28"/>
                      <a:pt x="69" y="17"/>
                    </a:cubicBezTo>
                    <a:cubicBezTo>
                      <a:pt x="65" y="12"/>
                      <a:pt x="61" y="7"/>
                      <a:pt x="59" y="0"/>
                    </a:cubicBezTo>
                    <a:cubicBezTo>
                      <a:pt x="59" y="0"/>
                      <a:pt x="59" y="0"/>
                      <a:pt x="59" y="0"/>
                    </a:cubicBezTo>
                    <a:cubicBezTo>
                      <a:pt x="44" y="19"/>
                      <a:pt x="44" y="19"/>
                      <a:pt x="44" y="19"/>
                    </a:cubicBezTo>
                    <a:cubicBezTo>
                      <a:pt x="28" y="1"/>
                      <a:pt x="28" y="1"/>
                      <a:pt x="28" y="1"/>
                    </a:cubicBezTo>
                    <a:cubicBezTo>
                      <a:pt x="12" y="8"/>
                      <a:pt x="0" y="26"/>
                      <a:pt x="0" y="48"/>
                    </a:cubicBezTo>
                    <a:cubicBezTo>
                      <a:pt x="0" y="51"/>
                      <a:pt x="0" y="54"/>
                      <a:pt x="0" y="57"/>
                    </a:cubicBezTo>
                    <a:cubicBezTo>
                      <a:pt x="9" y="67"/>
                      <a:pt x="22" y="75"/>
                      <a:pt x="38" y="76"/>
                    </a:cubicBezTo>
                    <a:cubicBezTo>
                      <a:pt x="38" y="75"/>
                      <a:pt x="38" y="75"/>
                      <a:pt x="38"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grpSp>
      </p:grpSp>
      <p:grpSp>
        <p:nvGrpSpPr>
          <p:cNvPr id="4" name="组合 3"/>
          <p:cNvGrpSpPr/>
          <p:nvPr/>
        </p:nvGrpSpPr>
        <p:grpSpPr>
          <a:xfrm>
            <a:off x="6407235" y="3522172"/>
            <a:ext cx="1798285" cy="2073809"/>
            <a:chOff x="6075007" y="3339724"/>
            <a:chExt cx="1705134" cy="1966386"/>
          </a:xfrm>
        </p:grpSpPr>
        <p:grpSp>
          <p:nvGrpSpPr>
            <p:cNvPr id="23" name="组合 22"/>
            <p:cNvGrpSpPr/>
            <p:nvPr/>
          </p:nvGrpSpPr>
          <p:grpSpPr>
            <a:xfrm>
              <a:off x="6075007" y="3339724"/>
              <a:ext cx="1705134" cy="1966386"/>
              <a:chOff x="5943403" y="3106452"/>
              <a:chExt cx="1953569" cy="2252884"/>
            </a:xfrm>
          </p:grpSpPr>
          <p:sp>
            <p:nvSpPr>
              <p:cNvPr id="14" name="Freeform 7"/>
              <p:cNvSpPr>
                <a:spLocks/>
              </p:cNvSpPr>
              <p:nvPr/>
            </p:nvSpPr>
            <p:spPr bwMode="auto">
              <a:xfrm>
                <a:off x="5943403" y="3106452"/>
                <a:ext cx="1325541" cy="2252884"/>
              </a:xfrm>
              <a:custGeom>
                <a:avLst/>
                <a:gdLst>
                  <a:gd name="T0" fmla="*/ 522 w 527"/>
                  <a:gd name="T1" fmla="*/ 286 h 897"/>
                  <a:gd name="T2" fmla="*/ 527 w 527"/>
                  <a:gd name="T3" fmla="*/ 470 h 897"/>
                  <a:gd name="T4" fmla="*/ 129 w 527"/>
                  <a:gd name="T5" fmla="*/ 897 h 897"/>
                  <a:gd name="T6" fmla="*/ 128 w 527"/>
                  <a:gd name="T7" fmla="*/ 870 h 897"/>
                  <a:gd name="T8" fmla="*/ 128 w 527"/>
                  <a:gd name="T9" fmla="*/ 714 h 897"/>
                  <a:gd name="T10" fmla="*/ 143 w 527"/>
                  <a:gd name="T11" fmla="*/ 675 h 897"/>
                  <a:gd name="T12" fmla="*/ 401 w 527"/>
                  <a:gd name="T13" fmla="*/ 389 h 897"/>
                  <a:gd name="T14" fmla="*/ 413 w 527"/>
                  <a:gd name="T15" fmla="*/ 375 h 897"/>
                  <a:gd name="T16" fmla="*/ 0 w 527"/>
                  <a:gd name="T17" fmla="*/ 5 h 897"/>
                  <a:gd name="T18" fmla="*/ 101 w 527"/>
                  <a:gd name="T19" fmla="*/ 5 h 897"/>
                  <a:gd name="T20" fmla="*/ 165 w 527"/>
                  <a:gd name="T21" fmla="*/ 5 h 897"/>
                  <a:gd name="T22" fmla="*/ 258 w 527"/>
                  <a:gd name="T23" fmla="*/ 41 h 897"/>
                  <a:gd name="T24" fmla="*/ 497 w 527"/>
                  <a:gd name="T25" fmla="*/ 265 h 897"/>
                  <a:gd name="T26" fmla="*/ 522 w 527"/>
                  <a:gd name="T27" fmla="*/ 286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7" h="897">
                    <a:moveTo>
                      <a:pt x="522" y="286"/>
                    </a:moveTo>
                    <a:cubicBezTo>
                      <a:pt x="482" y="350"/>
                      <a:pt x="483" y="410"/>
                      <a:pt x="527" y="470"/>
                    </a:cubicBezTo>
                    <a:cubicBezTo>
                      <a:pt x="395" y="611"/>
                      <a:pt x="264" y="752"/>
                      <a:pt x="129" y="897"/>
                    </a:cubicBezTo>
                    <a:cubicBezTo>
                      <a:pt x="129" y="884"/>
                      <a:pt x="128" y="877"/>
                      <a:pt x="128" y="870"/>
                    </a:cubicBezTo>
                    <a:cubicBezTo>
                      <a:pt x="128" y="818"/>
                      <a:pt x="128" y="766"/>
                      <a:pt x="128" y="714"/>
                    </a:cubicBezTo>
                    <a:cubicBezTo>
                      <a:pt x="127" y="698"/>
                      <a:pt x="132" y="687"/>
                      <a:pt x="143" y="675"/>
                    </a:cubicBezTo>
                    <a:cubicBezTo>
                      <a:pt x="229" y="580"/>
                      <a:pt x="315" y="485"/>
                      <a:pt x="401" y="389"/>
                    </a:cubicBezTo>
                    <a:cubicBezTo>
                      <a:pt x="405" y="385"/>
                      <a:pt x="408" y="381"/>
                      <a:pt x="413" y="375"/>
                    </a:cubicBezTo>
                    <a:cubicBezTo>
                      <a:pt x="276" y="253"/>
                      <a:pt x="140" y="131"/>
                      <a:pt x="0" y="5"/>
                    </a:cubicBezTo>
                    <a:cubicBezTo>
                      <a:pt x="38" y="5"/>
                      <a:pt x="70" y="5"/>
                      <a:pt x="101" y="5"/>
                    </a:cubicBezTo>
                    <a:cubicBezTo>
                      <a:pt x="123" y="5"/>
                      <a:pt x="144" y="8"/>
                      <a:pt x="165" y="5"/>
                    </a:cubicBezTo>
                    <a:cubicBezTo>
                      <a:pt x="204" y="0"/>
                      <a:pt x="231" y="15"/>
                      <a:pt x="258" y="41"/>
                    </a:cubicBezTo>
                    <a:cubicBezTo>
                      <a:pt x="337" y="117"/>
                      <a:pt x="417" y="191"/>
                      <a:pt x="497" y="265"/>
                    </a:cubicBezTo>
                    <a:cubicBezTo>
                      <a:pt x="505" y="273"/>
                      <a:pt x="513" y="279"/>
                      <a:pt x="522" y="286"/>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8" name="Freeform 11"/>
              <p:cNvSpPr>
                <a:spLocks/>
              </p:cNvSpPr>
              <p:nvPr/>
            </p:nvSpPr>
            <p:spPr bwMode="auto">
              <a:xfrm>
                <a:off x="7252909" y="3685039"/>
                <a:ext cx="644063" cy="708202"/>
              </a:xfrm>
              <a:custGeom>
                <a:avLst/>
                <a:gdLst>
                  <a:gd name="T0" fmla="*/ 256 w 256"/>
                  <a:gd name="T1" fmla="*/ 142 h 282"/>
                  <a:gd name="T2" fmla="*/ 128 w 256"/>
                  <a:gd name="T3" fmla="*/ 280 h 282"/>
                  <a:gd name="T4" fmla="*/ 44 w 256"/>
                  <a:gd name="T5" fmla="*/ 235 h 282"/>
                  <a:gd name="T6" fmla="*/ 47 w 256"/>
                  <a:gd name="T7" fmla="*/ 50 h 282"/>
                  <a:gd name="T8" fmla="*/ 169 w 256"/>
                  <a:gd name="T9" fmla="*/ 16 h 282"/>
                  <a:gd name="T10" fmla="*/ 255 w 256"/>
                  <a:gd name="T11" fmla="*/ 126 h 282"/>
                  <a:gd name="T12" fmla="*/ 256 w 256"/>
                  <a:gd name="T13" fmla="*/ 142 h 282"/>
                </a:gdLst>
                <a:ahLst/>
                <a:cxnLst>
                  <a:cxn ang="0">
                    <a:pos x="T0" y="T1"/>
                  </a:cxn>
                  <a:cxn ang="0">
                    <a:pos x="T2" y="T3"/>
                  </a:cxn>
                  <a:cxn ang="0">
                    <a:pos x="T4" y="T5"/>
                  </a:cxn>
                  <a:cxn ang="0">
                    <a:pos x="T6" y="T7"/>
                  </a:cxn>
                  <a:cxn ang="0">
                    <a:pos x="T8" y="T9"/>
                  </a:cxn>
                  <a:cxn ang="0">
                    <a:pos x="T10" y="T11"/>
                  </a:cxn>
                  <a:cxn ang="0">
                    <a:pos x="T12" y="T13"/>
                  </a:cxn>
                </a:cxnLst>
                <a:rect l="0" t="0" r="r" b="b"/>
                <a:pathLst>
                  <a:path w="256" h="282">
                    <a:moveTo>
                      <a:pt x="256" y="142"/>
                    </a:moveTo>
                    <a:cubicBezTo>
                      <a:pt x="255" y="224"/>
                      <a:pt x="200" y="282"/>
                      <a:pt x="128" y="280"/>
                    </a:cubicBezTo>
                    <a:cubicBezTo>
                      <a:pt x="93" y="278"/>
                      <a:pt x="65" y="262"/>
                      <a:pt x="44" y="235"/>
                    </a:cubicBezTo>
                    <a:cubicBezTo>
                      <a:pt x="0" y="183"/>
                      <a:pt x="2" y="100"/>
                      <a:pt x="47" y="50"/>
                    </a:cubicBezTo>
                    <a:cubicBezTo>
                      <a:pt x="80" y="13"/>
                      <a:pt x="122" y="0"/>
                      <a:pt x="169" y="16"/>
                    </a:cubicBezTo>
                    <a:cubicBezTo>
                      <a:pt x="221" y="33"/>
                      <a:pt x="246" y="74"/>
                      <a:pt x="255" y="126"/>
                    </a:cubicBezTo>
                    <a:cubicBezTo>
                      <a:pt x="256" y="133"/>
                      <a:pt x="256" y="139"/>
                      <a:pt x="256" y="142"/>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61" name="组合 60"/>
            <p:cNvGrpSpPr>
              <a:grpSpLocks noChangeAspect="1"/>
            </p:cNvGrpSpPr>
            <p:nvPr/>
          </p:nvGrpSpPr>
          <p:grpSpPr>
            <a:xfrm>
              <a:off x="7418847" y="4066831"/>
              <a:ext cx="191895" cy="192992"/>
              <a:chOff x="4005263" y="4962526"/>
              <a:chExt cx="277812" cy="279400"/>
            </a:xfrm>
            <a:solidFill>
              <a:schemeClr val="bg1"/>
            </a:solidFill>
          </p:grpSpPr>
          <p:sp>
            <p:nvSpPr>
              <p:cNvPr id="62" name="Freeform 478"/>
              <p:cNvSpPr>
                <a:spLocks/>
              </p:cNvSpPr>
              <p:nvPr/>
            </p:nvSpPr>
            <p:spPr bwMode="auto">
              <a:xfrm>
                <a:off x="4005263" y="4962526"/>
                <a:ext cx="250825" cy="250825"/>
              </a:xfrm>
              <a:custGeom>
                <a:avLst/>
                <a:gdLst>
                  <a:gd name="T0" fmla="*/ 129 w 258"/>
                  <a:gd name="T1" fmla="*/ 245 h 259"/>
                  <a:gd name="T2" fmla="*/ 14 w 258"/>
                  <a:gd name="T3" fmla="*/ 129 h 259"/>
                  <a:gd name="T4" fmla="*/ 129 w 258"/>
                  <a:gd name="T5" fmla="*/ 14 h 259"/>
                  <a:gd name="T6" fmla="*/ 244 w 258"/>
                  <a:gd name="T7" fmla="*/ 129 h 259"/>
                  <a:gd name="T8" fmla="*/ 241 w 258"/>
                  <a:gd name="T9" fmla="*/ 156 h 259"/>
                  <a:gd name="T10" fmla="*/ 255 w 258"/>
                  <a:gd name="T11" fmla="*/ 159 h 259"/>
                  <a:gd name="T12" fmla="*/ 258 w 258"/>
                  <a:gd name="T13" fmla="*/ 129 h 259"/>
                  <a:gd name="T14" fmla="*/ 129 w 258"/>
                  <a:gd name="T15" fmla="*/ 0 h 259"/>
                  <a:gd name="T16" fmla="*/ 0 w 258"/>
                  <a:gd name="T17" fmla="*/ 129 h 259"/>
                  <a:gd name="T18" fmla="*/ 129 w 258"/>
                  <a:gd name="T19" fmla="*/ 259 h 259"/>
                  <a:gd name="T20" fmla="*/ 155 w 258"/>
                  <a:gd name="T21" fmla="*/ 256 h 259"/>
                  <a:gd name="T22" fmla="*/ 152 w 258"/>
                  <a:gd name="T23" fmla="*/ 242 h 259"/>
                  <a:gd name="T24" fmla="*/ 129 w 258"/>
                  <a:gd name="T25" fmla="*/ 245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8" h="259">
                    <a:moveTo>
                      <a:pt x="129" y="245"/>
                    </a:moveTo>
                    <a:cubicBezTo>
                      <a:pt x="65" y="245"/>
                      <a:pt x="14" y="193"/>
                      <a:pt x="14" y="129"/>
                    </a:cubicBezTo>
                    <a:cubicBezTo>
                      <a:pt x="14" y="66"/>
                      <a:pt x="65" y="14"/>
                      <a:pt x="129" y="14"/>
                    </a:cubicBezTo>
                    <a:cubicBezTo>
                      <a:pt x="193" y="14"/>
                      <a:pt x="244" y="66"/>
                      <a:pt x="244" y="129"/>
                    </a:cubicBezTo>
                    <a:cubicBezTo>
                      <a:pt x="244" y="139"/>
                      <a:pt x="243" y="148"/>
                      <a:pt x="241" y="156"/>
                    </a:cubicBezTo>
                    <a:cubicBezTo>
                      <a:pt x="255" y="159"/>
                      <a:pt x="255" y="159"/>
                      <a:pt x="255" y="159"/>
                    </a:cubicBezTo>
                    <a:cubicBezTo>
                      <a:pt x="257" y="150"/>
                      <a:pt x="258" y="140"/>
                      <a:pt x="258" y="129"/>
                    </a:cubicBezTo>
                    <a:cubicBezTo>
                      <a:pt x="258" y="58"/>
                      <a:pt x="200" y="0"/>
                      <a:pt x="129" y="0"/>
                    </a:cubicBezTo>
                    <a:cubicBezTo>
                      <a:pt x="58" y="0"/>
                      <a:pt x="0" y="58"/>
                      <a:pt x="0" y="129"/>
                    </a:cubicBezTo>
                    <a:cubicBezTo>
                      <a:pt x="0" y="201"/>
                      <a:pt x="58" y="259"/>
                      <a:pt x="129" y="259"/>
                    </a:cubicBezTo>
                    <a:cubicBezTo>
                      <a:pt x="138" y="259"/>
                      <a:pt x="147" y="258"/>
                      <a:pt x="155" y="256"/>
                    </a:cubicBezTo>
                    <a:cubicBezTo>
                      <a:pt x="152" y="242"/>
                      <a:pt x="152" y="242"/>
                      <a:pt x="152" y="242"/>
                    </a:cubicBezTo>
                    <a:cubicBezTo>
                      <a:pt x="145" y="244"/>
                      <a:pt x="137" y="245"/>
                      <a:pt x="129" y="2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63" name="Freeform 479"/>
              <p:cNvSpPr>
                <a:spLocks noEditPoints="1"/>
              </p:cNvSpPr>
              <p:nvPr/>
            </p:nvSpPr>
            <p:spPr bwMode="auto">
              <a:xfrm>
                <a:off x="4027488" y="4984751"/>
                <a:ext cx="206375" cy="206375"/>
              </a:xfrm>
              <a:custGeom>
                <a:avLst/>
                <a:gdLst>
                  <a:gd name="T0" fmla="*/ 106 w 212"/>
                  <a:gd name="T1" fmla="*/ 0 h 213"/>
                  <a:gd name="T2" fmla="*/ 0 w 212"/>
                  <a:gd name="T3" fmla="*/ 106 h 213"/>
                  <a:gd name="T4" fmla="*/ 106 w 212"/>
                  <a:gd name="T5" fmla="*/ 213 h 213"/>
                  <a:gd name="T6" fmla="*/ 127 w 212"/>
                  <a:gd name="T7" fmla="*/ 211 h 213"/>
                  <a:gd name="T8" fmla="*/ 105 w 212"/>
                  <a:gd name="T9" fmla="*/ 106 h 213"/>
                  <a:gd name="T10" fmla="*/ 120 w 212"/>
                  <a:gd name="T11" fmla="*/ 110 h 213"/>
                  <a:gd name="T12" fmla="*/ 117 w 212"/>
                  <a:gd name="T13" fmla="*/ 103 h 213"/>
                  <a:gd name="T14" fmla="*/ 128 w 212"/>
                  <a:gd name="T15" fmla="*/ 92 h 213"/>
                  <a:gd name="T16" fmla="*/ 139 w 212"/>
                  <a:gd name="T17" fmla="*/ 103 h 213"/>
                  <a:gd name="T18" fmla="*/ 132 w 212"/>
                  <a:gd name="T19" fmla="*/ 113 h 213"/>
                  <a:gd name="T20" fmla="*/ 209 w 212"/>
                  <a:gd name="T21" fmla="*/ 131 h 213"/>
                  <a:gd name="T22" fmla="*/ 212 w 212"/>
                  <a:gd name="T23" fmla="*/ 106 h 213"/>
                  <a:gd name="T24" fmla="*/ 106 w 212"/>
                  <a:gd name="T25" fmla="*/ 0 h 213"/>
                  <a:gd name="T26" fmla="*/ 42 w 212"/>
                  <a:gd name="T27" fmla="*/ 54 h 213"/>
                  <a:gd name="T28" fmla="*/ 57 w 212"/>
                  <a:gd name="T29" fmla="*/ 70 h 213"/>
                  <a:gd name="T30" fmla="*/ 42 w 212"/>
                  <a:gd name="T31" fmla="*/ 85 h 213"/>
                  <a:gd name="T32" fmla="*/ 26 w 212"/>
                  <a:gd name="T33" fmla="*/ 70 h 213"/>
                  <a:gd name="T34" fmla="*/ 42 w 212"/>
                  <a:gd name="T35" fmla="*/ 54 h 213"/>
                  <a:gd name="T36" fmla="*/ 40 w 212"/>
                  <a:gd name="T37" fmla="*/ 154 h 213"/>
                  <a:gd name="T38" fmla="*/ 21 w 212"/>
                  <a:gd name="T39" fmla="*/ 135 h 213"/>
                  <a:gd name="T40" fmla="*/ 40 w 212"/>
                  <a:gd name="T41" fmla="*/ 115 h 213"/>
                  <a:gd name="T42" fmla="*/ 60 w 212"/>
                  <a:gd name="T43" fmla="*/ 135 h 213"/>
                  <a:gd name="T44" fmla="*/ 40 w 212"/>
                  <a:gd name="T45" fmla="*/ 154 h 213"/>
                  <a:gd name="T46" fmla="*/ 89 w 212"/>
                  <a:gd name="T47" fmla="*/ 70 h 213"/>
                  <a:gd name="T48" fmla="*/ 102 w 212"/>
                  <a:gd name="T49" fmla="*/ 83 h 213"/>
                  <a:gd name="T50" fmla="*/ 89 w 212"/>
                  <a:gd name="T51" fmla="*/ 96 h 213"/>
                  <a:gd name="T52" fmla="*/ 76 w 212"/>
                  <a:gd name="T53" fmla="*/ 83 h 213"/>
                  <a:gd name="T54" fmla="*/ 89 w 212"/>
                  <a:gd name="T55" fmla="*/ 70 h 213"/>
                  <a:gd name="T56" fmla="*/ 76 w 212"/>
                  <a:gd name="T57" fmla="*/ 133 h 213"/>
                  <a:gd name="T58" fmla="*/ 89 w 212"/>
                  <a:gd name="T59" fmla="*/ 120 h 213"/>
                  <a:gd name="T60" fmla="*/ 102 w 212"/>
                  <a:gd name="T61" fmla="*/ 133 h 213"/>
                  <a:gd name="T62" fmla="*/ 89 w 212"/>
                  <a:gd name="T63" fmla="*/ 146 h 213"/>
                  <a:gd name="T64" fmla="*/ 76 w 212"/>
                  <a:gd name="T65" fmla="*/ 133 h 213"/>
                  <a:gd name="T66" fmla="*/ 117 w 212"/>
                  <a:gd name="T67" fmla="*/ 183 h 213"/>
                  <a:gd name="T68" fmla="*/ 102 w 212"/>
                  <a:gd name="T69" fmla="*/ 198 h 213"/>
                  <a:gd name="T70" fmla="*/ 87 w 212"/>
                  <a:gd name="T71" fmla="*/ 183 h 213"/>
                  <a:gd name="T72" fmla="*/ 102 w 212"/>
                  <a:gd name="T73" fmla="*/ 168 h 213"/>
                  <a:gd name="T74" fmla="*/ 117 w 212"/>
                  <a:gd name="T75" fmla="*/ 183 h 213"/>
                  <a:gd name="T76" fmla="*/ 106 w 212"/>
                  <a:gd name="T77" fmla="*/ 55 h 213"/>
                  <a:gd name="T78" fmla="*/ 88 w 212"/>
                  <a:gd name="T79" fmla="*/ 36 h 213"/>
                  <a:gd name="T80" fmla="*/ 106 w 212"/>
                  <a:gd name="T81" fmla="*/ 18 h 213"/>
                  <a:gd name="T82" fmla="*/ 125 w 212"/>
                  <a:gd name="T83" fmla="*/ 36 h 213"/>
                  <a:gd name="T84" fmla="*/ 106 w 212"/>
                  <a:gd name="T85" fmla="*/ 55 h 213"/>
                  <a:gd name="T86" fmla="*/ 139 w 212"/>
                  <a:gd name="T87" fmla="*/ 49 h 213"/>
                  <a:gd name="T88" fmla="*/ 152 w 212"/>
                  <a:gd name="T89" fmla="*/ 36 h 213"/>
                  <a:gd name="T90" fmla="*/ 165 w 212"/>
                  <a:gd name="T91" fmla="*/ 49 h 213"/>
                  <a:gd name="T92" fmla="*/ 152 w 212"/>
                  <a:gd name="T93" fmla="*/ 62 h 213"/>
                  <a:gd name="T94" fmla="*/ 139 w 212"/>
                  <a:gd name="T95" fmla="*/ 49 h 213"/>
                  <a:gd name="T96" fmla="*/ 175 w 212"/>
                  <a:gd name="T97" fmla="*/ 112 h 213"/>
                  <a:gd name="T98" fmla="*/ 157 w 212"/>
                  <a:gd name="T99" fmla="*/ 95 h 213"/>
                  <a:gd name="T100" fmla="*/ 175 w 212"/>
                  <a:gd name="T101" fmla="*/ 77 h 213"/>
                  <a:gd name="T102" fmla="*/ 193 w 212"/>
                  <a:gd name="T103" fmla="*/ 95 h 213"/>
                  <a:gd name="T104" fmla="*/ 175 w 212"/>
                  <a:gd name="T105" fmla="*/ 11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2" h="213">
                    <a:moveTo>
                      <a:pt x="106" y="0"/>
                    </a:moveTo>
                    <a:cubicBezTo>
                      <a:pt x="47" y="0"/>
                      <a:pt x="0" y="48"/>
                      <a:pt x="0" y="106"/>
                    </a:cubicBezTo>
                    <a:cubicBezTo>
                      <a:pt x="0" y="165"/>
                      <a:pt x="47" y="213"/>
                      <a:pt x="106" y="213"/>
                    </a:cubicBezTo>
                    <a:cubicBezTo>
                      <a:pt x="113" y="213"/>
                      <a:pt x="120" y="212"/>
                      <a:pt x="127" y="211"/>
                    </a:cubicBezTo>
                    <a:cubicBezTo>
                      <a:pt x="105" y="106"/>
                      <a:pt x="105" y="106"/>
                      <a:pt x="105" y="106"/>
                    </a:cubicBezTo>
                    <a:cubicBezTo>
                      <a:pt x="120" y="110"/>
                      <a:pt x="120" y="110"/>
                      <a:pt x="120" y="110"/>
                    </a:cubicBezTo>
                    <a:cubicBezTo>
                      <a:pt x="118" y="108"/>
                      <a:pt x="117" y="105"/>
                      <a:pt x="117" y="103"/>
                    </a:cubicBezTo>
                    <a:cubicBezTo>
                      <a:pt x="117" y="97"/>
                      <a:pt x="122" y="92"/>
                      <a:pt x="128" y="92"/>
                    </a:cubicBezTo>
                    <a:cubicBezTo>
                      <a:pt x="134" y="92"/>
                      <a:pt x="139" y="97"/>
                      <a:pt x="139" y="103"/>
                    </a:cubicBezTo>
                    <a:cubicBezTo>
                      <a:pt x="139" y="107"/>
                      <a:pt x="136" y="111"/>
                      <a:pt x="132" y="113"/>
                    </a:cubicBezTo>
                    <a:cubicBezTo>
                      <a:pt x="209" y="131"/>
                      <a:pt x="209" y="131"/>
                      <a:pt x="209" y="131"/>
                    </a:cubicBezTo>
                    <a:cubicBezTo>
                      <a:pt x="211" y="123"/>
                      <a:pt x="212" y="115"/>
                      <a:pt x="212" y="106"/>
                    </a:cubicBezTo>
                    <a:cubicBezTo>
                      <a:pt x="212" y="48"/>
                      <a:pt x="165" y="0"/>
                      <a:pt x="106" y="0"/>
                    </a:cubicBezTo>
                    <a:close/>
                    <a:moveTo>
                      <a:pt x="42" y="54"/>
                    </a:moveTo>
                    <a:cubicBezTo>
                      <a:pt x="50" y="54"/>
                      <a:pt x="57" y="61"/>
                      <a:pt x="57" y="70"/>
                    </a:cubicBezTo>
                    <a:cubicBezTo>
                      <a:pt x="57" y="78"/>
                      <a:pt x="50" y="85"/>
                      <a:pt x="42" y="85"/>
                    </a:cubicBezTo>
                    <a:cubicBezTo>
                      <a:pt x="33" y="85"/>
                      <a:pt x="26" y="78"/>
                      <a:pt x="26" y="70"/>
                    </a:cubicBezTo>
                    <a:cubicBezTo>
                      <a:pt x="26" y="61"/>
                      <a:pt x="33" y="54"/>
                      <a:pt x="42" y="54"/>
                    </a:cubicBezTo>
                    <a:close/>
                    <a:moveTo>
                      <a:pt x="40" y="154"/>
                    </a:moveTo>
                    <a:cubicBezTo>
                      <a:pt x="30" y="154"/>
                      <a:pt x="21" y="146"/>
                      <a:pt x="21" y="135"/>
                    </a:cubicBezTo>
                    <a:cubicBezTo>
                      <a:pt x="21" y="124"/>
                      <a:pt x="30" y="115"/>
                      <a:pt x="40" y="115"/>
                    </a:cubicBezTo>
                    <a:cubicBezTo>
                      <a:pt x="51" y="115"/>
                      <a:pt x="60" y="124"/>
                      <a:pt x="60" y="135"/>
                    </a:cubicBezTo>
                    <a:cubicBezTo>
                      <a:pt x="60" y="146"/>
                      <a:pt x="51" y="154"/>
                      <a:pt x="40" y="154"/>
                    </a:cubicBezTo>
                    <a:close/>
                    <a:moveTo>
                      <a:pt x="89" y="70"/>
                    </a:moveTo>
                    <a:cubicBezTo>
                      <a:pt x="96" y="70"/>
                      <a:pt x="102" y="76"/>
                      <a:pt x="102" y="83"/>
                    </a:cubicBezTo>
                    <a:cubicBezTo>
                      <a:pt x="102" y="90"/>
                      <a:pt x="96" y="96"/>
                      <a:pt x="89" y="96"/>
                    </a:cubicBezTo>
                    <a:cubicBezTo>
                      <a:pt x="82" y="96"/>
                      <a:pt x="76" y="90"/>
                      <a:pt x="76" y="83"/>
                    </a:cubicBezTo>
                    <a:cubicBezTo>
                      <a:pt x="76" y="76"/>
                      <a:pt x="82" y="70"/>
                      <a:pt x="89" y="70"/>
                    </a:cubicBezTo>
                    <a:close/>
                    <a:moveTo>
                      <a:pt x="76" y="133"/>
                    </a:moveTo>
                    <a:cubicBezTo>
                      <a:pt x="76" y="126"/>
                      <a:pt x="82" y="120"/>
                      <a:pt x="89" y="120"/>
                    </a:cubicBezTo>
                    <a:cubicBezTo>
                      <a:pt x="96" y="120"/>
                      <a:pt x="102" y="126"/>
                      <a:pt x="102" y="133"/>
                    </a:cubicBezTo>
                    <a:cubicBezTo>
                      <a:pt x="102" y="140"/>
                      <a:pt x="96" y="146"/>
                      <a:pt x="89" y="146"/>
                    </a:cubicBezTo>
                    <a:cubicBezTo>
                      <a:pt x="82" y="146"/>
                      <a:pt x="76" y="140"/>
                      <a:pt x="76" y="133"/>
                    </a:cubicBezTo>
                    <a:close/>
                    <a:moveTo>
                      <a:pt x="117" y="183"/>
                    </a:moveTo>
                    <a:cubicBezTo>
                      <a:pt x="117" y="191"/>
                      <a:pt x="110" y="198"/>
                      <a:pt x="102" y="198"/>
                    </a:cubicBezTo>
                    <a:cubicBezTo>
                      <a:pt x="94" y="198"/>
                      <a:pt x="87" y="191"/>
                      <a:pt x="87" y="183"/>
                    </a:cubicBezTo>
                    <a:cubicBezTo>
                      <a:pt x="87" y="175"/>
                      <a:pt x="94" y="168"/>
                      <a:pt x="102" y="168"/>
                    </a:cubicBezTo>
                    <a:cubicBezTo>
                      <a:pt x="110" y="168"/>
                      <a:pt x="117" y="175"/>
                      <a:pt x="117" y="183"/>
                    </a:cubicBezTo>
                    <a:close/>
                    <a:moveTo>
                      <a:pt x="106" y="55"/>
                    </a:moveTo>
                    <a:cubicBezTo>
                      <a:pt x="96" y="55"/>
                      <a:pt x="88" y="46"/>
                      <a:pt x="88" y="36"/>
                    </a:cubicBezTo>
                    <a:cubicBezTo>
                      <a:pt x="88" y="26"/>
                      <a:pt x="96" y="18"/>
                      <a:pt x="106" y="18"/>
                    </a:cubicBezTo>
                    <a:cubicBezTo>
                      <a:pt x="116" y="18"/>
                      <a:pt x="125" y="26"/>
                      <a:pt x="125" y="36"/>
                    </a:cubicBezTo>
                    <a:cubicBezTo>
                      <a:pt x="125" y="46"/>
                      <a:pt x="116" y="55"/>
                      <a:pt x="106" y="55"/>
                    </a:cubicBezTo>
                    <a:close/>
                    <a:moveTo>
                      <a:pt x="139" y="49"/>
                    </a:moveTo>
                    <a:cubicBezTo>
                      <a:pt x="139" y="42"/>
                      <a:pt x="145" y="36"/>
                      <a:pt x="152" y="36"/>
                    </a:cubicBezTo>
                    <a:cubicBezTo>
                      <a:pt x="159" y="36"/>
                      <a:pt x="165" y="42"/>
                      <a:pt x="165" y="49"/>
                    </a:cubicBezTo>
                    <a:cubicBezTo>
                      <a:pt x="165" y="56"/>
                      <a:pt x="159" y="62"/>
                      <a:pt x="152" y="62"/>
                    </a:cubicBezTo>
                    <a:cubicBezTo>
                      <a:pt x="145" y="62"/>
                      <a:pt x="139" y="56"/>
                      <a:pt x="139" y="49"/>
                    </a:cubicBezTo>
                    <a:close/>
                    <a:moveTo>
                      <a:pt x="175" y="112"/>
                    </a:moveTo>
                    <a:cubicBezTo>
                      <a:pt x="165" y="112"/>
                      <a:pt x="157" y="105"/>
                      <a:pt x="157" y="95"/>
                    </a:cubicBezTo>
                    <a:cubicBezTo>
                      <a:pt x="157" y="85"/>
                      <a:pt x="165" y="77"/>
                      <a:pt x="175" y="77"/>
                    </a:cubicBezTo>
                    <a:cubicBezTo>
                      <a:pt x="185" y="77"/>
                      <a:pt x="193" y="85"/>
                      <a:pt x="193" y="95"/>
                    </a:cubicBezTo>
                    <a:cubicBezTo>
                      <a:pt x="193" y="105"/>
                      <a:pt x="185" y="112"/>
                      <a:pt x="175"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64" name="Freeform 480"/>
              <p:cNvSpPr>
                <a:spLocks/>
              </p:cNvSpPr>
              <p:nvPr/>
            </p:nvSpPr>
            <p:spPr bwMode="auto">
              <a:xfrm>
                <a:off x="4184650" y="5145088"/>
                <a:ext cx="98425" cy="96838"/>
              </a:xfrm>
              <a:custGeom>
                <a:avLst/>
                <a:gdLst>
                  <a:gd name="T0" fmla="*/ 90 w 103"/>
                  <a:gd name="T1" fmla="*/ 0 h 100"/>
                  <a:gd name="T2" fmla="*/ 0 w 103"/>
                  <a:gd name="T3" fmla="*/ 87 h 100"/>
                  <a:gd name="T4" fmla="*/ 3 w 103"/>
                  <a:gd name="T5" fmla="*/ 100 h 100"/>
                  <a:gd name="T6" fmla="*/ 103 w 103"/>
                  <a:gd name="T7" fmla="*/ 4 h 100"/>
                  <a:gd name="T8" fmla="*/ 90 w 103"/>
                  <a:gd name="T9" fmla="*/ 0 h 100"/>
                </a:gdLst>
                <a:ahLst/>
                <a:cxnLst>
                  <a:cxn ang="0">
                    <a:pos x="T0" y="T1"/>
                  </a:cxn>
                  <a:cxn ang="0">
                    <a:pos x="T2" y="T3"/>
                  </a:cxn>
                  <a:cxn ang="0">
                    <a:pos x="T4" y="T5"/>
                  </a:cxn>
                  <a:cxn ang="0">
                    <a:pos x="T6" y="T7"/>
                  </a:cxn>
                  <a:cxn ang="0">
                    <a:pos x="T8" y="T9"/>
                  </a:cxn>
                </a:cxnLst>
                <a:rect l="0" t="0" r="r" b="b"/>
                <a:pathLst>
                  <a:path w="103" h="100">
                    <a:moveTo>
                      <a:pt x="90" y="0"/>
                    </a:moveTo>
                    <a:cubicBezTo>
                      <a:pt x="79" y="44"/>
                      <a:pt x="44" y="78"/>
                      <a:pt x="0" y="87"/>
                    </a:cubicBezTo>
                    <a:cubicBezTo>
                      <a:pt x="3" y="100"/>
                      <a:pt x="3" y="100"/>
                      <a:pt x="3" y="100"/>
                    </a:cubicBezTo>
                    <a:cubicBezTo>
                      <a:pt x="53" y="90"/>
                      <a:pt x="92" y="52"/>
                      <a:pt x="103" y="4"/>
                    </a:cubicBezTo>
                    <a:lnTo>
                      <a:pt x="9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sp>
            <p:nvSpPr>
              <p:cNvPr id="65" name="Freeform 481"/>
              <p:cNvSpPr>
                <a:spLocks noEditPoints="1"/>
              </p:cNvSpPr>
              <p:nvPr/>
            </p:nvSpPr>
            <p:spPr bwMode="auto">
              <a:xfrm>
                <a:off x="4162425" y="5118101"/>
                <a:ext cx="100013" cy="101600"/>
              </a:xfrm>
              <a:custGeom>
                <a:avLst/>
                <a:gdLst>
                  <a:gd name="T0" fmla="*/ 104 w 104"/>
                  <a:gd name="T1" fmla="*/ 25 h 105"/>
                  <a:gd name="T2" fmla="*/ 27 w 104"/>
                  <a:gd name="T3" fmla="*/ 7 h 105"/>
                  <a:gd name="T4" fmla="*/ 23 w 104"/>
                  <a:gd name="T5" fmla="*/ 8 h 105"/>
                  <a:gd name="T6" fmla="*/ 14 w 104"/>
                  <a:gd name="T7" fmla="*/ 4 h 105"/>
                  <a:gd name="T8" fmla="*/ 0 w 104"/>
                  <a:gd name="T9" fmla="*/ 0 h 105"/>
                  <a:gd name="T10" fmla="*/ 22 w 104"/>
                  <a:gd name="T11" fmla="*/ 105 h 105"/>
                  <a:gd name="T12" fmla="*/ 104 w 104"/>
                  <a:gd name="T13" fmla="*/ 25 h 105"/>
                  <a:gd name="T14" fmla="*/ 73 w 104"/>
                  <a:gd name="T15" fmla="*/ 20 h 105"/>
                  <a:gd name="T16" fmla="*/ 84 w 104"/>
                  <a:gd name="T17" fmla="*/ 31 h 105"/>
                  <a:gd name="T18" fmla="*/ 73 w 104"/>
                  <a:gd name="T19" fmla="*/ 42 h 105"/>
                  <a:gd name="T20" fmla="*/ 62 w 104"/>
                  <a:gd name="T21" fmla="*/ 31 h 105"/>
                  <a:gd name="T22" fmla="*/ 73 w 104"/>
                  <a:gd name="T23" fmla="*/ 20 h 105"/>
                  <a:gd name="T24" fmla="*/ 31 w 104"/>
                  <a:gd name="T25" fmla="*/ 62 h 105"/>
                  <a:gd name="T26" fmla="*/ 13 w 104"/>
                  <a:gd name="T27" fmla="*/ 43 h 105"/>
                  <a:gd name="T28" fmla="*/ 31 w 104"/>
                  <a:gd name="T29" fmla="*/ 24 h 105"/>
                  <a:gd name="T30" fmla="*/ 50 w 104"/>
                  <a:gd name="T31" fmla="*/ 43 h 105"/>
                  <a:gd name="T32" fmla="*/ 31 w 104"/>
                  <a:gd name="T33" fmla="*/ 6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4" h="105">
                    <a:moveTo>
                      <a:pt x="104" y="25"/>
                    </a:moveTo>
                    <a:cubicBezTo>
                      <a:pt x="27" y="7"/>
                      <a:pt x="27" y="7"/>
                      <a:pt x="27" y="7"/>
                    </a:cubicBezTo>
                    <a:cubicBezTo>
                      <a:pt x="26" y="7"/>
                      <a:pt x="24" y="8"/>
                      <a:pt x="23" y="8"/>
                    </a:cubicBezTo>
                    <a:cubicBezTo>
                      <a:pt x="19" y="8"/>
                      <a:pt x="16" y="6"/>
                      <a:pt x="14" y="4"/>
                    </a:cubicBezTo>
                    <a:cubicBezTo>
                      <a:pt x="0" y="0"/>
                      <a:pt x="0" y="0"/>
                      <a:pt x="0" y="0"/>
                    </a:cubicBezTo>
                    <a:cubicBezTo>
                      <a:pt x="22" y="105"/>
                      <a:pt x="22" y="105"/>
                      <a:pt x="22" y="105"/>
                    </a:cubicBezTo>
                    <a:cubicBezTo>
                      <a:pt x="62" y="97"/>
                      <a:pt x="94" y="65"/>
                      <a:pt x="104" y="25"/>
                    </a:cubicBezTo>
                    <a:close/>
                    <a:moveTo>
                      <a:pt x="73" y="20"/>
                    </a:moveTo>
                    <a:cubicBezTo>
                      <a:pt x="79" y="20"/>
                      <a:pt x="84" y="25"/>
                      <a:pt x="84" y="31"/>
                    </a:cubicBezTo>
                    <a:cubicBezTo>
                      <a:pt x="84" y="37"/>
                      <a:pt x="79" y="42"/>
                      <a:pt x="73" y="42"/>
                    </a:cubicBezTo>
                    <a:cubicBezTo>
                      <a:pt x="67" y="42"/>
                      <a:pt x="62" y="37"/>
                      <a:pt x="62" y="31"/>
                    </a:cubicBezTo>
                    <a:cubicBezTo>
                      <a:pt x="62" y="25"/>
                      <a:pt x="67" y="20"/>
                      <a:pt x="73" y="20"/>
                    </a:cubicBezTo>
                    <a:close/>
                    <a:moveTo>
                      <a:pt x="31" y="62"/>
                    </a:moveTo>
                    <a:cubicBezTo>
                      <a:pt x="21" y="62"/>
                      <a:pt x="13" y="53"/>
                      <a:pt x="13" y="43"/>
                    </a:cubicBezTo>
                    <a:cubicBezTo>
                      <a:pt x="13" y="33"/>
                      <a:pt x="21" y="24"/>
                      <a:pt x="31" y="24"/>
                    </a:cubicBezTo>
                    <a:cubicBezTo>
                      <a:pt x="42" y="24"/>
                      <a:pt x="50" y="33"/>
                      <a:pt x="50" y="43"/>
                    </a:cubicBezTo>
                    <a:cubicBezTo>
                      <a:pt x="50" y="53"/>
                      <a:pt x="42" y="62"/>
                      <a:pt x="31"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p>
            </p:txBody>
          </p:sp>
        </p:grpSp>
      </p:grpSp>
      <p:sp>
        <p:nvSpPr>
          <p:cNvPr id="66" name="文本框 65"/>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文本框 66"/>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椭圆 67"/>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椭圆 68"/>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116402525"/>
      </p:ext>
    </p:extLst>
  </p:cSld>
  <p:clrMapOvr>
    <a:masterClrMapping/>
  </p:clrMapOvr>
  <mc:AlternateContent xmlns:mc="http://schemas.openxmlformats.org/markup-compatibility/2006" xmlns:p14="http://schemas.microsoft.com/office/powerpoint/2010/main">
    <mc:Choice Requires="p14">
      <p:transition spd="slow" p14:dur="1250" advTm="10000">
        <p14:switch dir="r"/>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组合 87"/>
          <p:cNvGrpSpPr/>
          <p:nvPr/>
        </p:nvGrpSpPr>
        <p:grpSpPr>
          <a:xfrm>
            <a:off x="4547547" y="2350960"/>
            <a:ext cx="1278196" cy="1259378"/>
            <a:chOff x="4025900" y="2024063"/>
            <a:chExt cx="1401763" cy="1381125"/>
          </a:xfrm>
        </p:grpSpPr>
        <p:sp>
          <p:nvSpPr>
            <p:cNvPr id="24" name="Freeform 12"/>
            <p:cNvSpPr>
              <a:spLocks/>
            </p:cNvSpPr>
            <p:nvPr/>
          </p:nvSpPr>
          <p:spPr bwMode="auto">
            <a:xfrm>
              <a:off x="4025900" y="2024063"/>
              <a:ext cx="1401763" cy="1381125"/>
            </a:xfrm>
            <a:custGeom>
              <a:avLst/>
              <a:gdLst>
                <a:gd name="T0" fmla="*/ 145 w 469"/>
                <a:gd name="T1" fmla="*/ 291 h 463"/>
                <a:gd name="T2" fmla="*/ 39 w 469"/>
                <a:gd name="T3" fmla="*/ 297 h 463"/>
                <a:gd name="T4" fmla="*/ 14 w 469"/>
                <a:gd name="T5" fmla="*/ 293 h 463"/>
                <a:gd name="T6" fmla="*/ 11 w 469"/>
                <a:gd name="T7" fmla="*/ 266 h 463"/>
                <a:gd name="T8" fmla="*/ 35 w 469"/>
                <a:gd name="T9" fmla="*/ 255 h 463"/>
                <a:gd name="T10" fmla="*/ 121 w 469"/>
                <a:gd name="T11" fmla="*/ 229 h 463"/>
                <a:gd name="T12" fmla="*/ 246 w 469"/>
                <a:gd name="T13" fmla="*/ 99 h 463"/>
                <a:gd name="T14" fmla="*/ 261 w 469"/>
                <a:gd name="T15" fmla="*/ 43 h 463"/>
                <a:gd name="T16" fmla="*/ 274 w 469"/>
                <a:gd name="T17" fmla="*/ 10 h 463"/>
                <a:gd name="T18" fmla="*/ 294 w 469"/>
                <a:gd name="T19" fmla="*/ 1 h 463"/>
                <a:gd name="T20" fmla="*/ 309 w 469"/>
                <a:gd name="T21" fmla="*/ 17 h 463"/>
                <a:gd name="T22" fmla="*/ 312 w 469"/>
                <a:gd name="T23" fmla="*/ 50 h 463"/>
                <a:gd name="T24" fmla="*/ 310 w 469"/>
                <a:gd name="T25" fmla="*/ 134 h 463"/>
                <a:gd name="T26" fmla="*/ 367 w 469"/>
                <a:gd name="T27" fmla="*/ 242 h 463"/>
                <a:gd name="T28" fmla="*/ 441 w 469"/>
                <a:gd name="T29" fmla="*/ 323 h 463"/>
                <a:gd name="T30" fmla="*/ 466 w 469"/>
                <a:gd name="T31" fmla="*/ 366 h 463"/>
                <a:gd name="T32" fmla="*/ 459 w 469"/>
                <a:gd name="T33" fmla="*/ 392 h 463"/>
                <a:gd name="T34" fmla="*/ 437 w 469"/>
                <a:gd name="T35" fmla="*/ 386 h 463"/>
                <a:gd name="T36" fmla="*/ 400 w 469"/>
                <a:gd name="T37" fmla="*/ 353 h 463"/>
                <a:gd name="T38" fmla="*/ 369 w 469"/>
                <a:gd name="T39" fmla="*/ 332 h 463"/>
                <a:gd name="T40" fmla="*/ 346 w 469"/>
                <a:gd name="T41" fmla="*/ 333 h 463"/>
                <a:gd name="T42" fmla="*/ 349 w 469"/>
                <a:gd name="T43" fmla="*/ 355 h 463"/>
                <a:gd name="T44" fmla="*/ 387 w 469"/>
                <a:gd name="T45" fmla="*/ 411 h 463"/>
                <a:gd name="T46" fmla="*/ 396 w 469"/>
                <a:gd name="T47" fmla="*/ 448 h 463"/>
                <a:gd name="T48" fmla="*/ 354 w 469"/>
                <a:gd name="T49" fmla="*/ 444 h 463"/>
                <a:gd name="T50" fmla="*/ 254 w 469"/>
                <a:gd name="T51" fmla="*/ 348 h 463"/>
                <a:gd name="T52" fmla="*/ 145 w 469"/>
                <a:gd name="T53" fmla="*/ 291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9" h="463">
                  <a:moveTo>
                    <a:pt x="145" y="291"/>
                  </a:moveTo>
                  <a:cubicBezTo>
                    <a:pt x="100" y="294"/>
                    <a:pt x="69" y="296"/>
                    <a:pt x="39" y="297"/>
                  </a:cubicBezTo>
                  <a:cubicBezTo>
                    <a:pt x="30" y="297"/>
                    <a:pt x="21" y="296"/>
                    <a:pt x="14" y="293"/>
                  </a:cubicBezTo>
                  <a:cubicBezTo>
                    <a:pt x="1" y="287"/>
                    <a:pt x="0" y="274"/>
                    <a:pt x="11" y="266"/>
                  </a:cubicBezTo>
                  <a:cubicBezTo>
                    <a:pt x="18" y="261"/>
                    <a:pt x="27" y="258"/>
                    <a:pt x="35" y="255"/>
                  </a:cubicBezTo>
                  <a:cubicBezTo>
                    <a:pt x="63" y="246"/>
                    <a:pt x="92" y="238"/>
                    <a:pt x="121" y="229"/>
                  </a:cubicBezTo>
                  <a:cubicBezTo>
                    <a:pt x="186" y="208"/>
                    <a:pt x="225" y="163"/>
                    <a:pt x="246" y="99"/>
                  </a:cubicBezTo>
                  <a:cubicBezTo>
                    <a:pt x="252" y="81"/>
                    <a:pt x="256" y="62"/>
                    <a:pt x="261" y="43"/>
                  </a:cubicBezTo>
                  <a:cubicBezTo>
                    <a:pt x="265" y="32"/>
                    <a:pt x="268" y="20"/>
                    <a:pt x="274" y="10"/>
                  </a:cubicBezTo>
                  <a:cubicBezTo>
                    <a:pt x="278" y="5"/>
                    <a:pt x="288" y="0"/>
                    <a:pt x="294" y="1"/>
                  </a:cubicBezTo>
                  <a:cubicBezTo>
                    <a:pt x="300" y="2"/>
                    <a:pt x="307" y="10"/>
                    <a:pt x="309" y="17"/>
                  </a:cubicBezTo>
                  <a:cubicBezTo>
                    <a:pt x="312" y="27"/>
                    <a:pt x="312" y="39"/>
                    <a:pt x="312" y="50"/>
                  </a:cubicBezTo>
                  <a:cubicBezTo>
                    <a:pt x="312" y="78"/>
                    <a:pt x="311" y="106"/>
                    <a:pt x="310" y="134"/>
                  </a:cubicBezTo>
                  <a:cubicBezTo>
                    <a:pt x="309" y="181"/>
                    <a:pt x="338" y="211"/>
                    <a:pt x="367" y="242"/>
                  </a:cubicBezTo>
                  <a:cubicBezTo>
                    <a:pt x="392" y="269"/>
                    <a:pt x="418" y="295"/>
                    <a:pt x="441" y="323"/>
                  </a:cubicBezTo>
                  <a:cubicBezTo>
                    <a:pt x="452" y="335"/>
                    <a:pt x="460" y="350"/>
                    <a:pt x="466" y="366"/>
                  </a:cubicBezTo>
                  <a:cubicBezTo>
                    <a:pt x="469" y="373"/>
                    <a:pt x="464" y="385"/>
                    <a:pt x="459" y="392"/>
                  </a:cubicBezTo>
                  <a:cubicBezTo>
                    <a:pt x="457" y="394"/>
                    <a:pt x="443" y="391"/>
                    <a:pt x="437" y="386"/>
                  </a:cubicBezTo>
                  <a:cubicBezTo>
                    <a:pt x="424" y="376"/>
                    <a:pt x="413" y="364"/>
                    <a:pt x="400" y="353"/>
                  </a:cubicBezTo>
                  <a:cubicBezTo>
                    <a:pt x="390" y="345"/>
                    <a:pt x="380" y="337"/>
                    <a:pt x="369" y="332"/>
                  </a:cubicBezTo>
                  <a:cubicBezTo>
                    <a:pt x="363" y="329"/>
                    <a:pt x="354" y="332"/>
                    <a:pt x="346" y="333"/>
                  </a:cubicBezTo>
                  <a:cubicBezTo>
                    <a:pt x="347" y="340"/>
                    <a:pt x="345" y="349"/>
                    <a:pt x="349" y="355"/>
                  </a:cubicBezTo>
                  <a:cubicBezTo>
                    <a:pt x="361" y="374"/>
                    <a:pt x="375" y="392"/>
                    <a:pt x="387" y="411"/>
                  </a:cubicBezTo>
                  <a:cubicBezTo>
                    <a:pt x="395" y="422"/>
                    <a:pt x="408" y="434"/>
                    <a:pt x="396" y="448"/>
                  </a:cubicBezTo>
                  <a:cubicBezTo>
                    <a:pt x="382" y="463"/>
                    <a:pt x="366" y="454"/>
                    <a:pt x="354" y="444"/>
                  </a:cubicBezTo>
                  <a:cubicBezTo>
                    <a:pt x="320" y="413"/>
                    <a:pt x="284" y="383"/>
                    <a:pt x="254" y="348"/>
                  </a:cubicBezTo>
                  <a:cubicBezTo>
                    <a:pt x="220" y="309"/>
                    <a:pt x="183" y="287"/>
                    <a:pt x="145" y="29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8" name="Freeform 16"/>
            <p:cNvSpPr>
              <a:spLocks/>
            </p:cNvSpPr>
            <p:nvPr/>
          </p:nvSpPr>
          <p:spPr bwMode="auto">
            <a:xfrm>
              <a:off x="4346575" y="2268538"/>
              <a:ext cx="292100" cy="295275"/>
            </a:xfrm>
            <a:custGeom>
              <a:avLst/>
              <a:gdLst>
                <a:gd name="T0" fmla="*/ 58 w 98"/>
                <a:gd name="T1" fmla="*/ 99 h 99"/>
                <a:gd name="T2" fmla="*/ 0 w 98"/>
                <a:gd name="T3" fmla="*/ 47 h 99"/>
                <a:gd name="T4" fmla="*/ 40 w 98"/>
                <a:gd name="T5" fmla="*/ 1 h 99"/>
                <a:gd name="T6" fmla="*/ 98 w 98"/>
                <a:gd name="T7" fmla="*/ 58 h 99"/>
                <a:gd name="T8" fmla="*/ 58 w 98"/>
                <a:gd name="T9" fmla="*/ 99 h 99"/>
              </a:gdLst>
              <a:ahLst/>
              <a:cxnLst>
                <a:cxn ang="0">
                  <a:pos x="T0" y="T1"/>
                </a:cxn>
                <a:cxn ang="0">
                  <a:pos x="T2" y="T3"/>
                </a:cxn>
                <a:cxn ang="0">
                  <a:pos x="T4" y="T5"/>
                </a:cxn>
                <a:cxn ang="0">
                  <a:pos x="T6" y="T7"/>
                </a:cxn>
                <a:cxn ang="0">
                  <a:pos x="T8" y="T9"/>
                </a:cxn>
              </a:cxnLst>
              <a:rect l="0" t="0" r="r" b="b"/>
              <a:pathLst>
                <a:path w="98" h="99">
                  <a:moveTo>
                    <a:pt x="58" y="99"/>
                  </a:moveTo>
                  <a:cubicBezTo>
                    <a:pt x="28" y="99"/>
                    <a:pt x="0" y="74"/>
                    <a:pt x="0" y="47"/>
                  </a:cubicBezTo>
                  <a:cubicBezTo>
                    <a:pt x="0" y="22"/>
                    <a:pt x="18" y="1"/>
                    <a:pt x="40" y="1"/>
                  </a:cubicBezTo>
                  <a:cubicBezTo>
                    <a:pt x="69" y="0"/>
                    <a:pt x="98" y="29"/>
                    <a:pt x="98" y="58"/>
                  </a:cubicBezTo>
                  <a:cubicBezTo>
                    <a:pt x="98" y="82"/>
                    <a:pt x="82" y="99"/>
                    <a:pt x="58" y="9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85" name="组合 84"/>
          <p:cNvGrpSpPr/>
          <p:nvPr/>
        </p:nvGrpSpPr>
        <p:grpSpPr>
          <a:xfrm>
            <a:off x="7047484" y="2353856"/>
            <a:ext cx="1227531" cy="1265169"/>
            <a:chOff x="6767513" y="2027238"/>
            <a:chExt cx="1346200" cy="1387475"/>
          </a:xfrm>
        </p:grpSpPr>
        <p:sp>
          <p:nvSpPr>
            <p:cNvPr id="25" name="Freeform 13"/>
            <p:cNvSpPr>
              <a:spLocks/>
            </p:cNvSpPr>
            <p:nvPr/>
          </p:nvSpPr>
          <p:spPr bwMode="auto">
            <a:xfrm>
              <a:off x="6767513" y="2027238"/>
              <a:ext cx="1346200" cy="1387475"/>
            </a:xfrm>
            <a:custGeom>
              <a:avLst/>
              <a:gdLst>
                <a:gd name="T0" fmla="*/ 371 w 451"/>
                <a:gd name="T1" fmla="*/ 303 h 465"/>
                <a:gd name="T2" fmla="*/ 335 w 451"/>
                <a:gd name="T3" fmla="*/ 303 h 465"/>
                <a:gd name="T4" fmla="*/ 229 w 451"/>
                <a:gd name="T5" fmla="*/ 346 h 465"/>
                <a:gd name="T6" fmla="*/ 136 w 451"/>
                <a:gd name="T7" fmla="*/ 434 h 465"/>
                <a:gd name="T8" fmla="*/ 90 w 451"/>
                <a:gd name="T9" fmla="*/ 462 h 465"/>
                <a:gd name="T10" fmla="*/ 63 w 451"/>
                <a:gd name="T11" fmla="*/ 458 h 465"/>
                <a:gd name="T12" fmla="*/ 70 w 451"/>
                <a:gd name="T13" fmla="*/ 433 h 465"/>
                <a:gd name="T14" fmla="*/ 107 w 451"/>
                <a:gd name="T15" fmla="*/ 391 h 465"/>
                <a:gd name="T16" fmla="*/ 112 w 451"/>
                <a:gd name="T17" fmla="*/ 385 h 465"/>
                <a:gd name="T18" fmla="*/ 120 w 451"/>
                <a:gd name="T19" fmla="*/ 344 h 465"/>
                <a:gd name="T20" fmla="*/ 85 w 451"/>
                <a:gd name="T21" fmla="*/ 354 h 465"/>
                <a:gd name="T22" fmla="*/ 33 w 451"/>
                <a:gd name="T23" fmla="*/ 391 h 465"/>
                <a:gd name="T24" fmla="*/ 8 w 451"/>
                <a:gd name="T25" fmla="*/ 394 h 465"/>
                <a:gd name="T26" fmla="*/ 3 w 451"/>
                <a:gd name="T27" fmla="*/ 365 h 465"/>
                <a:gd name="T28" fmla="*/ 38 w 451"/>
                <a:gd name="T29" fmla="*/ 317 h 465"/>
                <a:gd name="T30" fmla="*/ 114 w 451"/>
                <a:gd name="T31" fmla="*/ 243 h 465"/>
                <a:gd name="T32" fmla="*/ 159 w 451"/>
                <a:gd name="T33" fmla="*/ 108 h 465"/>
                <a:gd name="T34" fmla="*/ 153 w 451"/>
                <a:gd name="T35" fmla="*/ 38 h 465"/>
                <a:gd name="T36" fmla="*/ 155 w 451"/>
                <a:gd name="T37" fmla="*/ 17 h 465"/>
                <a:gd name="T38" fmla="*/ 170 w 451"/>
                <a:gd name="T39" fmla="*/ 1 h 465"/>
                <a:gd name="T40" fmla="*/ 186 w 451"/>
                <a:gd name="T41" fmla="*/ 14 h 465"/>
                <a:gd name="T42" fmla="*/ 207 w 451"/>
                <a:gd name="T43" fmla="*/ 74 h 465"/>
                <a:gd name="T44" fmla="*/ 401 w 451"/>
                <a:gd name="T45" fmla="*/ 254 h 465"/>
                <a:gd name="T46" fmla="*/ 439 w 451"/>
                <a:gd name="T47" fmla="*/ 267 h 465"/>
                <a:gd name="T48" fmla="*/ 451 w 451"/>
                <a:gd name="T49" fmla="*/ 288 h 465"/>
                <a:gd name="T50" fmla="*/ 432 w 451"/>
                <a:gd name="T51" fmla="*/ 303 h 465"/>
                <a:gd name="T52" fmla="*/ 371 w 451"/>
                <a:gd name="T53" fmla="*/ 303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1" h="465">
                  <a:moveTo>
                    <a:pt x="371" y="303"/>
                  </a:moveTo>
                  <a:cubicBezTo>
                    <a:pt x="359" y="303"/>
                    <a:pt x="347" y="304"/>
                    <a:pt x="335" y="303"/>
                  </a:cubicBezTo>
                  <a:cubicBezTo>
                    <a:pt x="293" y="302"/>
                    <a:pt x="258" y="317"/>
                    <a:pt x="229" y="346"/>
                  </a:cubicBezTo>
                  <a:cubicBezTo>
                    <a:pt x="198" y="376"/>
                    <a:pt x="168" y="406"/>
                    <a:pt x="136" y="434"/>
                  </a:cubicBezTo>
                  <a:cubicBezTo>
                    <a:pt x="123" y="446"/>
                    <a:pt x="107" y="455"/>
                    <a:pt x="90" y="462"/>
                  </a:cubicBezTo>
                  <a:cubicBezTo>
                    <a:pt x="83" y="465"/>
                    <a:pt x="72" y="460"/>
                    <a:pt x="63" y="458"/>
                  </a:cubicBezTo>
                  <a:cubicBezTo>
                    <a:pt x="65" y="450"/>
                    <a:pt x="65" y="440"/>
                    <a:pt x="70" y="433"/>
                  </a:cubicBezTo>
                  <a:cubicBezTo>
                    <a:pt x="81" y="418"/>
                    <a:pt x="94" y="405"/>
                    <a:pt x="107" y="391"/>
                  </a:cubicBezTo>
                  <a:cubicBezTo>
                    <a:pt x="108" y="389"/>
                    <a:pt x="110" y="387"/>
                    <a:pt x="112" y="385"/>
                  </a:cubicBezTo>
                  <a:cubicBezTo>
                    <a:pt x="120" y="372"/>
                    <a:pt x="133" y="357"/>
                    <a:pt x="120" y="344"/>
                  </a:cubicBezTo>
                  <a:cubicBezTo>
                    <a:pt x="107" y="332"/>
                    <a:pt x="95" y="347"/>
                    <a:pt x="85" y="354"/>
                  </a:cubicBezTo>
                  <a:cubicBezTo>
                    <a:pt x="67" y="366"/>
                    <a:pt x="51" y="380"/>
                    <a:pt x="33" y="391"/>
                  </a:cubicBezTo>
                  <a:cubicBezTo>
                    <a:pt x="26" y="395"/>
                    <a:pt x="10" y="397"/>
                    <a:pt x="8" y="394"/>
                  </a:cubicBezTo>
                  <a:cubicBezTo>
                    <a:pt x="3" y="386"/>
                    <a:pt x="0" y="373"/>
                    <a:pt x="3" y="365"/>
                  </a:cubicBezTo>
                  <a:cubicBezTo>
                    <a:pt x="12" y="348"/>
                    <a:pt x="24" y="331"/>
                    <a:pt x="38" y="317"/>
                  </a:cubicBezTo>
                  <a:cubicBezTo>
                    <a:pt x="62" y="291"/>
                    <a:pt x="86" y="265"/>
                    <a:pt x="114" y="243"/>
                  </a:cubicBezTo>
                  <a:cubicBezTo>
                    <a:pt x="159" y="207"/>
                    <a:pt x="164" y="160"/>
                    <a:pt x="159" y="108"/>
                  </a:cubicBezTo>
                  <a:cubicBezTo>
                    <a:pt x="156" y="85"/>
                    <a:pt x="154" y="62"/>
                    <a:pt x="153" y="38"/>
                  </a:cubicBezTo>
                  <a:cubicBezTo>
                    <a:pt x="152" y="31"/>
                    <a:pt x="152" y="23"/>
                    <a:pt x="155" y="17"/>
                  </a:cubicBezTo>
                  <a:cubicBezTo>
                    <a:pt x="158" y="10"/>
                    <a:pt x="164" y="3"/>
                    <a:pt x="170" y="1"/>
                  </a:cubicBezTo>
                  <a:cubicBezTo>
                    <a:pt x="174" y="0"/>
                    <a:pt x="183" y="8"/>
                    <a:pt x="186" y="14"/>
                  </a:cubicBezTo>
                  <a:cubicBezTo>
                    <a:pt x="194" y="33"/>
                    <a:pt x="202" y="53"/>
                    <a:pt x="207" y="74"/>
                  </a:cubicBezTo>
                  <a:cubicBezTo>
                    <a:pt x="230" y="180"/>
                    <a:pt x="298" y="235"/>
                    <a:pt x="401" y="254"/>
                  </a:cubicBezTo>
                  <a:cubicBezTo>
                    <a:pt x="414" y="256"/>
                    <a:pt x="428" y="260"/>
                    <a:pt x="439" y="267"/>
                  </a:cubicBezTo>
                  <a:cubicBezTo>
                    <a:pt x="445" y="270"/>
                    <a:pt x="451" y="281"/>
                    <a:pt x="451" y="288"/>
                  </a:cubicBezTo>
                  <a:cubicBezTo>
                    <a:pt x="450" y="294"/>
                    <a:pt x="439" y="302"/>
                    <a:pt x="432" y="303"/>
                  </a:cubicBezTo>
                  <a:cubicBezTo>
                    <a:pt x="412" y="305"/>
                    <a:pt x="391" y="303"/>
                    <a:pt x="371" y="303"/>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9" name="Freeform 17"/>
            <p:cNvSpPr>
              <a:spLocks/>
            </p:cNvSpPr>
            <p:nvPr/>
          </p:nvSpPr>
          <p:spPr bwMode="auto">
            <a:xfrm>
              <a:off x="7578725" y="2332038"/>
              <a:ext cx="290513" cy="292100"/>
            </a:xfrm>
            <a:custGeom>
              <a:avLst/>
              <a:gdLst>
                <a:gd name="T0" fmla="*/ 0 w 97"/>
                <a:gd name="T1" fmla="*/ 56 h 98"/>
                <a:gd name="T2" fmla="*/ 50 w 97"/>
                <a:gd name="T3" fmla="*/ 1 h 98"/>
                <a:gd name="T4" fmla="*/ 97 w 97"/>
                <a:gd name="T5" fmla="*/ 41 h 98"/>
                <a:gd name="T6" fmla="*/ 38 w 97"/>
                <a:gd name="T7" fmla="*/ 97 h 98"/>
                <a:gd name="T8" fmla="*/ 0 w 97"/>
                <a:gd name="T9" fmla="*/ 56 h 98"/>
              </a:gdLst>
              <a:ahLst/>
              <a:cxnLst>
                <a:cxn ang="0">
                  <a:pos x="T0" y="T1"/>
                </a:cxn>
                <a:cxn ang="0">
                  <a:pos x="T2" y="T3"/>
                </a:cxn>
                <a:cxn ang="0">
                  <a:pos x="T4" y="T5"/>
                </a:cxn>
                <a:cxn ang="0">
                  <a:pos x="T6" y="T7"/>
                </a:cxn>
                <a:cxn ang="0">
                  <a:pos x="T8" y="T9"/>
                </a:cxn>
              </a:cxnLst>
              <a:rect l="0" t="0" r="r" b="b"/>
              <a:pathLst>
                <a:path w="97" h="98">
                  <a:moveTo>
                    <a:pt x="0" y="56"/>
                  </a:moveTo>
                  <a:cubicBezTo>
                    <a:pt x="0" y="25"/>
                    <a:pt x="23" y="0"/>
                    <a:pt x="50" y="1"/>
                  </a:cubicBezTo>
                  <a:cubicBezTo>
                    <a:pt x="76" y="1"/>
                    <a:pt x="97" y="20"/>
                    <a:pt x="97" y="41"/>
                  </a:cubicBezTo>
                  <a:cubicBezTo>
                    <a:pt x="96" y="68"/>
                    <a:pt x="65" y="98"/>
                    <a:pt x="38" y="97"/>
                  </a:cubicBezTo>
                  <a:cubicBezTo>
                    <a:pt x="14" y="97"/>
                    <a:pt x="0" y="82"/>
                    <a:pt x="0" y="5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86" name="组合 85"/>
          <p:cNvGrpSpPr/>
          <p:nvPr/>
        </p:nvGrpSpPr>
        <p:grpSpPr>
          <a:xfrm>
            <a:off x="7048932" y="4775625"/>
            <a:ext cx="1262272" cy="1257931"/>
            <a:chOff x="6769100" y="4683126"/>
            <a:chExt cx="1384300" cy="1379538"/>
          </a:xfrm>
        </p:grpSpPr>
        <p:sp>
          <p:nvSpPr>
            <p:cNvPr id="26" name="Freeform 14"/>
            <p:cNvSpPr>
              <a:spLocks/>
            </p:cNvSpPr>
            <p:nvPr/>
          </p:nvSpPr>
          <p:spPr bwMode="auto">
            <a:xfrm>
              <a:off x="6769100" y="4683126"/>
              <a:ext cx="1384300" cy="1379538"/>
            </a:xfrm>
            <a:custGeom>
              <a:avLst/>
              <a:gdLst>
                <a:gd name="T0" fmla="*/ 159 w 463"/>
                <a:gd name="T1" fmla="*/ 374 h 462"/>
                <a:gd name="T2" fmla="*/ 160 w 463"/>
                <a:gd name="T3" fmla="*/ 354 h 462"/>
                <a:gd name="T4" fmla="*/ 108 w 463"/>
                <a:gd name="T5" fmla="*/ 224 h 462"/>
                <a:gd name="T6" fmla="*/ 22 w 463"/>
                <a:gd name="T7" fmla="*/ 129 h 462"/>
                <a:gd name="T8" fmla="*/ 2 w 463"/>
                <a:gd name="T9" fmla="*/ 91 h 462"/>
                <a:gd name="T10" fmla="*/ 10 w 463"/>
                <a:gd name="T11" fmla="*/ 68 h 462"/>
                <a:gd name="T12" fmla="*/ 29 w 463"/>
                <a:gd name="T13" fmla="*/ 73 h 462"/>
                <a:gd name="T14" fmla="*/ 69 w 463"/>
                <a:gd name="T15" fmla="*/ 108 h 462"/>
                <a:gd name="T16" fmla="*/ 104 w 463"/>
                <a:gd name="T17" fmla="*/ 130 h 462"/>
                <a:gd name="T18" fmla="*/ 124 w 463"/>
                <a:gd name="T19" fmla="*/ 125 h 462"/>
                <a:gd name="T20" fmla="*/ 122 w 463"/>
                <a:gd name="T21" fmla="*/ 108 h 462"/>
                <a:gd name="T22" fmla="*/ 78 w 463"/>
                <a:gd name="T23" fmla="*/ 43 h 462"/>
                <a:gd name="T24" fmla="*/ 73 w 463"/>
                <a:gd name="T25" fmla="*/ 13 h 462"/>
                <a:gd name="T26" fmla="*/ 107 w 463"/>
                <a:gd name="T27" fmla="*/ 13 h 462"/>
                <a:gd name="T28" fmla="*/ 208 w 463"/>
                <a:gd name="T29" fmla="*/ 106 h 462"/>
                <a:gd name="T30" fmla="*/ 300 w 463"/>
                <a:gd name="T31" fmla="*/ 167 h 462"/>
                <a:gd name="T32" fmla="*/ 374 w 463"/>
                <a:gd name="T33" fmla="*/ 167 h 462"/>
                <a:gd name="T34" fmla="*/ 441 w 463"/>
                <a:gd name="T35" fmla="*/ 165 h 462"/>
                <a:gd name="T36" fmla="*/ 463 w 463"/>
                <a:gd name="T37" fmla="*/ 179 h 462"/>
                <a:gd name="T38" fmla="*/ 447 w 463"/>
                <a:gd name="T39" fmla="*/ 198 h 462"/>
                <a:gd name="T40" fmla="*/ 367 w 463"/>
                <a:gd name="T41" fmla="*/ 223 h 462"/>
                <a:gd name="T42" fmla="*/ 215 w 463"/>
                <a:gd name="T43" fmla="*/ 380 h 462"/>
                <a:gd name="T44" fmla="*/ 199 w 463"/>
                <a:gd name="T45" fmla="*/ 438 h 462"/>
                <a:gd name="T46" fmla="*/ 174 w 463"/>
                <a:gd name="T47" fmla="*/ 457 h 462"/>
                <a:gd name="T48" fmla="*/ 158 w 463"/>
                <a:gd name="T49" fmla="*/ 432 h 462"/>
                <a:gd name="T50" fmla="*/ 157 w 463"/>
                <a:gd name="T51" fmla="*/ 374 h 462"/>
                <a:gd name="T52" fmla="*/ 159 w 463"/>
                <a:gd name="T53" fmla="*/ 374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3" h="462">
                  <a:moveTo>
                    <a:pt x="159" y="374"/>
                  </a:moveTo>
                  <a:cubicBezTo>
                    <a:pt x="159" y="368"/>
                    <a:pt x="159" y="361"/>
                    <a:pt x="160" y="354"/>
                  </a:cubicBezTo>
                  <a:cubicBezTo>
                    <a:pt x="164" y="302"/>
                    <a:pt x="145" y="260"/>
                    <a:pt x="108" y="224"/>
                  </a:cubicBezTo>
                  <a:cubicBezTo>
                    <a:pt x="77" y="194"/>
                    <a:pt x="50" y="161"/>
                    <a:pt x="22" y="129"/>
                  </a:cubicBezTo>
                  <a:cubicBezTo>
                    <a:pt x="13" y="118"/>
                    <a:pt x="6" y="104"/>
                    <a:pt x="2" y="91"/>
                  </a:cubicBezTo>
                  <a:cubicBezTo>
                    <a:pt x="0" y="84"/>
                    <a:pt x="5" y="74"/>
                    <a:pt x="10" y="68"/>
                  </a:cubicBezTo>
                  <a:cubicBezTo>
                    <a:pt x="12" y="66"/>
                    <a:pt x="24" y="69"/>
                    <a:pt x="29" y="73"/>
                  </a:cubicBezTo>
                  <a:cubicBezTo>
                    <a:pt x="43" y="84"/>
                    <a:pt x="55" y="97"/>
                    <a:pt x="69" y="108"/>
                  </a:cubicBezTo>
                  <a:cubicBezTo>
                    <a:pt x="80" y="117"/>
                    <a:pt x="92" y="125"/>
                    <a:pt x="104" y="130"/>
                  </a:cubicBezTo>
                  <a:cubicBezTo>
                    <a:pt x="109" y="132"/>
                    <a:pt x="119" y="130"/>
                    <a:pt x="124" y="125"/>
                  </a:cubicBezTo>
                  <a:cubicBezTo>
                    <a:pt x="126" y="123"/>
                    <a:pt x="125" y="112"/>
                    <a:pt x="122" y="108"/>
                  </a:cubicBezTo>
                  <a:cubicBezTo>
                    <a:pt x="108" y="86"/>
                    <a:pt x="92" y="65"/>
                    <a:pt x="78" y="43"/>
                  </a:cubicBezTo>
                  <a:cubicBezTo>
                    <a:pt x="73" y="34"/>
                    <a:pt x="69" y="20"/>
                    <a:pt x="73" y="13"/>
                  </a:cubicBezTo>
                  <a:cubicBezTo>
                    <a:pt x="81" y="0"/>
                    <a:pt x="97" y="4"/>
                    <a:pt x="107" y="13"/>
                  </a:cubicBezTo>
                  <a:cubicBezTo>
                    <a:pt x="141" y="43"/>
                    <a:pt x="176" y="73"/>
                    <a:pt x="208" y="106"/>
                  </a:cubicBezTo>
                  <a:cubicBezTo>
                    <a:pt x="235" y="133"/>
                    <a:pt x="257" y="165"/>
                    <a:pt x="300" y="167"/>
                  </a:cubicBezTo>
                  <a:cubicBezTo>
                    <a:pt x="324" y="168"/>
                    <a:pt x="349" y="167"/>
                    <a:pt x="374" y="167"/>
                  </a:cubicBezTo>
                  <a:cubicBezTo>
                    <a:pt x="396" y="166"/>
                    <a:pt x="419" y="164"/>
                    <a:pt x="441" y="165"/>
                  </a:cubicBezTo>
                  <a:cubicBezTo>
                    <a:pt x="449" y="165"/>
                    <a:pt x="456" y="174"/>
                    <a:pt x="463" y="179"/>
                  </a:cubicBezTo>
                  <a:cubicBezTo>
                    <a:pt x="458" y="185"/>
                    <a:pt x="454" y="195"/>
                    <a:pt x="447" y="198"/>
                  </a:cubicBezTo>
                  <a:cubicBezTo>
                    <a:pt x="421" y="208"/>
                    <a:pt x="394" y="216"/>
                    <a:pt x="367" y="223"/>
                  </a:cubicBezTo>
                  <a:cubicBezTo>
                    <a:pt x="284" y="245"/>
                    <a:pt x="236" y="299"/>
                    <a:pt x="215" y="380"/>
                  </a:cubicBezTo>
                  <a:cubicBezTo>
                    <a:pt x="210" y="399"/>
                    <a:pt x="205" y="418"/>
                    <a:pt x="199" y="438"/>
                  </a:cubicBezTo>
                  <a:cubicBezTo>
                    <a:pt x="195" y="449"/>
                    <a:pt x="188" y="462"/>
                    <a:pt x="174" y="457"/>
                  </a:cubicBezTo>
                  <a:cubicBezTo>
                    <a:pt x="166" y="454"/>
                    <a:pt x="159" y="441"/>
                    <a:pt x="158" y="432"/>
                  </a:cubicBezTo>
                  <a:cubicBezTo>
                    <a:pt x="155" y="413"/>
                    <a:pt x="157" y="394"/>
                    <a:pt x="157" y="374"/>
                  </a:cubicBezTo>
                  <a:cubicBezTo>
                    <a:pt x="158" y="374"/>
                    <a:pt x="159" y="374"/>
                    <a:pt x="159" y="37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0" name="Freeform 18"/>
            <p:cNvSpPr>
              <a:spLocks/>
            </p:cNvSpPr>
            <p:nvPr/>
          </p:nvSpPr>
          <p:spPr bwMode="auto">
            <a:xfrm>
              <a:off x="7558088" y="5519738"/>
              <a:ext cx="290513" cy="292100"/>
            </a:xfrm>
            <a:custGeom>
              <a:avLst/>
              <a:gdLst>
                <a:gd name="T0" fmla="*/ 38 w 97"/>
                <a:gd name="T1" fmla="*/ 0 h 98"/>
                <a:gd name="T2" fmla="*/ 96 w 97"/>
                <a:gd name="T3" fmla="*/ 50 h 98"/>
                <a:gd name="T4" fmla="*/ 57 w 97"/>
                <a:gd name="T5" fmla="*/ 97 h 98"/>
                <a:gd name="T6" fmla="*/ 0 w 97"/>
                <a:gd name="T7" fmla="*/ 40 h 98"/>
                <a:gd name="T8" fmla="*/ 38 w 97"/>
                <a:gd name="T9" fmla="*/ 0 h 98"/>
              </a:gdLst>
              <a:ahLst/>
              <a:cxnLst>
                <a:cxn ang="0">
                  <a:pos x="T0" y="T1"/>
                </a:cxn>
                <a:cxn ang="0">
                  <a:pos x="T2" y="T3"/>
                </a:cxn>
                <a:cxn ang="0">
                  <a:pos x="T4" y="T5"/>
                </a:cxn>
                <a:cxn ang="0">
                  <a:pos x="T6" y="T7"/>
                </a:cxn>
                <a:cxn ang="0">
                  <a:pos x="T8" y="T9"/>
                </a:cxn>
              </a:cxnLst>
              <a:rect l="0" t="0" r="r" b="b"/>
              <a:pathLst>
                <a:path w="97" h="98">
                  <a:moveTo>
                    <a:pt x="38" y="0"/>
                  </a:moveTo>
                  <a:cubicBezTo>
                    <a:pt x="69" y="0"/>
                    <a:pt x="95" y="22"/>
                    <a:pt x="96" y="50"/>
                  </a:cubicBezTo>
                  <a:cubicBezTo>
                    <a:pt x="97" y="74"/>
                    <a:pt x="78" y="96"/>
                    <a:pt x="57" y="97"/>
                  </a:cubicBezTo>
                  <a:cubicBezTo>
                    <a:pt x="30" y="98"/>
                    <a:pt x="0" y="67"/>
                    <a:pt x="0" y="40"/>
                  </a:cubicBezTo>
                  <a:cubicBezTo>
                    <a:pt x="0" y="17"/>
                    <a:pt x="15" y="1"/>
                    <a:pt x="38"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87" name="组合 86"/>
          <p:cNvGrpSpPr/>
          <p:nvPr/>
        </p:nvGrpSpPr>
        <p:grpSpPr>
          <a:xfrm>
            <a:off x="4596764" y="4759701"/>
            <a:ext cx="1228979" cy="1259378"/>
            <a:chOff x="4079875" y="4665663"/>
            <a:chExt cx="1347788" cy="1381125"/>
          </a:xfrm>
        </p:grpSpPr>
        <p:sp>
          <p:nvSpPr>
            <p:cNvPr id="27" name="Freeform 15"/>
            <p:cNvSpPr>
              <a:spLocks/>
            </p:cNvSpPr>
            <p:nvPr/>
          </p:nvSpPr>
          <p:spPr bwMode="auto">
            <a:xfrm>
              <a:off x="4079875" y="4665663"/>
              <a:ext cx="1347788" cy="1381125"/>
            </a:xfrm>
            <a:custGeom>
              <a:avLst/>
              <a:gdLst>
                <a:gd name="T0" fmla="*/ 38 w 451"/>
                <a:gd name="T1" fmla="*/ 160 h 463"/>
                <a:gd name="T2" fmla="*/ 150 w 451"/>
                <a:gd name="T3" fmla="*/ 159 h 463"/>
                <a:gd name="T4" fmla="*/ 214 w 451"/>
                <a:gd name="T5" fmla="*/ 127 h 463"/>
                <a:gd name="T6" fmla="*/ 323 w 451"/>
                <a:gd name="T7" fmla="*/ 26 h 463"/>
                <a:gd name="T8" fmla="*/ 366 w 451"/>
                <a:gd name="T9" fmla="*/ 2 h 463"/>
                <a:gd name="T10" fmla="*/ 386 w 451"/>
                <a:gd name="T11" fmla="*/ 8 h 463"/>
                <a:gd name="T12" fmla="*/ 383 w 451"/>
                <a:gd name="T13" fmla="*/ 29 h 463"/>
                <a:gd name="T14" fmla="*/ 338 w 451"/>
                <a:gd name="T15" fmla="*/ 80 h 463"/>
                <a:gd name="T16" fmla="*/ 330 w 451"/>
                <a:gd name="T17" fmla="*/ 122 h 463"/>
                <a:gd name="T18" fmla="*/ 368 w 451"/>
                <a:gd name="T19" fmla="*/ 111 h 463"/>
                <a:gd name="T20" fmla="*/ 420 w 451"/>
                <a:gd name="T21" fmla="*/ 74 h 463"/>
                <a:gd name="T22" fmla="*/ 443 w 451"/>
                <a:gd name="T23" fmla="*/ 72 h 463"/>
                <a:gd name="T24" fmla="*/ 447 w 451"/>
                <a:gd name="T25" fmla="*/ 97 h 463"/>
                <a:gd name="T26" fmla="*/ 414 w 451"/>
                <a:gd name="T27" fmla="*/ 146 h 463"/>
                <a:gd name="T28" fmla="*/ 340 w 451"/>
                <a:gd name="T29" fmla="*/ 218 h 463"/>
                <a:gd name="T30" fmla="*/ 291 w 451"/>
                <a:gd name="T31" fmla="*/ 338 h 463"/>
                <a:gd name="T32" fmla="*/ 296 w 451"/>
                <a:gd name="T33" fmla="*/ 428 h 463"/>
                <a:gd name="T34" fmla="*/ 295 w 451"/>
                <a:gd name="T35" fmla="*/ 447 h 463"/>
                <a:gd name="T36" fmla="*/ 281 w 451"/>
                <a:gd name="T37" fmla="*/ 462 h 463"/>
                <a:gd name="T38" fmla="*/ 267 w 451"/>
                <a:gd name="T39" fmla="*/ 452 h 463"/>
                <a:gd name="T40" fmla="*/ 251 w 451"/>
                <a:gd name="T41" fmla="*/ 411 h 463"/>
                <a:gd name="T42" fmla="*/ 211 w 451"/>
                <a:gd name="T43" fmla="*/ 307 h 463"/>
                <a:gd name="T44" fmla="*/ 88 w 451"/>
                <a:gd name="T45" fmla="*/ 220 h 463"/>
                <a:gd name="T46" fmla="*/ 17 w 451"/>
                <a:gd name="T47" fmla="*/ 200 h 463"/>
                <a:gd name="T48" fmla="*/ 1 w 451"/>
                <a:gd name="T49" fmla="*/ 180 h 463"/>
                <a:gd name="T50" fmla="*/ 17 w 451"/>
                <a:gd name="T51" fmla="*/ 163 h 463"/>
                <a:gd name="T52" fmla="*/ 38 w 451"/>
                <a:gd name="T53" fmla="*/ 160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1" h="463">
                  <a:moveTo>
                    <a:pt x="38" y="160"/>
                  </a:moveTo>
                  <a:cubicBezTo>
                    <a:pt x="77" y="160"/>
                    <a:pt x="113" y="161"/>
                    <a:pt x="150" y="159"/>
                  </a:cubicBezTo>
                  <a:cubicBezTo>
                    <a:pt x="175" y="158"/>
                    <a:pt x="196" y="145"/>
                    <a:pt x="214" y="127"/>
                  </a:cubicBezTo>
                  <a:cubicBezTo>
                    <a:pt x="250" y="93"/>
                    <a:pt x="286" y="59"/>
                    <a:pt x="323" y="26"/>
                  </a:cubicBezTo>
                  <a:cubicBezTo>
                    <a:pt x="335" y="16"/>
                    <a:pt x="351" y="8"/>
                    <a:pt x="366" y="2"/>
                  </a:cubicBezTo>
                  <a:cubicBezTo>
                    <a:pt x="371" y="0"/>
                    <a:pt x="383" y="3"/>
                    <a:pt x="386" y="8"/>
                  </a:cubicBezTo>
                  <a:cubicBezTo>
                    <a:pt x="389" y="12"/>
                    <a:pt x="387" y="24"/>
                    <a:pt x="383" y="29"/>
                  </a:cubicBezTo>
                  <a:cubicBezTo>
                    <a:pt x="369" y="47"/>
                    <a:pt x="352" y="62"/>
                    <a:pt x="338" y="80"/>
                  </a:cubicBezTo>
                  <a:cubicBezTo>
                    <a:pt x="329" y="92"/>
                    <a:pt x="316" y="109"/>
                    <a:pt x="330" y="122"/>
                  </a:cubicBezTo>
                  <a:cubicBezTo>
                    <a:pt x="344" y="135"/>
                    <a:pt x="357" y="118"/>
                    <a:pt x="368" y="111"/>
                  </a:cubicBezTo>
                  <a:cubicBezTo>
                    <a:pt x="386" y="99"/>
                    <a:pt x="402" y="85"/>
                    <a:pt x="420" y="74"/>
                  </a:cubicBezTo>
                  <a:cubicBezTo>
                    <a:pt x="427" y="70"/>
                    <a:pt x="440" y="68"/>
                    <a:pt x="443" y="72"/>
                  </a:cubicBezTo>
                  <a:cubicBezTo>
                    <a:pt x="448" y="78"/>
                    <a:pt x="451" y="90"/>
                    <a:pt x="447" y="97"/>
                  </a:cubicBezTo>
                  <a:cubicBezTo>
                    <a:pt x="438" y="114"/>
                    <a:pt x="427" y="131"/>
                    <a:pt x="414" y="146"/>
                  </a:cubicBezTo>
                  <a:cubicBezTo>
                    <a:pt x="391" y="171"/>
                    <a:pt x="366" y="196"/>
                    <a:pt x="340" y="218"/>
                  </a:cubicBezTo>
                  <a:cubicBezTo>
                    <a:pt x="300" y="250"/>
                    <a:pt x="287" y="290"/>
                    <a:pt x="291" y="338"/>
                  </a:cubicBezTo>
                  <a:cubicBezTo>
                    <a:pt x="293" y="368"/>
                    <a:pt x="295" y="398"/>
                    <a:pt x="296" y="428"/>
                  </a:cubicBezTo>
                  <a:cubicBezTo>
                    <a:pt x="297" y="434"/>
                    <a:pt x="298" y="442"/>
                    <a:pt x="295" y="447"/>
                  </a:cubicBezTo>
                  <a:cubicBezTo>
                    <a:pt x="292" y="453"/>
                    <a:pt x="287" y="460"/>
                    <a:pt x="281" y="462"/>
                  </a:cubicBezTo>
                  <a:cubicBezTo>
                    <a:pt x="278" y="463"/>
                    <a:pt x="269" y="457"/>
                    <a:pt x="267" y="452"/>
                  </a:cubicBezTo>
                  <a:cubicBezTo>
                    <a:pt x="260" y="439"/>
                    <a:pt x="256" y="425"/>
                    <a:pt x="251" y="411"/>
                  </a:cubicBezTo>
                  <a:cubicBezTo>
                    <a:pt x="238" y="376"/>
                    <a:pt x="228" y="340"/>
                    <a:pt x="211" y="307"/>
                  </a:cubicBezTo>
                  <a:cubicBezTo>
                    <a:pt x="186" y="258"/>
                    <a:pt x="139" y="235"/>
                    <a:pt x="88" y="220"/>
                  </a:cubicBezTo>
                  <a:cubicBezTo>
                    <a:pt x="64" y="213"/>
                    <a:pt x="40" y="208"/>
                    <a:pt x="17" y="200"/>
                  </a:cubicBezTo>
                  <a:cubicBezTo>
                    <a:pt x="10" y="197"/>
                    <a:pt x="2" y="187"/>
                    <a:pt x="1" y="180"/>
                  </a:cubicBezTo>
                  <a:cubicBezTo>
                    <a:pt x="0" y="175"/>
                    <a:pt x="10" y="167"/>
                    <a:pt x="17" y="163"/>
                  </a:cubicBezTo>
                  <a:cubicBezTo>
                    <a:pt x="23" y="160"/>
                    <a:pt x="32" y="161"/>
                    <a:pt x="38" y="16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1" name="Freeform 19"/>
            <p:cNvSpPr>
              <a:spLocks/>
            </p:cNvSpPr>
            <p:nvPr/>
          </p:nvSpPr>
          <p:spPr bwMode="auto">
            <a:xfrm>
              <a:off x="4376738" y="5480051"/>
              <a:ext cx="265113" cy="298450"/>
            </a:xfrm>
            <a:custGeom>
              <a:avLst/>
              <a:gdLst>
                <a:gd name="T0" fmla="*/ 89 w 89"/>
                <a:gd name="T1" fmla="*/ 52 h 100"/>
                <a:gd name="T2" fmla="*/ 41 w 89"/>
                <a:gd name="T3" fmla="*/ 100 h 100"/>
                <a:gd name="T4" fmla="*/ 1 w 89"/>
                <a:gd name="T5" fmla="*/ 56 h 100"/>
                <a:gd name="T6" fmla="*/ 49 w 89"/>
                <a:gd name="T7" fmla="*/ 0 h 100"/>
                <a:gd name="T8" fmla="*/ 89 w 89"/>
                <a:gd name="T9" fmla="*/ 52 h 100"/>
              </a:gdLst>
              <a:ahLst/>
              <a:cxnLst>
                <a:cxn ang="0">
                  <a:pos x="T0" y="T1"/>
                </a:cxn>
                <a:cxn ang="0">
                  <a:pos x="T2" y="T3"/>
                </a:cxn>
                <a:cxn ang="0">
                  <a:pos x="T4" y="T5"/>
                </a:cxn>
                <a:cxn ang="0">
                  <a:pos x="T6" y="T7"/>
                </a:cxn>
                <a:cxn ang="0">
                  <a:pos x="T8" y="T9"/>
                </a:cxn>
              </a:cxnLst>
              <a:rect l="0" t="0" r="r" b="b"/>
              <a:pathLst>
                <a:path w="89" h="100">
                  <a:moveTo>
                    <a:pt x="89" y="52"/>
                  </a:moveTo>
                  <a:cubicBezTo>
                    <a:pt x="88" y="80"/>
                    <a:pt x="68" y="100"/>
                    <a:pt x="41" y="100"/>
                  </a:cubicBezTo>
                  <a:cubicBezTo>
                    <a:pt x="15" y="100"/>
                    <a:pt x="0" y="83"/>
                    <a:pt x="1" y="56"/>
                  </a:cubicBezTo>
                  <a:cubicBezTo>
                    <a:pt x="1" y="26"/>
                    <a:pt x="24" y="0"/>
                    <a:pt x="49" y="0"/>
                  </a:cubicBezTo>
                  <a:cubicBezTo>
                    <a:pt x="71" y="1"/>
                    <a:pt x="89" y="25"/>
                    <a:pt x="89" y="52"/>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32" name="Group 5"/>
          <p:cNvGrpSpPr>
            <a:grpSpLocks/>
          </p:cNvGrpSpPr>
          <p:nvPr/>
        </p:nvGrpSpPr>
        <p:grpSpPr bwMode="auto">
          <a:xfrm>
            <a:off x="5646062" y="3307798"/>
            <a:ext cx="1579658" cy="1581357"/>
            <a:chOff x="0" y="0"/>
            <a:chExt cx="11159" cy="11170"/>
          </a:xfrm>
          <a:solidFill>
            <a:srgbClr val="3CB05E"/>
          </a:solidFill>
        </p:grpSpPr>
        <p:sp>
          <p:nvSpPr>
            <p:cNvPr id="33" name="AutoShape 6"/>
            <p:cNvSpPr>
              <a:spLocks/>
            </p:cNvSpPr>
            <p:nvPr/>
          </p:nvSpPr>
          <p:spPr bwMode="auto">
            <a:xfrm>
              <a:off x="5723" y="1096"/>
              <a:ext cx="128" cy="64"/>
            </a:xfrm>
            <a:custGeom>
              <a:avLst/>
              <a:gdLst/>
              <a:ahLst/>
              <a:cxnLst/>
              <a:rect l="0" t="0" r="r" b="b"/>
              <a:pathLst>
                <a:path w="21600" h="21600">
                  <a:moveTo>
                    <a:pt x="21600" y="0"/>
                  </a:moveTo>
                  <a:lnTo>
                    <a:pt x="21600" y="0"/>
                  </a:lnTo>
                  <a:lnTo>
                    <a:pt x="5400" y="10800"/>
                  </a:lnTo>
                  <a:lnTo>
                    <a:pt x="2700" y="10800"/>
                  </a:lnTo>
                  <a:lnTo>
                    <a:pt x="0" y="10800"/>
                  </a:lnTo>
                  <a:lnTo>
                    <a:pt x="2700" y="21600"/>
                  </a:lnTo>
                  <a:lnTo>
                    <a:pt x="5400" y="21600"/>
                  </a:lnTo>
                  <a:lnTo>
                    <a:pt x="10800" y="21600"/>
                  </a:lnTo>
                  <a:lnTo>
                    <a:pt x="21600" y="0"/>
                  </a:lnTo>
                  <a:close/>
                  <a:moveTo>
                    <a:pt x="21600" y="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4" name="AutoShape 7"/>
            <p:cNvSpPr>
              <a:spLocks/>
            </p:cNvSpPr>
            <p:nvPr/>
          </p:nvSpPr>
          <p:spPr bwMode="auto">
            <a:xfrm>
              <a:off x="4178" y="496"/>
              <a:ext cx="544" cy="200"/>
            </a:xfrm>
            <a:custGeom>
              <a:avLst/>
              <a:gdLst/>
              <a:ahLst/>
              <a:cxnLst/>
              <a:rect l="0" t="0" r="r" b="b"/>
              <a:pathLst>
                <a:path w="21600" h="21600">
                  <a:moveTo>
                    <a:pt x="5718" y="7776"/>
                  </a:moveTo>
                  <a:lnTo>
                    <a:pt x="5718" y="7776"/>
                  </a:lnTo>
                  <a:lnTo>
                    <a:pt x="4447" y="11232"/>
                  </a:lnTo>
                  <a:lnTo>
                    <a:pt x="1906" y="14688"/>
                  </a:lnTo>
                  <a:lnTo>
                    <a:pt x="0" y="16416"/>
                  </a:lnTo>
                  <a:lnTo>
                    <a:pt x="635" y="16416"/>
                  </a:lnTo>
                  <a:lnTo>
                    <a:pt x="635" y="19872"/>
                  </a:lnTo>
                  <a:lnTo>
                    <a:pt x="635" y="21600"/>
                  </a:lnTo>
                  <a:lnTo>
                    <a:pt x="1271" y="21600"/>
                  </a:lnTo>
                  <a:lnTo>
                    <a:pt x="6353" y="21600"/>
                  </a:lnTo>
                  <a:lnTo>
                    <a:pt x="6988" y="19872"/>
                  </a:lnTo>
                  <a:lnTo>
                    <a:pt x="6988" y="18144"/>
                  </a:lnTo>
                  <a:lnTo>
                    <a:pt x="5718" y="16416"/>
                  </a:lnTo>
                  <a:lnTo>
                    <a:pt x="6988" y="16416"/>
                  </a:lnTo>
                  <a:lnTo>
                    <a:pt x="12706" y="19872"/>
                  </a:lnTo>
                  <a:lnTo>
                    <a:pt x="15882" y="21600"/>
                  </a:lnTo>
                  <a:lnTo>
                    <a:pt x="18424" y="21600"/>
                  </a:lnTo>
                  <a:lnTo>
                    <a:pt x="19694" y="19872"/>
                  </a:lnTo>
                  <a:lnTo>
                    <a:pt x="20329" y="18144"/>
                  </a:lnTo>
                  <a:lnTo>
                    <a:pt x="20965" y="11232"/>
                  </a:lnTo>
                  <a:lnTo>
                    <a:pt x="19694" y="11232"/>
                  </a:lnTo>
                  <a:lnTo>
                    <a:pt x="18424" y="11232"/>
                  </a:lnTo>
                  <a:lnTo>
                    <a:pt x="18424" y="9504"/>
                  </a:lnTo>
                  <a:lnTo>
                    <a:pt x="19059" y="7776"/>
                  </a:lnTo>
                  <a:lnTo>
                    <a:pt x="19694" y="7776"/>
                  </a:lnTo>
                  <a:lnTo>
                    <a:pt x="20965" y="7776"/>
                  </a:lnTo>
                  <a:lnTo>
                    <a:pt x="21600" y="6048"/>
                  </a:lnTo>
                  <a:lnTo>
                    <a:pt x="21600" y="1728"/>
                  </a:lnTo>
                  <a:lnTo>
                    <a:pt x="20965" y="1728"/>
                  </a:lnTo>
                  <a:lnTo>
                    <a:pt x="19059" y="0"/>
                  </a:lnTo>
                  <a:lnTo>
                    <a:pt x="18424" y="1728"/>
                  </a:lnTo>
                  <a:lnTo>
                    <a:pt x="17788" y="4320"/>
                  </a:lnTo>
                  <a:lnTo>
                    <a:pt x="16518" y="6048"/>
                  </a:lnTo>
                  <a:lnTo>
                    <a:pt x="14612" y="6048"/>
                  </a:lnTo>
                  <a:lnTo>
                    <a:pt x="13341" y="6048"/>
                  </a:lnTo>
                  <a:lnTo>
                    <a:pt x="12071" y="7776"/>
                  </a:lnTo>
                  <a:lnTo>
                    <a:pt x="10800" y="9504"/>
                  </a:lnTo>
                  <a:lnTo>
                    <a:pt x="8894" y="12960"/>
                  </a:lnTo>
                  <a:lnTo>
                    <a:pt x="6988" y="14688"/>
                  </a:lnTo>
                  <a:lnTo>
                    <a:pt x="8259" y="11232"/>
                  </a:lnTo>
                  <a:lnTo>
                    <a:pt x="12071" y="7776"/>
                  </a:lnTo>
                  <a:lnTo>
                    <a:pt x="12071" y="6048"/>
                  </a:lnTo>
                  <a:lnTo>
                    <a:pt x="7624" y="9504"/>
                  </a:lnTo>
                  <a:lnTo>
                    <a:pt x="5718" y="7776"/>
                  </a:lnTo>
                  <a:close/>
                  <a:moveTo>
                    <a:pt x="5718" y="7776"/>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5" name="AutoShape 8"/>
            <p:cNvSpPr>
              <a:spLocks/>
            </p:cNvSpPr>
            <p:nvPr/>
          </p:nvSpPr>
          <p:spPr bwMode="auto">
            <a:xfrm>
              <a:off x="4354" y="568"/>
              <a:ext cx="128" cy="64"/>
            </a:xfrm>
            <a:custGeom>
              <a:avLst/>
              <a:gdLst/>
              <a:ahLst/>
              <a:cxnLst/>
              <a:rect l="0" t="0" r="r" b="b"/>
              <a:pathLst>
                <a:path w="21600" h="21600">
                  <a:moveTo>
                    <a:pt x="21600" y="0"/>
                  </a:moveTo>
                  <a:lnTo>
                    <a:pt x="21600" y="0"/>
                  </a:lnTo>
                  <a:lnTo>
                    <a:pt x="5400" y="10800"/>
                  </a:lnTo>
                  <a:lnTo>
                    <a:pt x="0" y="21600"/>
                  </a:lnTo>
                  <a:lnTo>
                    <a:pt x="8100" y="16200"/>
                  </a:lnTo>
                  <a:lnTo>
                    <a:pt x="16200" y="5400"/>
                  </a:lnTo>
                  <a:lnTo>
                    <a:pt x="21600" y="0"/>
                  </a:lnTo>
                  <a:close/>
                  <a:moveTo>
                    <a:pt x="21600" y="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6" name="AutoShape 9"/>
            <p:cNvSpPr>
              <a:spLocks/>
            </p:cNvSpPr>
            <p:nvPr/>
          </p:nvSpPr>
          <p:spPr bwMode="auto">
            <a:xfrm>
              <a:off x="4018" y="568"/>
              <a:ext cx="208" cy="144"/>
            </a:xfrm>
            <a:custGeom>
              <a:avLst/>
              <a:gdLst/>
              <a:ahLst/>
              <a:cxnLst/>
              <a:rect l="0" t="0" r="r" b="b"/>
              <a:pathLst>
                <a:path w="21600" h="21600">
                  <a:moveTo>
                    <a:pt x="21600" y="0"/>
                  </a:moveTo>
                  <a:lnTo>
                    <a:pt x="21600" y="0"/>
                  </a:lnTo>
                  <a:lnTo>
                    <a:pt x="19938" y="0"/>
                  </a:lnTo>
                  <a:lnTo>
                    <a:pt x="18277" y="0"/>
                  </a:lnTo>
                  <a:lnTo>
                    <a:pt x="13292" y="2400"/>
                  </a:lnTo>
                  <a:lnTo>
                    <a:pt x="9969" y="0"/>
                  </a:lnTo>
                  <a:lnTo>
                    <a:pt x="8308" y="2400"/>
                  </a:lnTo>
                  <a:lnTo>
                    <a:pt x="8308" y="7200"/>
                  </a:lnTo>
                  <a:lnTo>
                    <a:pt x="8308" y="12000"/>
                  </a:lnTo>
                  <a:lnTo>
                    <a:pt x="4985" y="14400"/>
                  </a:lnTo>
                  <a:lnTo>
                    <a:pt x="1662" y="16800"/>
                  </a:lnTo>
                  <a:lnTo>
                    <a:pt x="0" y="16800"/>
                  </a:lnTo>
                  <a:lnTo>
                    <a:pt x="0" y="21600"/>
                  </a:lnTo>
                  <a:lnTo>
                    <a:pt x="1662" y="21600"/>
                  </a:lnTo>
                  <a:lnTo>
                    <a:pt x="4985" y="19200"/>
                  </a:lnTo>
                  <a:lnTo>
                    <a:pt x="9969" y="14400"/>
                  </a:lnTo>
                  <a:lnTo>
                    <a:pt x="13292" y="9600"/>
                  </a:lnTo>
                  <a:lnTo>
                    <a:pt x="14954" y="7200"/>
                  </a:lnTo>
                  <a:lnTo>
                    <a:pt x="18277" y="4800"/>
                  </a:lnTo>
                  <a:lnTo>
                    <a:pt x="19938" y="2400"/>
                  </a:lnTo>
                  <a:lnTo>
                    <a:pt x="21600" y="0"/>
                  </a:lnTo>
                  <a:close/>
                  <a:moveTo>
                    <a:pt x="21600" y="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7" name="AutoShape 10"/>
            <p:cNvSpPr>
              <a:spLocks/>
            </p:cNvSpPr>
            <p:nvPr/>
          </p:nvSpPr>
          <p:spPr bwMode="auto">
            <a:xfrm>
              <a:off x="6788" y="600"/>
              <a:ext cx="176" cy="80"/>
            </a:xfrm>
            <a:custGeom>
              <a:avLst/>
              <a:gdLst/>
              <a:ahLst/>
              <a:cxnLst/>
              <a:rect l="0" t="0" r="r" b="b"/>
              <a:pathLst>
                <a:path w="21600" h="21600">
                  <a:moveTo>
                    <a:pt x="11782" y="4320"/>
                  </a:moveTo>
                  <a:lnTo>
                    <a:pt x="11782" y="4320"/>
                  </a:lnTo>
                  <a:lnTo>
                    <a:pt x="3927" y="0"/>
                  </a:lnTo>
                  <a:lnTo>
                    <a:pt x="0" y="4320"/>
                  </a:lnTo>
                  <a:lnTo>
                    <a:pt x="3927" y="12960"/>
                  </a:lnTo>
                  <a:lnTo>
                    <a:pt x="9818" y="17280"/>
                  </a:lnTo>
                  <a:lnTo>
                    <a:pt x="21600" y="21600"/>
                  </a:lnTo>
                  <a:lnTo>
                    <a:pt x="17673" y="12960"/>
                  </a:lnTo>
                  <a:lnTo>
                    <a:pt x="11782" y="4320"/>
                  </a:lnTo>
                  <a:close/>
                  <a:moveTo>
                    <a:pt x="11782" y="432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8" name="AutoShape 11"/>
            <p:cNvSpPr>
              <a:spLocks/>
            </p:cNvSpPr>
            <p:nvPr/>
          </p:nvSpPr>
          <p:spPr bwMode="auto">
            <a:xfrm>
              <a:off x="5579" y="1128"/>
              <a:ext cx="256" cy="272"/>
            </a:xfrm>
            <a:custGeom>
              <a:avLst/>
              <a:gdLst/>
              <a:ahLst/>
              <a:cxnLst/>
              <a:rect l="0" t="0" r="r" b="b"/>
              <a:pathLst>
                <a:path w="21600" h="21600">
                  <a:moveTo>
                    <a:pt x="4050" y="11435"/>
                  </a:moveTo>
                  <a:lnTo>
                    <a:pt x="4050" y="11435"/>
                  </a:lnTo>
                  <a:lnTo>
                    <a:pt x="9450" y="10165"/>
                  </a:lnTo>
                  <a:lnTo>
                    <a:pt x="10800" y="10165"/>
                  </a:lnTo>
                  <a:lnTo>
                    <a:pt x="13500" y="10165"/>
                  </a:lnTo>
                  <a:lnTo>
                    <a:pt x="10800" y="11435"/>
                  </a:lnTo>
                  <a:lnTo>
                    <a:pt x="8100" y="11435"/>
                  </a:lnTo>
                  <a:lnTo>
                    <a:pt x="5400" y="12706"/>
                  </a:lnTo>
                  <a:lnTo>
                    <a:pt x="5400" y="13976"/>
                  </a:lnTo>
                  <a:lnTo>
                    <a:pt x="5400" y="16518"/>
                  </a:lnTo>
                  <a:lnTo>
                    <a:pt x="6750" y="17788"/>
                  </a:lnTo>
                  <a:lnTo>
                    <a:pt x="13500" y="19059"/>
                  </a:lnTo>
                  <a:lnTo>
                    <a:pt x="12150" y="19059"/>
                  </a:lnTo>
                  <a:lnTo>
                    <a:pt x="10800" y="19059"/>
                  </a:lnTo>
                  <a:lnTo>
                    <a:pt x="12150" y="21600"/>
                  </a:lnTo>
                  <a:lnTo>
                    <a:pt x="13500" y="21600"/>
                  </a:lnTo>
                  <a:lnTo>
                    <a:pt x="16200" y="16518"/>
                  </a:lnTo>
                  <a:lnTo>
                    <a:pt x="17550" y="11435"/>
                  </a:lnTo>
                  <a:lnTo>
                    <a:pt x="16200" y="10165"/>
                  </a:lnTo>
                  <a:lnTo>
                    <a:pt x="18900" y="8894"/>
                  </a:lnTo>
                  <a:lnTo>
                    <a:pt x="21600" y="7624"/>
                  </a:lnTo>
                  <a:lnTo>
                    <a:pt x="18900" y="6353"/>
                  </a:lnTo>
                  <a:lnTo>
                    <a:pt x="17550" y="5082"/>
                  </a:lnTo>
                  <a:lnTo>
                    <a:pt x="12150" y="3812"/>
                  </a:lnTo>
                  <a:lnTo>
                    <a:pt x="13500" y="2541"/>
                  </a:lnTo>
                  <a:lnTo>
                    <a:pt x="10800" y="0"/>
                  </a:lnTo>
                  <a:lnTo>
                    <a:pt x="9450" y="0"/>
                  </a:lnTo>
                  <a:lnTo>
                    <a:pt x="9450" y="2541"/>
                  </a:lnTo>
                  <a:lnTo>
                    <a:pt x="10800" y="3812"/>
                  </a:lnTo>
                  <a:lnTo>
                    <a:pt x="12150" y="6353"/>
                  </a:lnTo>
                  <a:lnTo>
                    <a:pt x="10800" y="7624"/>
                  </a:lnTo>
                  <a:lnTo>
                    <a:pt x="9450" y="6353"/>
                  </a:lnTo>
                  <a:lnTo>
                    <a:pt x="8100" y="5082"/>
                  </a:lnTo>
                  <a:lnTo>
                    <a:pt x="6750" y="2541"/>
                  </a:lnTo>
                  <a:lnTo>
                    <a:pt x="5400" y="1271"/>
                  </a:lnTo>
                  <a:lnTo>
                    <a:pt x="2700" y="2541"/>
                  </a:lnTo>
                  <a:lnTo>
                    <a:pt x="0" y="3812"/>
                  </a:lnTo>
                  <a:lnTo>
                    <a:pt x="4050" y="8894"/>
                  </a:lnTo>
                  <a:lnTo>
                    <a:pt x="4050" y="10165"/>
                  </a:lnTo>
                  <a:lnTo>
                    <a:pt x="4050" y="11435"/>
                  </a:lnTo>
                  <a:close/>
                  <a:moveTo>
                    <a:pt x="4050" y="11435"/>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39" name="AutoShape 12"/>
            <p:cNvSpPr>
              <a:spLocks/>
            </p:cNvSpPr>
            <p:nvPr/>
          </p:nvSpPr>
          <p:spPr bwMode="auto">
            <a:xfrm>
              <a:off x="3906" y="496"/>
              <a:ext cx="272" cy="232"/>
            </a:xfrm>
            <a:custGeom>
              <a:avLst/>
              <a:gdLst/>
              <a:ahLst/>
              <a:cxnLst/>
              <a:rect l="0" t="0" r="r" b="b"/>
              <a:pathLst>
                <a:path w="21600" h="21600">
                  <a:moveTo>
                    <a:pt x="1271" y="21600"/>
                  </a:moveTo>
                  <a:lnTo>
                    <a:pt x="1271" y="21600"/>
                  </a:lnTo>
                  <a:lnTo>
                    <a:pt x="2541" y="21600"/>
                  </a:lnTo>
                  <a:lnTo>
                    <a:pt x="3812" y="20110"/>
                  </a:lnTo>
                  <a:lnTo>
                    <a:pt x="3812" y="14152"/>
                  </a:lnTo>
                  <a:lnTo>
                    <a:pt x="5082" y="12662"/>
                  </a:lnTo>
                  <a:lnTo>
                    <a:pt x="5082" y="9683"/>
                  </a:lnTo>
                  <a:lnTo>
                    <a:pt x="6353" y="9683"/>
                  </a:lnTo>
                  <a:lnTo>
                    <a:pt x="8894" y="9683"/>
                  </a:lnTo>
                  <a:lnTo>
                    <a:pt x="12706" y="8193"/>
                  </a:lnTo>
                  <a:lnTo>
                    <a:pt x="17788" y="5214"/>
                  </a:lnTo>
                  <a:lnTo>
                    <a:pt x="20329" y="1490"/>
                  </a:lnTo>
                  <a:lnTo>
                    <a:pt x="21600" y="0"/>
                  </a:lnTo>
                  <a:lnTo>
                    <a:pt x="20329" y="0"/>
                  </a:lnTo>
                  <a:lnTo>
                    <a:pt x="17788" y="1490"/>
                  </a:lnTo>
                  <a:lnTo>
                    <a:pt x="15247" y="3724"/>
                  </a:lnTo>
                  <a:lnTo>
                    <a:pt x="8894" y="6703"/>
                  </a:lnTo>
                  <a:lnTo>
                    <a:pt x="2541" y="8193"/>
                  </a:lnTo>
                  <a:lnTo>
                    <a:pt x="0" y="8193"/>
                  </a:lnTo>
                  <a:lnTo>
                    <a:pt x="0" y="11172"/>
                  </a:lnTo>
                  <a:lnTo>
                    <a:pt x="0" y="15641"/>
                  </a:lnTo>
                  <a:lnTo>
                    <a:pt x="1271" y="21600"/>
                  </a:lnTo>
                  <a:close/>
                  <a:moveTo>
                    <a:pt x="1271" y="2160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0" name="AutoShape 13"/>
            <p:cNvSpPr>
              <a:spLocks/>
            </p:cNvSpPr>
            <p:nvPr/>
          </p:nvSpPr>
          <p:spPr bwMode="auto">
            <a:xfrm>
              <a:off x="6836" y="1080"/>
              <a:ext cx="144" cy="336"/>
            </a:xfrm>
            <a:custGeom>
              <a:avLst/>
              <a:gdLst/>
              <a:ahLst/>
              <a:cxnLst/>
              <a:rect l="0" t="0" r="r" b="b"/>
              <a:pathLst>
                <a:path w="21600" h="21600">
                  <a:moveTo>
                    <a:pt x="19200" y="12343"/>
                  </a:moveTo>
                  <a:lnTo>
                    <a:pt x="19200" y="12343"/>
                  </a:lnTo>
                  <a:lnTo>
                    <a:pt x="16800" y="10286"/>
                  </a:lnTo>
                  <a:lnTo>
                    <a:pt x="12000" y="8229"/>
                  </a:lnTo>
                  <a:lnTo>
                    <a:pt x="14400" y="7200"/>
                  </a:lnTo>
                  <a:lnTo>
                    <a:pt x="16800" y="0"/>
                  </a:lnTo>
                  <a:lnTo>
                    <a:pt x="2400" y="3086"/>
                  </a:lnTo>
                  <a:lnTo>
                    <a:pt x="0" y="6171"/>
                  </a:lnTo>
                  <a:lnTo>
                    <a:pt x="0" y="9257"/>
                  </a:lnTo>
                  <a:lnTo>
                    <a:pt x="2400" y="11314"/>
                  </a:lnTo>
                  <a:lnTo>
                    <a:pt x="9600" y="14400"/>
                  </a:lnTo>
                  <a:lnTo>
                    <a:pt x="9600" y="17486"/>
                  </a:lnTo>
                  <a:lnTo>
                    <a:pt x="12000" y="20571"/>
                  </a:lnTo>
                  <a:lnTo>
                    <a:pt x="16800" y="21600"/>
                  </a:lnTo>
                  <a:lnTo>
                    <a:pt x="19200" y="21600"/>
                  </a:lnTo>
                  <a:lnTo>
                    <a:pt x="21600" y="19543"/>
                  </a:lnTo>
                  <a:lnTo>
                    <a:pt x="21600" y="16457"/>
                  </a:lnTo>
                  <a:lnTo>
                    <a:pt x="21600" y="15429"/>
                  </a:lnTo>
                  <a:lnTo>
                    <a:pt x="19200" y="15429"/>
                  </a:lnTo>
                  <a:lnTo>
                    <a:pt x="14400" y="13371"/>
                  </a:lnTo>
                  <a:lnTo>
                    <a:pt x="16800" y="13371"/>
                  </a:lnTo>
                  <a:lnTo>
                    <a:pt x="19200" y="12343"/>
                  </a:lnTo>
                  <a:close/>
                  <a:moveTo>
                    <a:pt x="19200" y="12343"/>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1" name="AutoShape 14"/>
            <p:cNvSpPr>
              <a:spLocks/>
            </p:cNvSpPr>
            <p:nvPr/>
          </p:nvSpPr>
          <p:spPr bwMode="auto">
            <a:xfrm>
              <a:off x="3722" y="552"/>
              <a:ext cx="160" cy="64"/>
            </a:xfrm>
            <a:custGeom>
              <a:avLst/>
              <a:gdLst/>
              <a:ahLst/>
              <a:cxnLst/>
              <a:rect l="0" t="0" r="r" b="b"/>
              <a:pathLst>
                <a:path w="21600" h="21600">
                  <a:moveTo>
                    <a:pt x="0" y="21600"/>
                  </a:moveTo>
                  <a:lnTo>
                    <a:pt x="0" y="21600"/>
                  </a:lnTo>
                  <a:lnTo>
                    <a:pt x="10800" y="16200"/>
                  </a:lnTo>
                  <a:lnTo>
                    <a:pt x="21600" y="0"/>
                  </a:lnTo>
                  <a:lnTo>
                    <a:pt x="12960" y="0"/>
                  </a:lnTo>
                  <a:lnTo>
                    <a:pt x="6480" y="5400"/>
                  </a:lnTo>
                  <a:lnTo>
                    <a:pt x="0" y="16200"/>
                  </a:lnTo>
                  <a:lnTo>
                    <a:pt x="0" y="21600"/>
                  </a:lnTo>
                  <a:close/>
                  <a:moveTo>
                    <a:pt x="0" y="2160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2" name="AutoShape 15"/>
            <p:cNvSpPr>
              <a:spLocks/>
            </p:cNvSpPr>
            <p:nvPr/>
          </p:nvSpPr>
          <p:spPr bwMode="auto">
            <a:xfrm>
              <a:off x="6932" y="1400"/>
              <a:ext cx="344" cy="192"/>
            </a:xfrm>
            <a:custGeom>
              <a:avLst/>
              <a:gdLst/>
              <a:ahLst/>
              <a:cxnLst/>
              <a:rect l="0" t="0" r="r" b="b"/>
              <a:pathLst>
                <a:path w="21600" h="21600">
                  <a:moveTo>
                    <a:pt x="1005" y="1800"/>
                  </a:moveTo>
                  <a:lnTo>
                    <a:pt x="1005" y="1800"/>
                  </a:lnTo>
                  <a:lnTo>
                    <a:pt x="0" y="3600"/>
                  </a:lnTo>
                  <a:lnTo>
                    <a:pt x="1005" y="7200"/>
                  </a:lnTo>
                  <a:lnTo>
                    <a:pt x="4019" y="18000"/>
                  </a:lnTo>
                  <a:lnTo>
                    <a:pt x="16074" y="21600"/>
                  </a:lnTo>
                  <a:lnTo>
                    <a:pt x="20093" y="21600"/>
                  </a:lnTo>
                  <a:lnTo>
                    <a:pt x="21600" y="21600"/>
                  </a:lnTo>
                  <a:lnTo>
                    <a:pt x="20093" y="18000"/>
                  </a:lnTo>
                  <a:lnTo>
                    <a:pt x="18084" y="18000"/>
                  </a:lnTo>
                  <a:lnTo>
                    <a:pt x="15070" y="16200"/>
                  </a:lnTo>
                  <a:lnTo>
                    <a:pt x="10047" y="12600"/>
                  </a:lnTo>
                  <a:lnTo>
                    <a:pt x="7033" y="9000"/>
                  </a:lnTo>
                  <a:lnTo>
                    <a:pt x="5023" y="1800"/>
                  </a:lnTo>
                  <a:lnTo>
                    <a:pt x="5023" y="0"/>
                  </a:lnTo>
                  <a:lnTo>
                    <a:pt x="2009" y="1800"/>
                  </a:lnTo>
                  <a:lnTo>
                    <a:pt x="1005" y="1800"/>
                  </a:lnTo>
                  <a:close/>
                  <a:moveTo>
                    <a:pt x="1005" y="180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3" name="AutoShape 16"/>
            <p:cNvSpPr>
              <a:spLocks/>
            </p:cNvSpPr>
            <p:nvPr/>
          </p:nvSpPr>
          <p:spPr bwMode="auto">
            <a:xfrm>
              <a:off x="4210" y="1544"/>
              <a:ext cx="48" cy="120"/>
            </a:xfrm>
            <a:custGeom>
              <a:avLst/>
              <a:gdLst/>
              <a:ahLst/>
              <a:cxnLst/>
              <a:rect l="0" t="0" r="r" b="b"/>
              <a:pathLst>
                <a:path w="21600" h="21600">
                  <a:moveTo>
                    <a:pt x="0" y="0"/>
                  </a:moveTo>
                  <a:lnTo>
                    <a:pt x="0" y="0"/>
                  </a:lnTo>
                  <a:lnTo>
                    <a:pt x="0" y="2880"/>
                  </a:lnTo>
                  <a:lnTo>
                    <a:pt x="0" y="11520"/>
                  </a:lnTo>
                  <a:lnTo>
                    <a:pt x="7200" y="21600"/>
                  </a:lnTo>
                  <a:lnTo>
                    <a:pt x="14400" y="21600"/>
                  </a:lnTo>
                  <a:lnTo>
                    <a:pt x="21600" y="17280"/>
                  </a:lnTo>
                  <a:lnTo>
                    <a:pt x="0" y="0"/>
                  </a:lnTo>
                  <a:close/>
                  <a:moveTo>
                    <a:pt x="0" y="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4" name="AutoShape 17"/>
            <p:cNvSpPr>
              <a:spLocks/>
            </p:cNvSpPr>
            <p:nvPr/>
          </p:nvSpPr>
          <p:spPr bwMode="auto">
            <a:xfrm>
              <a:off x="2689" y="696"/>
              <a:ext cx="2442" cy="1576"/>
            </a:xfrm>
            <a:custGeom>
              <a:avLst/>
              <a:gdLst/>
              <a:ahLst/>
              <a:cxnLst/>
              <a:rect l="0" t="0" r="r" b="b"/>
              <a:pathLst>
                <a:path w="21600" h="21600">
                  <a:moveTo>
                    <a:pt x="19971" y="5263"/>
                  </a:moveTo>
                  <a:lnTo>
                    <a:pt x="19971" y="5263"/>
                  </a:lnTo>
                  <a:lnTo>
                    <a:pt x="20254" y="5044"/>
                  </a:lnTo>
                  <a:lnTo>
                    <a:pt x="20113" y="5044"/>
                  </a:lnTo>
                  <a:lnTo>
                    <a:pt x="21175" y="4605"/>
                  </a:lnTo>
                  <a:lnTo>
                    <a:pt x="21458" y="4386"/>
                  </a:lnTo>
                  <a:lnTo>
                    <a:pt x="21600" y="4386"/>
                  </a:lnTo>
                  <a:lnTo>
                    <a:pt x="21033" y="4166"/>
                  </a:lnTo>
                  <a:lnTo>
                    <a:pt x="20254" y="3947"/>
                  </a:lnTo>
                  <a:lnTo>
                    <a:pt x="19971" y="4166"/>
                  </a:lnTo>
                  <a:lnTo>
                    <a:pt x="19830" y="4166"/>
                  </a:lnTo>
                  <a:lnTo>
                    <a:pt x="20538" y="3728"/>
                  </a:lnTo>
                  <a:lnTo>
                    <a:pt x="20750" y="3509"/>
                  </a:lnTo>
                  <a:lnTo>
                    <a:pt x="20750" y="3289"/>
                  </a:lnTo>
                  <a:lnTo>
                    <a:pt x="20538" y="3070"/>
                  </a:lnTo>
                  <a:lnTo>
                    <a:pt x="20113" y="2851"/>
                  </a:lnTo>
                  <a:lnTo>
                    <a:pt x="19830" y="2851"/>
                  </a:lnTo>
                  <a:lnTo>
                    <a:pt x="19688" y="2851"/>
                  </a:lnTo>
                  <a:lnTo>
                    <a:pt x="19546" y="2851"/>
                  </a:lnTo>
                  <a:lnTo>
                    <a:pt x="19546" y="2631"/>
                  </a:lnTo>
                  <a:lnTo>
                    <a:pt x="19688" y="2631"/>
                  </a:lnTo>
                  <a:lnTo>
                    <a:pt x="19971" y="2412"/>
                  </a:lnTo>
                  <a:lnTo>
                    <a:pt x="20396" y="2631"/>
                  </a:lnTo>
                  <a:lnTo>
                    <a:pt x="20892" y="2851"/>
                  </a:lnTo>
                  <a:lnTo>
                    <a:pt x="21175" y="2851"/>
                  </a:lnTo>
                  <a:lnTo>
                    <a:pt x="21458" y="2851"/>
                  </a:lnTo>
                  <a:lnTo>
                    <a:pt x="21458" y="2412"/>
                  </a:lnTo>
                  <a:lnTo>
                    <a:pt x="21458" y="2193"/>
                  </a:lnTo>
                  <a:lnTo>
                    <a:pt x="20750" y="1974"/>
                  </a:lnTo>
                  <a:lnTo>
                    <a:pt x="20113" y="1754"/>
                  </a:lnTo>
                  <a:lnTo>
                    <a:pt x="20254" y="1754"/>
                  </a:lnTo>
                  <a:lnTo>
                    <a:pt x="20538" y="1754"/>
                  </a:lnTo>
                  <a:lnTo>
                    <a:pt x="21175" y="1974"/>
                  </a:lnTo>
                  <a:lnTo>
                    <a:pt x="21317" y="1974"/>
                  </a:lnTo>
                  <a:lnTo>
                    <a:pt x="21458" y="1974"/>
                  </a:lnTo>
                  <a:lnTo>
                    <a:pt x="21175" y="1535"/>
                  </a:lnTo>
                  <a:lnTo>
                    <a:pt x="20750" y="1316"/>
                  </a:lnTo>
                  <a:lnTo>
                    <a:pt x="19830" y="1535"/>
                  </a:lnTo>
                  <a:lnTo>
                    <a:pt x="19688" y="1535"/>
                  </a:lnTo>
                  <a:lnTo>
                    <a:pt x="19546" y="1316"/>
                  </a:lnTo>
                  <a:lnTo>
                    <a:pt x="19405" y="1096"/>
                  </a:lnTo>
                  <a:lnTo>
                    <a:pt x="19263" y="1096"/>
                  </a:lnTo>
                  <a:lnTo>
                    <a:pt x="19121" y="1316"/>
                  </a:lnTo>
                  <a:lnTo>
                    <a:pt x="18838" y="1535"/>
                  </a:lnTo>
                  <a:lnTo>
                    <a:pt x="18413" y="1754"/>
                  </a:lnTo>
                  <a:lnTo>
                    <a:pt x="18130" y="1754"/>
                  </a:lnTo>
                  <a:lnTo>
                    <a:pt x="17988" y="1754"/>
                  </a:lnTo>
                  <a:lnTo>
                    <a:pt x="17988" y="1535"/>
                  </a:lnTo>
                  <a:lnTo>
                    <a:pt x="17988" y="1316"/>
                  </a:lnTo>
                  <a:lnTo>
                    <a:pt x="18130" y="877"/>
                  </a:lnTo>
                  <a:lnTo>
                    <a:pt x="18130" y="658"/>
                  </a:lnTo>
                  <a:lnTo>
                    <a:pt x="17988" y="439"/>
                  </a:lnTo>
                  <a:lnTo>
                    <a:pt x="17847" y="439"/>
                  </a:lnTo>
                  <a:lnTo>
                    <a:pt x="17563" y="658"/>
                  </a:lnTo>
                  <a:lnTo>
                    <a:pt x="17422" y="877"/>
                  </a:lnTo>
                  <a:lnTo>
                    <a:pt x="17280" y="877"/>
                  </a:lnTo>
                  <a:lnTo>
                    <a:pt x="17138" y="877"/>
                  </a:lnTo>
                  <a:lnTo>
                    <a:pt x="16997" y="658"/>
                  </a:lnTo>
                  <a:lnTo>
                    <a:pt x="16855" y="219"/>
                  </a:lnTo>
                  <a:lnTo>
                    <a:pt x="16005" y="0"/>
                  </a:lnTo>
                  <a:lnTo>
                    <a:pt x="15722" y="219"/>
                  </a:lnTo>
                  <a:lnTo>
                    <a:pt x="15580" y="439"/>
                  </a:lnTo>
                  <a:lnTo>
                    <a:pt x="15155" y="877"/>
                  </a:lnTo>
                  <a:lnTo>
                    <a:pt x="14872" y="877"/>
                  </a:lnTo>
                  <a:lnTo>
                    <a:pt x="14589" y="658"/>
                  </a:lnTo>
                  <a:lnTo>
                    <a:pt x="14447" y="439"/>
                  </a:lnTo>
                  <a:lnTo>
                    <a:pt x="14022" y="219"/>
                  </a:lnTo>
                  <a:lnTo>
                    <a:pt x="13456" y="439"/>
                  </a:lnTo>
                  <a:lnTo>
                    <a:pt x="13172" y="658"/>
                  </a:lnTo>
                  <a:lnTo>
                    <a:pt x="13031" y="1096"/>
                  </a:lnTo>
                  <a:lnTo>
                    <a:pt x="13172" y="1316"/>
                  </a:lnTo>
                  <a:lnTo>
                    <a:pt x="13314" y="1535"/>
                  </a:lnTo>
                  <a:lnTo>
                    <a:pt x="13172" y="1535"/>
                  </a:lnTo>
                  <a:lnTo>
                    <a:pt x="12889" y="1316"/>
                  </a:lnTo>
                  <a:lnTo>
                    <a:pt x="12606" y="1096"/>
                  </a:lnTo>
                  <a:lnTo>
                    <a:pt x="12181" y="1316"/>
                  </a:lnTo>
                  <a:lnTo>
                    <a:pt x="11898" y="1535"/>
                  </a:lnTo>
                  <a:lnTo>
                    <a:pt x="11756" y="1754"/>
                  </a:lnTo>
                  <a:lnTo>
                    <a:pt x="11614" y="1974"/>
                  </a:lnTo>
                  <a:lnTo>
                    <a:pt x="11898" y="2412"/>
                  </a:lnTo>
                  <a:lnTo>
                    <a:pt x="12039" y="2631"/>
                  </a:lnTo>
                  <a:lnTo>
                    <a:pt x="12181" y="2851"/>
                  </a:lnTo>
                  <a:lnTo>
                    <a:pt x="12039" y="3289"/>
                  </a:lnTo>
                  <a:lnTo>
                    <a:pt x="11756" y="3947"/>
                  </a:lnTo>
                  <a:lnTo>
                    <a:pt x="11614" y="3947"/>
                  </a:lnTo>
                  <a:lnTo>
                    <a:pt x="11473" y="3947"/>
                  </a:lnTo>
                  <a:lnTo>
                    <a:pt x="11190" y="4166"/>
                  </a:lnTo>
                  <a:lnTo>
                    <a:pt x="10552" y="5044"/>
                  </a:lnTo>
                  <a:lnTo>
                    <a:pt x="9986" y="5482"/>
                  </a:lnTo>
                  <a:lnTo>
                    <a:pt x="9561" y="6140"/>
                  </a:lnTo>
                  <a:lnTo>
                    <a:pt x="9561" y="6359"/>
                  </a:lnTo>
                  <a:lnTo>
                    <a:pt x="8852" y="6579"/>
                  </a:lnTo>
                  <a:lnTo>
                    <a:pt x="8569" y="6798"/>
                  </a:lnTo>
                  <a:lnTo>
                    <a:pt x="8286" y="7017"/>
                  </a:lnTo>
                  <a:lnTo>
                    <a:pt x="8144" y="7017"/>
                  </a:lnTo>
                  <a:lnTo>
                    <a:pt x="8286" y="7017"/>
                  </a:lnTo>
                  <a:lnTo>
                    <a:pt x="8569" y="7017"/>
                  </a:lnTo>
                  <a:lnTo>
                    <a:pt x="8852" y="6798"/>
                  </a:lnTo>
                  <a:lnTo>
                    <a:pt x="9136" y="7017"/>
                  </a:lnTo>
                  <a:lnTo>
                    <a:pt x="9136" y="7456"/>
                  </a:lnTo>
                  <a:lnTo>
                    <a:pt x="8994" y="7675"/>
                  </a:lnTo>
                  <a:lnTo>
                    <a:pt x="8711" y="7894"/>
                  </a:lnTo>
                  <a:lnTo>
                    <a:pt x="8428" y="8114"/>
                  </a:lnTo>
                  <a:lnTo>
                    <a:pt x="8144" y="8333"/>
                  </a:lnTo>
                  <a:lnTo>
                    <a:pt x="7719" y="8991"/>
                  </a:lnTo>
                  <a:lnTo>
                    <a:pt x="7861" y="8991"/>
                  </a:lnTo>
                  <a:lnTo>
                    <a:pt x="7719" y="8991"/>
                  </a:lnTo>
                  <a:lnTo>
                    <a:pt x="7436" y="8991"/>
                  </a:lnTo>
                  <a:lnTo>
                    <a:pt x="7153" y="8991"/>
                  </a:lnTo>
                  <a:lnTo>
                    <a:pt x="7153" y="9210"/>
                  </a:lnTo>
                  <a:lnTo>
                    <a:pt x="7294" y="9210"/>
                  </a:lnTo>
                  <a:lnTo>
                    <a:pt x="7436" y="9429"/>
                  </a:lnTo>
                  <a:lnTo>
                    <a:pt x="7436" y="9649"/>
                  </a:lnTo>
                  <a:lnTo>
                    <a:pt x="6870" y="10307"/>
                  </a:lnTo>
                  <a:lnTo>
                    <a:pt x="6161" y="10526"/>
                  </a:lnTo>
                  <a:lnTo>
                    <a:pt x="5878" y="10526"/>
                  </a:lnTo>
                  <a:lnTo>
                    <a:pt x="5736" y="10307"/>
                  </a:lnTo>
                  <a:lnTo>
                    <a:pt x="5595" y="10307"/>
                  </a:lnTo>
                  <a:lnTo>
                    <a:pt x="5453" y="10307"/>
                  </a:lnTo>
                  <a:lnTo>
                    <a:pt x="5453" y="10526"/>
                  </a:lnTo>
                  <a:lnTo>
                    <a:pt x="5595" y="10745"/>
                  </a:lnTo>
                  <a:lnTo>
                    <a:pt x="5595" y="11184"/>
                  </a:lnTo>
                  <a:lnTo>
                    <a:pt x="5595" y="11403"/>
                  </a:lnTo>
                  <a:lnTo>
                    <a:pt x="5453" y="11403"/>
                  </a:lnTo>
                  <a:lnTo>
                    <a:pt x="5453" y="11184"/>
                  </a:lnTo>
                  <a:lnTo>
                    <a:pt x="5311" y="10745"/>
                  </a:lnTo>
                  <a:lnTo>
                    <a:pt x="5311" y="10526"/>
                  </a:lnTo>
                  <a:lnTo>
                    <a:pt x="5170" y="10745"/>
                  </a:lnTo>
                  <a:lnTo>
                    <a:pt x="5170" y="10964"/>
                  </a:lnTo>
                  <a:lnTo>
                    <a:pt x="4745" y="10964"/>
                  </a:lnTo>
                  <a:lnTo>
                    <a:pt x="4603" y="10964"/>
                  </a:lnTo>
                  <a:lnTo>
                    <a:pt x="4462" y="10964"/>
                  </a:lnTo>
                  <a:lnTo>
                    <a:pt x="4462" y="11403"/>
                  </a:lnTo>
                  <a:lnTo>
                    <a:pt x="4745" y="11622"/>
                  </a:lnTo>
                  <a:lnTo>
                    <a:pt x="4887" y="11842"/>
                  </a:lnTo>
                  <a:lnTo>
                    <a:pt x="4887" y="12061"/>
                  </a:lnTo>
                  <a:lnTo>
                    <a:pt x="4745" y="12061"/>
                  </a:lnTo>
                  <a:lnTo>
                    <a:pt x="4603" y="11622"/>
                  </a:lnTo>
                  <a:lnTo>
                    <a:pt x="4462" y="11403"/>
                  </a:lnTo>
                  <a:lnTo>
                    <a:pt x="4320" y="11184"/>
                  </a:lnTo>
                  <a:lnTo>
                    <a:pt x="4178" y="11403"/>
                  </a:lnTo>
                  <a:lnTo>
                    <a:pt x="4037" y="11622"/>
                  </a:lnTo>
                  <a:lnTo>
                    <a:pt x="3753" y="12061"/>
                  </a:lnTo>
                  <a:lnTo>
                    <a:pt x="3612" y="12061"/>
                  </a:lnTo>
                  <a:lnTo>
                    <a:pt x="4462" y="12061"/>
                  </a:lnTo>
                  <a:lnTo>
                    <a:pt x="4745" y="12061"/>
                  </a:lnTo>
                  <a:lnTo>
                    <a:pt x="4887" y="12280"/>
                  </a:lnTo>
                  <a:lnTo>
                    <a:pt x="4603" y="12280"/>
                  </a:lnTo>
                  <a:lnTo>
                    <a:pt x="4462" y="12061"/>
                  </a:lnTo>
                  <a:lnTo>
                    <a:pt x="3753" y="12280"/>
                  </a:lnTo>
                  <a:lnTo>
                    <a:pt x="3612" y="12280"/>
                  </a:lnTo>
                  <a:lnTo>
                    <a:pt x="3470" y="12280"/>
                  </a:lnTo>
                  <a:lnTo>
                    <a:pt x="3470" y="12499"/>
                  </a:lnTo>
                  <a:lnTo>
                    <a:pt x="3612" y="12938"/>
                  </a:lnTo>
                  <a:lnTo>
                    <a:pt x="3612" y="13267"/>
                  </a:lnTo>
                  <a:lnTo>
                    <a:pt x="3612" y="13486"/>
                  </a:lnTo>
                  <a:lnTo>
                    <a:pt x="3470" y="13486"/>
                  </a:lnTo>
                  <a:lnTo>
                    <a:pt x="3329" y="13486"/>
                  </a:lnTo>
                  <a:lnTo>
                    <a:pt x="3187" y="13267"/>
                  </a:lnTo>
                  <a:lnTo>
                    <a:pt x="3045" y="13267"/>
                  </a:lnTo>
                  <a:lnTo>
                    <a:pt x="2762" y="13486"/>
                  </a:lnTo>
                  <a:lnTo>
                    <a:pt x="2479" y="13925"/>
                  </a:lnTo>
                  <a:lnTo>
                    <a:pt x="2195" y="14363"/>
                  </a:lnTo>
                  <a:lnTo>
                    <a:pt x="1912" y="15021"/>
                  </a:lnTo>
                  <a:lnTo>
                    <a:pt x="2054" y="15021"/>
                  </a:lnTo>
                  <a:lnTo>
                    <a:pt x="1912" y="15460"/>
                  </a:lnTo>
                  <a:lnTo>
                    <a:pt x="1487" y="15898"/>
                  </a:lnTo>
                  <a:lnTo>
                    <a:pt x="921" y="16776"/>
                  </a:lnTo>
                  <a:lnTo>
                    <a:pt x="921" y="16995"/>
                  </a:lnTo>
                  <a:lnTo>
                    <a:pt x="921" y="17214"/>
                  </a:lnTo>
                  <a:lnTo>
                    <a:pt x="921" y="17434"/>
                  </a:lnTo>
                  <a:lnTo>
                    <a:pt x="425" y="18091"/>
                  </a:lnTo>
                  <a:lnTo>
                    <a:pt x="567" y="18091"/>
                  </a:lnTo>
                  <a:lnTo>
                    <a:pt x="425" y="18091"/>
                  </a:lnTo>
                  <a:lnTo>
                    <a:pt x="283" y="18091"/>
                  </a:lnTo>
                  <a:lnTo>
                    <a:pt x="283" y="18311"/>
                  </a:lnTo>
                  <a:lnTo>
                    <a:pt x="425" y="18530"/>
                  </a:lnTo>
                  <a:lnTo>
                    <a:pt x="283" y="18749"/>
                  </a:lnTo>
                  <a:lnTo>
                    <a:pt x="142" y="19188"/>
                  </a:lnTo>
                  <a:lnTo>
                    <a:pt x="0" y="19188"/>
                  </a:lnTo>
                  <a:lnTo>
                    <a:pt x="142" y="19407"/>
                  </a:lnTo>
                  <a:lnTo>
                    <a:pt x="567" y="19846"/>
                  </a:lnTo>
                  <a:lnTo>
                    <a:pt x="779" y="19626"/>
                  </a:lnTo>
                  <a:lnTo>
                    <a:pt x="921" y="19626"/>
                  </a:lnTo>
                  <a:lnTo>
                    <a:pt x="1062" y="19626"/>
                  </a:lnTo>
                  <a:lnTo>
                    <a:pt x="1062" y="19846"/>
                  </a:lnTo>
                  <a:lnTo>
                    <a:pt x="921" y="20065"/>
                  </a:lnTo>
                  <a:lnTo>
                    <a:pt x="567" y="20504"/>
                  </a:lnTo>
                  <a:lnTo>
                    <a:pt x="142" y="20942"/>
                  </a:lnTo>
                  <a:lnTo>
                    <a:pt x="0" y="21161"/>
                  </a:lnTo>
                  <a:lnTo>
                    <a:pt x="142" y="21381"/>
                  </a:lnTo>
                  <a:lnTo>
                    <a:pt x="425" y="21600"/>
                  </a:lnTo>
                  <a:lnTo>
                    <a:pt x="567" y="21600"/>
                  </a:lnTo>
                  <a:lnTo>
                    <a:pt x="921" y="21381"/>
                  </a:lnTo>
                  <a:lnTo>
                    <a:pt x="1204" y="20942"/>
                  </a:lnTo>
                  <a:lnTo>
                    <a:pt x="1629" y="20284"/>
                  </a:lnTo>
                  <a:lnTo>
                    <a:pt x="1629" y="20504"/>
                  </a:lnTo>
                  <a:lnTo>
                    <a:pt x="1912" y="20065"/>
                  </a:lnTo>
                  <a:lnTo>
                    <a:pt x="2054" y="19846"/>
                  </a:lnTo>
                  <a:lnTo>
                    <a:pt x="2054" y="20065"/>
                  </a:lnTo>
                  <a:lnTo>
                    <a:pt x="2620" y="19407"/>
                  </a:lnTo>
                  <a:lnTo>
                    <a:pt x="3329" y="18530"/>
                  </a:lnTo>
                  <a:lnTo>
                    <a:pt x="4037" y="17872"/>
                  </a:lnTo>
                  <a:lnTo>
                    <a:pt x="4037" y="18091"/>
                  </a:lnTo>
                  <a:lnTo>
                    <a:pt x="4178" y="18311"/>
                  </a:lnTo>
                  <a:lnTo>
                    <a:pt x="4178" y="17872"/>
                  </a:lnTo>
                  <a:lnTo>
                    <a:pt x="4320" y="17434"/>
                  </a:lnTo>
                  <a:lnTo>
                    <a:pt x="4462" y="17653"/>
                  </a:lnTo>
                  <a:lnTo>
                    <a:pt x="4603" y="17653"/>
                  </a:lnTo>
                  <a:lnTo>
                    <a:pt x="4745" y="17434"/>
                  </a:lnTo>
                  <a:lnTo>
                    <a:pt x="4887" y="17214"/>
                  </a:lnTo>
                  <a:lnTo>
                    <a:pt x="4887" y="16776"/>
                  </a:lnTo>
                  <a:lnTo>
                    <a:pt x="5028" y="16556"/>
                  </a:lnTo>
                  <a:lnTo>
                    <a:pt x="5453" y="16556"/>
                  </a:lnTo>
                  <a:lnTo>
                    <a:pt x="5878" y="16776"/>
                  </a:lnTo>
                  <a:lnTo>
                    <a:pt x="5878" y="16556"/>
                  </a:lnTo>
                  <a:lnTo>
                    <a:pt x="6020" y="16337"/>
                  </a:lnTo>
                  <a:lnTo>
                    <a:pt x="6161" y="16776"/>
                  </a:lnTo>
                  <a:lnTo>
                    <a:pt x="6586" y="16556"/>
                  </a:lnTo>
                  <a:lnTo>
                    <a:pt x="6870" y="16118"/>
                  </a:lnTo>
                  <a:lnTo>
                    <a:pt x="7011" y="16118"/>
                  </a:lnTo>
                  <a:lnTo>
                    <a:pt x="7011" y="16337"/>
                  </a:lnTo>
                  <a:lnTo>
                    <a:pt x="7153" y="16776"/>
                  </a:lnTo>
                  <a:lnTo>
                    <a:pt x="7436" y="16776"/>
                  </a:lnTo>
                  <a:lnTo>
                    <a:pt x="8003" y="16776"/>
                  </a:lnTo>
                  <a:lnTo>
                    <a:pt x="8286" y="16337"/>
                  </a:lnTo>
                  <a:lnTo>
                    <a:pt x="8711" y="16118"/>
                  </a:lnTo>
                  <a:lnTo>
                    <a:pt x="8852" y="16118"/>
                  </a:lnTo>
                  <a:lnTo>
                    <a:pt x="8994" y="15679"/>
                  </a:lnTo>
                  <a:lnTo>
                    <a:pt x="9277" y="15898"/>
                  </a:lnTo>
                  <a:lnTo>
                    <a:pt x="9419" y="15898"/>
                  </a:lnTo>
                  <a:lnTo>
                    <a:pt x="9702" y="15241"/>
                  </a:lnTo>
                  <a:lnTo>
                    <a:pt x="9844" y="15021"/>
                  </a:lnTo>
                  <a:lnTo>
                    <a:pt x="9986" y="14802"/>
                  </a:lnTo>
                  <a:lnTo>
                    <a:pt x="10552" y="15021"/>
                  </a:lnTo>
                  <a:lnTo>
                    <a:pt x="10906" y="15241"/>
                  </a:lnTo>
                  <a:lnTo>
                    <a:pt x="11190" y="15460"/>
                  </a:lnTo>
                  <a:lnTo>
                    <a:pt x="11331" y="15679"/>
                  </a:lnTo>
                  <a:lnTo>
                    <a:pt x="11473" y="16118"/>
                  </a:lnTo>
                  <a:lnTo>
                    <a:pt x="12039" y="15898"/>
                  </a:lnTo>
                  <a:lnTo>
                    <a:pt x="12889" y="15241"/>
                  </a:lnTo>
                  <a:lnTo>
                    <a:pt x="13172" y="15460"/>
                  </a:lnTo>
                  <a:lnTo>
                    <a:pt x="13597" y="15241"/>
                  </a:lnTo>
                  <a:lnTo>
                    <a:pt x="13739" y="15241"/>
                  </a:lnTo>
                  <a:lnTo>
                    <a:pt x="13739" y="15021"/>
                  </a:lnTo>
                  <a:lnTo>
                    <a:pt x="13456" y="14802"/>
                  </a:lnTo>
                  <a:lnTo>
                    <a:pt x="12889" y="14583"/>
                  </a:lnTo>
                  <a:lnTo>
                    <a:pt x="12464" y="14363"/>
                  </a:lnTo>
                  <a:lnTo>
                    <a:pt x="12039" y="13925"/>
                  </a:lnTo>
                  <a:lnTo>
                    <a:pt x="12323" y="13925"/>
                  </a:lnTo>
                  <a:lnTo>
                    <a:pt x="12606" y="13925"/>
                  </a:lnTo>
                  <a:lnTo>
                    <a:pt x="12889" y="13925"/>
                  </a:lnTo>
                  <a:lnTo>
                    <a:pt x="12889" y="13706"/>
                  </a:lnTo>
                  <a:lnTo>
                    <a:pt x="12889" y="13486"/>
                  </a:lnTo>
                  <a:lnTo>
                    <a:pt x="12889" y="13267"/>
                  </a:lnTo>
                  <a:lnTo>
                    <a:pt x="13314" y="12938"/>
                  </a:lnTo>
                  <a:lnTo>
                    <a:pt x="13597" y="13267"/>
                  </a:lnTo>
                  <a:lnTo>
                    <a:pt x="13456" y="12499"/>
                  </a:lnTo>
                  <a:lnTo>
                    <a:pt x="13456" y="11842"/>
                  </a:lnTo>
                  <a:lnTo>
                    <a:pt x="13456" y="11622"/>
                  </a:lnTo>
                  <a:lnTo>
                    <a:pt x="13881" y="12938"/>
                  </a:lnTo>
                  <a:lnTo>
                    <a:pt x="13739" y="13267"/>
                  </a:lnTo>
                  <a:lnTo>
                    <a:pt x="13597" y="13267"/>
                  </a:lnTo>
                  <a:lnTo>
                    <a:pt x="13739" y="14144"/>
                  </a:lnTo>
                  <a:lnTo>
                    <a:pt x="13739" y="14583"/>
                  </a:lnTo>
                  <a:lnTo>
                    <a:pt x="14022" y="14583"/>
                  </a:lnTo>
                  <a:lnTo>
                    <a:pt x="14164" y="14363"/>
                  </a:lnTo>
                  <a:lnTo>
                    <a:pt x="14164" y="14144"/>
                  </a:lnTo>
                  <a:lnTo>
                    <a:pt x="14306" y="14144"/>
                  </a:lnTo>
                  <a:lnTo>
                    <a:pt x="14164" y="14363"/>
                  </a:lnTo>
                  <a:lnTo>
                    <a:pt x="14022" y="14583"/>
                  </a:lnTo>
                  <a:lnTo>
                    <a:pt x="14164" y="14802"/>
                  </a:lnTo>
                  <a:lnTo>
                    <a:pt x="14306" y="14583"/>
                  </a:lnTo>
                  <a:lnTo>
                    <a:pt x="14730" y="13486"/>
                  </a:lnTo>
                  <a:lnTo>
                    <a:pt x="14872" y="12719"/>
                  </a:lnTo>
                  <a:lnTo>
                    <a:pt x="14872" y="12280"/>
                  </a:lnTo>
                  <a:lnTo>
                    <a:pt x="14589" y="12061"/>
                  </a:lnTo>
                  <a:lnTo>
                    <a:pt x="14447" y="12061"/>
                  </a:lnTo>
                  <a:lnTo>
                    <a:pt x="14164" y="12280"/>
                  </a:lnTo>
                  <a:lnTo>
                    <a:pt x="14306" y="12061"/>
                  </a:lnTo>
                  <a:lnTo>
                    <a:pt x="14447" y="11842"/>
                  </a:lnTo>
                  <a:lnTo>
                    <a:pt x="14447" y="11184"/>
                  </a:lnTo>
                  <a:lnTo>
                    <a:pt x="14447" y="10745"/>
                  </a:lnTo>
                  <a:lnTo>
                    <a:pt x="14589" y="10526"/>
                  </a:lnTo>
                  <a:lnTo>
                    <a:pt x="14730" y="10526"/>
                  </a:lnTo>
                  <a:lnTo>
                    <a:pt x="15014" y="10526"/>
                  </a:lnTo>
                  <a:lnTo>
                    <a:pt x="15439" y="10745"/>
                  </a:lnTo>
                  <a:lnTo>
                    <a:pt x="15580" y="10745"/>
                  </a:lnTo>
                  <a:lnTo>
                    <a:pt x="15722" y="10526"/>
                  </a:lnTo>
                  <a:lnTo>
                    <a:pt x="15722" y="11403"/>
                  </a:lnTo>
                  <a:lnTo>
                    <a:pt x="15722" y="11622"/>
                  </a:lnTo>
                  <a:lnTo>
                    <a:pt x="15864" y="11842"/>
                  </a:lnTo>
                  <a:lnTo>
                    <a:pt x="16005" y="11622"/>
                  </a:lnTo>
                  <a:lnTo>
                    <a:pt x="16289" y="11403"/>
                  </a:lnTo>
                  <a:lnTo>
                    <a:pt x="16430" y="11184"/>
                  </a:lnTo>
                  <a:lnTo>
                    <a:pt x="16430" y="10745"/>
                  </a:lnTo>
                  <a:lnTo>
                    <a:pt x="16430" y="10307"/>
                  </a:lnTo>
                  <a:lnTo>
                    <a:pt x="16572" y="10087"/>
                  </a:lnTo>
                  <a:lnTo>
                    <a:pt x="16713" y="10087"/>
                  </a:lnTo>
                  <a:lnTo>
                    <a:pt x="16997" y="10307"/>
                  </a:lnTo>
                  <a:lnTo>
                    <a:pt x="17138" y="10526"/>
                  </a:lnTo>
                  <a:lnTo>
                    <a:pt x="17280" y="10526"/>
                  </a:lnTo>
                  <a:lnTo>
                    <a:pt x="17280" y="10307"/>
                  </a:lnTo>
                  <a:lnTo>
                    <a:pt x="16997" y="9868"/>
                  </a:lnTo>
                  <a:lnTo>
                    <a:pt x="16855" y="9649"/>
                  </a:lnTo>
                  <a:lnTo>
                    <a:pt x="16855" y="9429"/>
                  </a:lnTo>
                  <a:lnTo>
                    <a:pt x="16997" y="9210"/>
                  </a:lnTo>
                  <a:lnTo>
                    <a:pt x="17280" y="9429"/>
                  </a:lnTo>
                  <a:lnTo>
                    <a:pt x="17422" y="9429"/>
                  </a:lnTo>
                  <a:lnTo>
                    <a:pt x="17705" y="9429"/>
                  </a:lnTo>
                  <a:lnTo>
                    <a:pt x="17847" y="9210"/>
                  </a:lnTo>
                  <a:lnTo>
                    <a:pt x="17847" y="8772"/>
                  </a:lnTo>
                  <a:lnTo>
                    <a:pt x="17847" y="8114"/>
                  </a:lnTo>
                  <a:lnTo>
                    <a:pt x="17847" y="7894"/>
                  </a:lnTo>
                  <a:lnTo>
                    <a:pt x="17847" y="7675"/>
                  </a:lnTo>
                  <a:lnTo>
                    <a:pt x="18271" y="7894"/>
                  </a:lnTo>
                  <a:lnTo>
                    <a:pt x="18555" y="8114"/>
                  </a:lnTo>
                  <a:lnTo>
                    <a:pt x="18696" y="8114"/>
                  </a:lnTo>
                  <a:lnTo>
                    <a:pt x="18838" y="8114"/>
                  </a:lnTo>
                  <a:lnTo>
                    <a:pt x="18555" y="7456"/>
                  </a:lnTo>
                  <a:lnTo>
                    <a:pt x="18413" y="7237"/>
                  </a:lnTo>
                  <a:lnTo>
                    <a:pt x="18413" y="7017"/>
                  </a:lnTo>
                  <a:lnTo>
                    <a:pt x="19121" y="6140"/>
                  </a:lnTo>
                  <a:lnTo>
                    <a:pt x="20113" y="5044"/>
                  </a:lnTo>
                  <a:lnTo>
                    <a:pt x="19971" y="5263"/>
                  </a:lnTo>
                  <a:close/>
                  <a:moveTo>
                    <a:pt x="19971" y="5263"/>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5" name="AutoShape 18"/>
            <p:cNvSpPr>
              <a:spLocks/>
            </p:cNvSpPr>
            <p:nvPr/>
          </p:nvSpPr>
          <p:spPr bwMode="auto">
            <a:xfrm>
              <a:off x="3402" y="1304"/>
              <a:ext cx="96" cy="80"/>
            </a:xfrm>
            <a:custGeom>
              <a:avLst/>
              <a:gdLst/>
              <a:ahLst/>
              <a:cxnLst/>
              <a:rect l="0" t="0" r="r" b="b"/>
              <a:pathLst>
                <a:path w="21600" h="21600">
                  <a:moveTo>
                    <a:pt x="0" y="21600"/>
                  </a:moveTo>
                  <a:lnTo>
                    <a:pt x="0" y="21600"/>
                  </a:lnTo>
                  <a:lnTo>
                    <a:pt x="21600" y="0"/>
                  </a:lnTo>
                  <a:lnTo>
                    <a:pt x="0" y="17280"/>
                  </a:lnTo>
                  <a:lnTo>
                    <a:pt x="0" y="21600"/>
                  </a:lnTo>
                  <a:close/>
                  <a:moveTo>
                    <a:pt x="0" y="2160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6" name="AutoShape 19"/>
            <p:cNvSpPr>
              <a:spLocks/>
            </p:cNvSpPr>
            <p:nvPr/>
          </p:nvSpPr>
          <p:spPr bwMode="auto">
            <a:xfrm>
              <a:off x="3370" y="584"/>
              <a:ext cx="144" cy="80"/>
            </a:xfrm>
            <a:custGeom>
              <a:avLst/>
              <a:gdLst/>
              <a:ahLst/>
              <a:cxnLst/>
              <a:rect l="0" t="0" r="r" b="b"/>
              <a:pathLst>
                <a:path w="21600" h="21600">
                  <a:moveTo>
                    <a:pt x="12000" y="0"/>
                  </a:moveTo>
                  <a:lnTo>
                    <a:pt x="12000" y="0"/>
                  </a:lnTo>
                  <a:lnTo>
                    <a:pt x="4800" y="8640"/>
                  </a:lnTo>
                  <a:lnTo>
                    <a:pt x="0" y="21600"/>
                  </a:lnTo>
                  <a:lnTo>
                    <a:pt x="2400" y="21600"/>
                  </a:lnTo>
                  <a:lnTo>
                    <a:pt x="7200" y="12960"/>
                  </a:lnTo>
                  <a:lnTo>
                    <a:pt x="21600" y="4320"/>
                  </a:lnTo>
                  <a:lnTo>
                    <a:pt x="16800" y="0"/>
                  </a:lnTo>
                  <a:lnTo>
                    <a:pt x="12000" y="0"/>
                  </a:lnTo>
                  <a:close/>
                  <a:moveTo>
                    <a:pt x="12000" y="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7" name="AutoShape 20"/>
            <p:cNvSpPr>
              <a:spLocks/>
            </p:cNvSpPr>
            <p:nvPr/>
          </p:nvSpPr>
          <p:spPr bwMode="auto">
            <a:xfrm>
              <a:off x="5739" y="2112"/>
              <a:ext cx="48" cy="16"/>
            </a:xfrm>
            <a:custGeom>
              <a:avLst/>
              <a:gdLst/>
              <a:ahLst/>
              <a:cxnLst/>
              <a:rect l="0" t="0" r="r" b="b"/>
              <a:pathLst>
                <a:path w="21600" h="21600">
                  <a:moveTo>
                    <a:pt x="7200" y="21600"/>
                  </a:moveTo>
                  <a:lnTo>
                    <a:pt x="7200" y="21600"/>
                  </a:lnTo>
                  <a:lnTo>
                    <a:pt x="14400" y="21600"/>
                  </a:lnTo>
                  <a:lnTo>
                    <a:pt x="14400" y="0"/>
                  </a:lnTo>
                  <a:lnTo>
                    <a:pt x="21600" y="0"/>
                  </a:lnTo>
                  <a:lnTo>
                    <a:pt x="14400" y="0"/>
                  </a:lnTo>
                  <a:lnTo>
                    <a:pt x="0" y="0"/>
                  </a:lnTo>
                  <a:lnTo>
                    <a:pt x="0" y="21600"/>
                  </a:lnTo>
                  <a:lnTo>
                    <a:pt x="7200" y="21600"/>
                  </a:lnTo>
                  <a:close/>
                  <a:moveTo>
                    <a:pt x="7200" y="2160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8" name="AutoShape 21"/>
            <p:cNvSpPr>
              <a:spLocks/>
            </p:cNvSpPr>
            <p:nvPr/>
          </p:nvSpPr>
          <p:spPr bwMode="auto">
            <a:xfrm>
              <a:off x="2529" y="664"/>
              <a:ext cx="1241" cy="912"/>
            </a:xfrm>
            <a:custGeom>
              <a:avLst/>
              <a:gdLst/>
              <a:ahLst/>
              <a:cxnLst/>
              <a:rect l="0" t="0" r="r" b="b"/>
              <a:pathLst>
                <a:path w="21600" h="21600">
                  <a:moveTo>
                    <a:pt x="1672" y="16674"/>
                  </a:moveTo>
                  <a:lnTo>
                    <a:pt x="1672" y="16674"/>
                  </a:lnTo>
                  <a:lnTo>
                    <a:pt x="1394" y="18189"/>
                  </a:lnTo>
                  <a:lnTo>
                    <a:pt x="557" y="19326"/>
                  </a:lnTo>
                  <a:lnTo>
                    <a:pt x="0" y="20463"/>
                  </a:lnTo>
                  <a:lnTo>
                    <a:pt x="0" y="20842"/>
                  </a:lnTo>
                  <a:lnTo>
                    <a:pt x="0" y="21221"/>
                  </a:lnTo>
                  <a:lnTo>
                    <a:pt x="279" y="21600"/>
                  </a:lnTo>
                  <a:lnTo>
                    <a:pt x="557" y="21221"/>
                  </a:lnTo>
                  <a:lnTo>
                    <a:pt x="1115" y="20842"/>
                  </a:lnTo>
                  <a:lnTo>
                    <a:pt x="1951" y="20842"/>
                  </a:lnTo>
                  <a:lnTo>
                    <a:pt x="2787" y="20084"/>
                  </a:lnTo>
                  <a:lnTo>
                    <a:pt x="3623" y="18947"/>
                  </a:lnTo>
                  <a:lnTo>
                    <a:pt x="4877" y="17053"/>
                  </a:lnTo>
                  <a:lnTo>
                    <a:pt x="5435" y="16295"/>
                  </a:lnTo>
                  <a:lnTo>
                    <a:pt x="6271" y="15537"/>
                  </a:lnTo>
                  <a:lnTo>
                    <a:pt x="6828" y="14779"/>
                  </a:lnTo>
                  <a:lnTo>
                    <a:pt x="7107" y="14400"/>
                  </a:lnTo>
                  <a:lnTo>
                    <a:pt x="7665" y="14021"/>
                  </a:lnTo>
                  <a:lnTo>
                    <a:pt x="7943" y="14400"/>
                  </a:lnTo>
                  <a:lnTo>
                    <a:pt x="7943" y="14779"/>
                  </a:lnTo>
                  <a:lnTo>
                    <a:pt x="7943" y="16295"/>
                  </a:lnTo>
                  <a:lnTo>
                    <a:pt x="7665" y="16674"/>
                  </a:lnTo>
                  <a:lnTo>
                    <a:pt x="7386" y="16674"/>
                  </a:lnTo>
                  <a:lnTo>
                    <a:pt x="6550" y="17053"/>
                  </a:lnTo>
                  <a:lnTo>
                    <a:pt x="5992" y="17811"/>
                  </a:lnTo>
                  <a:lnTo>
                    <a:pt x="5714" y="18189"/>
                  </a:lnTo>
                  <a:lnTo>
                    <a:pt x="5435" y="18568"/>
                  </a:lnTo>
                  <a:lnTo>
                    <a:pt x="6271" y="18189"/>
                  </a:lnTo>
                  <a:lnTo>
                    <a:pt x="7107" y="17811"/>
                  </a:lnTo>
                  <a:lnTo>
                    <a:pt x="8779" y="16674"/>
                  </a:lnTo>
                  <a:lnTo>
                    <a:pt x="8779" y="17053"/>
                  </a:lnTo>
                  <a:lnTo>
                    <a:pt x="9058" y="17432"/>
                  </a:lnTo>
                  <a:lnTo>
                    <a:pt x="9615" y="15158"/>
                  </a:lnTo>
                  <a:lnTo>
                    <a:pt x="10452" y="14021"/>
                  </a:lnTo>
                  <a:lnTo>
                    <a:pt x="11009" y="13263"/>
                  </a:lnTo>
                  <a:lnTo>
                    <a:pt x="10730" y="13263"/>
                  </a:lnTo>
                  <a:lnTo>
                    <a:pt x="10452" y="13263"/>
                  </a:lnTo>
                  <a:lnTo>
                    <a:pt x="10173" y="13263"/>
                  </a:lnTo>
                  <a:lnTo>
                    <a:pt x="10730" y="12884"/>
                  </a:lnTo>
                  <a:lnTo>
                    <a:pt x="11288" y="12505"/>
                  </a:lnTo>
                  <a:lnTo>
                    <a:pt x="11566" y="11747"/>
                  </a:lnTo>
                  <a:lnTo>
                    <a:pt x="12124" y="10611"/>
                  </a:lnTo>
                  <a:lnTo>
                    <a:pt x="12403" y="10989"/>
                  </a:lnTo>
                  <a:lnTo>
                    <a:pt x="12681" y="10989"/>
                  </a:lnTo>
                  <a:lnTo>
                    <a:pt x="12960" y="11368"/>
                  </a:lnTo>
                  <a:lnTo>
                    <a:pt x="13239" y="11368"/>
                  </a:lnTo>
                  <a:lnTo>
                    <a:pt x="13239" y="10989"/>
                  </a:lnTo>
                  <a:lnTo>
                    <a:pt x="13239" y="10611"/>
                  </a:lnTo>
                  <a:lnTo>
                    <a:pt x="13239" y="10232"/>
                  </a:lnTo>
                  <a:lnTo>
                    <a:pt x="13239" y="9853"/>
                  </a:lnTo>
                  <a:lnTo>
                    <a:pt x="13517" y="9474"/>
                  </a:lnTo>
                  <a:lnTo>
                    <a:pt x="13796" y="9474"/>
                  </a:lnTo>
                  <a:lnTo>
                    <a:pt x="14632" y="9853"/>
                  </a:lnTo>
                  <a:lnTo>
                    <a:pt x="15190" y="9853"/>
                  </a:lnTo>
                  <a:lnTo>
                    <a:pt x="15468" y="9853"/>
                  </a:lnTo>
                  <a:lnTo>
                    <a:pt x="15747" y="9095"/>
                  </a:lnTo>
                  <a:lnTo>
                    <a:pt x="15747" y="8337"/>
                  </a:lnTo>
                  <a:lnTo>
                    <a:pt x="15468" y="8337"/>
                  </a:lnTo>
                  <a:lnTo>
                    <a:pt x="14632" y="8337"/>
                  </a:lnTo>
                  <a:lnTo>
                    <a:pt x="14075" y="8716"/>
                  </a:lnTo>
                  <a:lnTo>
                    <a:pt x="14632" y="7958"/>
                  </a:lnTo>
                  <a:lnTo>
                    <a:pt x="15468" y="7579"/>
                  </a:lnTo>
                  <a:lnTo>
                    <a:pt x="16305" y="7579"/>
                  </a:lnTo>
                  <a:lnTo>
                    <a:pt x="16862" y="6821"/>
                  </a:lnTo>
                  <a:lnTo>
                    <a:pt x="16583" y="6821"/>
                  </a:lnTo>
                  <a:lnTo>
                    <a:pt x="16305" y="7200"/>
                  </a:lnTo>
                  <a:lnTo>
                    <a:pt x="15747" y="6821"/>
                  </a:lnTo>
                  <a:lnTo>
                    <a:pt x="16026" y="6442"/>
                  </a:lnTo>
                  <a:lnTo>
                    <a:pt x="16305" y="6063"/>
                  </a:lnTo>
                  <a:lnTo>
                    <a:pt x="17977" y="4926"/>
                  </a:lnTo>
                  <a:lnTo>
                    <a:pt x="18255" y="5305"/>
                  </a:lnTo>
                  <a:lnTo>
                    <a:pt x="18813" y="4926"/>
                  </a:lnTo>
                  <a:lnTo>
                    <a:pt x="19092" y="4547"/>
                  </a:lnTo>
                  <a:lnTo>
                    <a:pt x="19092" y="4168"/>
                  </a:lnTo>
                  <a:lnTo>
                    <a:pt x="18813" y="3789"/>
                  </a:lnTo>
                  <a:lnTo>
                    <a:pt x="18255" y="3789"/>
                  </a:lnTo>
                  <a:lnTo>
                    <a:pt x="17698" y="3411"/>
                  </a:lnTo>
                  <a:lnTo>
                    <a:pt x="18255" y="3032"/>
                  </a:lnTo>
                  <a:lnTo>
                    <a:pt x="18813" y="2653"/>
                  </a:lnTo>
                  <a:lnTo>
                    <a:pt x="19928" y="2653"/>
                  </a:lnTo>
                  <a:lnTo>
                    <a:pt x="20764" y="2274"/>
                  </a:lnTo>
                  <a:lnTo>
                    <a:pt x="21043" y="2274"/>
                  </a:lnTo>
                  <a:lnTo>
                    <a:pt x="21043" y="1895"/>
                  </a:lnTo>
                  <a:lnTo>
                    <a:pt x="21043" y="1516"/>
                  </a:lnTo>
                  <a:lnTo>
                    <a:pt x="20764" y="1137"/>
                  </a:lnTo>
                  <a:lnTo>
                    <a:pt x="19928" y="1137"/>
                  </a:lnTo>
                  <a:lnTo>
                    <a:pt x="19092" y="1137"/>
                  </a:lnTo>
                  <a:lnTo>
                    <a:pt x="18534" y="1516"/>
                  </a:lnTo>
                  <a:lnTo>
                    <a:pt x="17698" y="1895"/>
                  </a:lnTo>
                  <a:lnTo>
                    <a:pt x="16862" y="2274"/>
                  </a:lnTo>
                  <a:lnTo>
                    <a:pt x="16862" y="1895"/>
                  </a:lnTo>
                  <a:lnTo>
                    <a:pt x="18534" y="1137"/>
                  </a:lnTo>
                  <a:lnTo>
                    <a:pt x="20206" y="758"/>
                  </a:lnTo>
                  <a:lnTo>
                    <a:pt x="21043" y="758"/>
                  </a:lnTo>
                  <a:lnTo>
                    <a:pt x="21600" y="758"/>
                  </a:lnTo>
                  <a:lnTo>
                    <a:pt x="20485" y="379"/>
                  </a:lnTo>
                  <a:lnTo>
                    <a:pt x="19370" y="0"/>
                  </a:lnTo>
                  <a:lnTo>
                    <a:pt x="18534" y="379"/>
                  </a:lnTo>
                  <a:lnTo>
                    <a:pt x="17419" y="758"/>
                  </a:lnTo>
                  <a:lnTo>
                    <a:pt x="16305" y="1137"/>
                  </a:lnTo>
                  <a:lnTo>
                    <a:pt x="16026" y="1516"/>
                  </a:lnTo>
                  <a:lnTo>
                    <a:pt x="15747" y="1895"/>
                  </a:lnTo>
                  <a:lnTo>
                    <a:pt x="15468" y="2653"/>
                  </a:lnTo>
                  <a:lnTo>
                    <a:pt x="15190" y="3789"/>
                  </a:lnTo>
                  <a:lnTo>
                    <a:pt x="14354" y="4168"/>
                  </a:lnTo>
                  <a:lnTo>
                    <a:pt x="13796" y="4547"/>
                  </a:lnTo>
                  <a:lnTo>
                    <a:pt x="13796" y="4926"/>
                  </a:lnTo>
                  <a:lnTo>
                    <a:pt x="14075" y="5305"/>
                  </a:lnTo>
                  <a:lnTo>
                    <a:pt x="14632" y="4926"/>
                  </a:lnTo>
                  <a:lnTo>
                    <a:pt x="15190" y="4926"/>
                  </a:lnTo>
                  <a:lnTo>
                    <a:pt x="15468" y="4926"/>
                  </a:lnTo>
                  <a:lnTo>
                    <a:pt x="15468" y="5305"/>
                  </a:lnTo>
                  <a:lnTo>
                    <a:pt x="14911" y="5684"/>
                  </a:lnTo>
                  <a:lnTo>
                    <a:pt x="13796" y="6442"/>
                  </a:lnTo>
                  <a:lnTo>
                    <a:pt x="11845" y="7579"/>
                  </a:lnTo>
                  <a:lnTo>
                    <a:pt x="11288" y="8716"/>
                  </a:lnTo>
                  <a:lnTo>
                    <a:pt x="10730" y="9853"/>
                  </a:lnTo>
                  <a:lnTo>
                    <a:pt x="10173" y="10611"/>
                  </a:lnTo>
                  <a:lnTo>
                    <a:pt x="9058" y="11368"/>
                  </a:lnTo>
                  <a:lnTo>
                    <a:pt x="8501" y="11368"/>
                  </a:lnTo>
                  <a:lnTo>
                    <a:pt x="8222" y="11368"/>
                  </a:lnTo>
                  <a:lnTo>
                    <a:pt x="8222" y="11747"/>
                  </a:lnTo>
                  <a:lnTo>
                    <a:pt x="8222" y="12505"/>
                  </a:lnTo>
                  <a:lnTo>
                    <a:pt x="8222" y="12884"/>
                  </a:lnTo>
                  <a:lnTo>
                    <a:pt x="7943" y="13642"/>
                  </a:lnTo>
                  <a:lnTo>
                    <a:pt x="7665" y="13642"/>
                  </a:lnTo>
                  <a:lnTo>
                    <a:pt x="7386" y="13642"/>
                  </a:lnTo>
                  <a:lnTo>
                    <a:pt x="6828" y="13263"/>
                  </a:lnTo>
                  <a:lnTo>
                    <a:pt x="5714" y="12884"/>
                  </a:lnTo>
                  <a:lnTo>
                    <a:pt x="5156" y="12884"/>
                  </a:lnTo>
                  <a:lnTo>
                    <a:pt x="4877" y="12505"/>
                  </a:lnTo>
                  <a:lnTo>
                    <a:pt x="5156" y="12126"/>
                  </a:lnTo>
                  <a:lnTo>
                    <a:pt x="5435" y="12126"/>
                  </a:lnTo>
                  <a:lnTo>
                    <a:pt x="5714" y="11747"/>
                  </a:lnTo>
                  <a:lnTo>
                    <a:pt x="5435" y="10989"/>
                  </a:lnTo>
                  <a:lnTo>
                    <a:pt x="4877" y="10989"/>
                  </a:lnTo>
                  <a:lnTo>
                    <a:pt x="4599" y="11368"/>
                  </a:lnTo>
                  <a:lnTo>
                    <a:pt x="4320" y="12505"/>
                  </a:lnTo>
                  <a:lnTo>
                    <a:pt x="3902" y="14021"/>
                  </a:lnTo>
                  <a:lnTo>
                    <a:pt x="2787" y="15158"/>
                  </a:lnTo>
                  <a:lnTo>
                    <a:pt x="2230" y="15916"/>
                  </a:lnTo>
                  <a:lnTo>
                    <a:pt x="1672" y="16674"/>
                  </a:lnTo>
                  <a:close/>
                  <a:moveTo>
                    <a:pt x="1672" y="16674"/>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49" name="AutoShape 22"/>
            <p:cNvSpPr>
              <a:spLocks/>
            </p:cNvSpPr>
            <p:nvPr/>
          </p:nvSpPr>
          <p:spPr bwMode="auto">
            <a:xfrm>
              <a:off x="3818" y="2096"/>
              <a:ext cx="504" cy="352"/>
            </a:xfrm>
            <a:custGeom>
              <a:avLst/>
              <a:gdLst/>
              <a:ahLst/>
              <a:cxnLst/>
              <a:rect l="0" t="0" r="r" b="b"/>
              <a:pathLst>
                <a:path w="21600" h="21600">
                  <a:moveTo>
                    <a:pt x="2743" y="16691"/>
                  </a:moveTo>
                  <a:lnTo>
                    <a:pt x="2743" y="16691"/>
                  </a:lnTo>
                  <a:lnTo>
                    <a:pt x="2743" y="17673"/>
                  </a:lnTo>
                  <a:lnTo>
                    <a:pt x="4457" y="19636"/>
                  </a:lnTo>
                  <a:lnTo>
                    <a:pt x="5829" y="21600"/>
                  </a:lnTo>
                  <a:lnTo>
                    <a:pt x="7886" y="21600"/>
                  </a:lnTo>
                  <a:lnTo>
                    <a:pt x="12000" y="20618"/>
                  </a:lnTo>
                  <a:lnTo>
                    <a:pt x="16114" y="18655"/>
                  </a:lnTo>
                  <a:lnTo>
                    <a:pt x="16800" y="18655"/>
                  </a:lnTo>
                  <a:lnTo>
                    <a:pt x="17486" y="18655"/>
                  </a:lnTo>
                  <a:lnTo>
                    <a:pt x="18857" y="17673"/>
                  </a:lnTo>
                  <a:lnTo>
                    <a:pt x="19543" y="15709"/>
                  </a:lnTo>
                  <a:lnTo>
                    <a:pt x="20914" y="14727"/>
                  </a:lnTo>
                  <a:lnTo>
                    <a:pt x="21600" y="13745"/>
                  </a:lnTo>
                  <a:lnTo>
                    <a:pt x="21600" y="12764"/>
                  </a:lnTo>
                  <a:lnTo>
                    <a:pt x="21600" y="10800"/>
                  </a:lnTo>
                  <a:lnTo>
                    <a:pt x="20914" y="8836"/>
                  </a:lnTo>
                  <a:lnTo>
                    <a:pt x="20229" y="7855"/>
                  </a:lnTo>
                  <a:lnTo>
                    <a:pt x="18857" y="7855"/>
                  </a:lnTo>
                  <a:lnTo>
                    <a:pt x="16114" y="8836"/>
                  </a:lnTo>
                  <a:lnTo>
                    <a:pt x="14057" y="8836"/>
                  </a:lnTo>
                  <a:lnTo>
                    <a:pt x="13371" y="7855"/>
                  </a:lnTo>
                  <a:lnTo>
                    <a:pt x="12686" y="6873"/>
                  </a:lnTo>
                  <a:lnTo>
                    <a:pt x="12686" y="5891"/>
                  </a:lnTo>
                  <a:lnTo>
                    <a:pt x="12000" y="4909"/>
                  </a:lnTo>
                  <a:lnTo>
                    <a:pt x="12000" y="5891"/>
                  </a:lnTo>
                  <a:lnTo>
                    <a:pt x="11314" y="6873"/>
                  </a:lnTo>
                  <a:lnTo>
                    <a:pt x="10629" y="6873"/>
                  </a:lnTo>
                  <a:lnTo>
                    <a:pt x="9943" y="6873"/>
                  </a:lnTo>
                  <a:lnTo>
                    <a:pt x="8571" y="7855"/>
                  </a:lnTo>
                  <a:lnTo>
                    <a:pt x="8571" y="6873"/>
                  </a:lnTo>
                  <a:lnTo>
                    <a:pt x="7200" y="8836"/>
                  </a:lnTo>
                  <a:lnTo>
                    <a:pt x="7886" y="6873"/>
                  </a:lnTo>
                  <a:lnTo>
                    <a:pt x="8571" y="5891"/>
                  </a:lnTo>
                  <a:lnTo>
                    <a:pt x="8571" y="3927"/>
                  </a:lnTo>
                  <a:lnTo>
                    <a:pt x="8571" y="1964"/>
                  </a:lnTo>
                  <a:lnTo>
                    <a:pt x="7886" y="982"/>
                  </a:lnTo>
                  <a:lnTo>
                    <a:pt x="7200" y="0"/>
                  </a:lnTo>
                  <a:lnTo>
                    <a:pt x="5829" y="982"/>
                  </a:lnTo>
                  <a:lnTo>
                    <a:pt x="5143" y="1964"/>
                  </a:lnTo>
                  <a:lnTo>
                    <a:pt x="2743" y="4909"/>
                  </a:lnTo>
                  <a:lnTo>
                    <a:pt x="2057" y="4909"/>
                  </a:lnTo>
                  <a:lnTo>
                    <a:pt x="1371" y="3927"/>
                  </a:lnTo>
                  <a:lnTo>
                    <a:pt x="5829" y="6873"/>
                  </a:lnTo>
                  <a:lnTo>
                    <a:pt x="6514" y="6873"/>
                  </a:lnTo>
                  <a:lnTo>
                    <a:pt x="3771" y="7855"/>
                  </a:lnTo>
                  <a:lnTo>
                    <a:pt x="686" y="9818"/>
                  </a:lnTo>
                  <a:lnTo>
                    <a:pt x="0" y="10800"/>
                  </a:lnTo>
                  <a:lnTo>
                    <a:pt x="0" y="11782"/>
                  </a:lnTo>
                  <a:lnTo>
                    <a:pt x="686" y="13745"/>
                  </a:lnTo>
                  <a:lnTo>
                    <a:pt x="2743" y="16691"/>
                  </a:lnTo>
                  <a:close/>
                  <a:moveTo>
                    <a:pt x="2743" y="16691"/>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0" name="AutoShape 23"/>
            <p:cNvSpPr>
              <a:spLocks/>
            </p:cNvSpPr>
            <p:nvPr/>
          </p:nvSpPr>
          <p:spPr bwMode="auto">
            <a:xfrm>
              <a:off x="2689" y="936"/>
              <a:ext cx="280" cy="192"/>
            </a:xfrm>
            <a:custGeom>
              <a:avLst/>
              <a:gdLst/>
              <a:ahLst/>
              <a:cxnLst/>
              <a:rect l="0" t="0" r="r" b="b"/>
              <a:pathLst>
                <a:path w="21600" h="21600">
                  <a:moveTo>
                    <a:pt x="10491" y="5400"/>
                  </a:moveTo>
                  <a:lnTo>
                    <a:pt x="10491" y="5400"/>
                  </a:lnTo>
                  <a:lnTo>
                    <a:pt x="8023" y="5400"/>
                  </a:lnTo>
                  <a:lnTo>
                    <a:pt x="6789" y="3600"/>
                  </a:lnTo>
                  <a:lnTo>
                    <a:pt x="4937" y="5400"/>
                  </a:lnTo>
                  <a:lnTo>
                    <a:pt x="1234" y="12600"/>
                  </a:lnTo>
                  <a:lnTo>
                    <a:pt x="0" y="18000"/>
                  </a:lnTo>
                  <a:lnTo>
                    <a:pt x="0" y="19800"/>
                  </a:lnTo>
                  <a:lnTo>
                    <a:pt x="1234" y="21600"/>
                  </a:lnTo>
                  <a:lnTo>
                    <a:pt x="2469" y="21600"/>
                  </a:lnTo>
                  <a:lnTo>
                    <a:pt x="3703" y="19800"/>
                  </a:lnTo>
                  <a:lnTo>
                    <a:pt x="4937" y="16200"/>
                  </a:lnTo>
                  <a:lnTo>
                    <a:pt x="12960" y="9000"/>
                  </a:lnTo>
                  <a:lnTo>
                    <a:pt x="16663" y="3600"/>
                  </a:lnTo>
                  <a:lnTo>
                    <a:pt x="21600" y="0"/>
                  </a:lnTo>
                  <a:lnTo>
                    <a:pt x="20366" y="0"/>
                  </a:lnTo>
                  <a:lnTo>
                    <a:pt x="10491" y="5400"/>
                  </a:lnTo>
                  <a:close/>
                  <a:moveTo>
                    <a:pt x="10491" y="540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1" name="AutoShape 24"/>
            <p:cNvSpPr>
              <a:spLocks/>
            </p:cNvSpPr>
            <p:nvPr/>
          </p:nvSpPr>
          <p:spPr bwMode="auto">
            <a:xfrm>
              <a:off x="5579" y="3528"/>
              <a:ext cx="112" cy="96"/>
            </a:xfrm>
            <a:custGeom>
              <a:avLst/>
              <a:gdLst/>
              <a:ahLst/>
              <a:cxnLst/>
              <a:rect l="0" t="0" r="r" b="b"/>
              <a:pathLst>
                <a:path w="21600" h="21600">
                  <a:moveTo>
                    <a:pt x="6171" y="7200"/>
                  </a:moveTo>
                  <a:lnTo>
                    <a:pt x="6171" y="7200"/>
                  </a:lnTo>
                  <a:lnTo>
                    <a:pt x="0" y="7200"/>
                  </a:lnTo>
                  <a:lnTo>
                    <a:pt x="0" y="18000"/>
                  </a:lnTo>
                  <a:lnTo>
                    <a:pt x="0" y="21600"/>
                  </a:lnTo>
                  <a:lnTo>
                    <a:pt x="3086" y="21600"/>
                  </a:lnTo>
                  <a:lnTo>
                    <a:pt x="9257" y="18000"/>
                  </a:lnTo>
                  <a:lnTo>
                    <a:pt x="15429" y="10800"/>
                  </a:lnTo>
                  <a:lnTo>
                    <a:pt x="21600" y="0"/>
                  </a:lnTo>
                  <a:lnTo>
                    <a:pt x="6171" y="7200"/>
                  </a:lnTo>
                  <a:close/>
                  <a:moveTo>
                    <a:pt x="6171" y="720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2" name="AutoShape 25"/>
            <p:cNvSpPr>
              <a:spLocks/>
            </p:cNvSpPr>
            <p:nvPr/>
          </p:nvSpPr>
          <p:spPr bwMode="auto">
            <a:xfrm>
              <a:off x="4354" y="3448"/>
              <a:ext cx="48" cy="64"/>
            </a:xfrm>
            <a:custGeom>
              <a:avLst/>
              <a:gdLst/>
              <a:ahLst/>
              <a:cxnLst/>
              <a:rect l="0" t="0" r="r" b="b"/>
              <a:pathLst>
                <a:path w="21600" h="21600">
                  <a:moveTo>
                    <a:pt x="21600" y="5400"/>
                  </a:moveTo>
                  <a:lnTo>
                    <a:pt x="21600" y="5400"/>
                  </a:lnTo>
                  <a:lnTo>
                    <a:pt x="14400" y="0"/>
                  </a:lnTo>
                  <a:lnTo>
                    <a:pt x="0" y="21600"/>
                  </a:lnTo>
                  <a:lnTo>
                    <a:pt x="7200" y="16200"/>
                  </a:lnTo>
                  <a:lnTo>
                    <a:pt x="21600" y="5400"/>
                  </a:lnTo>
                  <a:close/>
                  <a:moveTo>
                    <a:pt x="21600" y="540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3" name="AutoShape 26"/>
            <p:cNvSpPr>
              <a:spLocks/>
            </p:cNvSpPr>
            <p:nvPr/>
          </p:nvSpPr>
          <p:spPr bwMode="auto">
            <a:xfrm>
              <a:off x="4274" y="3144"/>
              <a:ext cx="561" cy="1016"/>
            </a:xfrm>
            <a:custGeom>
              <a:avLst/>
              <a:gdLst/>
              <a:ahLst/>
              <a:cxnLst/>
              <a:rect l="0" t="0" r="r" b="b"/>
              <a:pathLst>
                <a:path w="21600" h="21600">
                  <a:moveTo>
                    <a:pt x="1851" y="21260"/>
                  </a:moveTo>
                  <a:lnTo>
                    <a:pt x="1851" y="21260"/>
                  </a:lnTo>
                  <a:lnTo>
                    <a:pt x="2469" y="21600"/>
                  </a:lnTo>
                  <a:lnTo>
                    <a:pt x="3703" y="21600"/>
                  </a:lnTo>
                  <a:lnTo>
                    <a:pt x="3703" y="21260"/>
                  </a:lnTo>
                  <a:lnTo>
                    <a:pt x="4320" y="20920"/>
                  </a:lnTo>
                  <a:lnTo>
                    <a:pt x="4320" y="20580"/>
                  </a:lnTo>
                  <a:lnTo>
                    <a:pt x="4937" y="20580"/>
                  </a:lnTo>
                  <a:lnTo>
                    <a:pt x="6171" y="20920"/>
                  </a:lnTo>
                  <a:lnTo>
                    <a:pt x="6789" y="21260"/>
                  </a:lnTo>
                  <a:lnTo>
                    <a:pt x="7406" y="21260"/>
                  </a:lnTo>
                  <a:lnTo>
                    <a:pt x="9257" y="20920"/>
                  </a:lnTo>
                  <a:lnTo>
                    <a:pt x="11109" y="20580"/>
                  </a:lnTo>
                  <a:lnTo>
                    <a:pt x="12960" y="20580"/>
                  </a:lnTo>
                  <a:lnTo>
                    <a:pt x="15429" y="20920"/>
                  </a:lnTo>
                  <a:lnTo>
                    <a:pt x="15429" y="21260"/>
                  </a:lnTo>
                  <a:lnTo>
                    <a:pt x="16046" y="21260"/>
                  </a:lnTo>
                  <a:lnTo>
                    <a:pt x="16663" y="20239"/>
                  </a:lnTo>
                  <a:lnTo>
                    <a:pt x="16663" y="19219"/>
                  </a:lnTo>
                  <a:lnTo>
                    <a:pt x="18514" y="18539"/>
                  </a:lnTo>
                  <a:lnTo>
                    <a:pt x="19749" y="18539"/>
                  </a:lnTo>
                  <a:lnTo>
                    <a:pt x="20983" y="18198"/>
                  </a:lnTo>
                  <a:lnTo>
                    <a:pt x="21600" y="16838"/>
                  </a:lnTo>
                  <a:lnTo>
                    <a:pt x="21600" y="15987"/>
                  </a:lnTo>
                  <a:lnTo>
                    <a:pt x="20983" y="15647"/>
                  </a:lnTo>
                  <a:lnTo>
                    <a:pt x="19749" y="15647"/>
                  </a:lnTo>
                  <a:lnTo>
                    <a:pt x="18514" y="15307"/>
                  </a:lnTo>
                  <a:lnTo>
                    <a:pt x="17897" y="14287"/>
                  </a:lnTo>
                  <a:lnTo>
                    <a:pt x="17897" y="12926"/>
                  </a:lnTo>
                  <a:lnTo>
                    <a:pt x="16663" y="11225"/>
                  </a:lnTo>
                  <a:lnTo>
                    <a:pt x="14811" y="8504"/>
                  </a:lnTo>
                  <a:lnTo>
                    <a:pt x="14811" y="8164"/>
                  </a:lnTo>
                  <a:lnTo>
                    <a:pt x="11109" y="6803"/>
                  </a:lnTo>
                  <a:lnTo>
                    <a:pt x="10491" y="6803"/>
                  </a:lnTo>
                  <a:lnTo>
                    <a:pt x="9874" y="6463"/>
                  </a:lnTo>
                  <a:lnTo>
                    <a:pt x="9874" y="6123"/>
                  </a:lnTo>
                  <a:lnTo>
                    <a:pt x="11109" y="5783"/>
                  </a:lnTo>
                  <a:lnTo>
                    <a:pt x="13577" y="5443"/>
                  </a:lnTo>
                  <a:lnTo>
                    <a:pt x="15429" y="5102"/>
                  </a:lnTo>
                  <a:lnTo>
                    <a:pt x="16663" y="4762"/>
                  </a:lnTo>
                  <a:lnTo>
                    <a:pt x="16663" y="4082"/>
                  </a:lnTo>
                  <a:lnTo>
                    <a:pt x="16046" y="3402"/>
                  </a:lnTo>
                  <a:lnTo>
                    <a:pt x="14811" y="3061"/>
                  </a:lnTo>
                  <a:lnTo>
                    <a:pt x="13577" y="3061"/>
                  </a:lnTo>
                  <a:lnTo>
                    <a:pt x="11726" y="3061"/>
                  </a:lnTo>
                  <a:lnTo>
                    <a:pt x="9874" y="2721"/>
                  </a:lnTo>
                  <a:lnTo>
                    <a:pt x="9257" y="2721"/>
                  </a:lnTo>
                  <a:lnTo>
                    <a:pt x="9874" y="2381"/>
                  </a:lnTo>
                  <a:lnTo>
                    <a:pt x="11109" y="2041"/>
                  </a:lnTo>
                  <a:lnTo>
                    <a:pt x="12960" y="1701"/>
                  </a:lnTo>
                  <a:lnTo>
                    <a:pt x="13577" y="1361"/>
                  </a:lnTo>
                  <a:lnTo>
                    <a:pt x="13577" y="1020"/>
                  </a:lnTo>
                  <a:lnTo>
                    <a:pt x="12960" y="340"/>
                  </a:lnTo>
                  <a:lnTo>
                    <a:pt x="11726" y="340"/>
                  </a:lnTo>
                  <a:lnTo>
                    <a:pt x="9257" y="0"/>
                  </a:lnTo>
                  <a:lnTo>
                    <a:pt x="9257" y="680"/>
                  </a:lnTo>
                  <a:lnTo>
                    <a:pt x="8023" y="1701"/>
                  </a:lnTo>
                  <a:lnTo>
                    <a:pt x="7406" y="1701"/>
                  </a:lnTo>
                  <a:lnTo>
                    <a:pt x="6789" y="1361"/>
                  </a:lnTo>
                  <a:lnTo>
                    <a:pt x="6171" y="1701"/>
                  </a:lnTo>
                  <a:lnTo>
                    <a:pt x="6171" y="2041"/>
                  </a:lnTo>
                  <a:lnTo>
                    <a:pt x="6789" y="2721"/>
                  </a:lnTo>
                  <a:lnTo>
                    <a:pt x="6171" y="3402"/>
                  </a:lnTo>
                  <a:lnTo>
                    <a:pt x="5554" y="4082"/>
                  </a:lnTo>
                  <a:lnTo>
                    <a:pt x="4937" y="4422"/>
                  </a:lnTo>
                  <a:lnTo>
                    <a:pt x="4937" y="5102"/>
                  </a:lnTo>
                  <a:lnTo>
                    <a:pt x="6171" y="4762"/>
                  </a:lnTo>
                  <a:lnTo>
                    <a:pt x="6789" y="4422"/>
                  </a:lnTo>
                  <a:lnTo>
                    <a:pt x="6171" y="5102"/>
                  </a:lnTo>
                  <a:lnTo>
                    <a:pt x="5554" y="5443"/>
                  </a:lnTo>
                  <a:lnTo>
                    <a:pt x="4320" y="6123"/>
                  </a:lnTo>
                  <a:lnTo>
                    <a:pt x="4320" y="6463"/>
                  </a:lnTo>
                  <a:lnTo>
                    <a:pt x="4937" y="6123"/>
                  </a:lnTo>
                  <a:lnTo>
                    <a:pt x="5554" y="5783"/>
                  </a:lnTo>
                  <a:lnTo>
                    <a:pt x="6171" y="5443"/>
                  </a:lnTo>
                  <a:lnTo>
                    <a:pt x="6789" y="5783"/>
                  </a:lnTo>
                  <a:lnTo>
                    <a:pt x="6789" y="6123"/>
                  </a:lnTo>
                  <a:lnTo>
                    <a:pt x="6789" y="6803"/>
                  </a:lnTo>
                  <a:lnTo>
                    <a:pt x="6789" y="7824"/>
                  </a:lnTo>
                  <a:lnTo>
                    <a:pt x="7406" y="9524"/>
                  </a:lnTo>
                  <a:lnTo>
                    <a:pt x="8640" y="12926"/>
                  </a:lnTo>
                  <a:lnTo>
                    <a:pt x="9257" y="13266"/>
                  </a:lnTo>
                  <a:lnTo>
                    <a:pt x="9257" y="13606"/>
                  </a:lnTo>
                  <a:lnTo>
                    <a:pt x="8023" y="13606"/>
                  </a:lnTo>
                  <a:lnTo>
                    <a:pt x="6171" y="13266"/>
                  </a:lnTo>
                  <a:lnTo>
                    <a:pt x="4320" y="13606"/>
                  </a:lnTo>
                  <a:lnTo>
                    <a:pt x="3703" y="13946"/>
                  </a:lnTo>
                  <a:lnTo>
                    <a:pt x="3086" y="14287"/>
                  </a:lnTo>
                  <a:lnTo>
                    <a:pt x="3086" y="14967"/>
                  </a:lnTo>
                  <a:lnTo>
                    <a:pt x="3703" y="14967"/>
                  </a:lnTo>
                  <a:lnTo>
                    <a:pt x="4937" y="15307"/>
                  </a:lnTo>
                  <a:lnTo>
                    <a:pt x="4937" y="15647"/>
                  </a:lnTo>
                  <a:lnTo>
                    <a:pt x="3703" y="15987"/>
                  </a:lnTo>
                  <a:lnTo>
                    <a:pt x="1851" y="16498"/>
                  </a:lnTo>
                  <a:lnTo>
                    <a:pt x="617" y="16498"/>
                  </a:lnTo>
                  <a:lnTo>
                    <a:pt x="0" y="16838"/>
                  </a:lnTo>
                  <a:lnTo>
                    <a:pt x="617" y="17178"/>
                  </a:lnTo>
                  <a:lnTo>
                    <a:pt x="1234" y="17518"/>
                  </a:lnTo>
                  <a:lnTo>
                    <a:pt x="3086" y="17858"/>
                  </a:lnTo>
                  <a:lnTo>
                    <a:pt x="4320" y="18539"/>
                  </a:lnTo>
                  <a:lnTo>
                    <a:pt x="5554" y="18879"/>
                  </a:lnTo>
                  <a:lnTo>
                    <a:pt x="6789" y="18539"/>
                  </a:lnTo>
                  <a:lnTo>
                    <a:pt x="7406" y="18198"/>
                  </a:lnTo>
                  <a:lnTo>
                    <a:pt x="8023" y="17858"/>
                  </a:lnTo>
                  <a:lnTo>
                    <a:pt x="8640" y="17858"/>
                  </a:lnTo>
                  <a:lnTo>
                    <a:pt x="8640" y="18539"/>
                  </a:lnTo>
                  <a:lnTo>
                    <a:pt x="8023" y="18879"/>
                  </a:lnTo>
                  <a:lnTo>
                    <a:pt x="6171" y="19219"/>
                  </a:lnTo>
                  <a:lnTo>
                    <a:pt x="4320" y="19219"/>
                  </a:lnTo>
                  <a:lnTo>
                    <a:pt x="3703" y="18879"/>
                  </a:lnTo>
                  <a:lnTo>
                    <a:pt x="3086" y="19219"/>
                  </a:lnTo>
                  <a:lnTo>
                    <a:pt x="0" y="19559"/>
                  </a:lnTo>
                  <a:lnTo>
                    <a:pt x="0" y="19899"/>
                  </a:lnTo>
                  <a:lnTo>
                    <a:pt x="0" y="20239"/>
                  </a:lnTo>
                  <a:lnTo>
                    <a:pt x="617" y="20580"/>
                  </a:lnTo>
                  <a:lnTo>
                    <a:pt x="1851" y="21260"/>
                  </a:lnTo>
                  <a:close/>
                  <a:moveTo>
                    <a:pt x="1851" y="2126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4" name="AutoShape 27"/>
            <p:cNvSpPr>
              <a:spLocks/>
            </p:cNvSpPr>
            <p:nvPr/>
          </p:nvSpPr>
          <p:spPr bwMode="auto">
            <a:xfrm>
              <a:off x="3906" y="3512"/>
              <a:ext cx="432" cy="368"/>
            </a:xfrm>
            <a:custGeom>
              <a:avLst/>
              <a:gdLst/>
              <a:ahLst/>
              <a:cxnLst/>
              <a:rect l="0" t="0" r="r" b="b"/>
              <a:pathLst>
                <a:path w="21600" h="21600">
                  <a:moveTo>
                    <a:pt x="13600" y="21600"/>
                  </a:moveTo>
                  <a:lnTo>
                    <a:pt x="13600" y="21600"/>
                  </a:lnTo>
                  <a:lnTo>
                    <a:pt x="14400" y="21600"/>
                  </a:lnTo>
                  <a:lnTo>
                    <a:pt x="15200" y="21600"/>
                  </a:lnTo>
                  <a:lnTo>
                    <a:pt x="17600" y="16904"/>
                  </a:lnTo>
                  <a:lnTo>
                    <a:pt x="18400" y="12209"/>
                  </a:lnTo>
                  <a:lnTo>
                    <a:pt x="18400" y="10330"/>
                  </a:lnTo>
                  <a:lnTo>
                    <a:pt x="18400" y="9391"/>
                  </a:lnTo>
                  <a:lnTo>
                    <a:pt x="19200" y="8452"/>
                  </a:lnTo>
                  <a:lnTo>
                    <a:pt x="20000" y="6574"/>
                  </a:lnTo>
                  <a:lnTo>
                    <a:pt x="21600" y="4696"/>
                  </a:lnTo>
                  <a:lnTo>
                    <a:pt x="21600" y="3757"/>
                  </a:lnTo>
                  <a:lnTo>
                    <a:pt x="21600" y="1878"/>
                  </a:lnTo>
                  <a:lnTo>
                    <a:pt x="20000" y="0"/>
                  </a:lnTo>
                  <a:lnTo>
                    <a:pt x="19200" y="0"/>
                  </a:lnTo>
                  <a:lnTo>
                    <a:pt x="17600" y="0"/>
                  </a:lnTo>
                  <a:lnTo>
                    <a:pt x="14400" y="2817"/>
                  </a:lnTo>
                  <a:lnTo>
                    <a:pt x="11200" y="5635"/>
                  </a:lnTo>
                  <a:lnTo>
                    <a:pt x="9600" y="5635"/>
                  </a:lnTo>
                  <a:lnTo>
                    <a:pt x="8000" y="3757"/>
                  </a:lnTo>
                  <a:lnTo>
                    <a:pt x="6400" y="3757"/>
                  </a:lnTo>
                  <a:lnTo>
                    <a:pt x="5600" y="4696"/>
                  </a:lnTo>
                  <a:lnTo>
                    <a:pt x="2400" y="11270"/>
                  </a:lnTo>
                  <a:lnTo>
                    <a:pt x="4000" y="9391"/>
                  </a:lnTo>
                  <a:lnTo>
                    <a:pt x="5600" y="8452"/>
                  </a:lnTo>
                  <a:lnTo>
                    <a:pt x="7200" y="7513"/>
                  </a:lnTo>
                  <a:lnTo>
                    <a:pt x="8000" y="8452"/>
                  </a:lnTo>
                  <a:lnTo>
                    <a:pt x="8000" y="12209"/>
                  </a:lnTo>
                  <a:lnTo>
                    <a:pt x="7200" y="13148"/>
                  </a:lnTo>
                  <a:lnTo>
                    <a:pt x="5600" y="14087"/>
                  </a:lnTo>
                  <a:lnTo>
                    <a:pt x="4000" y="15026"/>
                  </a:lnTo>
                  <a:lnTo>
                    <a:pt x="3200" y="15965"/>
                  </a:lnTo>
                  <a:lnTo>
                    <a:pt x="3200" y="16904"/>
                  </a:lnTo>
                  <a:lnTo>
                    <a:pt x="4800" y="15965"/>
                  </a:lnTo>
                  <a:lnTo>
                    <a:pt x="6400" y="15965"/>
                  </a:lnTo>
                  <a:lnTo>
                    <a:pt x="7200" y="15965"/>
                  </a:lnTo>
                  <a:lnTo>
                    <a:pt x="7200" y="16904"/>
                  </a:lnTo>
                  <a:lnTo>
                    <a:pt x="5600" y="17843"/>
                  </a:lnTo>
                  <a:lnTo>
                    <a:pt x="3200" y="18783"/>
                  </a:lnTo>
                  <a:lnTo>
                    <a:pt x="0" y="17843"/>
                  </a:lnTo>
                  <a:lnTo>
                    <a:pt x="13600" y="21600"/>
                  </a:lnTo>
                  <a:close/>
                  <a:moveTo>
                    <a:pt x="13600" y="2160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5" name="AutoShape 28"/>
            <p:cNvSpPr>
              <a:spLocks/>
            </p:cNvSpPr>
            <p:nvPr/>
          </p:nvSpPr>
          <p:spPr bwMode="auto">
            <a:xfrm>
              <a:off x="1448" y="2984"/>
              <a:ext cx="16" cy="48"/>
            </a:xfrm>
            <a:custGeom>
              <a:avLst/>
              <a:gdLst/>
              <a:ahLst/>
              <a:cxnLst/>
              <a:rect l="0" t="0" r="r" b="b"/>
              <a:pathLst>
                <a:path w="21600" h="21600">
                  <a:moveTo>
                    <a:pt x="21600" y="0"/>
                  </a:moveTo>
                  <a:lnTo>
                    <a:pt x="21600" y="0"/>
                  </a:lnTo>
                  <a:lnTo>
                    <a:pt x="0" y="14400"/>
                  </a:lnTo>
                  <a:lnTo>
                    <a:pt x="0" y="21600"/>
                  </a:lnTo>
                  <a:lnTo>
                    <a:pt x="21600" y="0"/>
                  </a:lnTo>
                  <a:close/>
                  <a:moveTo>
                    <a:pt x="21600" y="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6" name="AutoShape 29"/>
            <p:cNvSpPr>
              <a:spLocks/>
            </p:cNvSpPr>
            <p:nvPr/>
          </p:nvSpPr>
          <p:spPr bwMode="auto">
            <a:xfrm>
              <a:off x="1368" y="2608"/>
              <a:ext cx="361" cy="424"/>
            </a:xfrm>
            <a:custGeom>
              <a:avLst/>
              <a:gdLst/>
              <a:ahLst/>
              <a:cxnLst/>
              <a:rect l="0" t="0" r="r" b="b"/>
              <a:pathLst>
                <a:path w="21600" h="21600">
                  <a:moveTo>
                    <a:pt x="19680" y="0"/>
                  </a:moveTo>
                  <a:lnTo>
                    <a:pt x="19680" y="0"/>
                  </a:lnTo>
                  <a:lnTo>
                    <a:pt x="17760" y="815"/>
                  </a:lnTo>
                  <a:lnTo>
                    <a:pt x="15360" y="1630"/>
                  </a:lnTo>
                  <a:lnTo>
                    <a:pt x="4800" y="7336"/>
                  </a:lnTo>
                  <a:lnTo>
                    <a:pt x="4800" y="6521"/>
                  </a:lnTo>
                  <a:lnTo>
                    <a:pt x="3840" y="6521"/>
                  </a:lnTo>
                  <a:lnTo>
                    <a:pt x="3840" y="7336"/>
                  </a:lnTo>
                  <a:lnTo>
                    <a:pt x="4800" y="8151"/>
                  </a:lnTo>
                  <a:lnTo>
                    <a:pt x="2880" y="10189"/>
                  </a:lnTo>
                  <a:lnTo>
                    <a:pt x="960" y="11819"/>
                  </a:lnTo>
                  <a:lnTo>
                    <a:pt x="0" y="13449"/>
                  </a:lnTo>
                  <a:lnTo>
                    <a:pt x="1920" y="15894"/>
                  </a:lnTo>
                  <a:lnTo>
                    <a:pt x="2880" y="15894"/>
                  </a:lnTo>
                  <a:lnTo>
                    <a:pt x="3840" y="15894"/>
                  </a:lnTo>
                  <a:lnTo>
                    <a:pt x="4800" y="15894"/>
                  </a:lnTo>
                  <a:lnTo>
                    <a:pt x="3840" y="17525"/>
                  </a:lnTo>
                  <a:lnTo>
                    <a:pt x="1920" y="18340"/>
                  </a:lnTo>
                  <a:lnTo>
                    <a:pt x="0" y="19970"/>
                  </a:lnTo>
                  <a:lnTo>
                    <a:pt x="0" y="20785"/>
                  </a:lnTo>
                  <a:lnTo>
                    <a:pt x="0" y="21600"/>
                  </a:lnTo>
                  <a:lnTo>
                    <a:pt x="1920" y="21600"/>
                  </a:lnTo>
                  <a:lnTo>
                    <a:pt x="3840" y="20785"/>
                  </a:lnTo>
                  <a:lnTo>
                    <a:pt x="4800" y="20785"/>
                  </a:lnTo>
                  <a:lnTo>
                    <a:pt x="3840" y="18340"/>
                  </a:lnTo>
                  <a:lnTo>
                    <a:pt x="4800" y="17525"/>
                  </a:lnTo>
                  <a:lnTo>
                    <a:pt x="5760" y="16709"/>
                  </a:lnTo>
                  <a:lnTo>
                    <a:pt x="6720" y="17525"/>
                  </a:lnTo>
                  <a:lnTo>
                    <a:pt x="8640" y="19155"/>
                  </a:lnTo>
                  <a:lnTo>
                    <a:pt x="9600" y="19155"/>
                  </a:lnTo>
                  <a:lnTo>
                    <a:pt x="10560" y="19155"/>
                  </a:lnTo>
                  <a:lnTo>
                    <a:pt x="10560" y="18340"/>
                  </a:lnTo>
                  <a:lnTo>
                    <a:pt x="9600" y="18340"/>
                  </a:lnTo>
                  <a:lnTo>
                    <a:pt x="8640" y="17525"/>
                  </a:lnTo>
                  <a:lnTo>
                    <a:pt x="10560" y="16709"/>
                  </a:lnTo>
                  <a:lnTo>
                    <a:pt x="9600" y="15894"/>
                  </a:lnTo>
                  <a:lnTo>
                    <a:pt x="11520" y="15079"/>
                  </a:lnTo>
                  <a:lnTo>
                    <a:pt x="12480" y="15079"/>
                  </a:lnTo>
                  <a:lnTo>
                    <a:pt x="13440" y="14264"/>
                  </a:lnTo>
                  <a:lnTo>
                    <a:pt x="12480" y="13449"/>
                  </a:lnTo>
                  <a:lnTo>
                    <a:pt x="11520" y="13449"/>
                  </a:lnTo>
                  <a:lnTo>
                    <a:pt x="10560" y="12634"/>
                  </a:lnTo>
                  <a:lnTo>
                    <a:pt x="9600" y="11819"/>
                  </a:lnTo>
                  <a:lnTo>
                    <a:pt x="9600" y="9374"/>
                  </a:lnTo>
                  <a:lnTo>
                    <a:pt x="10560" y="6521"/>
                  </a:lnTo>
                  <a:lnTo>
                    <a:pt x="21600" y="0"/>
                  </a:lnTo>
                  <a:lnTo>
                    <a:pt x="20640" y="0"/>
                  </a:lnTo>
                  <a:lnTo>
                    <a:pt x="19680" y="0"/>
                  </a:lnTo>
                  <a:close/>
                  <a:moveTo>
                    <a:pt x="19680" y="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7" name="AutoShape 30"/>
            <p:cNvSpPr>
              <a:spLocks/>
            </p:cNvSpPr>
            <p:nvPr/>
          </p:nvSpPr>
          <p:spPr bwMode="auto">
            <a:xfrm>
              <a:off x="1384" y="3016"/>
              <a:ext cx="128" cy="128"/>
            </a:xfrm>
            <a:custGeom>
              <a:avLst/>
              <a:gdLst/>
              <a:ahLst/>
              <a:cxnLst/>
              <a:rect l="0" t="0" r="r" b="b"/>
              <a:pathLst>
                <a:path w="21600" h="21600">
                  <a:moveTo>
                    <a:pt x="0" y="16200"/>
                  </a:moveTo>
                  <a:lnTo>
                    <a:pt x="0" y="16200"/>
                  </a:lnTo>
                  <a:lnTo>
                    <a:pt x="0" y="18900"/>
                  </a:lnTo>
                  <a:lnTo>
                    <a:pt x="2700" y="21600"/>
                  </a:lnTo>
                  <a:lnTo>
                    <a:pt x="8100" y="16200"/>
                  </a:lnTo>
                  <a:lnTo>
                    <a:pt x="10800" y="8100"/>
                  </a:lnTo>
                  <a:lnTo>
                    <a:pt x="13500" y="5400"/>
                  </a:lnTo>
                  <a:lnTo>
                    <a:pt x="18900" y="2700"/>
                  </a:lnTo>
                  <a:lnTo>
                    <a:pt x="21600" y="2700"/>
                  </a:lnTo>
                  <a:lnTo>
                    <a:pt x="21600" y="0"/>
                  </a:lnTo>
                  <a:lnTo>
                    <a:pt x="18900" y="0"/>
                  </a:lnTo>
                  <a:lnTo>
                    <a:pt x="16200" y="2700"/>
                  </a:lnTo>
                  <a:lnTo>
                    <a:pt x="13500" y="5400"/>
                  </a:lnTo>
                  <a:lnTo>
                    <a:pt x="10800" y="5400"/>
                  </a:lnTo>
                  <a:lnTo>
                    <a:pt x="10800" y="2700"/>
                  </a:lnTo>
                  <a:lnTo>
                    <a:pt x="8100" y="10800"/>
                  </a:lnTo>
                  <a:lnTo>
                    <a:pt x="0" y="16200"/>
                  </a:lnTo>
                  <a:close/>
                  <a:moveTo>
                    <a:pt x="0" y="1620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8" name="AutoShape 31"/>
            <p:cNvSpPr>
              <a:spLocks/>
            </p:cNvSpPr>
            <p:nvPr/>
          </p:nvSpPr>
          <p:spPr bwMode="auto">
            <a:xfrm>
              <a:off x="1208" y="2840"/>
              <a:ext cx="80" cy="96"/>
            </a:xfrm>
            <a:custGeom>
              <a:avLst/>
              <a:gdLst/>
              <a:ahLst/>
              <a:cxnLst/>
              <a:rect l="0" t="0" r="r" b="b"/>
              <a:pathLst>
                <a:path w="21600" h="21600">
                  <a:moveTo>
                    <a:pt x="0" y="14400"/>
                  </a:moveTo>
                  <a:lnTo>
                    <a:pt x="0" y="14400"/>
                  </a:lnTo>
                  <a:lnTo>
                    <a:pt x="0" y="18000"/>
                  </a:lnTo>
                  <a:lnTo>
                    <a:pt x="8640" y="21600"/>
                  </a:lnTo>
                  <a:lnTo>
                    <a:pt x="17280" y="10800"/>
                  </a:lnTo>
                  <a:lnTo>
                    <a:pt x="21600" y="0"/>
                  </a:lnTo>
                  <a:lnTo>
                    <a:pt x="8640" y="7200"/>
                  </a:lnTo>
                  <a:lnTo>
                    <a:pt x="0" y="14400"/>
                  </a:lnTo>
                  <a:close/>
                  <a:moveTo>
                    <a:pt x="0" y="1440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59" name="AutoShape 32"/>
            <p:cNvSpPr>
              <a:spLocks/>
            </p:cNvSpPr>
            <p:nvPr/>
          </p:nvSpPr>
          <p:spPr bwMode="auto">
            <a:xfrm>
              <a:off x="5339" y="5240"/>
              <a:ext cx="80" cy="128"/>
            </a:xfrm>
            <a:custGeom>
              <a:avLst/>
              <a:gdLst/>
              <a:ahLst/>
              <a:cxnLst/>
              <a:rect l="0" t="0" r="r" b="b"/>
              <a:pathLst>
                <a:path w="21600" h="21600">
                  <a:moveTo>
                    <a:pt x="4320" y="21600"/>
                  </a:moveTo>
                  <a:lnTo>
                    <a:pt x="4320" y="21600"/>
                  </a:lnTo>
                  <a:lnTo>
                    <a:pt x="12960" y="13500"/>
                  </a:lnTo>
                  <a:lnTo>
                    <a:pt x="21600" y="0"/>
                  </a:lnTo>
                  <a:lnTo>
                    <a:pt x="8640" y="2700"/>
                  </a:lnTo>
                  <a:lnTo>
                    <a:pt x="0" y="8100"/>
                  </a:lnTo>
                  <a:lnTo>
                    <a:pt x="0" y="16200"/>
                  </a:lnTo>
                  <a:lnTo>
                    <a:pt x="0" y="21600"/>
                  </a:lnTo>
                  <a:lnTo>
                    <a:pt x="4320" y="21600"/>
                  </a:lnTo>
                  <a:close/>
                  <a:moveTo>
                    <a:pt x="4320" y="2160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0" name="AutoShape 33"/>
            <p:cNvSpPr>
              <a:spLocks/>
            </p:cNvSpPr>
            <p:nvPr/>
          </p:nvSpPr>
          <p:spPr bwMode="auto">
            <a:xfrm>
              <a:off x="5307" y="5432"/>
              <a:ext cx="160" cy="321"/>
            </a:xfrm>
            <a:custGeom>
              <a:avLst/>
              <a:gdLst/>
              <a:ahLst/>
              <a:cxnLst/>
              <a:rect l="0" t="0" r="r" b="b"/>
              <a:pathLst>
                <a:path w="21600" h="21600">
                  <a:moveTo>
                    <a:pt x="0" y="19440"/>
                  </a:moveTo>
                  <a:lnTo>
                    <a:pt x="0" y="19440"/>
                  </a:lnTo>
                  <a:lnTo>
                    <a:pt x="4320" y="20520"/>
                  </a:lnTo>
                  <a:lnTo>
                    <a:pt x="6480" y="21600"/>
                  </a:lnTo>
                  <a:lnTo>
                    <a:pt x="15120" y="19440"/>
                  </a:lnTo>
                  <a:lnTo>
                    <a:pt x="17280" y="17280"/>
                  </a:lnTo>
                  <a:lnTo>
                    <a:pt x="19440" y="14040"/>
                  </a:lnTo>
                  <a:lnTo>
                    <a:pt x="19440" y="10800"/>
                  </a:lnTo>
                  <a:lnTo>
                    <a:pt x="19440" y="9720"/>
                  </a:lnTo>
                  <a:lnTo>
                    <a:pt x="17280" y="8640"/>
                  </a:lnTo>
                  <a:lnTo>
                    <a:pt x="19440" y="7560"/>
                  </a:lnTo>
                  <a:lnTo>
                    <a:pt x="21600" y="6480"/>
                  </a:lnTo>
                  <a:lnTo>
                    <a:pt x="17280" y="3240"/>
                  </a:lnTo>
                  <a:lnTo>
                    <a:pt x="12960" y="0"/>
                  </a:lnTo>
                  <a:lnTo>
                    <a:pt x="2160" y="19440"/>
                  </a:lnTo>
                  <a:lnTo>
                    <a:pt x="0" y="19440"/>
                  </a:lnTo>
                  <a:close/>
                  <a:moveTo>
                    <a:pt x="0" y="1944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1" name="AutoShape 34"/>
            <p:cNvSpPr>
              <a:spLocks/>
            </p:cNvSpPr>
            <p:nvPr/>
          </p:nvSpPr>
          <p:spPr bwMode="auto">
            <a:xfrm>
              <a:off x="7124" y="5561"/>
              <a:ext cx="32" cy="48"/>
            </a:xfrm>
            <a:custGeom>
              <a:avLst/>
              <a:gdLst/>
              <a:ahLst/>
              <a:cxnLst/>
              <a:rect l="0" t="0" r="r" b="b"/>
              <a:pathLst>
                <a:path w="21600" h="21600">
                  <a:moveTo>
                    <a:pt x="0" y="0"/>
                  </a:moveTo>
                  <a:lnTo>
                    <a:pt x="0" y="0"/>
                  </a:lnTo>
                  <a:lnTo>
                    <a:pt x="0" y="14400"/>
                  </a:lnTo>
                  <a:lnTo>
                    <a:pt x="10800" y="21600"/>
                  </a:lnTo>
                  <a:lnTo>
                    <a:pt x="21600" y="14400"/>
                  </a:lnTo>
                  <a:lnTo>
                    <a:pt x="10800" y="0"/>
                  </a:lnTo>
                  <a:lnTo>
                    <a:pt x="0" y="0"/>
                  </a:lnTo>
                  <a:close/>
                  <a:moveTo>
                    <a:pt x="0" y="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2" name="AutoShape 35"/>
            <p:cNvSpPr>
              <a:spLocks/>
            </p:cNvSpPr>
            <p:nvPr/>
          </p:nvSpPr>
          <p:spPr bwMode="auto">
            <a:xfrm>
              <a:off x="5723" y="5817"/>
              <a:ext cx="336" cy="224"/>
            </a:xfrm>
            <a:custGeom>
              <a:avLst/>
              <a:gdLst/>
              <a:ahLst/>
              <a:cxnLst/>
              <a:rect l="0" t="0" r="r" b="b"/>
              <a:pathLst>
                <a:path w="21600" h="21600">
                  <a:moveTo>
                    <a:pt x="17486" y="1543"/>
                  </a:moveTo>
                  <a:lnTo>
                    <a:pt x="17486" y="1543"/>
                  </a:lnTo>
                  <a:lnTo>
                    <a:pt x="11314" y="3086"/>
                  </a:lnTo>
                  <a:lnTo>
                    <a:pt x="9257" y="4629"/>
                  </a:lnTo>
                  <a:lnTo>
                    <a:pt x="7200" y="3086"/>
                  </a:lnTo>
                  <a:lnTo>
                    <a:pt x="6171" y="1543"/>
                  </a:lnTo>
                  <a:lnTo>
                    <a:pt x="5143" y="1543"/>
                  </a:lnTo>
                  <a:lnTo>
                    <a:pt x="2057" y="1543"/>
                  </a:lnTo>
                  <a:lnTo>
                    <a:pt x="1029" y="4629"/>
                  </a:lnTo>
                  <a:lnTo>
                    <a:pt x="0" y="7714"/>
                  </a:lnTo>
                  <a:lnTo>
                    <a:pt x="1029" y="9257"/>
                  </a:lnTo>
                  <a:lnTo>
                    <a:pt x="3086" y="9257"/>
                  </a:lnTo>
                  <a:lnTo>
                    <a:pt x="5143" y="10800"/>
                  </a:lnTo>
                  <a:lnTo>
                    <a:pt x="9257" y="15429"/>
                  </a:lnTo>
                  <a:lnTo>
                    <a:pt x="13371" y="15429"/>
                  </a:lnTo>
                  <a:lnTo>
                    <a:pt x="14400" y="18514"/>
                  </a:lnTo>
                  <a:lnTo>
                    <a:pt x="15429" y="20057"/>
                  </a:lnTo>
                  <a:lnTo>
                    <a:pt x="16457" y="21600"/>
                  </a:lnTo>
                  <a:lnTo>
                    <a:pt x="18514" y="21600"/>
                  </a:lnTo>
                  <a:lnTo>
                    <a:pt x="19543" y="20057"/>
                  </a:lnTo>
                  <a:lnTo>
                    <a:pt x="20571" y="18514"/>
                  </a:lnTo>
                  <a:lnTo>
                    <a:pt x="20571" y="15429"/>
                  </a:lnTo>
                  <a:lnTo>
                    <a:pt x="18514" y="12343"/>
                  </a:lnTo>
                  <a:lnTo>
                    <a:pt x="18514" y="10800"/>
                  </a:lnTo>
                  <a:lnTo>
                    <a:pt x="19543" y="4629"/>
                  </a:lnTo>
                  <a:lnTo>
                    <a:pt x="21600" y="0"/>
                  </a:lnTo>
                  <a:lnTo>
                    <a:pt x="17486" y="1543"/>
                  </a:lnTo>
                  <a:close/>
                  <a:moveTo>
                    <a:pt x="17486" y="1543"/>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3" name="AutoShape 36"/>
            <p:cNvSpPr>
              <a:spLocks/>
            </p:cNvSpPr>
            <p:nvPr/>
          </p:nvSpPr>
          <p:spPr bwMode="auto">
            <a:xfrm>
              <a:off x="7804" y="5833"/>
              <a:ext cx="209" cy="208"/>
            </a:xfrm>
            <a:custGeom>
              <a:avLst/>
              <a:gdLst/>
              <a:ahLst/>
              <a:cxnLst/>
              <a:rect l="0" t="0" r="r" b="b"/>
              <a:pathLst>
                <a:path w="21600" h="21600">
                  <a:moveTo>
                    <a:pt x="0" y="14954"/>
                  </a:moveTo>
                  <a:lnTo>
                    <a:pt x="0" y="14954"/>
                  </a:lnTo>
                  <a:lnTo>
                    <a:pt x="1662" y="18277"/>
                  </a:lnTo>
                  <a:lnTo>
                    <a:pt x="4985" y="19938"/>
                  </a:lnTo>
                  <a:lnTo>
                    <a:pt x="6646" y="21600"/>
                  </a:lnTo>
                  <a:lnTo>
                    <a:pt x="8308" y="19938"/>
                  </a:lnTo>
                  <a:lnTo>
                    <a:pt x="14954" y="13292"/>
                  </a:lnTo>
                  <a:lnTo>
                    <a:pt x="16615" y="11631"/>
                  </a:lnTo>
                  <a:lnTo>
                    <a:pt x="18277" y="11631"/>
                  </a:lnTo>
                  <a:lnTo>
                    <a:pt x="19938" y="6646"/>
                  </a:lnTo>
                  <a:lnTo>
                    <a:pt x="21600" y="0"/>
                  </a:lnTo>
                  <a:lnTo>
                    <a:pt x="18277" y="3323"/>
                  </a:lnTo>
                  <a:lnTo>
                    <a:pt x="14954" y="6646"/>
                  </a:lnTo>
                  <a:lnTo>
                    <a:pt x="9969" y="6646"/>
                  </a:lnTo>
                  <a:lnTo>
                    <a:pt x="4985" y="8308"/>
                  </a:lnTo>
                  <a:lnTo>
                    <a:pt x="4985" y="9969"/>
                  </a:lnTo>
                  <a:lnTo>
                    <a:pt x="6646" y="11631"/>
                  </a:lnTo>
                  <a:lnTo>
                    <a:pt x="1662" y="13292"/>
                  </a:lnTo>
                  <a:lnTo>
                    <a:pt x="0" y="13292"/>
                  </a:lnTo>
                  <a:lnTo>
                    <a:pt x="0" y="14954"/>
                  </a:lnTo>
                  <a:close/>
                  <a:moveTo>
                    <a:pt x="0" y="14954"/>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4" name="AutoShape 37"/>
            <p:cNvSpPr>
              <a:spLocks/>
            </p:cNvSpPr>
            <p:nvPr/>
          </p:nvSpPr>
          <p:spPr bwMode="auto">
            <a:xfrm>
              <a:off x="9934" y="5993"/>
              <a:ext cx="64" cy="96"/>
            </a:xfrm>
            <a:custGeom>
              <a:avLst/>
              <a:gdLst/>
              <a:ahLst/>
              <a:cxnLst/>
              <a:rect l="0" t="0" r="r" b="b"/>
              <a:pathLst>
                <a:path w="21600" h="21600">
                  <a:moveTo>
                    <a:pt x="5400" y="21600"/>
                  </a:moveTo>
                  <a:lnTo>
                    <a:pt x="5400" y="21600"/>
                  </a:lnTo>
                  <a:lnTo>
                    <a:pt x="10800" y="10800"/>
                  </a:lnTo>
                  <a:lnTo>
                    <a:pt x="21600" y="0"/>
                  </a:lnTo>
                  <a:lnTo>
                    <a:pt x="10800" y="3600"/>
                  </a:lnTo>
                  <a:lnTo>
                    <a:pt x="0" y="14400"/>
                  </a:lnTo>
                  <a:lnTo>
                    <a:pt x="0" y="18000"/>
                  </a:lnTo>
                  <a:lnTo>
                    <a:pt x="5400" y="21600"/>
                  </a:lnTo>
                  <a:close/>
                  <a:moveTo>
                    <a:pt x="5400" y="2160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5" name="Rectangle 38"/>
            <p:cNvSpPr>
              <a:spLocks/>
            </p:cNvSpPr>
            <p:nvPr/>
          </p:nvSpPr>
          <p:spPr bwMode="auto">
            <a:xfrm>
              <a:off x="11094" y="4528"/>
              <a:ext cx="8" cy="8"/>
            </a:xfrm>
            <a:prstGeom prst="rect">
              <a:avLst/>
            </a:prstGeom>
            <a:solidFill>
              <a:schemeClr val="tx2"/>
            </a:solidFill>
            <a:ln>
              <a:noFill/>
            </a:ln>
            <a:extLs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6" name="AutoShape 39"/>
            <p:cNvSpPr>
              <a:spLocks/>
            </p:cNvSpPr>
            <p:nvPr/>
          </p:nvSpPr>
          <p:spPr bwMode="auto">
            <a:xfrm>
              <a:off x="11126" y="6225"/>
              <a:ext cx="33" cy="240"/>
            </a:xfrm>
            <a:custGeom>
              <a:avLst/>
              <a:gdLst/>
              <a:ahLst/>
              <a:cxnLst/>
              <a:rect l="0" t="0" r="r" b="b"/>
              <a:pathLst>
                <a:path w="21600" h="21600">
                  <a:moveTo>
                    <a:pt x="10800" y="0"/>
                  </a:moveTo>
                  <a:lnTo>
                    <a:pt x="10800" y="0"/>
                  </a:lnTo>
                  <a:lnTo>
                    <a:pt x="0" y="14400"/>
                  </a:lnTo>
                  <a:lnTo>
                    <a:pt x="0" y="18720"/>
                  </a:lnTo>
                  <a:lnTo>
                    <a:pt x="0" y="20160"/>
                  </a:lnTo>
                  <a:lnTo>
                    <a:pt x="0" y="21600"/>
                  </a:lnTo>
                  <a:lnTo>
                    <a:pt x="10800" y="21600"/>
                  </a:lnTo>
                  <a:lnTo>
                    <a:pt x="10800" y="20160"/>
                  </a:lnTo>
                  <a:lnTo>
                    <a:pt x="10800" y="14400"/>
                  </a:lnTo>
                  <a:lnTo>
                    <a:pt x="21600" y="4320"/>
                  </a:lnTo>
                  <a:lnTo>
                    <a:pt x="10800" y="0"/>
                  </a:lnTo>
                  <a:close/>
                  <a:moveTo>
                    <a:pt x="10800" y="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7" name="AutoShape 40"/>
            <p:cNvSpPr>
              <a:spLocks/>
            </p:cNvSpPr>
            <p:nvPr/>
          </p:nvSpPr>
          <p:spPr bwMode="auto">
            <a:xfrm>
              <a:off x="11142" y="6177"/>
              <a:ext cx="17" cy="48"/>
            </a:xfrm>
            <a:custGeom>
              <a:avLst/>
              <a:gdLst/>
              <a:ahLst/>
              <a:cxnLst/>
              <a:rect l="0" t="0" r="r" b="b"/>
              <a:pathLst>
                <a:path w="21600" h="21600">
                  <a:moveTo>
                    <a:pt x="0" y="7200"/>
                  </a:moveTo>
                  <a:lnTo>
                    <a:pt x="0" y="7200"/>
                  </a:lnTo>
                  <a:lnTo>
                    <a:pt x="0" y="21600"/>
                  </a:lnTo>
                  <a:lnTo>
                    <a:pt x="21600" y="0"/>
                  </a:lnTo>
                  <a:lnTo>
                    <a:pt x="0" y="7200"/>
                  </a:lnTo>
                  <a:close/>
                  <a:moveTo>
                    <a:pt x="0" y="720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8" name="AutoShape 41"/>
            <p:cNvSpPr>
              <a:spLocks/>
            </p:cNvSpPr>
            <p:nvPr/>
          </p:nvSpPr>
          <p:spPr bwMode="auto">
            <a:xfrm>
              <a:off x="536" y="0"/>
              <a:ext cx="4787" cy="3160"/>
            </a:xfrm>
            <a:custGeom>
              <a:avLst/>
              <a:gdLst/>
              <a:ahLst/>
              <a:cxnLst/>
              <a:rect l="0" t="0" r="r" b="b"/>
              <a:pathLst>
                <a:path w="21600" h="21600">
                  <a:moveTo>
                    <a:pt x="8344" y="11593"/>
                  </a:moveTo>
                  <a:lnTo>
                    <a:pt x="8344" y="11593"/>
                  </a:lnTo>
                  <a:lnTo>
                    <a:pt x="8344" y="11484"/>
                  </a:lnTo>
                  <a:lnTo>
                    <a:pt x="8199" y="11593"/>
                  </a:lnTo>
                  <a:lnTo>
                    <a:pt x="7983" y="11812"/>
                  </a:lnTo>
                  <a:lnTo>
                    <a:pt x="7910" y="11921"/>
                  </a:lnTo>
                  <a:lnTo>
                    <a:pt x="7766" y="12030"/>
                  </a:lnTo>
                  <a:lnTo>
                    <a:pt x="7477" y="12030"/>
                  </a:lnTo>
                  <a:lnTo>
                    <a:pt x="7188" y="11812"/>
                  </a:lnTo>
                  <a:lnTo>
                    <a:pt x="7332" y="11812"/>
                  </a:lnTo>
                  <a:lnTo>
                    <a:pt x="7549" y="11702"/>
                  </a:lnTo>
                  <a:lnTo>
                    <a:pt x="7694" y="11484"/>
                  </a:lnTo>
                  <a:lnTo>
                    <a:pt x="7838" y="11210"/>
                  </a:lnTo>
                  <a:lnTo>
                    <a:pt x="7838" y="11101"/>
                  </a:lnTo>
                  <a:lnTo>
                    <a:pt x="7983" y="10991"/>
                  </a:lnTo>
                  <a:lnTo>
                    <a:pt x="8127" y="10773"/>
                  </a:lnTo>
                  <a:lnTo>
                    <a:pt x="8127" y="10663"/>
                  </a:lnTo>
                  <a:lnTo>
                    <a:pt x="8127" y="10554"/>
                  </a:lnTo>
                  <a:lnTo>
                    <a:pt x="8344" y="10554"/>
                  </a:lnTo>
                  <a:lnTo>
                    <a:pt x="8416" y="10554"/>
                  </a:lnTo>
                  <a:lnTo>
                    <a:pt x="8488" y="10554"/>
                  </a:lnTo>
                  <a:lnTo>
                    <a:pt x="8561" y="10335"/>
                  </a:lnTo>
                  <a:lnTo>
                    <a:pt x="8633" y="10007"/>
                  </a:lnTo>
                  <a:lnTo>
                    <a:pt x="8777" y="9788"/>
                  </a:lnTo>
                  <a:lnTo>
                    <a:pt x="8849" y="9679"/>
                  </a:lnTo>
                  <a:lnTo>
                    <a:pt x="9066" y="8913"/>
                  </a:lnTo>
                  <a:lnTo>
                    <a:pt x="9138" y="8913"/>
                  </a:lnTo>
                  <a:lnTo>
                    <a:pt x="9211" y="8695"/>
                  </a:lnTo>
                  <a:lnTo>
                    <a:pt x="9283" y="8476"/>
                  </a:lnTo>
                  <a:lnTo>
                    <a:pt x="9211" y="8476"/>
                  </a:lnTo>
                  <a:lnTo>
                    <a:pt x="8849" y="8913"/>
                  </a:lnTo>
                  <a:lnTo>
                    <a:pt x="8272" y="9351"/>
                  </a:lnTo>
                  <a:lnTo>
                    <a:pt x="7983" y="9460"/>
                  </a:lnTo>
                  <a:lnTo>
                    <a:pt x="7694" y="9679"/>
                  </a:lnTo>
                  <a:lnTo>
                    <a:pt x="7405" y="10226"/>
                  </a:lnTo>
                  <a:lnTo>
                    <a:pt x="7116" y="10663"/>
                  </a:lnTo>
                  <a:lnTo>
                    <a:pt x="6827" y="10882"/>
                  </a:lnTo>
                  <a:lnTo>
                    <a:pt x="6466" y="11101"/>
                  </a:lnTo>
                  <a:lnTo>
                    <a:pt x="6393" y="11101"/>
                  </a:lnTo>
                  <a:lnTo>
                    <a:pt x="6249" y="10991"/>
                  </a:lnTo>
                  <a:lnTo>
                    <a:pt x="6104" y="11101"/>
                  </a:lnTo>
                  <a:lnTo>
                    <a:pt x="6032" y="11210"/>
                  </a:lnTo>
                  <a:lnTo>
                    <a:pt x="5888" y="11593"/>
                  </a:lnTo>
                  <a:lnTo>
                    <a:pt x="5599" y="11812"/>
                  </a:lnTo>
                  <a:lnTo>
                    <a:pt x="5310" y="12358"/>
                  </a:lnTo>
                  <a:lnTo>
                    <a:pt x="5165" y="12358"/>
                  </a:lnTo>
                  <a:lnTo>
                    <a:pt x="4985" y="12468"/>
                  </a:lnTo>
                  <a:lnTo>
                    <a:pt x="4912" y="12577"/>
                  </a:lnTo>
                  <a:lnTo>
                    <a:pt x="4768" y="12796"/>
                  </a:lnTo>
                  <a:lnTo>
                    <a:pt x="4768" y="12687"/>
                  </a:lnTo>
                  <a:lnTo>
                    <a:pt x="4840" y="12468"/>
                  </a:lnTo>
                  <a:lnTo>
                    <a:pt x="4985" y="12358"/>
                  </a:lnTo>
                  <a:lnTo>
                    <a:pt x="5237" y="12030"/>
                  </a:lnTo>
                  <a:lnTo>
                    <a:pt x="5671" y="11210"/>
                  </a:lnTo>
                  <a:lnTo>
                    <a:pt x="6249" y="10663"/>
                  </a:lnTo>
                  <a:lnTo>
                    <a:pt x="6393" y="10445"/>
                  </a:lnTo>
                  <a:lnTo>
                    <a:pt x="6538" y="10335"/>
                  </a:lnTo>
                  <a:lnTo>
                    <a:pt x="6682" y="9679"/>
                  </a:lnTo>
                  <a:lnTo>
                    <a:pt x="6827" y="9679"/>
                  </a:lnTo>
                  <a:lnTo>
                    <a:pt x="6971" y="9351"/>
                  </a:lnTo>
                  <a:lnTo>
                    <a:pt x="7260" y="8913"/>
                  </a:lnTo>
                  <a:lnTo>
                    <a:pt x="7621" y="8476"/>
                  </a:lnTo>
                  <a:lnTo>
                    <a:pt x="7838" y="8257"/>
                  </a:lnTo>
                  <a:lnTo>
                    <a:pt x="7983" y="7929"/>
                  </a:lnTo>
                  <a:lnTo>
                    <a:pt x="7983" y="7710"/>
                  </a:lnTo>
                  <a:lnTo>
                    <a:pt x="8127" y="7710"/>
                  </a:lnTo>
                  <a:lnTo>
                    <a:pt x="8488" y="7382"/>
                  </a:lnTo>
                  <a:lnTo>
                    <a:pt x="8777" y="6945"/>
                  </a:lnTo>
                  <a:lnTo>
                    <a:pt x="8705" y="7054"/>
                  </a:lnTo>
                  <a:lnTo>
                    <a:pt x="8994" y="6726"/>
                  </a:lnTo>
                  <a:lnTo>
                    <a:pt x="9283" y="6507"/>
                  </a:lnTo>
                  <a:lnTo>
                    <a:pt x="10114" y="6289"/>
                  </a:lnTo>
                  <a:lnTo>
                    <a:pt x="10186" y="6398"/>
                  </a:lnTo>
                  <a:lnTo>
                    <a:pt x="10547" y="5961"/>
                  </a:lnTo>
                  <a:lnTo>
                    <a:pt x="10692" y="5742"/>
                  </a:lnTo>
                  <a:lnTo>
                    <a:pt x="10836" y="5632"/>
                  </a:lnTo>
                  <a:lnTo>
                    <a:pt x="10619" y="6070"/>
                  </a:lnTo>
                  <a:lnTo>
                    <a:pt x="10475" y="6179"/>
                  </a:lnTo>
                  <a:lnTo>
                    <a:pt x="10475" y="6398"/>
                  </a:lnTo>
                  <a:lnTo>
                    <a:pt x="10475" y="6507"/>
                  </a:lnTo>
                  <a:lnTo>
                    <a:pt x="10619" y="6507"/>
                  </a:lnTo>
                  <a:lnTo>
                    <a:pt x="10836" y="6289"/>
                  </a:lnTo>
                  <a:lnTo>
                    <a:pt x="10908" y="6289"/>
                  </a:lnTo>
                  <a:lnTo>
                    <a:pt x="10908" y="6179"/>
                  </a:lnTo>
                  <a:lnTo>
                    <a:pt x="10981" y="5961"/>
                  </a:lnTo>
                  <a:lnTo>
                    <a:pt x="11197" y="5742"/>
                  </a:lnTo>
                  <a:lnTo>
                    <a:pt x="11270" y="5632"/>
                  </a:lnTo>
                  <a:lnTo>
                    <a:pt x="11414" y="5523"/>
                  </a:lnTo>
                  <a:lnTo>
                    <a:pt x="11342" y="5632"/>
                  </a:lnTo>
                  <a:lnTo>
                    <a:pt x="11270" y="5742"/>
                  </a:lnTo>
                  <a:lnTo>
                    <a:pt x="10908" y="6179"/>
                  </a:lnTo>
                  <a:lnTo>
                    <a:pt x="10908" y="6289"/>
                  </a:lnTo>
                  <a:lnTo>
                    <a:pt x="10908" y="6398"/>
                  </a:lnTo>
                  <a:lnTo>
                    <a:pt x="10981" y="6289"/>
                  </a:lnTo>
                  <a:lnTo>
                    <a:pt x="11053" y="6289"/>
                  </a:lnTo>
                  <a:lnTo>
                    <a:pt x="10981" y="6398"/>
                  </a:lnTo>
                  <a:lnTo>
                    <a:pt x="11053" y="6398"/>
                  </a:lnTo>
                  <a:lnTo>
                    <a:pt x="10981" y="6507"/>
                  </a:lnTo>
                  <a:lnTo>
                    <a:pt x="11053" y="6507"/>
                  </a:lnTo>
                  <a:lnTo>
                    <a:pt x="11125" y="6398"/>
                  </a:lnTo>
                  <a:lnTo>
                    <a:pt x="11270" y="6179"/>
                  </a:lnTo>
                  <a:lnTo>
                    <a:pt x="11342" y="6179"/>
                  </a:lnTo>
                  <a:lnTo>
                    <a:pt x="11486" y="6179"/>
                  </a:lnTo>
                  <a:lnTo>
                    <a:pt x="11414" y="6289"/>
                  </a:lnTo>
                  <a:lnTo>
                    <a:pt x="11414" y="6507"/>
                  </a:lnTo>
                  <a:lnTo>
                    <a:pt x="11342" y="6617"/>
                  </a:lnTo>
                  <a:lnTo>
                    <a:pt x="11414" y="6617"/>
                  </a:lnTo>
                  <a:lnTo>
                    <a:pt x="11486" y="6617"/>
                  </a:lnTo>
                  <a:lnTo>
                    <a:pt x="11559" y="6507"/>
                  </a:lnTo>
                  <a:lnTo>
                    <a:pt x="11920" y="6179"/>
                  </a:lnTo>
                  <a:lnTo>
                    <a:pt x="12064" y="6070"/>
                  </a:lnTo>
                  <a:lnTo>
                    <a:pt x="12064" y="6179"/>
                  </a:lnTo>
                  <a:lnTo>
                    <a:pt x="12353" y="6070"/>
                  </a:lnTo>
                  <a:lnTo>
                    <a:pt x="12570" y="5851"/>
                  </a:lnTo>
                  <a:lnTo>
                    <a:pt x="12787" y="5632"/>
                  </a:lnTo>
                  <a:lnTo>
                    <a:pt x="12787" y="5523"/>
                  </a:lnTo>
                  <a:lnTo>
                    <a:pt x="12787" y="5414"/>
                  </a:lnTo>
                  <a:lnTo>
                    <a:pt x="12714" y="5414"/>
                  </a:lnTo>
                  <a:lnTo>
                    <a:pt x="12570" y="5523"/>
                  </a:lnTo>
                  <a:lnTo>
                    <a:pt x="12353" y="5632"/>
                  </a:lnTo>
                  <a:lnTo>
                    <a:pt x="12281" y="5742"/>
                  </a:lnTo>
                  <a:lnTo>
                    <a:pt x="12281" y="5632"/>
                  </a:lnTo>
                  <a:lnTo>
                    <a:pt x="11775" y="5851"/>
                  </a:lnTo>
                  <a:lnTo>
                    <a:pt x="11703" y="5851"/>
                  </a:lnTo>
                  <a:lnTo>
                    <a:pt x="12209" y="5414"/>
                  </a:lnTo>
                  <a:lnTo>
                    <a:pt x="12209" y="5523"/>
                  </a:lnTo>
                  <a:lnTo>
                    <a:pt x="12281" y="5304"/>
                  </a:lnTo>
                  <a:lnTo>
                    <a:pt x="12281" y="5195"/>
                  </a:lnTo>
                  <a:lnTo>
                    <a:pt x="12425" y="5086"/>
                  </a:lnTo>
                  <a:lnTo>
                    <a:pt x="12570" y="5086"/>
                  </a:lnTo>
                  <a:lnTo>
                    <a:pt x="12931" y="4867"/>
                  </a:lnTo>
                  <a:lnTo>
                    <a:pt x="12931" y="4757"/>
                  </a:lnTo>
                  <a:lnTo>
                    <a:pt x="13076" y="4648"/>
                  </a:lnTo>
                  <a:lnTo>
                    <a:pt x="13220" y="4648"/>
                  </a:lnTo>
                  <a:lnTo>
                    <a:pt x="13365" y="4648"/>
                  </a:lnTo>
                  <a:lnTo>
                    <a:pt x="13581" y="4429"/>
                  </a:lnTo>
                  <a:lnTo>
                    <a:pt x="13581" y="4320"/>
                  </a:lnTo>
                  <a:lnTo>
                    <a:pt x="13437" y="4211"/>
                  </a:lnTo>
                  <a:lnTo>
                    <a:pt x="13365" y="4211"/>
                  </a:lnTo>
                  <a:lnTo>
                    <a:pt x="13220" y="4320"/>
                  </a:lnTo>
                  <a:lnTo>
                    <a:pt x="12787" y="4648"/>
                  </a:lnTo>
                  <a:lnTo>
                    <a:pt x="12859" y="4648"/>
                  </a:lnTo>
                  <a:lnTo>
                    <a:pt x="12425" y="4757"/>
                  </a:lnTo>
                  <a:lnTo>
                    <a:pt x="11920" y="4867"/>
                  </a:lnTo>
                  <a:lnTo>
                    <a:pt x="11992" y="4757"/>
                  </a:lnTo>
                  <a:lnTo>
                    <a:pt x="12281" y="4648"/>
                  </a:lnTo>
                  <a:lnTo>
                    <a:pt x="12714" y="4429"/>
                  </a:lnTo>
                  <a:lnTo>
                    <a:pt x="12859" y="4320"/>
                  </a:lnTo>
                  <a:lnTo>
                    <a:pt x="12931" y="4320"/>
                  </a:lnTo>
                  <a:lnTo>
                    <a:pt x="12714" y="4429"/>
                  </a:lnTo>
                  <a:lnTo>
                    <a:pt x="12498" y="4539"/>
                  </a:lnTo>
                  <a:lnTo>
                    <a:pt x="12498" y="4429"/>
                  </a:lnTo>
                  <a:lnTo>
                    <a:pt x="12642" y="4320"/>
                  </a:lnTo>
                  <a:lnTo>
                    <a:pt x="12931" y="3883"/>
                  </a:lnTo>
                  <a:lnTo>
                    <a:pt x="13365" y="3500"/>
                  </a:lnTo>
                  <a:lnTo>
                    <a:pt x="13726" y="3281"/>
                  </a:lnTo>
                  <a:lnTo>
                    <a:pt x="13798" y="3172"/>
                  </a:lnTo>
                  <a:lnTo>
                    <a:pt x="13726" y="3172"/>
                  </a:lnTo>
                  <a:lnTo>
                    <a:pt x="13654" y="3172"/>
                  </a:lnTo>
                  <a:lnTo>
                    <a:pt x="13437" y="3172"/>
                  </a:lnTo>
                  <a:lnTo>
                    <a:pt x="13798" y="2953"/>
                  </a:lnTo>
                  <a:lnTo>
                    <a:pt x="13870" y="2953"/>
                  </a:lnTo>
                  <a:lnTo>
                    <a:pt x="14304" y="2515"/>
                  </a:lnTo>
                  <a:lnTo>
                    <a:pt x="14665" y="2406"/>
                  </a:lnTo>
                  <a:lnTo>
                    <a:pt x="14882" y="2297"/>
                  </a:lnTo>
                  <a:lnTo>
                    <a:pt x="15423" y="1969"/>
                  </a:lnTo>
                  <a:lnTo>
                    <a:pt x="15929" y="1750"/>
                  </a:lnTo>
                  <a:lnTo>
                    <a:pt x="16218" y="1531"/>
                  </a:lnTo>
                  <a:lnTo>
                    <a:pt x="16579" y="1422"/>
                  </a:lnTo>
                  <a:lnTo>
                    <a:pt x="16868" y="1312"/>
                  </a:lnTo>
                  <a:lnTo>
                    <a:pt x="16868" y="1203"/>
                  </a:lnTo>
                  <a:lnTo>
                    <a:pt x="17157" y="1094"/>
                  </a:lnTo>
                  <a:lnTo>
                    <a:pt x="17880" y="766"/>
                  </a:lnTo>
                  <a:lnTo>
                    <a:pt x="18746" y="437"/>
                  </a:lnTo>
                  <a:lnTo>
                    <a:pt x="19686" y="328"/>
                  </a:lnTo>
                  <a:lnTo>
                    <a:pt x="21600" y="0"/>
                  </a:lnTo>
                  <a:lnTo>
                    <a:pt x="19902" y="219"/>
                  </a:lnTo>
                  <a:lnTo>
                    <a:pt x="18241" y="547"/>
                  </a:lnTo>
                  <a:lnTo>
                    <a:pt x="16652" y="1094"/>
                  </a:lnTo>
                  <a:lnTo>
                    <a:pt x="15026" y="1750"/>
                  </a:lnTo>
                  <a:lnTo>
                    <a:pt x="13798" y="2406"/>
                  </a:lnTo>
                  <a:lnTo>
                    <a:pt x="12642" y="3172"/>
                  </a:lnTo>
                  <a:lnTo>
                    <a:pt x="11486" y="3992"/>
                  </a:lnTo>
                  <a:lnTo>
                    <a:pt x="10330" y="4867"/>
                  </a:lnTo>
                  <a:lnTo>
                    <a:pt x="9211" y="5851"/>
                  </a:lnTo>
                  <a:lnTo>
                    <a:pt x="8199" y="6945"/>
                  </a:lnTo>
                  <a:lnTo>
                    <a:pt x="7116" y="8148"/>
                  </a:lnTo>
                  <a:lnTo>
                    <a:pt x="6177" y="9351"/>
                  </a:lnTo>
                  <a:lnTo>
                    <a:pt x="5237" y="10663"/>
                  </a:lnTo>
                  <a:lnTo>
                    <a:pt x="4334" y="12030"/>
                  </a:lnTo>
                  <a:lnTo>
                    <a:pt x="3468" y="13452"/>
                  </a:lnTo>
                  <a:lnTo>
                    <a:pt x="2673" y="14983"/>
                  </a:lnTo>
                  <a:lnTo>
                    <a:pt x="1951" y="16514"/>
                  </a:lnTo>
                  <a:lnTo>
                    <a:pt x="1228" y="18155"/>
                  </a:lnTo>
                  <a:lnTo>
                    <a:pt x="578" y="19850"/>
                  </a:lnTo>
                  <a:lnTo>
                    <a:pt x="0" y="21600"/>
                  </a:lnTo>
                  <a:lnTo>
                    <a:pt x="144" y="21272"/>
                  </a:lnTo>
                  <a:lnTo>
                    <a:pt x="289" y="20944"/>
                  </a:lnTo>
                  <a:lnTo>
                    <a:pt x="289" y="21053"/>
                  </a:lnTo>
                  <a:lnTo>
                    <a:pt x="289" y="21163"/>
                  </a:lnTo>
                  <a:lnTo>
                    <a:pt x="361" y="21053"/>
                  </a:lnTo>
                  <a:lnTo>
                    <a:pt x="433" y="20944"/>
                  </a:lnTo>
                  <a:lnTo>
                    <a:pt x="578" y="20506"/>
                  </a:lnTo>
                  <a:lnTo>
                    <a:pt x="650" y="20288"/>
                  </a:lnTo>
                  <a:lnTo>
                    <a:pt x="795" y="19959"/>
                  </a:lnTo>
                  <a:lnTo>
                    <a:pt x="867" y="19631"/>
                  </a:lnTo>
                  <a:lnTo>
                    <a:pt x="795" y="19850"/>
                  </a:lnTo>
                  <a:lnTo>
                    <a:pt x="795" y="19959"/>
                  </a:lnTo>
                  <a:lnTo>
                    <a:pt x="795" y="20069"/>
                  </a:lnTo>
                  <a:lnTo>
                    <a:pt x="795" y="19959"/>
                  </a:lnTo>
                  <a:lnTo>
                    <a:pt x="867" y="19741"/>
                  </a:lnTo>
                  <a:lnTo>
                    <a:pt x="1156" y="19085"/>
                  </a:lnTo>
                  <a:lnTo>
                    <a:pt x="1228" y="18921"/>
                  </a:lnTo>
                  <a:lnTo>
                    <a:pt x="1228" y="18811"/>
                  </a:lnTo>
                  <a:lnTo>
                    <a:pt x="1156" y="19085"/>
                  </a:lnTo>
                  <a:lnTo>
                    <a:pt x="1011" y="19522"/>
                  </a:lnTo>
                  <a:lnTo>
                    <a:pt x="1084" y="19303"/>
                  </a:lnTo>
                  <a:lnTo>
                    <a:pt x="1300" y="18811"/>
                  </a:lnTo>
                  <a:lnTo>
                    <a:pt x="1373" y="18811"/>
                  </a:lnTo>
                  <a:lnTo>
                    <a:pt x="1228" y="19085"/>
                  </a:lnTo>
                  <a:lnTo>
                    <a:pt x="1373" y="18811"/>
                  </a:lnTo>
                  <a:lnTo>
                    <a:pt x="1156" y="19413"/>
                  </a:lnTo>
                  <a:lnTo>
                    <a:pt x="1156" y="19522"/>
                  </a:lnTo>
                  <a:lnTo>
                    <a:pt x="1228" y="19522"/>
                  </a:lnTo>
                  <a:lnTo>
                    <a:pt x="1300" y="19413"/>
                  </a:lnTo>
                  <a:lnTo>
                    <a:pt x="1445" y="18921"/>
                  </a:lnTo>
                  <a:lnTo>
                    <a:pt x="1517" y="18811"/>
                  </a:lnTo>
                  <a:lnTo>
                    <a:pt x="1589" y="18921"/>
                  </a:lnTo>
                  <a:lnTo>
                    <a:pt x="1589" y="19194"/>
                  </a:lnTo>
                  <a:lnTo>
                    <a:pt x="1662" y="19303"/>
                  </a:lnTo>
                  <a:lnTo>
                    <a:pt x="2095" y="18483"/>
                  </a:lnTo>
                  <a:lnTo>
                    <a:pt x="2312" y="18592"/>
                  </a:lnTo>
                  <a:lnTo>
                    <a:pt x="2528" y="18702"/>
                  </a:lnTo>
                  <a:lnTo>
                    <a:pt x="2601" y="18483"/>
                  </a:lnTo>
                  <a:lnTo>
                    <a:pt x="2673" y="18483"/>
                  </a:lnTo>
                  <a:lnTo>
                    <a:pt x="2673" y="18374"/>
                  </a:lnTo>
                  <a:lnTo>
                    <a:pt x="2745" y="18483"/>
                  </a:lnTo>
                  <a:lnTo>
                    <a:pt x="2745" y="18592"/>
                  </a:lnTo>
                  <a:lnTo>
                    <a:pt x="2673" y="18702"/>
                  </a:lnTo>
                  <a:lnTo>
                    <a:pt x="2745" y="18811"/>
                  </a:lnTo>
                  <a:lnTo>
                    <a:pt x="2817" y="18702"/>
                  </a:lnTo>
                  <a:lnTo>
                    <a:pt x="2890" y="18702"/>
                  </a:lnTo>
                  <a:lnTo>
                    <a:pt x="2962" y="18592"/>
                  </a:lnTo>
                  <a:lnTo>
                    <a:pt x="3034" y="18592"/>
                  </a:lnTo>
                  <a:lnTo>
                    <a:pt x="2962" y="18702"/>
                  </a:lnTo>
                  <a:lnTo>
                    <a:pt x="2890" y="18811"/>
                  </a:lnTo>
                  <a:lnTo>
                    <a:pt x="2745" y="18921"/>
                  </a:lnTo>
                  <a:lnTo>
                    <a:pt x="2817" y="19194"/>
                  </a:lnTo>
                  <a:lnTo>
                    <a:pt x="2817" y="19303"/>
                  </a:lnTo>
                  <a:lnTo>
                    <a:pt x="2817" y="19413"/>
                  </a:lnTo>
                  <a:lnTo>
                    <a:pt x="2745" y="19413"/>
                  </a:lnTo>
                  <a:lnTo>
                    <a:pt x="2673" y="19303"/>
                  </a:lnTo>
                  <a:lnTo>
                    <a:pt x="2528" y="19194"/>
                  </a:lnTo>
                  <a:lnTo>
                    <a:pt x="2456" y="19194"/>
                  </a:lnTo>
                  <a:lnTo>
                    <a:pt x="2312" y="19522"/>
                  </a:lnTo>
                  <a:lnTo>
                    <a:pt x="2239" y="19741"/>
                  </a:lnTo>
                  <a:lnTo>
                    <a:pt x="2167" y="19850"/>
                  </a:lnTo>
                  <a:lnTo>
                    <a:pt x="2312" y="19959"/>
                  </a:lnTo>
                  <a:lnTo>
                    <a:pt x="2384" y="19959"/>
                  </a:lnTo>
                  <a:lnTo>
                    <a:pt x="2673" y="19959"/>
                  </a:lnTo>
                  <a:lnTo>
                    <a:pt x="2745" y="20069"/>
                  </a:lnTo>
                  <a:lnTo>
                    <a:pt x="2817" y="20178"/>
                  </a:lnTo>
                  <a:lnTo>
                    <a:pt x="2890" y="20178"/>
                  </a:lnTo>
                  <a:lnTo>
                    <a:pt x="2962" y="19850"/>
                  </a:lnTo>
                  <a:lnTo>
                    <a:pt x="2962" y="19631"/>
                  </a:lnTo>
                  <a:lnTo>
                    <a:pt x="2962" y="19085"/>
                  </a:lnTo>
                  <a:lnTo>
                    <a:pt x="3106" y="18483"/>
                  </a:lnTo>
                  <a:lnTo>
                    <a:pt x="3179" y="18155"/>
                  </a:lnTo>
                  <a:lnTo>
                    <a:pt x="3323" y="17936"/>
                  </a:lnTo>
                  <a:lnTo>
                    <a:pt x="3468" y="17827"/>
                  </a:lnTo>
                  <a:lnTo>
                    <a:pt x="3540" y="17717"/>
                  </a:lnTo>
                  <a:lnTo>
                    <a:pt x="3540" y="17608"/>
                  </a:lnTo>
                  <a:lnTo>
                    <a:pt x="3540" y="17389"/>
                  </a:lnTo>
                  <a:lnTo>
                    <a:pt x="3540" y="17171"/>
                  </a:lnTo>
                  <a:lnTo>
                    <a:pt x="3612" y="17061"/>
                  </a:lnTo>
                  <a:lnTo>
                    <a:pt x="3684" y="17061"/>
                  </a:lnTo>
                  <a:lnTo>
                    <a:pt x="3684" y="17171"/>
                  </a:lnTo>
                  <a:lnTo>
                    <a:pt x="3757" y="17389"/>
                  </a:lnTo>
                  <a:lnTo>
                    <a:pt x="3829" y="17499"/>
                  </a:lnTo>
                  <a:lnTo>
                    <a:pt x="3901" y="17389"/>
                  </a:lnTo>
                  <a:lnTo>
                    <a:pt x="3973" y="17171"/>
                  </a:lnTo>
                  <a:lnTo>
                    <a:pt x="4045" y="16952"/>
                  </a:lnTo>
                  <a:lnTo>
                    <a:pt x="4045" y="16843"/>
                  </a:lnTo>
                  <a:lnTo>
                    <a:pt x="4045" y="16733"/>
                  </a:lnTo>
                  <a:lnTo>
                    <a:pt x="3829" y="16624"/>
                  </a:lnTo>
                  <a:lnTo>
                    <a:pt x="3684" y="16624"/>
                  </a:lnTo>
                  <a:lnTo>
                    <a:pt x="3251" y="16624"/>
                  </a:lnTo>
                  <a:lnTo>
                    <a:pt x="3179" y="16514"/>
                  </a:lnTo>
                  <a:lnTo>
                    <a:pt x="3395" y="16405"/>
                  </a:lnTo>
                  <a:lnTo>
                    <a:pt x="3612" y="16296"/>
                  </a:lnTo>
                  <a:lnTo>
                    <a:pt x="3684" y="16077"/>
                  </a:lnTo>
                  <a:lnTo>
                    <a:pt x="3684" y="15968"/>
                  </a:lnTo>
                  <a:lnTo>
                    <a:pt x="3684" y="15858"/>
                  </a:lnTo>
                  <a:lnTo>
                    <a:pt x="3757" y="15749"/>
                  </a:lnTo>
                  <a:lnTo>
                    <a:pt x="3829" y="15858"/>
                  </a:lnTo>
                  <a:lnTo>
                    <a:pt x="3901" y="15968"/>
                  </a:lnTo>
                  <a:lnTo>
                    <a:pt x="3973" y="16186"/>
                  </a:lnTo>
                  <a:lnTo>
                    <a:pt x="4045" y="16186"/>
                  </a:lnTo>
                  <a:lnTo>
                    <a:pt x="4118" y="16186"/>
                  </a:lnTo>
                  <a:lnTo>
                    <a:pt x="4190" y="16077"/>
                  </a:lnTo>
                  <a:lnTo>
                    <a:pt x="4334" y="15968"/>
                  </a:lnTo>
                  <a:lnTo>
                    <a:pt x="4407" y="15968"/>
                  </a:lnTo>
                  <a:lnTo>
                    <a:pt x="4407" y="16296"/>
                  </a:lnTo>
                  <a:lnTo>
                    <a:pt x="4407" y="16843"/>
                  </a:lnTo>
                  <a:lnTo>
                    <a:pt x="4479" y="17280"/>
                  </a:lnTo>
                  <a:lnTo>
                    <a:pt x="4479" y="17499"/>
                  </a:lnTo>
                  <a:lnTo>
                    <a:pt x="4551" y="17608"/>
                  </a:lnTo>
                  <a:lnTo>
                    <a:pt x="4696" y="17608"/>
                  </a:lnTo>
                  <a:lnTo>
                    <a:pt x="4840" y="17499"/>
                  </a:lnTo>
                  <a:lnTo>
                    <a:pt x="4912" y="17389"/>
                  </a:lnTo>
                  <a:lnTo>
                    <a:pt x="5093" y="17389"/>
                  </a:lnTo>
                  <a:lnTo>
                    <a:pt x="5165" y="17389"/>
                  </a:lnTo>
                  <a:lnTo>
                    <a:pt x="5237" y="17608"/>
                  </a:lnTo>
                  <a:lnTo>
                    <a:pt x="5237" y="17827"/>
                  </a:lnTo>
                  <a:lnTo>
                    <a:pt x="5310" y="17827"/>
                  </a:lnTo>
                  <a:lnTo>
                    <a:pt x="5599" y="17499"/>
                  </a:lnTo>
                  <a:lnTo>
                    <a:pt x="5960" y="17171"/>
                  </a:lnTo>
                  <a:lnTo>
                    <a:pt x="6032" y="17061"/>
                  </a:lnTo>
                  <a:lnTo>
                    <a:pt x="5960" y="16843"/>
                  </a:lnTo>
                  <a:lnTo>
                    <a:pt x="5888" y="16733"/>
                  </a:lnTo>
                  <a:lnTo>
                    <a:pt x="5960" y="16514"/>
                  </a:lnTo>
                  <a:lnTo>
                    <a:pt x="6032" y="16186"/>
                  </a:lnTo>
                  <a:lnTo>
                    <a:pt x="6177" y="15968"/>
                  </a:lnTo>
                  <a:lnTo>
                    <a:pt x="6177" y="15858"/>
                  </a:lnTo>
                  <a:lnTo>
                    <a:pt x="6249" y="15858"/>
                  </a:lnTo>
                  <a:lnTo>
                    <a:pt x="6321" y="15858"/>
                  </a:lnTo>
                  <a:lnTo>
                    <a:pt x="6393" y="15858"/>
                  </a:lnTo>
                  <a:lnTo>
                    <a:pt x="6393" y="15749"/>
                  </a:lnTo>
                  <a:lnTo>
                    <a:pt x="6321" y="15530"/>
                  </a:lnTo>
                  <a:lnTo>
                    <a:pt x="6321" y="15202"/>
                  </a:lnTo>
                  <a:lnTo>
                    <a:pt x="6393" y="15093"/>
                  </a:lnTo>
                  <a:lnTo>
                    <a:pt x="6466" y="14874"/>
                  </a:lnTo>
                  <a:lnTo>
                    <a:pt x="6393" y="14874"/>
                  </a:lnTo>
                  <a:lnTo>
                    <a:pt x="6321" y="14874"/>
                  </a:lnTo>
                  <a:lnTo>
                    <a:pt x="6538" y="14546"/>
                  </a:lnTo>
                  <a:lnTo>
                    <a:pt x="6827" y="14218"/>
                  </a:lnTo>
                  <a:lnTo>
                    <a:pt x="6971" y="13671"/>
                  </a:lnTo>
                  <a:lnTo>
                    <a:pt x="6971" y="13780"/>
                  </a:lnTo>
                  <a:lnTo>
                    <a:pt x="7116" y="13671"/>
                  </a:lnTo>
                  <a:lnTo>
                    <a:pt x="7260" y="13562"/>
                  </a:lnTo>
                  <a:lnTo>
                    <a:pt x="7405" y="13124"/>
                  </a:lnTo>
                  <a:lnTo>
                    <a:pt x="7549" y="13015"/>
                  </a:lnTo>
                  <a:lnTo>
                    <a:pt x="7694" y="12905"/>
                  </a:lnTo>
                  <a:lnTo>
                    <a:pt x="7621" y="12796"/>
                  </a:lnTo>
                  <a:lnTo>
                    <a:pt x="7549" y="12796"/>
                  </a:lnTo>
                  <a:lnTo>
                    <a:pt x="7766" y="12577"/>
                  </a:lnTo>
                  <a:lnTo>
                    <a:pt x="7983" y="12358"/>
                  </a:lnTo>
                  <a:lnTo>
                    <a:pt x="7983" y="12140"/>
                  </a:lnTo>
                  <a:lnTo>
                    <a:pt x="8055" y="12140"/>
                  </a:lnTo>
                  <a:lnTo>
                    <a:pt x="8127" y="12140"/>
                  </a:lnTo>
                  <a:lnTo>
                    <a:pt x="8272" y="12140"/>
                  </a:lnTo>
                  <a:lnTo>
                    <a:pt x="8344" y="12140"/>
                  </a:lnTo>
                  <a:lnTo>
                    <a:pt x="8416" y="12030"/>
                  </a:lnTo>
                  <a:lnTo>
                    <a:pt x="8416" y="11921"/>
                  </a:lnTo>
                  <a:lnTo>
                    <a:pt x="8344" y="11593"/>
                  </a:lnTo>
                  <a:close/>
                  <a:moveTo>
                    <a:pt x="8344" y="11593"/>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69" name="AutoShape 42"/>
            <p:cNvSpPr>
              <a:spLocks/>
            </p:cNvSpPr>
            <p:nvPr/>
          </p:nvSpPr>
          <p:spPr bwMode="auto">
            <a:xfrm>
              <a:off x="792" y="2752"/>
              <a:ext cx="48" cy="88"/>
            </a:xfrm>
            <a:custGeom>
              <a:avLst/>
              <a:gdLst/>
              <a:ahLst/>
              <a:cxnLst/>
              <a:rect l="0" t="0" r="r" b="b"/>
              <a:pathLst>
                <a:path w="21600" h="21600">
                  <a:moveTo>
                    <a:pt x="21600" y="0"/>
                  </a:moveTo>
                  <a:lnTo>
                    <a:pt x="21600" y="0"/>
                  </a:lnTo>
                  <a:lnTo>
                    <a:pt x="7200" y="9818"/>
                  </a:lnTo>
                  <a:lnTo>
                    <a:pt x="0" y="13745"/>
                  </a:lnTo>
                  <a:lnTo>
                    <a:pt x="0" y="21600"/>
                  </a:lnTo>
                  <a:lnTo>
                    <a:pt x="21600" y="0"/>
                  </a:lnTo>
                  <a:close/>
                  <a:moveTo>
                    <a:pt x="21600" y="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70" name="AutoShape 43"/>
            <p:cNvSpPr>
              <a:spLocks/>
            </p:cNvSpPr>
            <p:nvPr/>
          </p:nvSpPr>
          <p:spPr bwMode="auto">
            <a:xfrm>
              <a:off x="632" y="2968"/>
              <a:ext cx="48" cy="80"/>
            </a:xfrm>
            <a:custGeom>
              <a:avLst/>
              <a:gdLst/>
              <a:ahLst/>
              <a:cxnLst/>
              <a:rect l="0" t="0" r="r" b="b"/>
              <a:pathLst>
                <a:path w="21600" h="21600">
                  <a:moveTo>
                    <a:pt x="0" y="21600"/>
                  </a:moveTo>
                  <a:lnTo>
                    <a:pt x="0" y="21600"/>
                  </a:lnTo>
                  <a:lnTo>
                    <a:pt x="21600" y="0"/>
                  </a:lnTo>
                  <a:lnTo>
                    <a:pt x="21600" y="4320"/>
                  </a:lnTo>
                  <a:lnTo>
                    <a:pt x="0" y="21600"/>
                  </a:lnTo>
                  <a:close/>
                  <a:moveTo>
                    <a:pt x="0" y="2160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71" name="AutoShape 44"/>
            <p:cNvSpPr>
              <a:spLocks/>
            </p:cNvSpPr>
            <p:nvPr/>
          </p:nvSpPr>
          <p:spPr bwMode="auto">
            <a:xfrm>
              <a:off x="712" y="2808"/>
              <a:ext cx="80" cy="144"/>
            </a:xfrm>
            <a:custGeom>
              <a:avLst/>
              <a:gdLst/>
              <a:ahLst/>
              <a:cxnLst/>
              <a:rect l="0" t="0" r="r" b="b"/>
              <a:pathLst>
                <a:path w="21600" h="21600">
                  <a:moveTo>
                    <a:pt x="21600" y="0"/>
                  </a:moveTo>
                  <a:lnTo>
                    <a:pt x="21600" y="0"/>
                  </a:lnTo>
                  <a:lnTo>
                    <a:pt x="0" y="16800"/>
                  </a:lnTo>
                  <a:lnTo>
                    <a:pt x="0" y="19200"/>
                  </a:lnTo>
                  <a:lnTo>
                    <a:pt x="0" y="21600"/>
                  </a:lnTo>
                  <a:lnTo>
                    <a:pt x="4320" y="19200"/>
                  </a:lnTo>
                  <a:lnTo>
                    <a:pt x="12960" y="12000"/>
                  </a:lnTo>
                  <a:lnTo>
                    <a:pt x="21600" y="4800"/>
                  </a:lnTo>
                  <a:lnTo>
                    <a:pt x="21600" y="0"/>
                  </a:lnTo>
                  <a:close/>
                  <a:moveTo>
                    <a:pt x="21600" y="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72" name="AutoShape 45"/>
            <p:cNvSpPr>
              <a:spLocks/>
            </p:cNvSpPr>
            <p:nvPr/>
          </p:nvSpPr>
          <p:spPr bwMode="auto">
            <a:xfrm>
              <a:off x="712" y="2872"/>
              <a:ext cx="16" cy="48"/>
            </a:xfrm>
            <a:custGeom>
              <a:avLst/>
              <a:gdLst/>
              <a:ahLst/>
              <a:cxnLst/>
              <a:rect l="0" t="0" r="r" b="b"/>
              <a:pathLst>
                <a:path w="21600" h="21600">
                  <a:moveTo>
                    <a:pt x="21600" y="0"/>
                  </a:moveTo>
                  <a:lnTo>
                    <a:pt x="21600" y="0"/>
                  </a:lnTo>
                  <a:lnTo>
                    <a:pt x="0" y="21600"/>
                  </a:lnTo>
                  <a:lnTo>
                    <a:pt x="0" y="14400"/>
                  </a:lnTo>
                  <a:lnTo>
                    <a:pt x="21600" y="0"/>
                  </a:lnTo>
                  <a:close/>
                  <a:moveTo>
                    <a:pt x="21600" y="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73" name="AutoShape 46"/>
            <p:cNvSpPr>
              <a:spLocks/>
            </p:cNvSpPr>
            <p:nvPr/>
          </p:nvSpPr>
          <p:spPr bwMode="auto">
            <a:xfrm>
              <a:off x="2305" y="5945"/>
              <a:ext cx="7565" cy="5225"/>
            </a:xfrm>
            <a:custGeom>
              <a:avLst/>
              <a:gdLst/>
              <a:ahLst/>
              <a:cxnLst/>
              <a:rect l="0" t="0" r="r" b="b"/>
              <a:pathLst>
                <a:path w="21600" h="21600">
                  <a:moveTo>
                    <a:pt x="15566" y="2084"/>
                  </a:moveTo>
                  <a:lnTo>
                    <a:pt x="15566" y="2084"/>
                  </a:lnTo>
                  <a:lnTo>
                    <a:pt x="15474" y="2216"/>
                  </a:lnTo>
                  <a:lnTo>
                    <a:pt x="15383" y="2349"/>
                  </a:lnTo>
                  <a:lnTo>
                    <a:pt x="15291" y="2349"/>
                  </a:lnTo>
                  <a:lnTo>
                    <a:pt x="15200" y="2547"/>
                  </a:lnTo>
                  <a:lnTo>
                    <a:pt x="15154" y="2613"/>
                  </a:lnTo>
                  <a:lnTo>
                    <a:pt x="15063" y="2679"/>
                  </a:lnTo>
                  <a:lnTo>
                    <a:pt x="14651" y="2613"/>
                  </a:lnTo>
                  <a:lnTo>
                    <a:pt x="14240" y="2547"/>
                  </a:lnTo>
                  <a:lnTo>
                    <a:pt x="14080" y="2547"/>
                  </a:lnTo>
                  <a:lnTo>
                    <a:pt x="13989" y="2613"/>
                  </a:lnTo>
                  <a:lnTo>
                    <a:pt x="13897" y="2679"/>
                  </a:lnTo>
                  <a:lnTo>
                    <a:pt x="13669" y="2613"/>
                  </a:lnTo>
                  <a:lnTo>
                    <a:pt x="13440" y="2481"/>
                  </a:lnTo>
                  <a:lnTo>
                    <a:pt x="13440" y="2415"/>
                  </a:lnTo>
                  <a:lnTo>
                    <a:pt x="13349" y="2481"/>
                  </a:lnTo>
                  <a:lnTo>
                    <a:pt x="13303" y="2481"/>
                  </a:lnTo>
                  <a:lnTo>
                    <a:pt x="13257" y="2481"/>
                  </a:lnTo>
                  <a:lnTo>
                    <a:pt x="13211" y="2349"/>
                  </a:lnTo>
                  <a:lnTo>
                    <a:pt x="13166" y="2216"/>
                  </a:lnTo>
                  <a:lnTo>
                    <a:pt x="13029" y="2150"/>
                  </a:lnTo>
                  <a:lnTo>
                    <a:pt x="12846" y="2084"/>
                  </a:lnTo>
                  <a:lnTo>
                    <a:pt x="12617" y="2216"/>
                  </a:lnTo>
                  <a:lnTo>
                    <a:pt x="12480" y="2349"/>
                  </a:lnTo>
                  <a:lnTo>
                    <a:pt x="12389" y="2415"/>
                  </a:lnTo>
                  <a:lnTo>
                    <a:pt x="12297" y="2878"/>
                  </a:lnTo>
                  <a:lnTo>
                    <a:pt x="12297" y="3142"/>
                  </a:lnTo>
                  <a:lnTo>
                    <a:pt x="12251" y="3407"/>
                  </a:lnTo>
                  <a:lnTo>
                    <a:pt x="12069" y="3672"/>
                  </a:lnTo>
                  <a:lnTo>
                    <a:pt x="11977" y="3738"/>
                  </a:lnTo>
                  <a:lnTo>
                    <a:pt x="11840" y="3606"/>
                  </a:lnTo>
                  <a:lnTo>
                    <a:pt x="11703" y="3473"/>
                  </a:lnTo>
                  <a:lnTo>
                    <a:pt x="11429" y="3341"/>
                  </a:lnTo>
                  <a:lnTo>
                    <a:pt x="11109" y="3275"/>
                  </a:lnTo>
                  <a:lnTo>
                    <a:pt x="10903" y="3275"/>
                  </a:lnTo>
                  <a:lnTo>
                    <a:pt x="10811" y="3076"/>
                  </a:lnTo>
                  <a:lnTo>
                    <a:pt x="10766" y="2878"/>
                  </a:lnTo>
                  <a:lnTo>
                    <a:pt x="10720" y="2745"/>
                  </a:lnTo>
                  <a:lnTo>
                    <a:pt x="10674" y="2679"/>
                  </a:lnTo>
                  <a:lnTo>
                    <a:pt x="10263" y="2349"/>
                  </a:lnTo>
                  <a:lnTo>
                    <a:pt x="10171" y="2349"/>
                  </a:lnTo>
                  <a:lnTo>
                    <a:pt x="10126" y="2349"/>
                  </a:lnTo>
                  <a:lnTo>
                    <a:pt x="10034" y="2481"/>
                  </a:lnTo>
                  <a:lnTo>
                    <a:pt x="9943" y="2547"/>
                  </a:lnTo>
                  <a:lnTo>
                    <a:pt x="9760" y="2481"/>
                  </a:lnTo>
                  <a:lnTo>
                    <a:pt x="9623" y="2415"/>
                  </a:lnTo>
                  <a:lnTo>
                    <a:pt x="9531" y="2282"/>
                  </a:lnTo>
                  <a:lnTo>
                    <a:pt x="9394" y="2150"/>
                  </a:lnTo>
                  <a:lnTo>
                    <a:pt x="9257" y="2018"/>
                  </a:lnTo>
                  <a:lnTo>
                    <a:pt x="9211" y="2018"/>
                  </a:lnTo>
                  <a:lnTo>
                    <a:pt x="9166" y="2018"/>
                  </a:lnTo>
                  <a:lnTo>
                    <a:pt x="9074" y="1885"/>
                  </a:lnTo>
                  <a:lnTo>
                    <a:pt x="9029" y="1819"/>
                  </a:lnTo>
                  <a:lnTo>
                    <a:pt x="9074" y="1687"/>
                  </a:lnTo>
                  <a:lnTo>
                    <a:pt x="9166" y="1621"/>
                  </a:lnTo>
                  <a:lnTo>
                    <a:pt x="9303" y="1489"/>
                  </a:lnTo>
                  <a:lnTo>
                    <a:pt x="9394" y="1356"/>
                  </a:lnTo>
                  <a:lnTo>
                    <a:pt x="9394" y="1224"/>
                  </a:lnTo>
                  <a:lnTo>
                    <a:pt x="9303" y="959"/>
                  </a:lnTo>
                  <a:lnTo>
                    <a:pt x="9211" y="728"/>
                  </a:lnTo>
                  <a:lnTo>
                    <a:pt x="9257" y="529"/>
                  </a:lnTo>
                  <a:lnTo>
                    <a:pt x="9303" y="397"/>
                  </a:lnTo>
                  <a:lnTo>
                    <a:pt x="9394" y="265"/>
                  </a:lnTo>
                  <a:lnTo>
                    <a:pt x="9394" y="198"/>
                  </a:lnTo>
                  <a:lnTo>
                    <a:pt x="9349" y="198"/>
                  </a:lnTo>
                  <a:lnTo>
                    <a:pt x="9029" y="66"/>
                  </a:lnTo>
                  <a:lnTo>
                    <a:pt x="8891" y="0"/>
                  </a:lnTo>
                  <a:lnTo>
                    <a:pt x="8800" y="66"/>
                  </a:lnTo>
                  <a:lnTo>
                    <a:pt x="8754" y="198"/>
                  </a:lnTo>
                  <a:lnTo>
                    <a:pt x="8617" y="265"/>
                  </a:lnTo>
                  <a:lnTo>
                    <a:pt x="8526" y="265"/>
                  </a:lnTo>
                  <a:lnTo>
                    <a:pt x="8389" y="265"/>
                  </a:lnTo>
                  <a:lnTo>
                    <a:pt x="8206" y="198"/>
                  </a:lnTo>
                  <a:lnTo>
                    <a:pt x="8114" y="198"/>
                  </a:lnTo>
                  <a:lnTo>
                    <a:pt x="7977" y="132"/>
                  </a:lnTo>
                  <a:lnTo>
                    <a:pt x="7931" y="198"/>
                  </a:lnTo>
                  <a:lnTo>
                    <a:pt x="7794" y="331"/>
                  </a:lnTo>
                  <a:lnTo>
                    <a:pt x="7634" y="331"/>
                  </a:lnTo>
                  <a:lnTo>
                    <a:pt x="7406" y="265"/>
                  </a:lnTo>
                  <a:lnTo>
                    <a:pt x="7177" y="132"/>
                  </a:lnTo>
                  <a:lnTo>
                    <a:pt x="6949" y="132"/>
                  </a:lnTo>
                  <a:lnTo>
                    <a:pt x="6629" y="198"/>
                  </a:lnTo>
                  <a:lnTo>
                    <a:pt x="6309" y="265"/>
                  </a:lnTo>
                  <a:lnTo>
                    <a:pt x="6126" y="397"/>
                  </a:lnTo>
                  <a:lnTo>
                    <a:pt x="6080" y="463"/>
                  </a:lnTo>
                  <a:lnTo>
                    <a:pt x="5989" y="529"/>
                  </a:lnTo>
                  <a:lnTo>
                    <a:pt x="5897" y="529"/>
                  </a:lnTo>
                  <a:lnTo>
                    <a:pt x="5760" y="529"/>
                  </a:lnTo>
                  <a:lnTo>
                    <a:pt x="5623" y="662"/>
                  </a:lnTo>
                  <a:lnTo>
                    <a:pt x="5440" y="794"/>
                  </a:lnTo>
                  <a:lnTo>
                    <a:pt x="5349" y="893"/>
                  </a:lnTo>
                  <a:lnTo>
                    <a:pt x="5257" y="728"/>
                  </a:lnTo>
                  <a:lnTo>
                    <a:pt x="5211" y="662"/>
                  </a:lnTo>
                  <a:lnTo>
                    <a:pt x="5120" y="595"/>
                  </a:lnTo>
                  <a:lnTo>
                    <a:pt x="5074" y="595"/>
                  </a:lnTo>
                  <a:lnTo>
                    <a:pt x="4983" y="662"/>
                  </a:lnTo>
                  <a:lnTo>
                    <a:pt x="4800" y="662"/>
                  </a:lnTo>
                  <a:lnTo>
                    <a:pt x="4709" y="595"/>
                  </a:lnTo>
                  <a:lnTo>
                    <a:pt x="4617" y="529"/>
                  </a:lnTo>
                  <a:lnTo>
                    <a:pt x="4457" y="331"/>
                  </a:lnTo>
                  <a:lnTo>
                    <a:pt x="4411" y="132"/>
                  </a:lnTo>
                  <a:lnTo>
                    <a:pt x="4366" y="66"/>
                  </a:lnTo>
                  <a:lnTo>
                    <a:pt x="4274" y="132"/>
                  </a:lnTo>
                  <a:lnTo>
                    <a:pt x="4183" y="331"/>
                  </a:lnTo>
                  <a:lnTo>
                    <a:pt x="4091" y="662"/>
                  </a:lnTo>
                  <a:lnTo>
                    <a:pt x="4000" y="959"/>
                  </a:lnTo>
                  <a:lnTo>
                    <a:pt x="3863" y="1092"/>
                  </a:lnTo>
                  <a:lnTo>
                    <a:pt x="3589" y="1158"/>
                  </a:lnTo>
                  <a:lnTo>
                    <a:pt x="3497" y="1224"/>
                  </a:lnTo>
                  <a:lnTo>
                    <a:pt x="3360" y="1290"/>
                  </a:lnTo>
                  <a:lnTo>
                    <a:pt x="3223" y="1422"/>
                  </a:lnTo>
                  <a:lnTo>
                    <a:pt x="3177" y="1489"/>
                  </a:lnTo>
                  <a:lnTo>
                    <a:pt x="3131" y="1555"/>
                  </a:lnTo>
                  <a:lnTo>
                    <a:pt x="3086" y="1687"/>
                  </a:lnTo>
                  <a:lnTo>
                    <a:pt x="3086" y="1753"/>
                  </a:lnTo>
                  <a:lnTo>
                    <a:pt x="2994" y="1885"/>
                  </a:lnTo>
                  <a:lnTo>
                    <a:pt x="2949" y="2018"/>
                  </a:lnTo>
                  <a:lnTo>
                    <a:pt x="2903" y="2415"/>
                  </a:lnTo>
                  <a:lnTo>
                    <a:pt x="2903" y="2613"/>
                  </a:lnTo>
                  <a:lnTo>
                    <a:pt x="2857" y="2745"/>
                  </a:lnTo>
                  <a:lnTo>
                    <a:pt x="2720" y="3010"/>
                  </a:lnTo>
                  <a:lnTo>
                    <a:pt x="2583" y="3209"/>
                  </a:lnTo>
                  <a:lnTo>
                    <a:pt x="2400" y="3341"/>
                  </a:lnTo>
                  <a:lnTo>
                    <a:pt x="2080" y="3539"/>
                  </a:lnTo>
                  <a:lnTo>
                    <a:pt x="1943" y="3539"/>
                  </a:lnTo>
                  <a:lnTo>
                    <a:pt x="1851" y="3473"/>
                  </a:lnTo>
                  <a:lnTo>
                    <a:pt x="1806" y="3473"/>
                  </a:lnTo>
                  <a:lnTo>
                    <a:pt x="1714" y="3606"/>
                  </a:lnTo>
                  <a:lnTo>
                    <a:pt x="1669" y="3738"/>
                  </a:lnTo>
                  <a:lnTo>
                    <a:pt x="1577" y="3936"/>
                  </a:lnTo>
                  <a:lnTo>
                    <a:pt x="1531" y="3936"/>
                  </a:lnTo>
                  <a:lnTo>
                    <a:pt x="1440" y="4002"/>
                  </a:lnTo>
                  <a:lnTo>
                    <a:pt x="1349" y="4069"/>
                  </a:lnTo>
                  <a:lnTo>
                    <a:pt x="1234" y="4135"/>
                  </a:lnTo>
                  <a:lnTo>
                    <a:pt x="1097" y="4466"/>
                  </a:lnTo>
                  <a:lnTo>
                    <a:pt x="1097" y="4664"/>
                  </a:lnTo>
                  <a:lnTo>
                    <a:pt x="1051" y="4796"/>
                  </a:lnTo>
                  <a:lnTo>
                    <a:pt x="960" y="4929"/>
                  </a:lnTo>
                  <a:lnTo>
                    <a:pt x="823" y="4995"/>
                  </a:lnTo>
                  <a:lnTo>
                    <a:pt x="731" y="5061"/>
                  </a:lnTo>
                  <a:lnTo>
                    <a:pt x="686" y="5061"/>
                  </a:lnTo>
                  <a:lnTo>
                    <a:pt x="731" y="5127"/>
                  </a:lnTo>
                  <a:lnTo>
                    <a:pt x="777" y="5061"/>
                  </a:lnTo>
                  <a:lnTo>
                    <a:pt x="640" y="5392"/>
                  </a:lnTo>
                  <a:lnTo>
                    <a:pt x="594" y="5458"/>
                  </a:lnTo>
                  <a:lnTo>
                    <a:pt x="503" y="5689"/>
                  </a:lnTo>
                  <a:lnTo>
                    <a:pt x="366" y="5756"/>
                  </a:lnTo>
                  <a:lnTo>
                    <a:pt x="366" y="5888"/>
                  </a:lnTo>
                  <a:lnTo>
                    <a:pt x="320" y="6086"/>
                  </a:lnTo>
                  <a:lnTo>
                    <a:pt x="320" y="6285"/>
                  </a:lnTo>
                  <a:lnTo>
                    <a:pt x="366" y="6351"/>
                  </a:lnTo>
                  <a:lnTo>
                    <a:pt x="411" y="6417"/>
                  </a:lnTo>
                  <a:lnTo>
                    <a:pt x="457" y="6549"/>
                  </a:lnTo>
                  <a:lnTo>
                    <a:pt x="503" y="6682"/>
                  </a:lnTo>
                  <a:lnTo>
                    <a:pt x="503" y="6748"/>
                  </a:lnTo>
                  <a:lnTo>
                    <a:pt x="457" y="6880"/>
                  </a:lnTo>
                  <a:lnTo>
                    <a:pt x="411" y="6946"/>
                  </a:lnTo>
                  <a:lnTo>
                    <a:pt x="411" y="7013"/>
                  </a:lnTo>
                  <a:lnTo>
                    <a:pt x="411" y="7211"/>
                  </a:lnTo>
                  <a:lnTo>
                    <a:pt x="457" y="7409"/>
                  </a:lnTo>
                  <a:lnTo>
                    <a:pt x="503" y="7608"/>
                  </a:lnTo>
                  <a:lnTo>
                    <a:pt x="503" y="7806"/>
                  </a:lnTo>
                  <a:lnTo>
                    <a:pt x="366" y="8270"/>
                  </a:lnTo>
                  <a:lnTo>
                    <a:pt x="320" y="8402"/>
                  </a:lnTo>
                  <a:lnTo>
                    <a:pt x="320" y="8534"/>
                  </a:lnTo>
                  <a:lnTo>
                    <a:pt x="274" y="8600"/>
                  </a:lnTo>
                  <a:lnTo>
                    <a:pt x="183" y="8733"/>
                  </a:lnTo>
                  <a:lnTo>
                    <a:pt x="91" y="8799"/>
                  </a:lnTo>
                  <a:lnTo>
                    <a:pt x="0" y="8865"/>
                  </a:lnTo>
                  <a:lnTo>
                    <a:pt x="46" y="8931"/>
                  </a:lnTo>
                  <a:lnTo>
                    <a:pt x="91" y="8931"/>
                  </a:lnTo>
                  <a:lnTo>
                    <a:pt x="229" y="9130"/>
                  </a:lnTo>
                  <a:lnTo>
                    <a:pt x="320" y="9262"/>
                  </a:lnTo>
                  <a:lnTo>
                    <a:pt x="320" y="9328"/>
                  </a:lnTo>
                  <a:lnTo>
                    <a:pt x="274" y="9526"/>
                  </a:lnTo>
                  <a:lnTo>
                    <a:pt x="320" y="9659"/>
                  </a:lnTo>
                  <a:lnTo>
                    <a:pt x="366" y="9659"/>
                  </a:lnTo>
                  <a:lnTo>
                    <a:pt x="366" y="9725"/>
                  </a:lnTo>
                  <a:lnTo>
                    <a:pt x="366" y="9791"/>
                  </a:lnTo>
                  <a:lnTo>
                    <a:pt x="320" y="9725"/>
                  </a:lnTo>
                  <a:lnTo>
                    <a:pt x="274" y="9593"/>
                  </a:lnTo>
                  <a:lnTo>
                    <a:pt x="229" y="9526"/>
                  </a:lnTo>
                  <a:lnTo>
                    <a:pt x="183" y="9593"/>
                  </a:lnTo>
                  <a:lnTo>
                    <a:pt x="229" y="9659"/>
                  </a:lnTo>
                  <a:lnTo>
                    <a:pt x="366" y="9923"/>
                  </a:lnTo>
                  <a:lnTo>
                    <a:pt x="549" y="10056"/>
                  </a:lnTo>
                  <a:lnTo>
                    <a:pt x="411" y="9990"/>
                  </a:lnTo>
                  <a:lnTo>
                    <a:pt x="274" y="9857"/>
                  </a:lnTo>
                  <a:lnTo>
                    <a:pt x="229" y="9857"/>
                  </a:lnTo>
                  <a:lnTo>
                    <a:pt x="229" y="9990"/>
                  </a:lnTo>
                  <a:lnTo>
                    <a:pt x="274" y="10122"/>
                  </a:lnTo>
                  <a:lnTo>
                    <a:pt x="366" y="10287"/>
                  </a:lnTo>
                  <a:lnTo>
                    <a:pt x="457" y="10287"/>
                  </a:lnTo>
                  <a:lnTo>
                    <a:pt x="503" y="10287"/>
                  </a:lnTo>
                  <a:lnTo>
                    <a:pt x="457" y="10353"/>
                  </a:lnTo>
                  <a:lnTo>
                    <a:pt x="411" y="10353"/>
                  </a:lnTo>
                  <a:lnTo>
                    <a:pt x="594" y="10420"/>
                  </a:lnTo>
                  <a:lnTo>
                    <a:pt x="640" y="10420"/>
                  </a:lnTo>
                  <a:lnTo>
                    <a:pt x="686" y="10420"/>
                  </a:lnTo>
                  <a:lnTo>
                    <a:pt x="686" y="10486"/>
                  </a:lnTo>
                  <a:lnTo>
                    <a:pt x="640" y="10486"/>
                  </a:lnTo>
                  <a:lnTo>
                    <a:pt x="594" y="10552"/>
                  </a:lnTo>
                  <a:lnTo>
                    <a:pt x="549" y="10618"/>
                  </a:lnTo>
                  <a:lnTo>
                    <a:pt x="594" y="10684"/>
                  </a:lnTo>
                  <a:lnTo>
                    <a:pt x="640" y="10750"/>
                  </a:lnTo>
                  <a:lnTo>
                    <a:pt x="686" y="10883"/>
                  </a:lnTo>
                  <a:lnTo>
                    <a:pt x="823" y="11081"/>
                  </a:lnTo>
                  <a:lnTo>
                    <a:pt x="1006" y="11280"/>
                  </a:lnTo>
                  <a:lnTo>
                    <a:pt x="1189" y="11743"/>
                  </a:lnTo>
                  <a:lnTo>
                    <a:pt x="1189" y="11875"/>
                  </a:lnTo>
                  <a:lnTo>
                    <a:pt x="1349" y="12272"/>
                  </a:lnTo>
                  <a:lnTo>
                    <a:pt x="1349" y="12338"/>
                  </a:lnTo>
                  <a:lnTo>
                    <a:pt x="1486" y="12470"/>
                  </a:lnTo>
                  <a:lnTo>
                    <a:pt x="1531" y="12537"/>
                  </a:lnTo>
                  <a:lnTo>
                    <a:pt x="1577" y="12603"/>
                  </a:lnTo>
                  <a:lnTo>
                    <a:pt x="1531" y="12603"/>
                  </a:lnTo>
                  <a:lnTo>
                    <a:pt x="1486" y="12603"/>
                  </a:lnTo>
                  <a:lnTo>
                    <a:pt x="1577" y="12735"/>
                  </a:lnTo>
                  <a:lnTo>
                    <a:pt x="1669" y="12801"/>
                  </a:lnTo>
                  <a:lnTo>
                    <a:pt x="1806" y="12934"/>
                  </a:lnTo>
                  <a:lnTo>
                    <a:pt x="1851" y="13000"/>
                  </a:lnTo>
                  <a:lnTo>
                    <a:pt x="2034" y="13330"/>
                  </a:lnTo>
                  <a:lnTo>
                    <a:pt x="1989" y="13264"/>
                  </a:lnTo>
                  <a:lnTo>
                    <a:pt x="2171" y="13397"/>
                  </a:lnTo>
                  <a:lnTo>
                    <a:pt x="2491" y="13926"/>
                  </a:lnTo>
                  <a:lnTo>
                    <a:pt x="2720" y="14124"/>
                  </a:lnTo>
                  <a:lnTo>
                    <a:pt x="2903" y="14257"/>
                  </a:lnTo>
                  <a:lnTo>
                    <a:pt x="3726" y="14389"/>
                  </a:lnTo>
                  <a:lnTo>
                    <a:pt x="4137" y="14455"/>
                  </a:lnTo>
                  <a:lnTo>
                    <a:pt x="4571" y="14654"/>
                  </a:lnTo>
                  <a:lnTo>
                    <a:pt x="4457" y="14654"/>
                  </a:lnTo>
                  <a:lnTo>
                    <a:pt x="4800" y="14720"/>
                  </a:lnTo>
                  <a:lnTo>
                    <a:pt x="5120" y="14786"/>
                  </a:lnTo>
                  <a:lnTo>
                    <a:pt x="5257" y="14786"/>
                  </a:lnTo>
                  <a:lnTo>
                    <a:pt x="5394" y="14720"/>
                  </a:lnTo>
                  <a:lnTo>
                    <a:pt x="6903" y="14720"/>
                  </a:lnTo>
                  <a:lnTo>
                    <a:pt x="7040" y="14720"/>
                  </a:lnTo>
                  <a:lnTo>
                    <a:pt x="7086" y="14786"/>
                  </a:lnTo>
                  <a:lnTo>
                    <a:pt x="7131" y="14885"/>
                  </a:lnTo>
                  <a:lnTo>
                    <a:pt x="7269" y="15017"/>
                  </a:lnTo>
                  <a:lnTo>
                    <a:pt x="7314" y="15017"/>
                  </a:lnTo>
                  <a:lnTo>
                    <a:pt x="7360" y="14951"/>
                  </a:lnTo>
                  <a:lnTo>
                    <a:pt x="7406" y="15150"/>
                  </a:lnTo>
                  <a:lnTo>
                    <a:pt x="7406" y="15348"/>
                  </a:lnTo>
                  <a:lnTo>
                    <a:pt x="7451" y="15481"/>
                  </a:lnTo>
                  <a:lnTo>
                    <a:pt x="7634" y="15547"/>
                  </a:lnTo>
                  <a:lnTo>
                    <a:pt x="7680" y="15547"/>
                  </a:lnTo>
                  <a:lnTo>
                    <a:pt x="7726" y="15481"/>
                  </a:lnTo>
                  <a:lnTo>
                    <a:pt x="7794" y="15414"/>
                  </a:lnTo>
                  <a:lnTo>
                    <a:pt x="7886" y="15414"/>
                  </a:lnTo>
                  <a:lnTo>
                    <a:pt x="8023" y="15481"/>
                  </a:lnTo>
                  <a:lnTo>
                    <a:pt x="8206" y="15547"/>
                  </a:lnTo>
                  <a:lnTo>
                    <a:pt x="8297" y="15547"/>
                  </a:lnTo>
                  <a:lnTo>
                    <a:pt x="8434" y="15547"/>
                  </a:lnTo>
                  <a:lnTo>
                    <a:pt x="8434" y="15481"/>
                  </a:lnTo>
                  <a:lnTo>
                    <a:pt x="8389" y="15481"/>
                  </a:lnTo>
                  <a:lnTo>
                    <a:pt x="8389" y="15414"/>
                  </a:lnTo>
                  <a:lnTo>
                    <a:pt x="8480" y="15414"/>
                  </a:lnTo>
                  <a:lnTo>
                    <a:pt x="8526" y="15481"/>
                  </a:lnTo>
                  <a:lnTo>
                    <a:pt x="8617" y="15613"/>
                  </a:lnTo>
                  <a:lnTo>
                    <a:pt x="8709" y="15745"/>
                  </a:lnTo>
                  <a:lnTo>
                    <a:pt x="8754" y="15745"/>
                  </a:lnTo>
                  <a:lnTo>
                    <a:pt x="8800" y="15679"/>
                  </a:lnTo>
                  <a:lnTo>
                    <a:pt x="8891" y="15679"/>
                  </a:lnTo>
                  <a:lnTo>
                    <a:pt x="8937" y="15679"/>
                  </a:lnTo>
                  <a:lnTo>
                    <a:pt x="8983" y="15877"/>
                  </a:lnTo>
                  <a:lnTo>
                    <a:pt x="9029" y="16010"/>
                  </a:lnTo>
                  <a:lnTo>
                    <a:pt x="8937" y="16274"/>
                  </a:lnTo>
                  <a:lnTo>
                    <a:pt x="8937" y="16539"/>
                  </a:lnTo>
                  <a:lnTo>
                    <a:pt x="8937" y="16738"/>
                  </a:lnTo>
                  <a:lnTo>
                    <a:pt x="8800" y="17201"/>
                  </a:lnTo>
                  <a:lnTo>
                    <a:pt x="8754" y="17333"/>
                  </a:lnTo>
                  <a:lnTo>
                    <a:pt x="8800" y="16936"/>
                  </a:lnTo>
                  <a:lnTo>
                    <a:pt x="8800" y="16671"/>
                  </a:lnTo>
                  <a:lnTo>
                    <a:pt x="8800" y="16539"/>
                  </a:lnTo>
                  <a:lnTo>
                    <a:pt x="8709" y="16671"/>
                  </a:lnTo>
                  <a:lnTo>
                    <a:pt x="8571" y="17201"/>
                  </a:lnTo>
                  <a:lnTo>
                    <a:pt x="8617" y="17333"/>
                  </a:lnTo>
                  <a:lnTo>
                    <a:pt x="8663" y="17399"/>
                  </a:lnTo>
                  <a:lnTo>
                    <a:pt x="8754" y="17598"/>
                  </a:lnTo>
                  <a:lnTo>
                    <a:pt x="8937" y="17664"/>
                  </a:lnTo>
                  <a:lnTo>
                    <a:pt x="9074" y="17730"/>
                  </a:lnTo>
                  <a:lnTo>
                    <a:pt x="8983" y="17730"/>
                  </a:lnTo>
                  <a:lnTo>
                    <a:pt x="8937" y="17730"/>
                  </a:lnTo>
                  <a:lnTo>
                    <a:pt x="9257" y="17994"/>
                  </a:lnTo>
                  <a:lnTo>
                    <a:pt x="9623" y="18325"/>
                  </a:lnTo>
                  <a:lnTo>
                    <a:pt x="9669" y="18391"/>
                  </a:lnTo>
                  <a:lnTo>
                    <a:pt x="9714" y="18458"/>
                  </a:lnTo>
                  <a:lnTo>
                    <a:pt x="9714" y="18524"/>
                  </a:lnTo>
                  <a:lnTo>
                    <a:pt x="9760" y="18656"/>
                  </a:lnTo>
                  <a:lnTo>
                    <a:pt x="9989" y="18987"/>
                  </a:lnTo>
                  <a:lnTo>
                    <a:pt x="10080" y="19119"/>
                  </a:lnTo>
                  <a:lnTo>
                    <a:pt x="10126" y="19251"/>
                  </a:lnTo>
                  <a:lnTo>
                    <a:pt x="10126" y="19318"/>
                  </a:lnTo>
                  <a:lnTo>
                    <a:pt x="10080" y="19318"/>
                  </a:lnTo>
                  <a:lnTo>
                    <a:pt x="10034" y="19318"/>
                  </a:lnTo>
                  <a:lnTo>
                    <a:pt x="9989" y="19384"/>
                  </a:lnTo>
                  <a:lnTo>
                    <a:pt x="10080" y="19450"/>
                  </a:lnTo>
                  <a:lnTo>
                    <a:pt x="10171" y="19615"/>
                  </a:lnTo>
                  <a:lnTo>
                    <a:pt x="10263" y="19748"/>
                  </a:lnTo>
                  <a:lnTo>
                    <a:pt x="10263" y="19814"/>
                  </a:lnTo>
                  <a:lnTo>
                    <a:pt x="10263" y="19880"/>
                  </a:lnTo>
                  <a:lnTo>
                    <a:pt x="10126" y="20012"/>
                  </a:lnTo>
                  <a:lnTo>
                    <a:pt x="9989" y="20145"/>
                  </a:lnTo>
                  <a:lnTo>
                    <a:pt x="9851" y="20211"/>
                  </a:lnTo>
                  <a:lnTo>
                    <a:pt x="9714" y="20475"/>
                  </a:lnTo>
                  <a:lnTo>
                    <a:pt x="9623" y="20542"/>
                  </a:lnTo>
                  <a:lnTo>
                    <a:pt x="9577" y="20608"/>
                  </a:lnTo>
                  <a:lnTo>
                    <a:pt x="9577" y="20674"/>
                  </a:lnTo>
                  <a:lnTo>
                    <a:pt x="9577" y="20806"/>
                  </a:lnTo>
                  <a:lnTo>
                    <a:pt x="9577" y="20872"/>
                  </a:lnTo>
                  <a:lnTo>
                    <a:pt x="9577" y="20938"/>
                  </a:lnTo>
                  <a:lnTo>
                    <a:pt x="9714" y="21005"/>
                  </a:lnTo>
                  <a:lnTo>
                    <a:pt x="9806" y="21005"/>
                  </a:lnTo>
                  <a:lnTo>
                    <a:pt x="10309" y="21335"/>
                  </a:lnTo>
                  <a:lnTo>
                    <a:pt x="10354" y="21335"/>
                  </a:lnTo>
                  <a:lnTo>
                    <a:pt x="10309" y="21402"/>
                  </a:lnTo>
                  <a:lnTo>
                    <a:pt x="11154" y="21600"/>
                  </a:lnTo>
                  <a:lnTo>
                    <a:pt x="11977" y="21468"/>
                  </a:lnTo>
                  <a:lnTo>
                    <a:pt x="13120" y="21137"/>
                  </a:lnTo>
                  <a:lnTo>
                    <a:pt x="14240" y="20674"/>
                  </a:lnTo>
                  <a:lnTo>
                    <a:pt x="14286" y="20674"/>
                  </a:lnTo>
                  <a:lnTo>
                    <a:pt x="14880" y="20343"/>
                  </a:lnTo>
                  <a:lnTo>
                    <a:pt x="15520" y="19946"/>
                  </a:lnTo>
                  <a:lnTo>
                    <a:pt x="15703" y="19814"/>
                  </a:lnTo>
                  <a:lnTo>
                    <a:pt x="15886" y="19681"/>
                  </a:lnTo>
                  <a:lnTo>
                    <a:pt x="15931" y="19549"/>
                  </a:lnTo>
                  <a:lnTo>
                    <a:pt x="16023" y="19318"/>
                  </a:lnTo>
                  <a:lnTo>
                    <a:pt x="16069" y="19251"/>
                  </a:lnTo>
                  <a:lnTo>
                    <a:pt x="16160" y="19185"/>
                  </a:lnTo>
                  <a:lnTo>
                    <a:pt x="16434" y="18987"/>
                  </a:lnTo>
                  <a:lnTo>
                    <a:pt x="16709" y="18722"/>
                  </a:lnTo>
                  <a:lnTo>
                    <a:pt x="17371" y="18259"/>
                  </a:lnTo>
                  <a:lnTo>
                    <a:pt x="17691" y="17928"/>
                  </a:lnTo>
                  <a:lnTo>
                    <a:pt x="17829" y="17730"/>
                  </a:lnTo>
                  <a:lnTo>
                    <a:pt x="17920" y="17531"/>
                  </a:lnTo>
                  <a:lnTo>
                    <a:pt x="18057" y="17201"/>
                  </a:lnTo>
                  <a:lnTo>
                    <a:pt x="18103" y="17002"/>
                  </a:lnTo>
                  <a:lnTo>
                    <a:pt x="18194" y="16804"/>
                  </a:lnTo>
                  <a:lnTo>
                    <a:pt x="18103" y="16605"/>
                  </a:lnTo>
                  <a:lnTo>
                    <a:pt x="18057" y="16407"/>
                  </a:lnTo>
                  <a:lnTo>
                    <a:pt x="18057" y="16341"/>
                  </a:lnTo>
                  <a:lnTo>
                    <a:pt x="18103" y="16274"/>
                  </a:lnTo>
                  <a:lnTo>
                    <a:pt x="18149" y="16208"/>
                  </a:lnTo>
                  <a:lnTo>
                    <a:pt x="18194" y="16142"/>
                  </a:lnTo>
                  <a:lnTo>
                    <a:pt x="18149" y="16142"/>
                  </a:lnTo>
                  <a:lnTo>
                    <a:pt x="18103" y="16142"/>
                  </a:lnTo>
                  <a:lnTo>
                    <a:pt x="18057" y="16076"/>
                  </a:lnTo>
                  <a:lnTo>
                    <a:pt x="18011" y="16076"/>
                  </a:lnTo>
                  <a:lnTo>
                    <a:pt x="18057" y="15877"/>
                  </a:lnTo>
                  <a:lnTo>
                    <a:pt x="18149" y="15679"/>
                  </a:lnTo>
                  <a:lnTo>
                    <a:pt x="18377" y="15348"/>
                  </a:lnTo>
                  <a:lnTo>
                    <a:pt x="18469" y="15150"/>
                  </a:lnTo>
                  <a:lnTo>
                    <a:pt x="18514" y="15084"/>
                  </a:lnTo>
                  <a:lnTo>
                    <a:pt x="18560" y="14885"/>
                  </a:lnTo>
                  <a:lnTo>
                    <a:pt x="18789" y="14654"/>
                  </a:lnTo>
                  <a:lnTo>
                    <a:pt x="18789" y="14521"/>
                  </a:lnTo>
                  <a:lnTo>
                    <a:pt x="18880" y="14455"/>
                  </a:lnTo>
                  <a:lnTo>
                    <a:pt x="19017" y="14257"/>
                  </a:lnTo>
                  <a:lnTo>
                    <a:pt x="19109" y="14058"/>
                  </a:lnTo>
                  <a:lnTo>
                    <a:pt x="19794" y="12867"/>
                  </a:lnTo>
                  <a:lnTo>
                    <a:pt x="20251" y="12140"/>
                  </a:lnTo>
                  <a:lnTo>
                    <a:pt x="20526" y="11610"/>
                  </a:lnTo>
                  <a:lnTo>
                    <a:pt x="20777" y="11081"/>
                  </a:lnTo>
                  <a:lnTo>
                    <a:pt x="21097" y="10221"/>
                  </a:lnTo>
                  <a:lnTo>
                    <a:pt x="21280" y="9394"/>
                  </a:lnTo>
                  <a:lnTo>
                    <a:pt x="21417" y="9063"/>
                  </a:lnTo>
                  <a:lnTo>
                    <a:pt x="21509" y="8666"/>
                  </a:lnTo>
                  <a:lnTo>
                    <a:pt x="21509" y="8468"/>
                  </a:lnTo>
                  <a:lnTo>
                    <a:pt x="21554" y="8270"/>
                  </a:lnTo>
                  <a:lnTo>
                    <a:pt x="21554" y="8203"/>
                  </a:lnTo>
                  <a:lnTo>
                    <a:pt x="21554" y="8071"/>
                  </a:lnTo>
                  <a:lnTo>
                    <a:pt x="21600" y="7873"/>
                  </a:lnTo>
                  <a:lnTo>
                    <a:pt x="21600" y="7740"/>
                  </a:lnTo>
                  <a:lnTo>
                    <a:pt x="21600" y="7608"/>
                  </a:lnTo>
                  <a:lnTo>
                    <a:pt x="21554" y="7608"/>
                  </a:lnTo>
                  <a:lnTo>
                    <a:pt x="21509" y="7674"/>
                  </a:lnTo>
                  <a:lnTo>
                    <a:pt x="21417" y="7873"/>
                  </a:lnTo>
                  <a:lnTo>
                    <a:pt x="21371" y="8005"/>
                  </a:lnTo>
                  <a:lnTo>
                    <a:pt x="21189" y="8270"/>
                  </a:lnTo>
                  <a:lnTo>
                    <a:pt x="21143" y="8336"/>
                  </a:lnTo>
                  <a:lnTo>
                    <a:pt x="21143" y="8270"/>
                  </a:lnTo>
                  <a:lnTo>
                    <a:pt x="21006" y="8468"/>
                  </a:lnTo>
                  <a:lnTo>
                    <a:pt x="20914" y="8600"/>
                  </a:lnTo>
                  <a:lnTo>
                    <a:pt x="20777" y="8733"/>
                  </a:lnTo>
                  <a:lnTo>
                    <a:pt x="20640" y="8931"/>
                  </a:lnTo>
                  <a:lnTo>
                    <a:pt x="20526" y="9130"/>
                  </a:lnTo>
                  <a:lnTo>
                    <a:pt x="20434" y="9196"/>
                  </a:lnTo>
                  <a:lnTo>
                    <a:pt x="20343" y="9196"/>
                  </a:lnTo>
                  <a:lnTo>
                    <a:pt x="19703" y="9460"/>
                  </a:lnTo>
                  <a:lnTo>
                    <a:pt x="19566" y="9593"/>
                  </a:lnTo>
                  <a:lnTo>
                    <a:pt x="19520" y="9593"/>
                  </a:lnTo>
                  <a:lnTo>
                    <a:pt x="19566" y="9460"/>
                  </a:lnTo>
                  <a:lnTo>
                    <a:pt x="19611" y="9394"/>
                  </a:lnTo>
                  <a:lnTo>
                    <a:pt x="19703" y="9328"/>
                  </a:lnTo>
                  <a:lnTo>
                    <a:pt x="19749" y="9196"/>
                  </a:lnTo>
                  <a:lnTo>
                    <a:pt x="19749" y="9130"/>
                  </a:lnTo>
                  <a:lnTo>
                    <a:pt x="19703" y="9063"/>
                  </a:lnTo>
                  <a:lnTo>
                    <a:pt x="19474" y="8865"/>
                  </a:lnTo>
                  <a:lnTo>
                    <a:pt x="19154" y="8600"/>
                  </a:lnTo>
                  <a:lnTo>
                    <a:pt x="19017" y="8600"/>
                  </a:lnTo>
                  <a:lnTo>
                    <a:pt x="18880" y="8666"/>
                  </a:lnTo>
                  <a:lnTo>
                    <a:pt x="18834" y="8534"/>
                  </a:lnTo>
                  <a:lnTo>
                    <a:pt x="18789" y="8468"/>
                  </a:lnTo>
                  <a:lnTo>
                    <a:pt x="18743" y="8534"/>
                  </a:lnTo>
                  <a:lnTo>
                    <a:pt x="18743" y="8600"/>
                  </a:lnTo>
                  <a:lnTo>
                    <a:pt x="18743" y="8666"/>
                  </a:lnTo>
                  <a:lnTo>
                    <a:pt x="18697" y="8600"/>
                  </a:lnTo>
                  <a:lnTo>
                    <a:pt x="18651" y="8468"/>
                  </a:lnTo>
                  <a:lnTo>
                    <a:pt x="18560" y="8203"/>
                  </a:lnTo>
                  <a:lnTo>
                    <a:pt x="18469" y="7873"/>
                  </a:lnTo>
                  <a:lnTo>
                    <a:pt x="18377" y="7608"/>
                  </a:lnTo>
                  <a:lnTo>
                    <a:pt x="18240" y="7476"/>
                  </a:lnTo>
                  <a:lnTo>
                    <a:pt x="18103" y="7409"/>
                  </a:lnTo>
                  <a:lnTo>
                    <a:pt x="18057" y="7476"/>
                  </a:lnTo>
                  <a:lnTo>
                    <a:pt x="18011" y="7409"/>
                  </a:lnTo>
                  <a:lnTo>
                    <a:pt x="17966" y="7211"/>
                  </a:lnTo>
                  <a:lnTo>
                    <a:pt x="17966" y="7013"/>
                  </a:lnTo>
                  <a:lnTo>
                    <a:pt x="17874" y="6748"/>
                  </a:lnTo>
                  <a:lnTo>
                    <a:pt x="17829" y="6483"/>
                  </a:lnTo>
                  <a:lnTo>
                    <a:pt x="17874" y="6483"/>
                  </a:lnTo>
                  <a:lnTo>
                    <a:pt x="17920" y="6483"/>
                  </a:lnTo>
                  <a:lnTo>
                    <a:pt x="17829" y="6351"/>
                  </a:lnTo>
                  <a:lnTo>
                    <a:pt x="17783" y="6285"/>
                  </a:lnTo>
                  <a:lnTo>
                    <a:pt x="17783" y="6153"/>
                  </a:lnTo>
                  <a:lnTo>
                    <a:pt x="17783" y="6086"/>
                  </a:lnTo>
                  <a:lnTo>
                    <a:pt x="17646" y="5954"/>
                  </a:lnTo>
                  <a:lnTo>
                    <a:pt x="17554" y="5888"/>
                  </a:lnTo>
                  <a:lnTo>
                    <a:pt x="17463" y="5822"/>
                  </a:lnTo>
                  <a:lnTo>
                    <a:pt x="17371" y="5756"/>
                  </a:lnTo>
                  <a:lnTo>
                    <a:pt x="17371" y="5623"/>
                  </a:lnTo>
                  <a:lnTo>
                    <a:pt x="17371" y="5557"/>
                  </a:lnTo>
                  <a:lnTo>
                    <a:pt x="17371" y="5392"/>
                  </a:lnTo>
                  <a:lnTo>
                    <a:pt x="17371" y="5326"/>
                  </a:lnTo>
                  <a:lnTo>
                    <a:pt x="17303" y="5259"/>
                  </a:lnTo>
                  <a:lnTo>
                    <a:pt x="17257" y="5193"/>
                  </a:lnTo>
                  <a:lnTo>
                    <a:pt x="17120" y="5127"/>
                  </a:lnTo>
                  <a:lnTo>
                    <a:pt x="17029" y="4929"/>
                  </a:lnTo>
                  <a:lnTo>
                    <a:pt x="16983" y="4862"/>
                  </a:lnTo>
                  <a:lnTo>
                    <a:pt x="16983" y="4730"/>
                  </a:lnTo>
                  <a:lnTo>
                    <a:pt x="16937" y="4598"/>
                  </a:lnTo>
                  <a:lnTo>
                    <a:pt x="16800" y="4466"/>
                  </a:lnTo>
                  <a:lnTo>
                    <a:pt x="16709" y="4267"/>
                  </a:lnTo>
                  <a:lnTo>
                    <a:pt x="16709" y="4135"/>
                  </a:lnTo>
                  <a:lnTo>
                    <a:pt x="16480" y="3738"/>
                  </a:lnTo>
                  <a:lnTo>
                    <a:pt x="16526" y="3672"/>
                  </a:lnTo>
                  <a:lnTo>
                    <a:pt x="16389" y="3539"/>
                  </a:lnTo>
                  <a:lnTo>
                    <a:pt x="16251" y="3407"/>
                  </a:lnTo>
                  <a:lnTo>
                    <a:pt x="16160" y="3209"/>
                  </a:lnTo>
                  <a:lnTo>
                    <a:pt x="16069" y="2944"/>
                  </a:lnTo>
                  <a:lnTo>
                    <a:pt x="15840" y="2018"/>
                  </a:lnTo>
                  <a:lnTo>
                    <a:pt x="15703" y="2018"/>
                  </a:lnTo>
                  <a:lnTo>
                    <a:pt x="15566" y="2084"/>
                  </a:lnTo>
                  <a:close/>
                  <a:moveTo>
                    <a:pt x="3726" y="13727"/>
                  </a:moveTo>
                  <a:lnTo>
                    <a:pt x="3726" y="13727"/>
                  </a:lnTo>
                  <a:lnTo>
                    <a:pt x="3680" y="13727"/>
                  </a:lnTo>
                  <a:lnTo>
                    <a:pt x="3634" y="13661"/>
                  </a:lnTo>
                  <a:lnTo>
                    <a:pt x="3634" y="13463"/>
                  </a:lnTo>
                  <a:lnTo>
                    <a:pt x="3680" y="13330"/>
                  </a:lnTo>
                  <a:lnTo>
                    <a:pt x="3680" y="13529"/>
                  </a:lnTo>
                  <a:lnTo>
                    <a:pt x="3726" y="13727"/>
                  </a:lnTo>
                  <a:close/>
                  <a:moveTo>
                    <a:pt x="10354" y="12404"/>
                  </a:moveTo>
                  <a:lnTo>
                    <a:pt x="10354" y="12404"/>
                  </a:lnTo>
                  <a:lnTo>
                    <a:pt x="10217" y="12074"/>
                  </a:lnTo>
                  <a:lnTo>
                    <a:pt x="10171" y="11941"/>
                  </a:lnTo>
                  <a:lnTo>
                    <a:pt x="10217" y="11875"/>
                  </a:lnTo>
                  <a:lnTo>
                    <a:pt x="10309" y="11809"/>
                  </a:lnTo>
                  <a:lnTo>
                    <a:pt x="10354" y="11875"/>
                  </a:lnTo>
                  <a:lnTo>
                    <a:pt x="10354" y="12007"/>
                  </a:lnTo>
                  <a:lnTo>
                    <a:pt x="10446" y="12074"/>
                  </a:lnTo>
                  <a:lnTo>
                    <a:pt x="10446" y="12140"/>
                  </a:lnTo>
                  <a:lnTo>
                    <a:pt x="10491" y="12206"/>
                  </a:lnTo>
                  <a:lnTo>
                    <a:pt x="10537" y="12140"/>
                  </a:lnTo>
                  <a:lnTo>
                    <a:pt x="10583" y="12140"/>
                  </a:lnTo>
                  <a:lnTo>
                    <a:pt x="10811" y="12206"/>
                  </a:lnTo>
                  <a:lnTo>
                    <a:pt x="10583" y="12404"/>
                  </a:lnTo>
                  <a:lnTo>
                    <a:pt x="10446" y="12470"/>
                  </a:lnTo>
                  <a:lnTo>
                    <a:pt x="10354" y="12404"/>
                  </a:lnTo>
                  <a:close/>
                  <a:moveTo>
                    <a:pt x="15657" y="17928"/>
                  </a:moveTo>
                  <a:lnTo>
                    <a:pt x="15657" y="17928"/>
                  </a:lnTo>
                  <a:lnTo>
                    <a:pt x="15611" y="17928"/>
                  </a:lnTo>
                  <a:lnTo>
                    <a:pt x="15566" y="17928"/>
                  </a:lnTo>
                  <a:lnTo>
                    <a:pt x="15429" y="17796"/>
                  </a:lnTo>
                  <a:lnTo>
                    <a:pt x="15337" y="17664"/>
                  </a:lnTo>
                  <a:lnTo>
                    <a:pt x="15291" y="17531"/>
                  </a:lnTo>
                  <a:lnTo>
                    <a:pt x="15291" y="17399"/>
                  </a:lnTo>
                  <a:lnTo>
                    <a:pt x="15291" y="17134"/>
                  </a:lnTo>
                  <a:lnTo>
                    <a:pt x="15337" y="16936"/>
                  </a:lnTo>
                  <a:lnTo>
                    <a:pt x="15337" y="16870"/>
                  </a:lnTo>
                  <a:lnTo>
                    <a:pt x="15383" y="16804"/>
                  </a:lnTo>
                  <a:lnTo>
                    <a:pt x="15429" y="16870"/>
                  </a:lnTo>
                  <a:lnTo>
                    <a:pt x="15429" y="16936"/>
                  </a:lnTo>
                  <a:lnTo>
                    <a:pt x="15474" y="17068"/>
                  </a:lnTo>
                  <a:lnTo>
                    <a:pt x="15657" y="17598"/>
                  </a:lnTo>
                  <a:lnTo>
                    <a:pt x="15703" y="17664"/>
                  </a:lnTo>
                  <a:lnTo>
                    <a:pt x="15749" y="17796"/>
                  </a:lnTo>
                  <a:lnTo>
                    <a:pt x="15703" y="17862"/>
                  </a:lnTo>
                  <a:lnTo>
                    <a:pt x="15657" y="17928"/>
                  </a:lnTo>
                  <a:close/>
                  <a:moveTo>
                    <a:pt x="16526" y="18458"/>
                  </a:moveTo>
                  <a:lnTo>
                    <a:pt x="16526" y="18458"/>
                  </a:lnTo>
                  <a:lnTo>
                    <a:pt x="16480" y="18524"/>
                  </a:lnTo>
                  <a:lnTo>
                    <a:pt x="16389" y="18458"/>
                  </a:lnTo>
                  <a:lnTo>
                    <a:pt x="16389" y="18391"/>
                  </a:lnTo>
                  <a:lnTo>
                    <a:pt x="16389" y="18259"/>
                  </a:lnTo>
                  <a:lnTo>
                    <a:pt x="16480" y="18061"/>
                  </a:lnTo>
                  <a:lnTo>
                    <a:pt x="16480" y="17730"/>
                  </a:lnTo>
                  <a:lnTo>
                    <a:pt x="16526" y="18061"/>
                  </a:lnTo>
                  <a:lnTo>
                    <a:pt x="16571" y="18259"/>
                  </a:lnTo>
                  <a:lnTo>
                    <a:pt x="16526" y="18458"/>
                  </a:lnTo>
                  <a:close/>
                  <a:moveTo>
                    <a:pt x="17120" y="15150"/>
                  </a:moveTo>
                  <a:lnTo>
                    <a:pt x="17120" y="15150"/>
                  </a:lnTo>
                  <a:lnTo>
                    <a:pt x="17166" y="15150"/>
                  </a:lnTo>
                  <a:lnTo>
                    <a:pt x="17029" y="15216"/>
                  </a:lnTo>
                  <a:lnTo>
                    <a:pt x="16937" y="15348"/>
                  </a:lnTo>
                  <a:lnTo>
                    <a:pt x="16891" y="15481"/>
                  </a:lnTo>
                  <a:lnTo>
                    <a:pt x="16846" y="15613"/>
                  </a:lnTo>
                  <a:lnTo>
                    <a:pt x="16754" y="15679"/>
                  </a:lnTo>
                  <a:lnTo>
                    <a:pt x="16663" y="15811"/>
                  </a:lnTo>
                  <a:lnTo>
                    <a:pt x="16709" y="15811"/>
                  </a:lnTo>
                  <a:lnTo>
                    <a:pt x="16754" y="15877"/>
                  </a:lnTo>
                  <a:lnTo>
                    <a:pt x="16800" y="15877"/>
                  </a:lnTo>
                  <a:lnTo>
                    <a:pt x="16663" y="16010"/>
                  </a:lnTo>
                  <a:lnTo>
                    <a:pt x="16571" y="16142"/>
                  </a:lnTo>
                  <a:lnTo>
                    <a:pt x="16434" y="16274"/>
                  </a:lnTo>
                  <a:lnTo>
                    <a:pt x="16434" y="16208"/>
                  </a:lnTo>
                  <a:lnTo>
                    <a:pt x="16434" y="16142"/>
                  </a:lnTo>
                  <a:lnTo>
                    <a:pt x="16297" y="16142"/>
                  </a:lnTo>
                  <a:lnTo>
                    <a:pt x="16160" y="16142"/>
                  </a:lnTo>
                  <a:lnTo>
                    <a:pt x="16251" y="15811"/>
                  </a:lnTo>
                  <a:lnTo>
                    <a:pt x="16297" y="15547"/>
                  </a:lnTo>
                  <a:lnTo>
                    <a:pt x="16434" y="15414"/>
                  </a:lnTo>
                  <a:lnTo>
                    <a:pt x="16663" y="15282"/>
                  </a:lnTo>
                  <a:lnTo>
                    <a:pt x="17120" y="15150"/>
                  </a:lnTo>
                  <a:close/>
                  <a:moveTo>
                    <a:pt x="16114" y="6880"/>
                  </a:moveTo>
                  <a:lnTo>
                    <a:pt x="16114" y="6880"/>
                  </a:lnTo>
                  <a:lnTo>
                    <a:pt x="16114" y="6748"/>
                  </a:lnTo>
                  <a:lnTo>
                    <a:pt x="16206" y="6616"/>
                  </a:lnTo>
                  <a:lnTo>
                    <a:pt x="16251" y="6549"/>
                  </a:lnTo>
                  <a:lnTo>
                    <a:pt x="16297" y="6417"/>
                  </a:lnTo>
                  <a:lnTo>
                    <a:pt x="16343" y="6417"/>
                  </a:lnTo>
                  <a:lnTo>
                    <a:pt x="16480" y="6285"/>
                  </a:lnTo>
                  <a:lnTo>
                    <a:pt x="16480" y="6086"/>
                  </a:lnTo>
                  <a:lnTo>
                    <a:pt x="16480" y="5689"/>
                  </a:lnTo>
                  <a:lnTo>
                    <a:pt x="16571" y="5954"/>
                  </a:lnTo>
                  <a:lnTo>
                    <a:pt x="16571" y="6219"/>
                  </a:lnTo>
                  <a:lnTo>
                    <a:pt x="16480" y="6219"/>
                  </a:lnTo>
                  <a:lnTo>
                    <a:pt x="16434" y="6351"/>
                  </a:lnTo>
                  <a:lnTo>
                    <a:pt x="16389" y="6483"/>
                  </a:lnTo>
                  <a:lnTo>
                    <a:pt x="16343" y="6483"/>
                  </a:lnTo>
                  <a:lnTo>
                    <a:pt x="16343" y="6417"/>
                  </a:lnTo>
                  <a:lnTo>
                    <a:pt x="16251" y="6549"/>
                  </a:lnTo>
                  <a:lnTo>
                    <a:pt x="16069" y="7013"/>
                  </a:lnTo>
                  <a:lnTo>
                    <a:pt x="16114" y="6880"/>
                  </a:lnTo>
                  <a:close/>
                  <a:moveTo>
                    <a:pt x="16114" y="688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74" name="AutoShape 47"/>
            <p:cNvSpPr>
              <a:spLocks/>
            </p:cNvSpPr>
            <p:nvPr/>
          </p:nvSpPr>
          <p:spPr bwMode="auto">
            <a:xfrm>
              <a:off x="6011" y="1952"/>
              <a:ext cx="64" cy="16"/>
            </a:xfrm>
            <a:custGeom>
              <a:avLst/>
              <a:gdLst/>
              <a:ahLst/>
              <a:cxnLst/>
              <a:rect l="0" t="0" r="r" b="b"/>
              <a:pathLst>
                <a:path w="21600" h="21600">
                  <a:moveTo>
                    <a:pt x="0" y="0"/>
                  </a:moveTo>
                  <a:lnTo>
                    <a:pt x="0" y="0"/>
                  </a:lnTo>
                  <a:lnTo>
                    <a:pt x="21600" y="21600"/>
                  </a:lnTo>
                  <a:lnTo>
                    <a:pt x="16200" y="21600"/>
                  </a:lnTo>
                  <a:lnTo>
                    <a:pt x="5400" y="0"/>
                  </a:lnTo>
                  <a:lnTo>
                    <a:pt x="0" y="0"/>
                  </a:lnTo>
                  <a:close/>
                  <a:moveTo>
                    <a:pt x="0" y="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75" name="AutoShape 48"/>
            <p:cNvSpPr>
              <a:spLocks/>
            </p:cNvSpPr>
            <p:nvPr/>
          </p:nvSpPr>
          <p:spPr bwMode="auto">
            <a:xfrm>
              <a:off x="7468" y="728"/>
              <a:ext cx="48" cy="16"/>
            </a:xfrm>
            <a:custGeom>
              <a:avLst/>
              <a:gdLst/>
              <a:ahLst/>
              <a:cxnLst/>
              <a:rect l="0" t="0" r="r" b="b"/>
              <a:pathLst>
                <a:path w="21600" h="21600">
                  <a:moveTo>
                    <a:pt x="21600" y="21600"/>
                  </a:moveTo>
                  <a:lnTo>
                    <a:pt x="21600" y="21600"/>
                  </a:lnTo>
                  <a:lnTo>
                    <a:pt x="0" y="0"/>
                  </a:lnTo>
                  <a:lnTo>
                    <a:pt x="21600" y="21600"/>
                  </a:lnTo>
                  <a:close/>
                  <a:moveTo>
                    <a:pt x="21600" y="2160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76" name="AutoShape 49"/>
            <p:cNvSpPr>
              <a:spLocks/>
            </p:cNvSpPr>
            <p:nvPr/>
          </p:nvSpPr>
          <p:spPr bwMode="auto">
            <a:xfrm>
              <a:off x="6163" y="5192"/>
              <a:ext cx="80" cy="16"/>
            </a:xfrm>
            <a:custGeom>
              <a:avLst/>
              <a:gdLst/>
              <a:ahLst/>
              <a:cxnLst/>
              <a:rect l="0" t="0" r="r" b="b"/>
              <a:pathLst>
                <a:path w="21600" h="21600">
                  <a:moveTo>
                    <a:pt x="21600" y="21600"/>
                  </a:moveTo>
                  <a:lnTo>
                    <a:pt x="21600" y="21600"/>
                  </a:lnTo>
                  <a:lnTo>
                    <a:pt x="0" y="0"/>
                  </a:lnTo>
                  <a:lnTo>
                    <a:pt x="8640" y="0"/>
                  </a:lnTo>
                  <a:lnTo>
                    <a:pt x="21600" y="21600"/>
                  </a:lnTo>
                  <a:close/>
                  <a:moveTo>
                    <a:pt x="21600" y="2160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77" name="AutoShape 50"/>
            <p:cNvSpPr>
              <a:spLocks/>
            </p:cNvSpPr>
            <p:nvPr/>
          </p:nvSpPr>
          <p:spPr bwMode="auto">
            <a:xfrm>
              <a:off x="10742" y="5705"/>
              <a:ext cx="32" cy="64"/>
            </a:xfrm>
            <a:custGeom>
              <a:avLst/>
              <a:gdLst/>
              <a:ahLst/>
              <a:cxnLst/>
              <a:rect l="0" t="0" r="r" b="b"/>
              <a:pathLst>
                <a:path w="21600" h="21600">
                  <a:moveTo>
                    <a:pt x="10800" y="16200"/>
                  </a:moveTo>
                  <a:lnTo>
                    <a:pt x="10800" y="16200"/>
                  </a:lnTo>
                  <a:lnTo>
                    <a:pt x="21600" y="0"/>
                  </a:lnTo>
                  <a:lnTo>
                    <a:pt x="0" y="21600"/>
                  </a:lnTo>
                  <a:lnTo>
                    <a:pt x="10800" y="16200"/>
                  </a:lnTo>
                  <a:close/>
                  <a:moveTo>
                    <a:pt x="10800" y="1620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78" name="AutoShape 51"/>
            <p:cNvSpPr>
              <a:spLocks/>
            </p:cNvSpPr>
            <p:nvPr/>
          </p:nvSpPr>
          <p:spPr bwMode="auto">
            <a:xfrm>
              <a:off x="3530" y="16"/>
              <a:ext cx="7612" cy="8089"/>
            </a:xfrm>
            <a:custGeom>
              <a:avLst/>
              <a:gdLst/>
              <a:ahLst/>
              <a:cxnLst/>
              <a:rect l="0" t="0" r="r" b="b"/>
              <a:pathLst>
                <a:path w="21600" h="21600">
                  <a:moveTo>
                    <a:pt x="21509" y="12862"/>
                  </a:moveTo>
                  <a:lnTo>
                    <a:pt x="21509" y="12862"/>
                  </a:lnTo>
                  <a:lnTo>
                    <a:pt x="21464" y="12734"/>
                  </a:lnTo>
                  <a:lnTo>
                    <a:pt x="21418" y="12093"/>
                  </a:lnTo>
                  <a:lnTo>
                    <a:pt x="21418" y="12007"/>
                  </a:lnTo>
                  <a:lnTo>
                    <a:pt x="21418" y="11964"/>
                  </a:lnTo>
                  <a:lnTo>
                    <a:pt x="21418" y="12007"/>
                  </a:lnTo>
                  <a:lnTo>
                    <a:pt x="21418" y="11922"/>
                  </a:lnTo>
                  <a:lnTo>
                    <a:pt x="21418" y="11751"/>
                  </a:lnTo>
                  <a:lnTo>
                    <a:pt x="21237" y="11024"/>
                  </a:lnTo>
                  <a:lnTo>
                    <a:pt x="21009" y="10319"/>
                  </a:lnTo>
                  <a:lnTo>
                    <a:pt x="20737" y="9636"/>
                  </a:lnTo>
                  <a:lnTo>
                    <a:pt x="20464" y="8952"/>
                  </a:lnTo>
                  <a:lnTo>
                    <a:pt x="20124" y="8354"/>
                  </a:lnTo>
                  <a:lnTo>
                    <a:pt x="19806" y="7755"/>
                  </a:lnTo>
                  <a:lnTo>
                    <a:pt x="19442" y="7136"/>
                  </a:lnTo>
                  <a:lnTo>
                    <a:pt x="19079" y="6580"/>
                  </a:lnTo>
                  <a:lnTo>
                    <a:pt x="18670" y="6025"/>
                  </a:lnTo>
                  <a:lnTo>
                    <a:pt x="18216" y="5512"/>
                  </a:lnTo>
                  <a:lnTo>
                    <a:pt x="17762" y="4999"/>
                  </a:lnTo>
                  <a:lnTo>
                    <a:pt x="17262" y="4487"/>
                  </a:lnTo>
                  <a:lnTo>
                    <a:pt x="16421" y="3739"/>
                  </a:lnTo>
                  <a:lnTo>
                    <a:pt x="15513" y="3012"/>
                  </a:lnTo>
                  <a:lnTo>
                    <a:pt x="14559" y="2372"/>
                  </a:lnTo>
                  <a:lnTo>
                    <a:pt x="13537" y="1816"/>
                  </a:lnTo>
                  <a:lnTo>
                    <a:pt x="12538" y="1282"/>
                  </a:lnTo>
                  <a:lnTo>
                    <a:pt x="11447" y="855"/>
                  </a:lnTo>
                  <a:lnTo>
                    <a:pt x="10334" y="513"/>
                  </a:lnTo>
                  <a:lnTo>
                    <a:pt x="9199" y="256"/>
                  </a:lnTo>
                  <a:lnTo>
                    <a:pt x="8199" y="85"/>
                  </a:lnTo>
                  <a:lnTo>
                    <a:pt x="7268" y="0"/>
                  </a:lnTo>
                  <a:lnTo>
                    <a:pt x="8063" y="128"/>
                  </a:lnTo>
                  <a:lnTo>
                    <a:pt x="8426" y="171"/>
                  </a:lnTo>
                  <a:lnTo>
                    <a:pt x="8790" y="299"/>
                  </a:lnTo>
                  <a:lnTo>
                    <a:pt x="9380" y="427"/>
                  </a:lnTo>
                  <a:lnTo>
                    <a:pt x="9471" y="470"/>
                  </a:lnTo>
                  <a:lnTo>
                    <a:pt x="9517" y="555"/>
                  </a:lnTo>
                  <a:lnTo>
                    <a:pt x="9653" y="641"/>
                  </a:lnTo>
                  <a:lnTo>
                    <a:pt x="9789" y="684"/>
                  </a:lnTo>
                  <a:lnTo>
                    <a:pt x="10107" y="769"/>
                  </a:lnTo>
                  <a:lnTo>
                    <a:pt x="10153" y="769"/>
                  </a:lnTo>
                  <a:lnTo>
                    <a:pt x="10380" y="897"/>
                  </a:lnTo>
                  <a:lnTo>
                    <a:pt x="10516" y="983"/>
                  </a:lnTo>
                  <a:lnTo>
                    <a:pt x="10902" y="1068"/>
                  </a:lnTo>
                  <a:lnTo>
                    <a:pt x="10902" y="1111"/>
                  </a:lnTo>
                  <a:lnTo>
                    <a:pt x="10857" y="1196"/>
                  </a:lnTo>
                  <a:lnTo>
                    <a:pt x="10766" y="1282"/>
                  </a:lnTo>
                  <a:lnTo>
                    <a:pt x="10811" y="1389"/>
                  </a:lnTo>
                  <a:lnTo>
                    <a:pt x="10857" y="1431"/>
                  </a:lnTo>
                  <a:lnTo>
                    <a:pt x="10766" y="1431"/>
                  </a:lnTo>
                  <a:lnTo>
                    <a:pt x="10721" y="1389"/>
                  </a:lnTo>
                  <a:lnTo>
                    <a:pt x="10902" y="1517"/>
                  </a:lnTo>
                  <a:lnTo>
                    <a:pt x="10993" y="1560"/>
                  </a:lnTo>
                  <a:lnTo>
                    <a:pt x="11038" y="1602"/>
                  </a:lnTo>
                  <a:lnTo>
                    <a:pt x="10993" y="1645"/>
                  </a:lnTo>
                  <a:lnTo>
                    <a:pt x="10948" y="1602"/>
                  </a:lnTo>
                  <a:lnTo>
                    <a:pt x="10811" y="1602"/>
                  </a:lnTo>
                  <a:lnTo>
                    <a:pt x="10857" y="1645"/>
                  </a:lnTo>
                  <a:lnTo>
                    <a:pt x="10993" y="1731"/>
                  </a:lnTo>
                  <a:lnTo>
                    <a:pt x="11175" y="1859"/>
                  </a:lnTo>
                  <a:lnTo>
                    <a:pt x="11175" y="1901"/>
                  </a:lnTo>
                  <a:lnTo>
                    <a:pt x="11311" y="1944"/>
                  </a:lnTo>
                  <a:lnTo>
                    <a:pt x="11175" y="1901"/>
                  </a:lnTo>
                  <a:lnTo>
                    <a:pt x="10721" y="1645"/>
                  </a:lnTo>
                  <a:lnTo>
                    <a:pt x="10471" y="1560"/>
                  </a:lnTo>
                  <a:lnTo>
                    <a:pt x="10334" y="1474"/>
                  </a:lnTo>
                  <a:lnTo>
                    <a:pt x="10016" y="1517"/>
                  </a:lnTo>
                  <a:lnTo>
                    <a:pt x="9835" y="1560"/>
                  </a:lnTo>
                  <a:lnTo>
                    <a:pt x="9789" y="1602"/>
                  </a:lnTo>
                  <a:lnTo>
                    <a:pt x="9789" y="1645"/>
                  </a:lnTo>
                  <a:lnTo>
                    <a:pt x="9880" y="1773"/>
                  </a:lnTo>
                  <a:lnTo>
                    <a:pt x="9971" y="1859"/>
                  </a:lnTo>
                  <a:lnTo>
                    <a:pt x="10153" y="1901"/>
                  </a:lnTo>
                  <a:lnTo>
                    <a:pt x="10289" y="1901"/>
                  </a:lnTo>
                  <a:lnTo>
                    <a:pt x="10334" y="1901"/>
                  </a:lnTo>
                  <a:lnTo>
                    <a:pt x="10630" y="1944"/>
                  </a:lnTo>
                  <a:lnTo>
                    <a:pt x="10471" y="1944"/>
                  </a:lnTo>
                  <a:lnTo>
                    <a:pt x="10334" y="1901"/>
                  </a:lnTo>
                  <a:lnTo>
                    <a:pt x="10289" y="1901"/>
                  </a:lnTo>
                  <a:lnTo>
                    <a:pt x="10244" y="1901"/>
                  </a:lnTo>
                  <a:lnTo>
                    <a:pt x="10244" y="1944"/>
                  </a:lnTo>
                  <a:lnTo>
                    <a:pt x="10289" y="1987"/>
                  </a:lnTo>
                  <a:lnTo>
                    <a:pt x="10380" y="2072"/>
                  </a:lnTo>
                  <a:lnTo>
                    <a:pt x="10425" y="2201"/>
                  </a:lnTo>
                  <a:lnTo>
                    <a:pt x="10471" y="2286"/>
                  </a:lnTo>
                  <a:lnTo>
                    <a:pt x="10562" y="2372"/>
                  </a:lnTo>
                  <a:lnTo>
                    <a:pt x="10721" y="2457"/>
                  </a:lnTo>
                  <a:lnTo>
                    <a:pt x="10675" y="2500"/>
                  </a:lnTo>
                  <a:lnTo>
                    <a:pt x="10948" y="2585"/>
                  </a:lnTo>
                  <a:lnTo>
                    <a:pt x="10948" y="2542"/>
                  </a:lnTo>
                  <a:lnTo>
                    <a:pt x="10993" y="2585"/>
                  </a:lnTo>
                  <a:lnTo>
                    <a:pt x="11220" y="2671"/>
                  </a:lnTo>
                  <a:lnTo>
                    <a:pt x="11038" y="2628"/>
                  </a:lnTo>
                  <a:lnTo>
                    <a:pt x="10993" y="2585"/>
                  </a:lnTo>
                  <a:lnTo>
                    <a:pt x="10948" y="2585"/>
                  </a:lnTo>
                  <a:lnTo>
                    <a:pt x="10902" y="2671"/>
                  </a:lnTo>
                  <a:lnTo>
                    <a:pt x="10902" y="2799"/>
                  </a:lnTo>
                  <a:lnTo>
                    <a:pt x="10993" y="2884"/>
                  </a:lnTo>
                  <a:lnTo>
                    <a:pt x="11084" y="2884"/>
                  </a:lnTo>
                  <a:lnTo>
                    <a:pt x="11356" y="2927"/>
                  </a:lnTo>
                  <a:lnTo>
                    <a:pt x="11584" y="2970"/>
                  </a:lnTo>
                  <a:lnTo>
                    <a:pt x="11629" y="2970"/>
                  </a:lnTo>
                  <a:lnTo>
                    <a:pt x="11720" y="3055"/>
                  </a:lnTo>
                  <a:lnTo>
                    <a:pt x="11856" y="3098"/>
                  </a:lnTo>
                  <a:lnTo>
                    <a:pt x="12038" y="3183"/>
                  </a:lnTo>
                  <a:lnTo>
                    <a:pt x="11992" y="3183"/>
                  </a:lnTo>
                  <a:lnTo>
                    <a:pt x="11856" y="3141"/>
                  </a:lnTo>
                  <a:lnTo>
                    <a:pt x="11538" y="3055"/>
                  </a:lnTo>
                  <a:lnTo>
                    <a:pt x="11356" y="3012"/>
                  </a:lnTo>
                  <a:lnTo>
                    <a:pt x="11266" y="3012"/>
                  </a:lnTo>
                  <a:lnTo>
                    <a:pt x="11220" y="3055"/>
                  </a:lnTo>
                  <a:lnTo>
                    <a:pt x="11175" y="3141"/>
                  </a:lnTo>
                  <a:lnTo>
                    <a:pt x="11220" y="3183"/>
                  </a:lnTo>
                  <a:lnTo>
                    <a:pt x="11266" y="3226"/>
                  </a:lnTo>
                  <a:lnTo>
                    <a:pt x="11356" y="3269"/>
                  </a:lnTo>
                  <a:lnTo>
                    <a:pt x="11629" y="3269"/>
                  </a:lnTo>
                  <a:lnTo>
                    <a:pt x="11629" y="3312"/>
                  </a:lnTo>
                  <a:lnTo>
                    <a:pt x="11584" y="3312"/>
                  </a:lnTo>
                  <a:lnTo>
                    <a:pt x="11402" y="3354"/>
                  </a:lnTo>
                  <a:lnTo>
                    <a:pt x="11220" y="3226"/>
                  </a:lnTo>
                  <a:lnTo>
                    <a:pt x="11084" y="3141"/>
                  </a:lnTo>
                  <a:lnTo>
                    <a:pt x="10993" y="3098"/>
                  </a:lnTo>
                  <a:lnTo>
                    <a:pt x="10948" y="3141"/>
                  </a:lnTo>
                  <a:lnTo>
                    <a:pt x="11038" y="3183"/>
                  </a:lnTo>
                  <a:lnTo>
                    <a:pt x="11175" y="3226"/>
                  </a:lnTo>
                  <a:lnTo>
                    <a:pt x="11220" y="3312"/>
                  </a:lnTo>
                  <a:lnTo>
                    <a:pt x="11266" y="3440"/>
                  </a:lnTo>
                  <a:lnTo>
                    <a:pt x="11402" y="3440"/>
                  </a:lnTo>
                  <a:lnTo>
                    <a:pt x="11538" y="3482"/>
                  </a:lnTo>
                  <a:lnTo>
                    <a:pt x="11629" y="3525"/>
                  </a:lnTo>
                  <a:lnTo>
                    <a:pt x="11765" y="3653"/>
                  </a:lnTo>
                  <a:lnTo>
                    <a:pt x="11902" y="3739"/>
                  </a:lnTo>
                  <a:lnTo>
                    <a:pt x="11992" y="3739"/>
                  </a:lnTo>
                  <a:lnTo>
                    <a:pt x="12038" y="3739"/>
                  </a:lnTo>
                  <a:lnTo>
                    <a:pt x="12083" y="3696"/>
                  </a:lnTo>
                  <a:lnTo>
                    <a:pt x="12129" y="3653"/>
                  </a:lnTo>
                  <a:lnTo>
                    <a:pt x="12174" y="3611"/>
                  </a:lnTo>
                  <a:lnTo>
                    <a:pt x="12356" y="3611"/>
                  </a:lnTo>
                  <a:lnTo>
                    <a:pt x="12401" y="3653"/>
                  </a:lnTo>
                  <a:lnTo>
                    <a:pt x="12447" y="3739"/>
                  </a:lnTo>
                  <a:lnTo>
                    <a:pt x="12538" y="3782"/>
                  </a:lnTo>
                  <a:lnTo>
                    <a:pt x="12583" y="3782"/>
                  </a:lnTo>
                  <a:lnTo>
                    <a:pt x="12628" y="3739"/>
                  </a:lnTo>
                  <a:lnTo>
                    <a:pt x="12583" y="3782"/>
                  </a:lnTo>
                  <a:lnTo>
                    <a:pt x="12492" y="3824"/>
                  </a:lnTo>
                  <a:lnTo>
                    <a:pt x="12356" y="3696"/>
                  </a:lnTo>
                  <a:lnTo>
                    <a:pt x="12220" y="3653"/>
                  </a:lnTo>
                  <a:lnTo>
                    <a:pt x="12129" y="3653"/>
                  </a:lnTo>
                  <a:lnTo>
                    <a:pt x="12083" y="3696"/>
                  </a:lnTo>
                  <a:lnTo>
                    <a:pt x="12129" y="3782"/>
                  </a:lnTo>
                  <a:lnTo>
                    <a:pt x="12174" y="3824"/>
                  </a:lnTo>
                  <a:lnTo>
                    <a:pt x="12265" y="3867"/>
                  </a:lnTo>
                  <a:lnTo>
                    <a:pt x="12447" y="3953"/>
                  </a:lnTo>
                  <a:lnTo>
                    <a:pt x="12583" y="4123"/>
                  </a:lnTo>
                  <a:lnTo>
                    <a:pt x="12628" y="4252"/>
                  </a:lnTo>
                  <a:lnTo>
                    <a:pt x="12674" y="4294"/>
                  </a:lnTo>
                  <a:lnTo>
                    <a:pt x="12674" y="4337"/>
                  </a:lnTo>
                  <a:lnTo>
                    <a:pt x="12583" y="4444"/>
                  </a:lnTo>
                  <a:lnTo>
                    <a:pt x="12492" y="4444"/>
                  </a:lnTo>
                  <a:lnTo>
                    <a:pt x="12401" y="4444"/>
                  </a:lnTo>
                  <a:lnTo>
                    <a:pt x="12356" y="4444"/>
                  </a:lnTo>
                  <a:lnTo>
                    <a:pt x="12401" y="4337"/>
                  </a:lnTo>
                  <a:lnTo>
                    <a:pt x="12447" y="4252"/>
                  </a:lnTo>
                  <a:lnTo>
                    <a:pt x="12401" y="4166"/>
                  </a:lnTo>
                  <a:lnTo>
                    <a:pt x="12356" y="4038"/>
                  </a:lnTo>
                  <a:lnTo>
                    <a:pt x="12129" y="3867"/>
                  </a:lnTo>
                  <a:lnTo>
                    <a:pt x="12038" y="3867"/>
                  </a:lnTo>
                  <a:lnTo>
                    <a:pt x="11947" y="3824"/>
                  </a:lnTo>
                  <a:lnTo>
                    <a:pt x="11584" y="3611"/>
                  </a:lnTo>
                  <a:lnTo>
                    <a:pt x="11447" y="3525"/>
                  </a:lnTo>
                  <a:lnTo>
                    <a:pt x="11311" y="3482"/>
                  </a:lnTo>
                  <a:lnTo>
                    <a:pt x="11220" y="3482"/>
                  </a:lnTo>
                  <a:lnTo>
                    <a:pt x="11038" y="3312"/>
                  </a:lnTo>
                  <a:lnTo>
                    <a:pt x="10993" y="3269"/>
                  </a:lnTo>
                  <a:lnTo>
                    <a:pt x="10902" y="3226"/>
                  </a:lnTo>
                  <a:lnTo>
                    <a:pt x="10811" y="3269"/>
                  </a:lnTo>
                  <a:lnTo>
                    <a:pt x="10766" y="3312"/>
                  </a:lnTo>
                  <a:lnTo>
                    <a:pt x="10766" y="3354"/>
                  </a:lnTo>
                  <a:lnTo>
                    <a:pt x="10766" y="3397"/>
                  </a:lnTo>
                  <a:lnTo>
                    <a:pt x="10902" y="3482"/>
                  </a:lnTo>
                  <a:lnTo>
                    <a:pt x="10993" y="3568"/>
                  </a:lnTo>
                  <a:lnTo>
                    <a:pt x="11038" y="3653"/>
                  </a:lnTo>
                  <a:lnTo>
                    <a:pt x="11084" y="3739"/>
                  </a:lnTo>
                  <a:lnTo>
                    <a:pt x="11129" y="3739"/>
                  </a:lnTo>
                  <a:lnTo>
                    <a:pt x="11220" y="3782"/>
                  </a:lnTo>
                  <a:lnTo>
                    <a:pt x="11720" y="4038"/>
                  </a:lnTo>
                  <a:lnTo>
                    <a:pt x="11811" y="3995"/>
                  </a:lnTo>
                  <a:lnTo>
                    <a:pt x="11765" y="4038"/>
                  </a:lnTo>
                  <a:lnTo>
                    <a:pt x="11720" y="4038"/>
                  </a:lnTo>
                  <a:lnTo>
                    <a:pt x="11447" y="4123"/>
                  </a:lnTo>
                  <a:lnTo>
                    <a:pt x="11311" y="4123"/>
                  </a:lnTo>
                  <a:lnTo>
                    <a:pt x="11266" y="4123"/>
                  </a:lnTo>
                  <a:lnTo>
                    <a:pt x="11175" y="4123"/>
                  </a:lnTo>
                  <a:lnTo>
                    <a:pt x="11038" y="4166"/>
                  </a:lnTo>
                  <a:lnTo>
                    <a:pt x="10993" y="4209"/>
                  </a:lnTo>
                  <a:lnTo>
                    <a:pt x="11038" y="4252"/>
                  </a:lnTo>
                  <a:lnTo>
                    <a:pt x="11175" y="4337"/>
                  </a:lnTo>
                  <a:lnTo>
                    <a:pt x="11266" y="4487"/>
                  </a:lnTo>
                  <a:lnTo>
                    <a:pt x="11311" y="4529"/>
                  </a:lnTo>
                  <a:lnTo>
                    <a:pt x="11311" y="4572"/>
                  </a:lnTo>
                  <a:lnTo>
                    <a:pt x="11220" y="4615"/>
                  </a:lnTo>
                  <a:lnTo>
                    <a:pt x="11084" y="4615"/>
                  </a:lnTo>
                  <a:lnTo>
                    <a:pt x="10993" y="4658"/>
                  </a:lnTo>
                  <a:lnTo>
                    <a:pt x="10948" y="4700"/>
                  </a:lnTo>
                  <a:lnTo>
                    <a:pt x="10902" y="4743"/>
                  </a:lnTo>
                  <a:lnTo>
                    <a:pt x="10857" y="4828"/>
                  </a:lnTo>
                  <a:lnTo>
                    <a:pt x="10857" y="4786"/>
                  </a:lnTo>
                  <a:lnTo>
                    <a:pt x="10811" y="4700"/>
                  </a:lnTo>
                  <a:lnTo>
                    <a:pt x="10766" y="4615"/>
                  </a:lnTo>
                  <a:lnTo>
                    <a:pt x="10721" y="4658"/>
                  </a:lnTo>
                  <a:lnTo>
                    <a:pt x="10675" y="4700"/>
                  </a:lnTo>
                  <a:lnTo>
                    <a:pt x="10675" y="4828"/>
                  </a:lnTo>
                  <a:lnTo>
                    <a:pt x="10425" y="5213"/>
                  </a:lnTo>
                  <a:lnTo>
                    <a:pt x="10425" y="5341"/>
                  </a:lnTo>
                  <a:lnTo>
                    <a:pt x="10425" y="5384"/>
                  </a:lnTo>
                  <a:lnTo>
                    <a:pt x="10380" y="5427"/>
                  </a:lnTo>
                  <a:lnTo>
                    <a:pt x="10334" y="5469"/>
                  </a:lnTo>
                  <a:lnTo>
                    <a:pt x="10244" y="5427"/>
                  </a:lnTo>
                  <a:lnTo>
                    <a:pt x="10153" y="5341"/>
                  </a:lnTo>
                  <a:lnTo>
                    <a:pt x="10198" y="5299"/>
                  </a:lnTo>
                  <a:lnTo>
                    <a:pt x="10244" y="5256"/>
                  </a:lnTo>
                  <a:lnTo>
                    <a:pt x="10289" y="5213"/>
                  </a:lnTo>
                  <a:lnTo>
                    <a:pt x="10289" y="5170"/>
                  </a:lnTo>
                  <a:lnTo>
                    <a:pt x="10198" y="5170"/>
                  </a:lnTo>
                  <a:lnTo>
                    <a:pt x="10107" y="5170"/>
                  </a:lnTo>
                  <a:lnTo>
                    <a:pt x="10016" y="5213"/>
                  </a:lnTo>
                  <a:lnTo>
                    <a:pt x="9971" y="5256"/>
                  </a:lnTo>
                  <a:lnTo>
                    <a:pt x="9971" y="5299"/>
                  </a:lnTo>
                  <a:lnTo>
                    <a:pt x="9971" y="5341"/>
                  </a:lnTo>
                  <a:lnTo>
                    <a:pt x="10062" y="5427"/>
                  </a:lnTo>
                  <a:lnTo>
                    <a:pt x="10244" y="5512"/>
                  </a:lnTo>
                  <a:lnTo>
                    <a:pt x="10289" y="5555"/>
                  </a:lnTo>
                  <a:lnTo>
                    <a:pt x="10244" y="5598"/>
                  </a:lnTo>
                  <a:lnTo>
                    <a:pt x="10153" y="5640"/>
                  </a:lnTo>
                  <a:lnTo>
                    <a:pt x="10016" y="5640"/>
                  </a:lnTo>
                  <a:lnTo>
                    <a:pt x="10016" y="5683"/>
                  </a:lnTo>
                  <a:lnTo>
                    <a:pt x="10016" y="5769"/>
                  </a:lnTo>
                  <a:lnTo>
                    <a:pt x="9880" y="5939"/>
                  </a:lnTo>
                  <a:lnTo>
                    <a:pt x="9926" y="6025"/>
                  </a:lnTo>
                  <a:lnTo>
                    <a:pt x="10016" y="6068"/>
                  </a:lnTo>
                  <a:lnTo>
                    <a:pt x="10107" y="6110"/>
                  </a:lnTo>
                  <a:lnTo>
                    <a:pt x="10107" y="6153"/>
                  </a:lnTo>
                  <a:lnTo>
                    <a:pt x="10062" y="6196"/>
                  </a:lnTo>
                  <a:lnTo>
                    <a:pt x="10016" y="6239"/>
                  </a:lnTo>
                  <a:lnTo>
                    <a:pt x="9835" y="6281"/>
                  </a:lnTo>
                  <a:lnTo>
                    <a:pt x="9835" y="6239"/>
                  </a:lnTo>
                  <a:lnTo>
                    <a:pt x="9835" y="6196"/>
                  </a:lnTo>
                  <a:lnTo>
                    <a:pt x="9698" y="6153"/>
                  </a:lnTo>
                  <a:lnTo>
                    <a:pt x="9562" y="6153"/>
                  </a:lnTo>
                  <a:lnTo>
                    <a:pt x="9562" y="6239"/>
                  </a:lnTo>
                  <a:lnTo>
                    <a:pt x="9608" y="6281"/>
                  </a:lnTo>
                  <a:lnTo>
                    <a:pt x="9744" y="6324"/>
                  </a:lnTo>
                  <a:lnTo>
                    <a:pt x="9880" y="6367"/>
                  </a:lnTo>
                  <a:lnTo>
                    <a:pt x="9926" y="6452"/>
                  </a:lnTo>
                  <a:lnTo>
                    <a:pt x="9926" y="6495"/>
                  </a:lnTo>
                  <a:lnTo>
                    <a:pt x="9880" y="6495"/>
                  </a:lnTo>
                  <a:lnTo>
                    <a:pt x="9789" y="6495"/>
                  </a:lnTo>
                  <a:lnTo>
                    <a:pt x="9698" y="6495"/>
                  </a:lnTo>
                  <a:lnTo>
                    <a:pt x="9517" y="6452"/>
                  </a:lnTo>
                  <a:lnTo>
                    <a:pt x="9380" y="6409"/>
                  </a:lnTo>
                  <a:lnTo>
                    <a:pt x="9290" y="6281"/>
                  </a:lnTo>
                  <a:lnTo>
                    <a:pt x="9199" y="6196"/>
                  </a:lnTo>
                  <a:lnTo>
                    <a:pt x="9244" y="6153"/>
                  </a:lnTo>
                  <a:lnTo>
                    <a:pt x="9244" y="6068"/>
                  </a:lnTo>
                  <a:lnTo>
                    <a:pt x="9199" y="6068"/>
                  </a:lnTo>
                  <a:lnTo>
                    <a:pt x="9153" y="6025"/>
                  </a:lnTo>
                  <a:lnTo>
                    <a:pt x="9108" y="6025"/>
                  </a:lnTo>
                  <a:lnTo>
                    <a:pt x="9108" y="5982"/>
                  </a:lnTo>
                  <a:lnTo>
                    <a:pt x="9153" y="5939"/>
                  </a:lnTo>
                  <a:lnTo>
                    <a:pt x="9244" y="5897"/>
                  </a:lnTo>
                  <a:lnTo>
                    <a:pt x="9471" y="5897"/>
                  </a:lnTo>
                  <a:lnTo>
                    <a:pt x="9517" y="5897"/>
                  </a:lnTo>
                  <a:lnTo>
                    <a:pt x="9608" y="5897"/>
                  </a:lnTo>
                  <a:lnTo>
                    <a:pt x="9789" y="5598"/>
                  </a:lnTo>
                  <a:lnTo>
                    <a:pt x="9835" y="5555"/>
                  </a:lnTo>
                  <a:lnTo>
                    <a:pt x="9789" y="5512"/>
                  </a:lnTo>
                  <a:lnTo>
                    <a:pt x="9653" y="5384"/>
                  </a:lnTo>
                  <a:lnTo>
                    <a:pt x="9471" y="5341"/>
                  </a:lnTo>
                  <a:lnTo>
                    <a:pt x="9199" y="5256"/>
                  </a:lnTo>
                  <a:lnTo>
                    <a:pt x="9017" y="5213"/>
                  </a:lnTo>
                  <a:lnTo>
                    <a:pt x="8881" y="5170"/>
                  </a:lnTo>
                  <a:lnTo>
                    <a:pt x="8608" y="5170"/>
                  </a:lnTo>
                  <a:lnTo>
                    <a:pt x="8608" y="5213"/>
                  </a:lnTo>
                  <a:lnTo>
                    <a:pt x="8608" y="5256"/>
                  </a:lnTo>
                  <a:lnTo>
                    <a:pt x="8472" y="5213"/>
                  </a:lnTo>
                  <a:lnTo>
                    <a:pt x="8336" y="5128"/>
                  </a:lnTo>
                  <a:lnTo>
                    <a:pt x="8290" y="5170"/>
                  </a:lnTo>
                  <a:lnTo>
                    <a:pt x="8199" y="5128"/>
                  </a:lnTo>
                  <a:lnTo>
                    <a:pt x="8109" y="5042"/>
                  </a:lnTo>
                  <a:lnTo>
                    <a:pt x="8018" y="4914"/>
                  </a:lnTo>
                  <a:lnTo>
                    <a:pt x="7972" y="4914"/>
                  </a:lnTo>
                  <a:lnTo>
                    <a:pt x="7881" y="4914"/>
                  </a:lnTo>
                  <a:lnTo>
                    <a:pt x="7700" y="4871"/>
                  </a:lnTo>
                  <a:lnTo>
                    <a:pt x="7473" y="4914"/>
                  </a:lnTo>
                  <a:lnTo>
                    <a:pt x="7518" y="4957"/>
                  </a:lnTo>
                  <a:lnTo>
                    <a:pt x="7518" y="4999"/>
                  </a:lnTo>
                  <a:lnTo>
                    <a:pt x="7518" y="5042"/>
                  </a:lnTo>
                  <a:lnTo>
                    <a:pt x="7473" y="5128"/>
                  </a:lnTo>
                  <a:lnTo>
                    <a:pt x="7314" y="5213"/>
                  </a:lnTo>
                  <a:lnTo>
                    <a:pt x="7223" y="5213"/>
                  </a:lnTo>
                  <a:lnTo>
                    <a:pt x="7177" y="5299"/>
                  </a:lnTo>
                  <a:lnTo>
                    <a:pt x="7086" y="5299"/>
                  </a:lnTo>
                  <a:lnTo>
                    <a:pt x="7041" y="5256"/>
                  </a:lnTo>
                  <a:lnTo>
                    <a:pt x="6905" y="5299"/>
                  </a:lnTo>
                  <a:lnTo>
                    <a:pt x="6723" y="5384"/>
                  </a:lnTo>
                  <a:lnTo>
                    <a:pt x="6723" y="5427"/>
                  </a:lnTo>
                  <a:lnTo>
                    <a:pt x="6768" y="5555"/>
                  </a:lnTo>
                  <a:lnTo>
                    <a:pt x="6723" y="5640"/>
                  </a:lnTo>
                  <a:lnTo>
                    <a:pt x="6678" y="5726"/>
                  </a:lnTo>
                  <a:lnTo>
                    <a:pt x="6632" y="5769"/>
                  </a:lnTo>
                  <a:lnTo>
                    <a:pt x="6587" y="5726"/>
                  </a:lnTo>
                  <a:lnTo>
                    <a:pt x="6496" y="5726"/>
                  </a:lnTo>
                  <a:lnTo>
                    <a:pt x="6541" y="5769"/>
                  </a:lnTo>
                  <a:lnTo>
                    <a:pt x="6541" y="5811"/>
                  </a:lnTo>
                  <a:lnTo>
                    <a:pt x="6541" y="5982"/>
                  </a:lnTo>
                  <a:lnTo>
                    <a:pt x="6496" y="6025"/>
                  </a:lnTo>
                  <a:lnTo>
                    <a:pt x="6405" y="5982"/>
                  </a:lnTo>
                  <a:lnTo>
                    <a:pt x="6269" y="6025"/>
                  </a:lnTo>
                  <a:lnTo>
                    <a:pt x="6269" y="6068"/>
                  </a:lnTo>
                  <a:lnTo>
                    <a:pt x="6223" y="6110"/>
                  </a:lnTo>
                  <a:lnTo>
                    <a:pt x="6178" y="6153"/>
                  </a:lnTo>
                  <a:lnTo>
                    <a:pt x="6132" y="6153"/>
                  </a:lnTo>
                  <a:lnTo>
                    <a:pt x="6178" y="6239"/>
                  </a:lnTo>
                  <a:lnTo>
                    <a:pt x="6223" y="6281"/>
                  </a:lnTo>
                  <a:lnTo>
                    <a:pt x="6178" y="6409"/>
                  </a:lnTo>
                  <a:lnTo>
                    <a:pt x="6132" y="6538"/>
                  </a:lnTo>
                  <a:lnTo>
                    <a:pt x="5996" y="6751"/>
                  </a:lnTo>
                  <a:lnTo>
                    <a:pt x="5996" y="6666"/>
                  </a:lnTo>
                  <a:lnTo>
                    <a:pt x="6042" y="6538"/>
                  </a:lnTo>
                  <a:lnTo>
                    <a:pt x="5996" y="6580"/>
                  </a:lnTo>
                  <a:lnTo>
                    <a:pt x="5905" y="6709"/>
                  </a:lnTo>
                  <a:lnTo>
                    <a:pt x="5905" y="6751"/>
                  </a:lnTo>
                  <a:lnTo>
                    <a:pt x="5905" y="6794"/>
                  </a:lnTo>
                  <a:lnTo>
                    <a:pt x="5815" y="6794"/>
                  </a:lnTo>
                  <a:lnTo>
                    <a:pt x="5815" y="6751"/>
                  </a:lnTo>
                  <a:lnTo>
                    <a:pt x="5815" y="6709"/>
                  </a:lnTo>
                  <a:lnTo>
                    <a:pt x="5724" y="6794"/>
                  </a:lnTo>
                  <a:lnTo>
                    <a:pt x="5633" y="6880"/>
                  </a:lnTo>
                  <a:lnTo>
                    <a:pt x="5587" y="6922"/>
                  </a:lnTo>
                  <a:lnTo>
                    <a:pt x="5587" y="6965"/>
                  </a:lnTo>
                  <a:lnTo>
                    <a:pt x="5633" y="7008"/>
                  </a:lnTo>
                  <a:lnTo>
                    <a:pt x="5724" y="6965"/>
                  </a:lnTo>
                  <a:lnTo>
                    <a:pt x="5815" y="6922"/>
                  </a:lnTo>
                  <a:lnTo>
                    <a:pt x="5860" y="6880"/>
                  </a:lnTo>
                  <a:lnTo>
                    <a:pt x="5905" y="6922"/>
                  </a:lnTo>
                  <a:lnTo>
                    <a:pt x="5905" y="6965"/>
                  </a:lnTo>
                  <a:lnTo>
                    <a:pt x="5769" y="7008"/>
                  </a:lnTo>
                  <a:lnTo>
                    <a:pt x="5633" y="7008"/>
                  </a:lnTo>
                  <a:lnTo>
                    <a:pt x="5542" y="7093"/>
                  </a:lnTo>
                  <a:lnTo>
                    <a:pt x="5497" y="7136"/>
                  </a:lnTo>
                  <a:lnTo>
                    <a:pt x="5360" y="7179"/>
                  </a:lnTo>
                  <a:lnTo>
                    <a:pt x="5315" y="7221"/>
                  </a:lnTo>
                  <a:lnTo>
                    <a:pt x="5224" y="7221"/>
                  </a:lnTo>
                  <a:lnTo>
                    <a:pt x="5133" y="7221"/>
                  </a:lnTo>
                  <a:lnTo>
                    <a:pt x="5088" y="7264"/>
                  </a:lnTo>
                  <a:lnTo>
                    <a:pt x="5088" y="7350"/>
                  </a:lnTo>
                  <a:lnTo>
                    <a:pt x="5088" y="7456"/>
                  </a:lnTo>
                  <a:lnTo>
                    <a:pt x="5042" y="7499"/>
                  </a:lnTo>
                  <a:lnTo>
                    <a:pt x="4997" y="7499"/>
                  </a:lnTo>
                  <a:lnTo>
                    <a:pt x="4951" y="7456"/>
                  </a:lnTo>
                  <a:lnTo>
                    <a:pt x="4815" y="7456"/>
                  </a:lnTo>
                  <a:lnTo>
                    <a:pt x="4815" y="7499"/>
                  </a:lnTo>
                  <a:lnTo>
                    <a:pt x="4815" y="7542"/>
                  </a:lnTo>
                  <a:lnTo>
                    <a:pt x="4906" y="7542"/>
                  </a:lnTo>
                  <a:lnTo>
                    <a:pt x="4997" y="7499"/>
                  </a:lnTo>
                  <a:lnTo>
                    <a:pt x="5042" y="7499"/>
                  </a:lnTo>
                  <a:lnTo>
                    <a:pt x="5088" y="7542"/>
                  </a:lnTo>
                  <a:lnTo>
                    <a:pt x="5133" y="7585"/>
                  </a:lnTo>
                  <a:lnTo>
                    <a:pt x="5088" y="7627"/>
                  </a:lnTo>
                  <a:lnTo>
                    <a:pt x="4997" y="7670"/>
                  </a:lnTo>
                  <a:lnTo>
                    <a:pt x="4861" y="7713"/>
                  </a:lnTo>
                  <a:lnTo>
                    <a:pt x="4770" y="7713"/>
                  </a:lnTo>
                  <a:lnTo>
                    <a:pt x="4770" y="7755"/>
                  </a:lnTo>
                  <a:lnTo>
                    <a:pt x="4815" y="7755"/>
                  </a:lnTo>
                  <a:lnTo>
                    <a:pt x="4951" y="7755"/>
                  </a:lnTo>
                  <a:lnTo>
                    <a:pt x="4997" y="7755"/>
                  </a:lnTo>
                  <a:lnTo>
                    <a:pt x="5179" y="7713"/>
                  </a:lnTo>
                  <a:lnTo>
                    <a:pt x="5224" y="7755"/>
                  </a:lnTo>
                  <a:lnTo>
                    <a:pt x="4770" y="7841"/>
                  </a:lnTo>
                  <a:lnTo>
                    <a:pt x="4815" y="7841"/>
                  </a:lnTo>
                  <a:lnTo>
                    <a:pt x="4861" y="7841"/>
                  </a:lnTo>
                  <a:lnTo>
                    <a:pt x="4815" y="7841"/>
                  </a:lnTo>
                  <a:lnTo>
                    <a:pt x="4770" y="7841"/>
                  </a:lnTo>
                  <a:lnTo>
                    <a:pt x="4724" y="7841"/>
                  </a:lnTo>
                  <a:lnTo>
                    <a:pt x="4861" y="7926"/>
                  </a:lnTo>
                  <a:lnTo>
                    <a:pt x="4951" y="7969"/>
                  </a:lnTo>
                  <a:lnTo>
                    <a:pt x="5042" y="7969"/>
                  </a:lnTo>
                  <a:lnTo>
                    <a:pt x="5088" y="7926"/>
                  </a:lnTo>
                  <a:lnTo>
                    <a:pt x="5133" y="7969"/>
                  </a:lnTo>
                  <a:lnTo>
                    <a:pt x="5088" y="8055"/>
                  </a:lnTo>
                  <a:lnTo>
                    <a:pt x="5042" y="8097"/>
                  </a:lnTo>
                  <a:lnTo>
                    <a:pt x="4815" y="8226"/>
                  </a:lnTo>
                  <a:lnTo>
                    <a:pt x="4724" y="8268"/>
                  </a:lnTo>
                  <a:lnTo>
                    <a:pt x="4679" y="8311"/>
                  </a:lnTo>
                  <a:lnTo>
                    <a:pt x="4679" y="8396"/>
                  </a:lnTo>
                  <a:lnTo>
                    <a:pt x="4770" y="8482"/>
                  </a:lnTo>
                  <a:lnTo>
                    <a:pt x="4861" y="8567"/>
                  </a:lnTo>
                  <a:lnTo>
                    <a:pt x="4997" y="8610"/>
                  </a:lnTo>
                  <a:lnTo>
                    <a:pt x="5224" y="8653"/>
                  </a:lnTo>
                  <a:lnTo>
                    <a:pt x="5269" y="8696"/>
                  </a:lnTo>
                  <a:lnTo>
                    <a:pt x="5497" y="8482"/>
                  </a:lnTo>
                  <a:lnTo>
                    <a:pt x="5542" y="8396"/>
                  </a:lnTo>
                  <a:lnTo>
                    <a:pt x="5633" y="8354"/>
                  </a:lnTo>
                  <a:lnTo>
                    <a:pt x="5724" y="8268"/>
                  </a:lnTo>
                  <a:lnTo>
                    <a:pt x="5724" y="8183"/>
                  </a:lnTo>
                  <a:lnTo>
                    <a:pt x="5724" y="8140"/>
                  </a:lnTo>
                  <a:lnTo>
                    <a:pt x="5769" y="8268"/>
                  </a:lnTo>
                  <a:lnTo>
                    <a:pt x="5769" y="8354"/>
                  </a:lnTo>
                  <a:lnTo>
                    <a:pt x="5905" y="8482"/>
                  </a:lnTo>
                  <a:lnTo>
                    <a:pt x="5996" y="8653"/>
                  </a:lnTo>
                  <a:lnTo>
                    <a:pt x="5996" y="8738"/>
                  </a:lnTo>
                  <a:lnTo>
                    <a:pt x="5951" y="8824"/>
                  </a:lnTo>
                  <a:lnTo>
                    <a:pt x="6042" y="9208"/>
                  </a:lnTo>
                  <a:lnTo>
                    <a:pt x="6087" y="9208"/>
                  </a:lnTo>
                  <a:lnTo>
                    <a:pt x="6087" y="9166"/>
                  </a:lnTo>
                  <a:lnTo>
                    <a:pt x="6087" y="9080"/>
                  </a:lnTo>
                  <a:lnTo>
                    <a:pt x="6132" y="9080"/>
                  </a:lnTo>
                  <a:lnTo>
                    <a:pt x="6223" y="9166"/>
                  </a:lnTo>
                  <a:lnTo>
                    <a:pt x="6223" y="9251"/>
                  </a:lnTo>
                  <a:lnTo>
                    <a:pt x="6178" y="9294"/>
                  </a:lnTo>
                  <a:lnTo>
                    <a:pt x="6132" y="9294"/>
                  </a:lnTo>
                  <a:lnTo>
                    <a:pt x="6132" y="9379"/>
                  </a:lnTo>
                  <a:lnTo>
                    <a:pt x="6223" y="9593"/>
                  </a:lnTo>
                  <a:lnTo>
                    <a:pt x="6360" y="9593"/>
                  </a:lnTo>
                  <a:lnTo>
                    <a:pt x="6496" y="9593"/>
                  </a:lnTo>
                  <a:lnTo>
                    <a:pt x="6541" y="9507"/>
                  </a:lnTo>
                  <a:lnTo>
                    <a:pt x="6541" y="9465"/>
                  </a:lnTo>
                  <a:lnTo>
                    <a:pt x="6541" y="9379"/>
                  </a:lnTo>
                  <a:lnTo>
                    <a:pt x="6587" y="9336"/>
                  </a:lnTo>
                  <a:lnTo>
                    <a:pt x="6678" y="9251"/>
                  </a:lnTo>
                  <a:lnTo>
                    <a:pt x="6768" y="9208"/>
                  </a:lnTo>
                  <a:lnTo>
                    <a:pt x="6859" y="9166"/>
                  </a:lnTo>
                  <a:lnTo>
                    <a:pt x="6950" y="9123"/>
                  </a:lnTo>
                  <a:lnTo>
                    <a:pt x="6950" y="9037"/>
                  </a:lnTo>
                  <a:lnTo>
                    <a:pt x="6905" y="8952"/>
                  </a:lnTo>
                  <a:lnTo>
                    <a:pt x="6950" y="8866"/>
                  </a:lnTo>
                  <a:lnTo>
                    <a:pt x="6905" y="8824"/>
                  </a:lnTo>
                  <a:lnTo>
                    <a:pt x="6859" y="8738"/>
                  </a:lnTo>
                  <a:lnTo>
                    <a:pt x="6905" y="8738"/>
                  </a:lnTo>
                  <a:lnTo>
                    <a:pt x="6950" y="8738"/>
                  </a:lnTo>
                  <a:lnTo>
                    <a:pt x="6950" y="8696"/>
                  </a:lnTo>
                  <a:lnTo>
                    <a:pt x="6950" y="8610"/>
                  </a:lnTo>
                  <a:lnTo>
                    <a:pt x="6859" y="8567"/>
                  </a:lnTo>
                  <a:lnTo>
                    <a:pt x="6814" y="8567"/>
                  </a:lnTo>
                  <a:lnTo>
                    <a:pt x="6814" y="8525"/>
                  </a:lnTo>
                  <a:lnTo>
                    <a:pt x="6859" y="8482"/>
                  </a:lnTo>
                  <a:lnTo>
                    <a:pt x="6905" y="8482"/>
                  </a:lnTo>
                  <a:lnTo>
                    <a:pt x="7041" y="8482"/>
                  </a:lnTo>
                  <a:lnTo>
                    <a:pt x="7132" y="8439"/>
                  </a:lnTo>
                  <a:lnTo>
                    <a:pt x="7223" y="8354"/>
                  </a:lnTo>
                  <a:lnTo>
                    <a:pt x="7177" y="8354"/>
                  </a:lnTo>
                  <a:lnTo>
                    <a:pt x="7086" y="8311"/>
                  </a:lnTo>
                  <a:lnTo>
                    <a:pt x="7041" y="8226"/>
                  </a:lnTo>
                  <a:lnTo>
                    <a:pt x="7041" y="8140"/>
                  </a:lnTo>
                  <a:lnTo>
                    <a:pt x="7041" y="8226"/>
                  </a:lnTo>
                  <a:lnTo>
                    <a:pt x="7086" y="8268"/>
                  </a:lnTo>
                  <a:lnTo>
                    <a:pt x="7132" y="8268"/>
                  </a:lnTo>
                  <a:lnTo>
                    <a:pt x="7223" y="8226"/>
                  </a:lnTo>
                  <a:lnTo>
                    <a:pt x="7314" y="8140"/>
                  </a:lnTo>
                  <a:lnTo>
                    <a:pt x="7268" y="8097"/>
                  </a:lnTo>
                  <a:lnTo>
                    <a:pt x="7223" y="8012"/>
                  </a:lnTo>
                  <a:lnTo>
                    <a:pt x="7086" y="7884"/>
                  </a:lnTo>
                  <a:lnTo>
                    <a:pt x="6950" y="7627"/>
                  </a:lnTo>
                  <a:lnTo>
                    <a:pt x="6905" y="7456"/>
                  </a:lnTo>
                  <a:lnTo>
                    <a:pt x="6905" y="7307"/>
                  </a:lnTo>
                  <a:lnTo>
                    <a:pt x="6950" y="7264"/>
                  </a:lnTo>
                  <a:lnTo>
                    <a:pt x="7041" y="7221"/>
                  </a:lnTo>
                  <a:lnTo>
                    <a:pt x="7086" y="7093"/>
                  </a:lnTo>
                  <a:lnTo>
                    <a:pt x="7177" y="7008"/>
                  </a:lnTo>
                  <a:lnTo>
                    <a:pt x="7268" y="6965"/>
                  </a:lnTo>
                  <a:lnTo>
                    <a:pt x="7359" y="6922"/>
                  </a:lnTo>
                  <a:lnTo>
                    <a:pt x="7518" y="6751"/>
                  </a:lnTo>
                  <a:lnTo>
                    <a:pt x="7518" y="6709"/>
                  </a:lnTo>
                  <a:lnTo>
                    <a:pt x="7427" y="6709"/>
                  </a:lnTo>
                  <a:lnTo>
                    <a:pt x="7359" y="6666"/>
                  </a:lnTo>
                  <a:lnTo>
                    <a:pt x="7359" y="6623"/>
                  </a:lnTo>
                  <a:lnTo>
                    <a:pt x="7427" y="6580"/>
                  </a:lnTo>
                  <a:lnTo>
                    <a:pt x="7427" y="6495"/>
                  </a:lnTo>
                  <a:lnTo>
                    <a:pt x="7359" y="6452"/>
                  </a:lnTo>
                  <a:lnTo>
                    <a:pt x="7359" y="6409"/>
                  </a:lnTo>
                  <a:lnTo>
                    <a:pt x="7427" y="6367"/>
                  </a:lnTo>
                  <a:lnTo>
                    <a:pt x="7518" y="6324"/>
                  </a:lnTo>
                  <a:lnTo>
                    <a:pt x="7654" y="6281"/>
                  </a:lnTo>
                  <a:lnTo>
                    <a:pt x="7745" y="6281"/>
                  </a:lnTo>
                  <a:lnTo>
                    <a:pt x="7927" y="6367"/>
                  </a:lnTo>
                  <a:lnTo>
                    <a:pt x="8018" y="6409"/>
                  </a:lnTo>
                  <a:lnTo>
                    <a:pt x="8018" y="6495"/>
                  </a:lnTo>
                  <a:lnTo>
                    <a:pt x="7972" y="6538"/>
                  </a:lnTo>
                  <a:lnTo>
                    <a:pt x="7881" y="6580"/>
                  </a:lnTo>
                  <a:lnTo>
                    <a:pt x="7881" y="6666"/>
                  </a:lnTo>
                  <a:lnTo>
                    <a:pt x="7836" y="6794"/>
                  </a:lnTo>
                  <a:lnTo>
                    <a:pt x="7745" y="6922"/>
                  </a:lnTo>
                  <a:lnTo>
                    <a:pt x="7654" y="6965"/>
                  </a:lnTo>
                  <a:lnTo>
                    <a:pt x="7654" y="7008"/>
                  </a:lnTo>
                  <a:lnTo>
                    <a:pt x="7700" y="7050"/>
                  </a:lnTo>
                  <a:lnTo>
                    <a:pt x="7563" y="7136"/>
                  </a:lnTo>
                  <a:lnTo>
                    <a:pt x="7518" y="7136"/>
                  </a:lnTo>
                  <a:lnTo>
                    <a:pt x="7518" y="7179"/>
                  </a:lnTo>
                  <a:lnTo>
                    <a:pt x="7518" y="7307"/>
                  </a:lnTo>
                  <a:lnTo>
                    <a:pt x="7563" y="7456"/>
                  </a:lnTo>
                  <a:lnTo>
                    <a:pt x="7654" y="7713"/>
                  </a:lnTo>
                  <a:lnTo>
                    <a:pt x="7654" y="7798"/>
                  </a:lnTo>
                  <a:lnTo>
                    <a:pt x="7700" y="7884"/>
                  </a:lnTo>
                  <a:lnTo>
                    <a:pt x="8063" y="8012"/>
                  </a:lnTo>
                  <a:lnTo>
                    <a:pt x="8018" y="8055"/>
                  </a:lnTo>
                  <a:lnTo>
                    <a:pt x="8290" y="7926"/>
                  </a:lnTo>
                  <a:lnTo>
                    <a:pt x="8381" y="7926"/>
                  </a:lnTo>
                  <a:lnTo>
                    <a:pt x="8472" y="7841"/>
                  </a:lnTo>
                  <a:lnTo>
                    <a:pt x="8608" y="7755"/>
                  </a:lnTo>
                  <a:lnTo>
                    <a:pt x="8608" y="7798"/>
                  </a:lnTo>
                  <a:lnTo>
                    <a:pt x="8699" y="7755"/>
                  </a:lnTo>
                  <a:lnTo>
                    <a:pt x="8790" y="7713"/>
                  </a:lnTo>
                  <a:lnTo>
                    <a:pt x="9062" y="7755"/>
                  </a:lnTo>
                  <a:lnTo>
                    <a:pt x="9290" y="7841"/>
                  </a:lnTo>
                  <a:lnTo>
                    <a:pt x="9244" y="7884"/>
                  </a:lnTo>
                  <a:lnTo>
                    <a:pt x="9062" y="7884"/>
                  </a:lnTo>
                  <a:lnTo>
                    <a:pt x="8926" y="7969"/>
                  </a:lnTo>
                  <a:lnTo>
                    <a:pt x="8608" y="8055"/>
                  </a:lnTo>
                  <a:lnTo>
                    <a:pt x="8472" y="8097"/>
                  </a:lnTo>
                  <a:lnTo>
                    <a:pt x="8290" y="8140"/>
                  </a:lnTo>
                  <a:lnTo>
                    <a:pt x="8245" y="8226"/>
                  </a:lnTo>
                  <a:lnTo>
                    <a:pt x="8199" y="8226"/>
                  </a:lnTo>
                  <a:lnTo>
                    <a:pt x="8154" y="8226"/>
                  </a:lnTo>
                  <a:lnTo>
                    <a:pt x="8199" y="8354"/>
                  </a:lnTo>
                  <a:lnTo>
                    <a:pt x="8290" y="8525"/>
                  </a:lnTo>
                  <a:lnTo>
                    <a:pt x="8336" y="8482"/>
                  </a:lnTo>
                  <a:lnTo>
                    <a:pt x="8381" y="8482"/>
                  </a:lnTo>
                  <a:lnTo>
                    <a:pt x="8426" y="8482"/>
                  </a:lnTo>
                  <a:lnTo>
                    <a:pt x="8426" y="8567"/>
                  </a:lnTo>
                  <a:lnTo>
                    <a:pt x="8426" y="8653"/>
                  </a:lnTo>
                  <a:lnTo>
                    <a:pt x="8472" y="8738"/>
                  </a:lnTo>
                  <a:lnTo>
                    <a:pt x="8472" y="8781"/>
                  </a:lnTo>
                  <a:lnTo>
                    <a:pt x="8472" y="8824"/>
                  </a:lnTo>
                  <a:lnTo>
                    <a:pt x="8381" y="8909"/>
                  </a:lnTo>
                  <a:lnTo>
                    <a:pt x="8336" y="8909"/>
                  </a:lnTo>
                  <a:lnTo>
                    <a:pt x="8290" y="8866"/>
                  </a:lnTo>
                  <a:lnTo>
                    <a:pt x="8245" y="8824"/>
                  </a:lnTo>
                  <a:lnTo>
                    <a:pt x="8154" y="8738"/>
                  </a:lnTo>
                  <a:lnTo>
                    <a:pt x="8109" y="8696"/>
                  </a:lnTo>
                  <a:lnTo>
                    <a:pt x="8018" y="8696"/>
                  </a:lnTo>
                  <a:lnTo>
                    <a:pt x="7927" y="8781"/>
                  </a:lnTo>
                  <a:lnTo>
                    <a:pt x="7927" y="8824"/>
                  </a:lnTo>
                  <a:lnTo>
                    <a:pt x="7927" y="8909"/>
                  </a:lnTo>
                  <a:lnTo>
                    <a:pt x="7881" y="9037"/>
                  </a:lnTo>
                  <a:lnTo>
                    <a:pt x="7881" y="9166"/>
                  </a:lnTo>
                  <a:lnTo>
                    <a:pt x="7927" y="9379"/>
                  </a:lnTo>
                  <a:lnTo>
                    <a:pt x="7972" y="9550"/>
                  </a:lnTo>
                  <a:lnTo>
                    <a:pt x="8018" y="9593"/>
                  </a:lnTo>
                  <a:lnTo>
                    <a:pt x="8018" y="9636"/>
                  </a:lnTo>
                  <a:lnTo>
                    <a:pt x="7881" y="9636"/>
                  </a:lnTo>
                  <a:lnTo>
                    <a:pt x="7791" y="9636"/>
                  </a:lnTo>
                  <a:lnTo>
                    <a:pt x="7745" y="9636"/>
                  </a:lnTo>
                  <a:lnTo>
                    <a:pt x="7700" y="9678"/>
                  </a:lnTo>
                  <a:lnTo>
                    <a:pt x="7700" y="9721"/>
                  </a:lnTo>
                  <a:lnTo>
                    <a:pt x="7700" y="9764"/>
                  </a:lnTo>
                  <a:lnTo>
                    <a:pt x="7700" y="9807"/>
                  </a:lnTo>
                  <a:lnTo>
                    <a:pt x="7609" y="9807"/>
                  </a:lnTo>
                  <a:lnTo>
                    <a:pt x="7518" y="9807"/>
                  </a:lnTo>
                  <a:lnTo>
                    <a:pt x="7473" y="9721"/>
                  </a:lnTo>
                  <a:lnTo>
                    <a:pt x="7359" y="9721"/>
                  </a:lnTo>
                  <a:lnTo>
                    <a:pt x="7223" y="9764"/>
                  </a:lnTo>
                  <a:lnTo>
                    <a:pt x="7086" y="9807"/>
                  </a:lnTo>
                  <a:lnTo>
                    <a:pt x="6996" y="9807"/>
                  </a:lnTo>
                  <a:lnTo>
                    <a:pt x="6950" y="9935"/>
                  </a:lnTo>
                  <a:lnTo>
                    <a:pt x="6768" y="9977"/>
                  </a:lnTo>
                  <a:lnTo>
                    <a:pt x="6541" y="10063"/>
                  </a:lnTo>
                  <a:lnTo>
                    <a:pt x="6541" y="10106"/>
                  </a:lnTo>
                  <a:lnTo>
                    <a:pt x="6360" y="9977"/>
                  </a:lnTo>
                  <a:lnTo>
                    <a:pt x="6269" y="9935"/>
                  </a:lnTo>
                  <a:lnTo>
                    <a:pt x="6132" y="9892"/>
                  </a:lnTo>
                  <a:lnTo>
                    <a:pt x="6087" y="9935"/>
                  </a:lnTo>
                  <a:lnTo>
                    <a:pt x="6087" y="10020"/>
                  </a:lnTo>
                  <a:lnTo>
                    <a:pt x="5905" y="10063"/>
                  </a:lnTo>
                  <a:lnTo>
                    <a:pt x="5815" y="10063"/>
                  </a:lnTo>
                  <a:lnTo>
                    <a:pt x="5678" y="10020"/>
                  </a:lnTo>
                  <a:lnTo>
                    <a:pt x="5587" y="9892"/>
                  </a:lnTo>
                  <a:lnTo>
                    <a:pt x="5587" y="9849"/>
                  </a:lnTo>
                  <a:lnTo>
                    <a:pt x="5587" y="9807"/>
                  </a:lnTo>
                  <a:lnTo>
                    <a:pt x="5542" y="9764"/>
                  </a:lnTo>
                  <a:lnTo>
                    <a:pt x="5497" y="9764"/>
                  </a:lnTo>
                  <a:lnTo>
                    <a:pt x="5497" y="9636"/>
                  </a:lnTo>
                  <a:lnTo>
                    <a:pt x="5542" y="9465"/>
                  </a:lnTo>
                  <a:lnTo>
                    <a:pt x="5587" y="9465"/>
                  </a:lnTo>
                  <a:lnTo>
                    <a:pt x="5633" y="9465"/>
                  </a:lnTo>
                  <a:lnTo>
                    <a:pt x="5633" y="9379"/>
                  </a:lnTo>
                  <a:lnTo>
                    <a:pt x="5678" y="9294"/>
                  </a:lnTo>
                  <a:lnTo>
                    <a:pt x="5724" y="9336"/>
                  </a:lnTo>
                  <a:lnTo>
                    <a:pt x="5769" y="9336"/>
                  </a:lnTo>
                  <a:lnTo>
                    <a:pt x="5815" y="9294"/>
                  </a:lnTo>
                  <a:lnTo>
                    <a:pt x="5815" y="9251"/>
                  </a:lnTo>
                  <a:lnTo>
                    <a:pt x="5815" y="9080"/>
                  </a:lnTo>
                  <a:lnTo>
                    <a:pt x="5724" y="8824"/>
                  </a:lnTo>
                  <a:lnTo>
                    <a:pt x="5678" y="8824"/>
                  </a:lnTo>
                  <a:lnTo>
                    <a:pt x="5633" y="8866"/>
                  </a:lnTo>
                  <a:lnTo>
                    <a:pt x="5542" y="8952"/>
                  </a:lnTo>
                  <a:lnTo>
                    <a:pt x="5497" y="8995"/>
                  </a:lnTo>
                  <a:lnTo>
                    <a:pt x="5542" y="9037"/>
                  </a:lnTo>
                  <a:lnTo>
                    <a:pt x="5587" y="9037"/>
                  </a:lnTo>
                  <a:lnTo>
                    <a:pt x="5633" y="9037"/>
                  </a:lnTo>
                  <a:lnTo>
                    <a:pt x="5542" y="9080"/>
                  </a:lnTo>
                  <a:lnTo>
                    <a:pt x="5451" y="9123"/>
                  </a:lnTo>
                  <a:lnTo>
                    <a:pt x="5269" y="9294"/>
                  </a:lnTo>
                  <a:lnTo>
                    <a:pt x="5224" y="9422"/>
                  </a:lnTo>
                  <a:lnTo>
                    <a:pt x="5224" y="9507"/>
                  </a:lnTo>
                  <a:lnTo>
                    <a:pt x="5315" y="9721"/>
                  </a:lnTo>
                  <a:lnTo>
                    <a:pt x="5315" y="9764"/>
                  </a:lnTo>
                  <a:lnTo>
                    <a:pt x="5406" y="9935"/>
                  </a:lnTo>
                  <a:lnTo>
                    <a:pt x="5360" y="9977"/>
                  </a:lnTo>
                  <a:lnTo>
                    <a:pt x="5360" y="10063"/>
                  </a:lnTo>
                  <a:lnTo>
                    <a:pt x="5497" y="10148"/>
                  </a:lnTo>
                  <a:lnTo>
                    <a:pt x="5587" y="10148"/>
                  </a:lnTo>
                  <a:lnTo>
                    <a:pt x="5587" y="10191"/>
                  </a:lnTo>
                  <a:lnTo>
                    <a:pt x="5497" y="10191"/>
                  </a:lnTo>
                  <a:lnTo>
                    <a:pt x="5451" y="10148"/>
                  </a:lnTo>
                  <a:lnTo>
                    <a:pt x="5360" y="10063"/>
                  </a:lnTo>
                  <a:lnTo>
                    <a:pt x="5315" y="10063"/>
                  </a:lnTo>
                  <a:lnTo>
                    <a:pt x="5269" y="10106"/>
                  </a:lnTo>
                  <a:lnTo>
                    <a:pt x="5269" y="10148"/>
                  </a:lnTo>
                  <a:lnTo>
                    <a:pt x="5315" y="10191"/>
                  </a:lnTo>
                  <a:lnTo>
                    <a:pt x="5269" y="10234"/>
                  </a:lnTo>
                  <a:lnTo>
                    <a:pt x="5224" y="10234"/>
                  </a:lnTo>
                  <a:lnTo>
                    <a:pt x="5224" y="10191"/>
                  </a:lnTo>
                  <a:lnTo>
                    <a:pt x="5179" y="10148"/>
                  </a:lnTo>
                  <a:lnTo>
                    <a:pt x="5179" y="10106"/>
                  </a:lnTo>
                  <a:lnTo>
                    <a:pt x="5088" y="10148"/>
                  </a:lnTo>
                  <a:lnTo>
                    <a:pt x="5088" y="10191"/>
                  </a:lnTo>
                  <a:lnTo>
                    <a:pt x="5042" y="10234"/>
                  </a:lnTo>
                  <a:lnTo>
                    <a:pt x="4997" y="10277"/>
                  </a:lnTo>
                  <a:lnTo>
                    <a:pt x="4906" y="10277"/>
                  </a:lnTo>
                  <a:lnTo>
                    <a:pt x="4861" y="10234"/>
                  </a:lnTo>
                  <a:lnTo>
                    <a:pt x="4770" y="10234"/>
                  </a:lnTo>
                  <a:lnTo>
                    <a:pt x="4724" y="10191"/>
                  </a:lnTo>
                  <a:lnTo>
                    <a:pt x="4633" y="10277"/>
                  </a:lnTo>
                  <a:lnTo>
                    <a:pt x="4543" y="10319"/>
                  </a:lnTo>
                  <a:lnTo>
                    <a:pt x="4588" y="10319"/>
                  </a:lnTo>
                  <a:lnTo>
                    <a:pt x="4543" y="10469"/>
                  </a:lnTo>
                  <a:lnTo>
                    <a:pt x="4543" y="10512"/>
                  </a:lnTo>
                  <a:lnTo>
                    <a:pt x="4497" y="10554"/>
                  </a:lnTo>
                  <a:lnTo>
                    <a:pt x="4452" y="10554"/>
                  </a:lnTo>
                  <a:lnTo>
                    <a:pt x="4452" y="10512"/>
                  </a:lnTo>
                  <a:lnTo>
                    <a:pt x="4497" y="10362"/>
                  </a:lnTo>
                  <a:lnTo>
                    <a:pt x="4452" y="10319"/>
                  </a:lnTo>
                  <a:lnTo>
                    <a:pt x="4406" y="10319"/>
                  </a:lnTo>
                  <a:lnTo>
                    <a:pt x="4361" y="10469"/>
                  </a:lnTo>
                  <a:lnTo>
                    <a:pt x="4315" y="10597"/>
                  </a:lnTo>
                  <a:lnTo>
                    <a:pt x="4270" y="10682"/>
                  </a:lnTo>
                  <a:lnTo>
                    <a:pt x="4202" y="10725"/>
                  </a:lnTo>
                  <a:lnTo>
                    <a:pt x="4270" y="10811"/>
                  </a:lnTo>
                  <a:lnTo>
                    <a:pt x="4270" y="10853"/>
                  </a:lnTo>
                  <a:lnTo>
                    <a:pt x="4202" y="10853"/>
                  </a:lnTo>
                  <a:lnTo>
                    <a:pt x="4156" y="10853"/>
                  </a:lnTo>
                  <a:lnTo>
                    <a:pt x="4066" y="10811"/>
                  </a:lnTo>
                  <a:lnTo>
                    <a:pt x="3929" y="10896"/>
                  </a:lnTo>
                  <a:lnTo>
                    <a:pt x="3838" y="10939"/>
                  </a:lnTo>
                  <a:lnTo>
                    <a:pt x="3702" y="10982"/>
                  </a:lnTo>
                  <a:lnTo>
                    <a:pt x="3657" y="10982"/>
                  </a:lnTo>
                  <a:lnTo>
                    <a:pt x="3611" y="11024"/>
                  </a:lnTo>
                  <a:lnTo>
                    <a:pt x="3566" y="11067"/>
                  </a:lnTo>
                  <a:lnTo>
                    <a:pt x="3611" y="11110"/>
                  </a:lnTo>
                  <a:lnTo>
                    <a:pt x="3611" y="11195"/>
                  </a:lnTo>
                  <a:lnTo>
                    <a:pt x="3566" y="11238"/>
                  </a:lnTo>
                  <a:lnTo>
                    <a:pt x="3521" y="11281"/>
                  </a:lnTo>
                  <a:lnTo>
                    <a:pt x="3475" y="11281"/>
                  </a:lnTo>
                  <a:lnTo>
                    <a:pt x="3339" y="11323"/>
                  </a:lnTo>
                  <a:lnTo>
                    <a:pt x="3203" y="11409"/>
                  </a:lnTo>
                  <a:lnTo>
                    <a:pt x="3157" y="11452"/>
                  </a:lnTo>
                  <a:lnTo>
                    <a:pt x="3157" y="11494"/>
                  </a:lnTo>
                  <a:lnTo>
                    <a:pt x="3021" y="11494"/>
                  </a:lnTo>
                  <a:lnTo>
                    <a:pt x="2885" y="11452"/>
                  </a:lnTo>
                  <a:lnTo>
                    <a:pt x="2885" y="11409"/>
                  </a:lnTo>
                  <a:lnTo>
                    <a:pt x="2885" y="11323"/>
                  </a:lnTo>
                  <a:lnTo>
                    <a:pt x="2794" y="11281"/>
                  </a:lnTo>
                  <a:lnTo>
                    <a:pt x="2748" y="11281"/>
                  </a:lnTo>
                  <a:lnTo>
                    <a:pt x="2703" y="11281"/>
                  </a:lnTo>
                  <a:lnTo>
                    <a:pt x="2657" y="11409"/>
                  </a:lnTo>
                  <a:lnTo>
                    <a:pt x="2703" y="11452"/>
                  </a:lnTo>
                  <a:lnTo>
                    <a:pt x="2748" y="11494"/>
                  </a:lnTo>
                  <a:lnTo>
                    <a:pt x="2794" y="11494"/>
                  </a:lnTo>
                  <a:lnTo>
                    <a:pt x="2839" y="11494"/>
                  </a:lnTo>
                  <a:lnTo>
                    <a:pt x="2657" y="11665"/>
                  </a:lnTo>
                  <a:lnTo>
                    <a:pt x="2567" y="11708"/>
                  </a:lnTo>
                  <a:lnTo>
                    <a:pt x="2476" y="11708"/>
                  </a:lnTo>
                  <a:lnTo>
                    <a:pt x="2430" y="11623"/>
                  </a:lnTo>
                  <a:lnTo>
                    <a:pt x="2385" y="11537"/>
                  </a:lnTo>
                  <a:lnTo>
                    <a:pt x="2158" y="11580"/>
                  </a:lnTo>
                  <a:lnTo>
                    <a:pt x="1976" y="11623"/>
                  </a:lnTo>
                  <a:lnTo>
                    <a:pt x="2021" y="11751"/>
                  </a:lnTo>
                  <a:lnTo>
                    <a:pt x="2112" y="11836"/>
                  </a:lnTo>
                  <a:lnTo>
                    <a:pt x="2294" y="12050"/>
                  </a:lnTo>
                  <a:lnTo>
                    <a:pt x="2339" y="12007"/>
                  </a:lnTo>
                  <a:lnTo>
                    <a:pt x="2385" y="12007"/>
                  </a:lnTo>
                  <a:lnTo>
                    <a:pt x="2430" y="11964"/>
                  </a:lnTo>
                  <a:lnTo>
                    <a:pt x="2476" y="12050"/>
                  </a:lnTo>
                  <a:lnTo>
                    <a:pt x="2430" y="12093"/>
                  </a:lnTo>
                  <a:lnTo>
                    <a:pt x="2521" y="12135"/>
                  </a:lnTo>
                  <a:lnTo>
                    <a:pt x="2567" y="12135"/>
                  </a:lnTo>
                  <a:lnTo>
                    <a:pt x="2612" y="12178"/>
                  </a:lnTo>
                  <a:lnTo>
                    <a:pt x="2567" y="12221"/>
                  </a:lnTo>
                  <a:lnTo>
                    <a:pt x="2476" y="12264"/>
                  </a:lnTo>
                  <a:lnTo>
                    <a:pt x="2521" y="12349"/>
                  </a:lnTo>
                  <a:lnTo>
                    <a:pt x="2567" y="12392"/>
                  </a:lnTo>
                  <a:lnTo>
                    <a:pt x="2612" y="12563"/>
                  </a:lnTo>
                  <a:lnTo>
                    <a:pt x="2657" y="12734"/>
                  </a:lnTo>
                  <a:lnTo>
                    <a:pt x="2703" y="12947"/>
                  </a:lnTo>
                  <a:lnTo>
                    <a:pt x="2657" y="13033"/>
                  </a:lnTo>
                  <a:lnTo>
                    <a:pt x="2567" y="13204"/>
                  </a:lnTo>
                  <a:lnTo>
                    <a:pt x="2430" y="13439"/>
                  </a:lnTo>
                  <a:lnTo>
                    <a:pt x="2385" y="13481"/>
                  </a:lnTo>
                  <a:lnTo>
                    <a:pt x="2294" y="13481"/>
                  </a:lnTo>
                  <a:lnTo>
                    <a:pt x="2112" y="13439"/>
                  </a:lnTo>
                  <a:lnTo>
                    <a:pt x="2067" y="13439"/>
                  </a:lnTo>
                  <a:lnTo>
                    <a:pt x="2021" y="13481"/>
                  </a:lnTo>
                  <a:lnTo>
                    <a:pt x="1976" y="13439"/>
                  </a:lnTo>
                  <a:lnTo>
                    <a:pt x="1885" y="13374"/>
                  </a:lnTo>
                  <a:lnTo>
                    <a:pt x="1794" y="13374"/>
                  </a:lnTo>
                  <a:lnTo>
                    <a:pt x="1658" y="13374"/>
                  </a:lnTo>
                  <a:lnTo>
                    <a:pt x="1340" y="13289"/>
                  </a:lnTo>
                  <a:lnTo>
                    <a:pt x="999" y="13204"/>
                  </a:lnTo>
                  <a:lnTo>
                    <a:pt x="909" y="13118"/>
                  </a:lnTo>
                  <a:lnTo>
                    <a:pt x="863" y="13075"/>
                  </a:lnTo>
                  <a:lnTo>
                    <a:pt x="818" y="13075"/>
                  </a:lnTo>
                  <a:lnTo>
                    <a:pt x="454" y="13118"/>
                  </a:lnTo>
                  <a:lnTo>
                    <a:pt x="409" y="13161"/>
                  </a:lnTo>
                  <a:lnTo>
                    <a:pt x="409" y="13204"/>
                  </a:lnTo>
                  <a:lnTo>
                    <a:pt x="500" y="13332"/>
                  </a:lnTo>
                  <a:lnTo>
                    <a:pt x="500" y="13439"/>
                  </a:lnTo>
                  <a:lnTo>
                    <a:pt x="500" y="13567"/>
                  </a:lnTo>
                  <a:lnTo>
                    <a:pt x="363" y="14080"/>
                  </a:lnTo>
                  <a:lnTo>
                    <a:pt x="409" y="14080"/>
                  </a:lnTo>
                  <a:lnTo>
                    <a:pt x="273" y="14336"/>
                  </a:lnTo>
                  <a:lnTo>
                    <a:pt x="136" y="14507"/>
                  </a:lnTo>
                  <a:lnTo>
                    <a:pt x="45" y="14507"/>
                  </a:lnTo>
                  <a:lnTo>
                    <a:pt x="0" y="14635"/>
                  </a:lnTo>
                  <a:lnTo>
                    <a:pt x="0" y="14720"/>
                  </a:lnTo>
                  <a:lnTo>
                    <a:pt x="45" y="14934"/>
                  </a:lnTo>
                  <a:lnTo>
                    <a:pt x="136" y="15105"/>
                  </a:lnTo>
                  <a:lnTo>
                    <a:pt x="273" y="15233"/>
                  </a:lnTo>
                  <a:lnTo>
                    <a:pt x="454" y="15361"/>
                  </a:lnTo>
                  <a:lnTo>
                    <a:pt x="500" y="15361"/>
                  </a:lnTo>
                  <a:lnTo>
                    <a:pt x="591" y="15361"/>
                  </a:lnTo>
                  <a:lnTo>
                    <a:pt x="636" y="15490"/>
                  </a:lnTo>
                  <a:lnTo>
                    <a:pt x="681" y="15575"/>
                  </a:lnTo>
                  <a:lnTo>
                    <a:pt x="818" y="15703"/>
                  </a:lnTo>
                  <a:lnTo>
                    <a:pt x="954" y="15831"/>
                  </a:lnTo>
                  <a:lnTo>
                    <a:pt x="1840" y="15746"/>
                  </a:lnTo>
                  <a:lnTo>
                    <a:pt x="1885" y="15789"/>
                  </a:lnTo>
                  <a:lnTo>
                    <a:pt x="1931" y="15789"/>
                  </a:lnTo>
                  <a:lnTo>
                    <a:pt x="1976" y="15703"/>
                  </a:lnTo>
                  <a:lnTo>
                    <a:pt x="2067" y="15575"/>
                  </a:lnTo>
                  <a:lnTo>
                    <a:pt x="2203" y="15575"/>
                  </a:lnTo>
                  <a:lnTo>
                    <a:pt x="2294" y="15575"/>
                  </a:lnTo>
                  <a:lnTo>
                    <a:pt x="2339" y="15532"/>
                  </a:lnTo>
                  <a:lnTo>
                    <a:pt x="2385" y="15490"/>
                  </a:lnTo>
                  <a:lnTo>
                    <a:pt x="2385" y="15447"/>
                  </a:lnTo>
                  <a:lnTo>
                    <a:pt x="2385" y="15361"/>
                  </a:lnTo>
                  <a:lnTo>
                    <a:pt x="2521" y="15276"/>
                  </a:lnTo>
                  <a:lnTo>
                    <a:pt x="2612" y="15233"/>
                  </a:lnTo>
                  <a:lnTo>
                    <a:pt x="2567" y="14891"/>
                  </a:lnTo>
                  <a:lnTo>
                    <a:pt x="2612" y="14806"/>
                  </a:lnTo>
                  <a:lnTo>
                    <a:pt x="2657" y="14763"/>
                  </a:lnTo>
                  <a:lnTo>
                    <a:pt x="2885" y="14507"/>
                  </a:lnTo>
                  <a:lnTo>
                    <a:pt x="2975" y="14421"/>
                  </a:lnTo>
                  <a:lnTo>
                    <a:pt x="3157" y="14379"/>
                  </a:lnTo>
                  <a:lnTo>
                    <a:pt x="3248" y="14336"/>
                  </a:lnTo>
                  <a:lnTo>
                    <a:pt x="3339" y="14379"/>
                  </a:lnTo>
                  <a:lnTo>
                    <a:pt x="3430" y="14336"/>
                  </a:lnTo>
                  <a:lnTo>
                    <a:pt x="3566" y="14208"/>
                  </a:lnTo>
                  <a:lnTo>
                    <a:pt x="3611" y="14080"/>
                  </a:lnTo>
                  <a:lnTo>
                    <a:pt x="3657" y="13951"/>
                  </a:lnTo>
                  <a:lnTo>
                    <a:pt x="3611" y="13823"/>
                  </a:lnTo>
                  <a:lnTo>
                    <a:pt x="3611" y="13780"/>
                  </a:lnTo>
                  <a:lnTo>
                    <a:pt x="3657" y="13738"/>
                  </a:lnTo>
                  <a:lnTo>
                    <a:pt x="3748" y="13652"/>
                  </a:lnTo>
                  <a:lnTo>
                    <a:pt x="3884" y="13652"/>
                  </a:lnTo>
                  <a:lnTo>
                    <a:pt x="4202" y="13609"/>
                  </a:lnTo>
                  <a:lnTo>
                    <a:pt x="4202" y="13652"/>
                  </a:lnTo>
                  <a:lnTo>
                    <a:pt x="4156" y="13695"/>
                  </a:lnTo>
                  <a:lnTo>
                    <a:pt x="4270" y="13738"/>
                  </a:lnTo>
                  <a:lnTo>
                    <a:pt x="4406" y="13780"/>
                  </a:lnTo>
                  <a:lnTo>
                    <a:pt x="4497" y="13823"/>
                  </a:lnTo>
                  <a:lnTo>
                    <a:pt x="4679" y="13695"/>
                  </a:lnTo>
                  <a:lnTo>
                    <a:pt x="4861" y="13567"/>
                  </a:lnTo>
                  <a:lnTo>
                    <a:pt x="4951" y="13567"/>
                  </a:lnTo>
                  <a:lnTo>
                    <a:pt x="5042" y="13524"/>
                  </a:lnTo>
                  <a:lnTo>
                    <a:pt x="5133" y="13439"/>
                  </a:lnTo>
                  <a:lnTo>
                    <a:pt x="5179" y="13332"/>
                  </a:lnTo>
                  <a:lnTo>
                    <a:pt x="5224" y="13332"/>
                  </a:lnTo>
                  <a:lnTo>
                    <a:pt x="5406" y="13374"/>
                  </a:lnTo>
                  <a:lnTo>
                    <a:pt x="5542" y="13481"/>
                  </a:lnTo>
                  <a:lnTo>
                    <a:pt x="5633" y="13609"/>
                  </a:lnTo>
                  <a:lnTo>
                    <a:pt x="5678" y="13780"/>
                  </a:lnTo>
                  <a:lnTo>
                    <a:pt x="5678" y="13823"/>
                  </a:lnTo>
                  <a:lnTo>
                    <a:pt x="5678" y="13866"/>
                  </a:lnTo>
                  <a:lnTo>
                    <a:pt x="5769" y="13994"/>
                  </a:lnTo>
                  <a:lnTo>
                    <a:pt x="5860" y="14080"/>
                  </a:lnTo>
                  <a:lnTo>
                    <a:pt x="5905" y="14080"/>
                  </a:lnTo>
                  <a:lnTo>
                    <a:pt x="5996" y="14122"/>
                  </a:lnTo>
                  <a:lnTo>
                    <a:pt x="6042" y="14208"/>
                  </a:lnTo>
                  <a:lnTo>
                    <a:pt x="6223" y="14293"/>
                  </a:lnTo>
                  <a:lnTo>
                    <a:pt x="6360" y="14421"/>
                  </a:lnTo>
                  <a:lnTo>
                    <a:pt x="6405" y="14464"/>
                  </a:lnTo>
                  <a:lnTo>
                    <a:pt x="6496" y="14464"/>
                  </a:lnTo>
                  <a:lnTo>
                    <a:pt x="6587" y="14464"/>
                  </a:lnTo>
                  <a:lnTo>
                    <a:pt x="6632" y="14550"/>
                  </a:lnTo>
                  <a:lnTo>
                    <a:pt x="6678" y="14635"/>
                  </a:lnTo>
                  <a:lnTo>
                    <a:pt x="6814" y="14635"/>
                  </a:lnTo>
                  <a:lnTo>
                    <a:pt x="6905" y="14678"/>
                  </a:lnTo>
                  <a:lnTo>
                    <a:pt x="6996" y="14763"/>
                  </a:lnTo>
                  <a:lnTo>
                    <a:pt x="7041" y="14891"/>
                  </a:lnTo>
                  <a:lnTo>
                    <a:pt x="7086" y="14891"/>
                  </a:lnTo>
                  <a:lnTo>
                    <a:pt x="7177" y="14891"/>
                  </a:lnTo>
                  <a:lnTo>
                    <a:pt x="7268" y="15062"/>
                  </a:lnTo>
                  <a:lnTo>
                    <a:pt x="7359" y="15276"/>
                  </a:lnTo>
                  <a:lnTo>
                    <a:pt x="7314" y="15319"/>
                  </a:lnTo>
                  <a:lnTo>
                    <a:pt x="7223" y="15447"/>
                  </a:lnTo>
                  <a:lnTo>
                    <a:pt x="7177" y="15532"/>
                  </a:lnTo>
                  <a:lnTo>
                    <a:pt x="7177" y="15575"/>
                  </a:lnTo>
                  <a:lnTo>
                    <a:pt x="7268" y="15618"/>
                  </a:lnTo>
                  <a:lnTo>
                    <a:pt x="7359" y="15575"/>
                  </a:lnTo>
                  <a:lnTo>
                    <a:pt x="7473" y="15404"/>
                  </a:lnTo>
                  <a:lnTo>
                    <a:pt x="7473" y="15361"/>
                  </a:lnTo>
                  <a:lnTo>
                    <a:pt x="7473" y="15276"/>
                  </a:lnTo>
                  <a:lnTo>
                    <a:pt x="7563" y="15233"/>
                  </a:lnTo>
                  <a:lnTo>
                    <a:pt x="7654" y="15191"/>
                  </a:lnTo>
                  <a:lnTo>
                    <a:pt x="7700" y="15148"/>
                  </a:lnTo>
                  <a:lnTo>
                    <a:pt x="7654" y="15105"/>
                  </a:lnTo>
                  <a:lnTo>
                    <a:pt x="7563" y="15062"/>
                  </a:lnTo>
                  <a:lnTo>
                    <a:pt x="7427" y="14977"/>
                  </a:lnTo>
                  <a:lnTo>
                    <a:pt x="7427" y="14934"/>
                  </a:lnTo>
                  <a:lnTo>
                    <a:pt x="7473" y="14849"/>
                  </a:lnTo>
                  <a:lnTo>
                    <a:pt x="7518" y="14720"/>
                  </a:lnTo>
                  <a:lnTo>
                    <a:pt x="7609" y="14678"/>
                  </a:lnTo>
                  <a:lnTo>
                    <a:pt x="7700" y="14678"/>
                  </a:lnTo>
                  <a:lnTo>
                    <a:pt x="7791" y="14763"/>
                  </a:lnTo>
                  <a:lnTo>
                    <a:pt x="7836" y="14806"/>
                  </a:lnTo>
                  <a:lnTo>
                    <a:pt x="7881" y="14849"/>
                  </a:lnTo>
                  <a:lnTo>
                    <a:pt x="7927" y="14891"/>
                  </a:lnTo>
                  <a:lnTo>
                    <a:pt x="7972" y="14891"/>
                  </a:lnTo>
                  <a:lnTo>
                    <a:pt x="8018" y="14891"/>
                  </a:lnTo>
                  <a:lnTo>
                    <a:pt x="7972" y="14763"/>
                  </a:lnTo>
                  <a:lnTo>
                    <a:pt x="7927" y="14678"/>
                  </a:lnTo>
                  <a:lnTo>
                    <a:pt x="7836" y="14635"/>
                  </a:lnTo>
                  <a:lnTo>
                    <a:pt x="7654" y="14507"/>
                  </a:lnTo>
                  <a:lnTo>
                    <a:pt x="7427" y="14464"/>
                  </a:lnTo>
                  <a:lnTo>
                    <a:pt x="7223" y="14379"/>
                  </a:lnTo>
                  <a:lnTo>
                    <a:pt x="6950" y="14208"/>
                  </a:lnTo>
                  <a:lnTo>
                    <a:pt x="6678" y="13994"/>
                  </a:lnTo>
                  <a:lnTo>
                    <a:pt x="6632" y="13909"/>
                  </a:lnTo>
                  <a:lnTo>
                    <a:pt x="6632" y="13823"/>
                  </a:lnTo>
                  <a:lnTo>
                    <a:pt x="6587" y="13738"/>
                  </a:lnTo>
                  <a:lnTo>
                    <a:pt x="6541" y="13652"/>
                  </a:lnTo>
                  <a:lnTo>
                    <a:pt x="6269" y="13481"/>
                  </a:lnTo>
                  <a:lnTo>
                    <a:pt x="6178" y="13374"/>
                  </a:lnTo>
                  <a:lnTo>
                    <a:pt x="6132" y="13289"/>
                  </a:lnTo>
                  <a:lnTo>
                    <a:pt x="6178" y="13246"/>
                  </a:lnTo>
                  <a:lnTo>
                    <a:pt x="6223" y="13118"/>
                  </a:lnTo>
                  <a:lnTo>
                    <a:pt x="6314" y="13033"/>
                  </a:lnTo>
                  <a:lnTo>
                    <a:pt x="6496" y="12862"/>
                  </a:lnTo>
                  <a:lnTo>
                    <a:pt x="6541" y="12904"/>
                  </a:lnTo>
                  <a:lnTo>
                    <a:pt x="6632" y="12947"/>
                  </a:lnTo>
                  <a:lnTo>
                    <a:pt x="6768" y="13033"/>
                  </a:lnTo>
                  <a:lnTo>
                    <a:pt x="6814" y="13118"/>
                  </a:lnTo>
                  <a:lnTo>
                    <a:pt x="6905" y="13246"/>
                  </a:lnTo>
                  <a:lnTo>
                    <a:pt x="6950" y="13289"/>
                  </a:lnTo>
                  <a:lnTo>
                    <a:pt x="7041" y="13374"/>
                  </a:lnTo>
                  <a:lnTo>
                    <a:pt x="6996" y="13374"/>
                  </a:lnTo>
                  <a:lnTo>
                    <a:pt x="6950" y="13439"/>
                  </a:lnTo>
                  <a:lnTo>
                    <a:pt x="7041" y="13567"/>
                  </a:lnTo>
                  <a:lnTo>
                    <a:pt x="7132" y="13609"/>
                  </a:lnTo>
                  <a:lnTo>
                    <a:pt x="7223" y="13652"/>
                  </a:lnTo>
                  <a:lnTo>
                    <a:pt x="7359" y="13652"/>
                  </a:lnTo>
                  <a:lnTo>
                    <a:pt x="7563" y="13695"/>
                  </a:lnTo>
                  <a:lnTo>
                    <a:pt x="7654" y="13738"/>
                  </a:lnTo>
                  <a:lnTo>
                    <a:pt x="7700" y="13866"/>
                  </a:lnTo>
                  <a:lnTo>
                    <a:pt x="7972" y="13951"/>
                  </a:lnTo>
                  <a:lnTo>
                    <a:pt x="7927" y="13994"/>
                  </a:lnTo>
                  <a:lnTo>
                    <a:pt x="8109" y="14336"/>
                  </a:lnTo>
                  <a:lnTo>
                    <a:pt x="8245" y="14635"/>
                  </a:lnTo>
                  <a:lnTo>
                    <a:pt x="8245" y="14678"/>
                  </a:lnTo>
                  <a:lnTo>
                    <a:pt x="8199" y="14678"/>
                  </a:lnTo>
                  <a:lnTo>
                    <a:pt x="8381" y="14806"/>
                  </a:lnTo>
                  <a:lnTo>
                    <a:pt x="8426" y="14891"/>
                  </a:lnTo>
                  <a:lnTo>
                    <a:pt x="8563" y="15020"/>
                  </a:lnTo>
                  <a:lnTo>
                    <a:pt x="8654" y="15191"/>
                  </a:lnTo>
                  <a:lnTo>
                    <a:pt x="8790" y="15276"/>
                  </a:lnTo>
                  <a:lnTo>
                    <a:pt x="8881" y="15319"/>
                  </a:lnTo>
                  <a:lnTo>
                    <a:pt x="8972" y="15319"/>
                  </a:lnTo>
                  <a:lnTo>
                    <a:pt x="9062" y="15319"/>
                  </a:lnTo>
                  <a:lnTo>
                    <a:pt x="9153" y="15319"/>
                  </a:lnTo>
                  <a:lnTo>
                    <a:pt x="9153" y="15276"/>
                  </a:lnTo>
                  <a:lnTo>
                    <a:pt x="9290" y="15276"/>
                  </a:lnTo>
                  <a:lnTo>
                    <a:pt x="9426" y="15319"/>
                  </a:lnTo>
                  <a:lnTo>
                    <a:pt x="9426" y="15361"/>
                  </a:lnTo>
                  <a:lnTo>
                    <a:pt x="9380" y="15404"/>
                  </a:lnTo>
                  <a:lnTo>
                    <a:pt x="9335" y="15404"/>
                  </a:lnTo>
                  <a:lnTo>
                    <a:pt x="9199" y="15404"/>
                  </a:lnTo>
                  <a:lnTo>
                    <a:pt x="9062" y="15319"/>
                  </a:lnTo>
                  <a:lnTo>
                    <a:pt x="8926" y="15361"/>
                  </a:lnTo>
                  <a:lnTo>
                    <a:pt x="8881" y="15319"/>
                  </a:lnTo>
                  <a:lnTo>
                    <a:pt x="8835" y="15404"/>
                  </a:lnTo>
                  <a:lnTo>
                    <a:pt x="8790" y="15532"/>
                  </a:lnTo>
                  <a:lnTo>
                    <a:pt x="8835" y="15575"/>
                  </a:lnTo>
                  <a:lnTo>
                    <a:pt x="8881" y="15575"/>
                  </a:lnTo>
                  <a:lnTo>
                    <a:pt x="8972" y="15618"/>
                  </a:lnTo>
                  <a:lnTo>
                    <a:pt x="9017" y="15746"/>
                  </a:lnTo>
                  <a:lnTo>
                    <a:pt x="9017" y="15789"/>
                  </a:lnTo>
                  <a:lnTo>
                    <a:pt x="9017" y="15874"/>
                  </a:lnTo>
                  <a:lnTo>
                    <a:pt x="9062" y="15831"/>
                  </a:lnTo>
                  <a:lnTo>
                    <a:pt x="9108" y="15831"/>
                  </a:lnTo>
                  <a:lnTo>
                    <a:pt x="9108" y="15789"/>
                  </a:lnTo>
                  <a:lnTo>
                    <a:pt x="9153" y="15789"/>
                  </a:lnTo>
                  <a:lnTo>
                    <a:pt x="9199" y="15789"/>
                  </a:lnTo>
                  <a:lnTo>
                    <a:pt x="9199" y="15874"/>
                  </a:lnTo>
                  <a:lnTo>
                    <a:pt x="9199" y="15917"/>
                  </a:lnTo>
                  <a:lnTo>
                    <a:pt x="9244" y="15960"/>
                  </a:lnTo>
                  <a:lnTo>
                    <a:pt x="9290" y="15917"/>
                  </a:lnTo>
                  <a:lnTo>
                    <a:pt x="9290" y="15874"/>
                  </a:lnTo>
                  <a:lnTo>
                    <a:pt x="9290" y="15831"/>
                  </a:lnTo>
                  <a:lnTo>
                    <a:pt x="9335" y="15831"/>
                  </a:lnTo>
                  <a:lnTo>
                    <a:pt x="9380" y="15831"/>
                  </a:lnTo>
                  <a:lnTo>
                    <a:pt x="9426" y="15874"/>
                  </a:lnTo>
                  <a:lnTo>
                    <a:pt x="9426" y="15917"/>
                  </a:lnTo>
                  <a:lnTo>
                    <a:pt x="9471" y="15917"/>
                  </a:lnTo>
                  <a:lnTo>
                    <a:pt x="9471" y="15874"/>
                  </a:lnTo>
                  <a:lnTo>
                    <a:pt x="9426" y="15831"/>
                  </a:lnTo>
                  <a:lnTo>
                    <a:pt x="9335" y="15703"/>
                  </a:lnTo>
                  <a:lnTo>
                    <a:pt x="9290" y="15575"/>
                  </a:lnTo>
                  <a:lnTo>
                    <a:pt x="9290" y="15490"/>
                  </a:lnTo>
                  <a:lnTo>
                    <a:pt x="9380" y="15404"/>
                  </a:lnTo>
                  <a:lnTo>
                    <a:pt x="9517" y="15361"/>
                  </a:lnTo>
                  <a:lnTo>
                    <a:pt x="9562" y="15404"/>
                  </a:lnTo>
                  <a:lnTo>
                    <a:pt x="9608" y="15447"/>
                  </a:lnTo>
                  <a:lnTo>
                    <a:pt x="9608" y="15490"/>
                  </a:lnTo>
                  <a:lnTo>
                    <a:pt x="9653" y="15490"/>
                  </a:lnTo>
                  <a:lnTo>
                    <a:pt x="9698" y="15447"/>
                  </a:lnTo>
                  <a:lnTo>
                    <a:pt x="9698" y="15404"/>
                  </a:lnTo>
                  <a:lnTo>
                    <a:pt x="9653" y="15276"/>
                  </a:lnTo>
                  <a:lnTo>
                    <a:pt x="9517" y="15191"/>
                  </a:lnTo>
                  <a:lnTo>
                    <a:pt x="9335" y="15148"/>
                  </a:lnTo>
                  <a:lnTo>
                    <a:pt x="9244" y="15148"/>
                  </a:lnTo>
                  <a:lnTo>
                    <a:pt x="9199" y="15148"/>
                  </a:lnTo>
                  <a:lnTo>
                    <a:pt x="9153" y="15105"/>
                  </a:lnTo>
                  <a:lnTo>
                    <a:pt x="9199" y="15062"/>
                  </a:lnTo>
                  <a:lnTo>
                    <a:pt x="9290" y="15062"/>
                  </a:lnTo>
                  <a:lnTo>
                    <a:pt x="9335" y="15020"/>
                  </a:lnTo>
                  <a:lnTo>
                    <a:pt x="9380" y="14977"/>
                  </a:lnTo>
                  <a:lnTo>
                    <a:pt x="9380" y="14849"/>
                  </a:lnTo>
                  <a:lnTo>
                    <a:pt x="9290" y="14806"/>
                  </a:lnTo>
                  <a:lnTo>
                    <a:pt x="9199" y="14763"/>
                  </a:lnTo>
                  <a:lnTo>
                    <a:pt x="9153" y="14720"/>
                  </a:lnTo>
                  <a:lnTo>
                    <a:pt x="9108" y="14635"/>
                  </a:lnTo>
                  <a:lnTo>
                    <a:pt x="9108" y="14592"/>
                  </a:lnTo>
                  <a:lnTo>
                    <a:pt x="9108" y="14550"/>
                  </a:lnTo>
                  <a:lnTo>
                    <a:pt x="9199" y="14550"/>
                  </a:lnTo>
                  <a:lnTo>
                    <a:pt x="9335" y="14635"/>
                  </a:lnTo>
                  <a:lnTo>
                    <a:pt x="9426" y="14678"/>
                  </a:lnTo>
                  <a:lnTo>
                    <a:pt x="9517" y="14678"/>
                  </a:lnTo>
                  <a:lnTo>
                    <a:pt x="9517" y="14635"/>
                  </a:lnTo>
                  <a:lnTo>
                    <a:pt x="9517" y="14592"/>
                  </a:lnTo>
                  <a:lnTo>
                    <a:pt x="9471" y="14592"/>
                  </a:lnTo>
                  <a:lnTo>
                    <a:pt x="9471" y="14550"/>
                  </a:lnTo>
                  <a:lnTo>
                    <a:pt x="9517" y="14550"/>
                  </a:lnTo>
                  <a:lnTo>
                    <a:pt x="9562" y="14592"/>
                  </a:lnTo>
                  <a:lnTo>
                    <a:pt x="9608" y="14592"/>
                  </a:lnTo>
                  <a:lnTo>
                    <a:pt x="9653" y="14592"/>
                  </a:lnTo>
                  <a:lnTo>
                    <a:pt x="9608" y="14550"/>
                  </a:lnTo>
                  <a:lnTo>
                    <a:pt x="9517" y="14507"/>
                  </a:lnTo>
                  <a:lnTo>
                    <a:pt x="9426" y="14421"/>
                  </a:lnTo>
                  <a:lnTo>
                    <a:pt x="9517" y="14421"/>
                  </a:lnTo>
                  <a:lnTo>
                    <a:pt x="9698" y="14336"/>
                  </a:lnTo>
                  <a:lnTo>
                    <a:pt x="9744" y="14293"/>
                  </a:lnTo>
                  <a:lnTo>
                    <a:pt x="9789" y="14250"/>
                  </a:lnTo>
                  <a:lnTo>
                    <a:pt x="9926" y="14293"/>
                  </a:lnTo>
                  <a:lnTo>
                    <a:pt x="10016" y="14336"/>
                  </a:lnTo>
                  <a:lnTo>
                    <a:pt x="10062" y="14379"/>
                  </a:lnTo>
                  <a:lnTo>
                    <a:pt x="10062" y="14464"/>
                  </a:lnTo>
                  <a:lnTo>
                    <a:pt x="10062" y="14507"/>
                  </a:lnTo>
                  <a:lnTo>
                    <a:pt x="10107" y="14550"/>
                  </a:lnTo>
                  <a:lnTo>
                    <a:pt x="10153" y="14464"/>
                  </a:lnTo>
                  <a:lnTo>
                    <a:pt x="10198" y="14421"/>
                  </a:lnTo>
                  <a:lnTo>
                    <a:pt x="10244" y="14379"/>
                  </a:lnTo>
                  <a:lnTo>
                    <a:pt x="10380" y="14293"/>
                  </a:lnTo>
                  <a:lnTo>
                    <a:pt x="10380" y="14208"/>
                  </a:lnTo>
                  <a:lnTo>
                    <a:pt x="10425" y="14165"/>
                  </a:lnTo>
                  <a:lnTo>
                    <a:pt x="10562" y="14122"/>
                  </a:lnTo>
                  <a:lnTo>
                    <a:pt x="10766" y="14122"/>
                  </a:lnTo>
                  <a:lnTo>
                    <a:pt x="10811" y="14080"/>
                  </a:lnTo>
                  <a:lnTo>
                    <a:pt x="10721" y="14037"/>
                  </a:lnTo>
                  <a:lnTo>
                    <a:pt x="10562" y="13951"/>
                  </a:lnTo>
                  <a:lnTo>
                    <a:pt x="10516" y="13866"/>
                  </a:lnTo>
                  <a:lnTo>
                    <a:pt x="10471" y="13823"/>
                  </a:lnTo>
                  <a:lnTo>
                    <a:pt x="10380" y="13738"/>
                  </a:lnTo>
                  <a:lnTo>
                    <a:pt x="10334" y="13695"/>
                  </a:lnTo>
                  <a:lnTo>
                    <a:pt x="10289" y="13652"/>
                  </a:lnTo>
                  <a:lnTo>
                    <a:pt x="10289" y="13524"/>
                  </a:lnTo>
                  <a:lnTo>
                    <a:pt x="10334" y="13374"/>
                  </a:lnTo>
                  <a:lnTo>
                    <a:pt x="10471" y="12862"/>
                  </a:lnTo>
                  <a:lnTo>
                    <a:pt x="10471" y="12819"/>
                  </a:lnTo>
                  <a:lnTo>
                    <a:pt x="10471" y="12734"/>
                  </a:lnTo>
                  <a:lnTo>
                    <a:pt x="10516" y="12648"/>
                  </a:lnTo>
                  <a:lnTo>
                    <a:pt x="10675" y="12605"/>
                  </a:lnTo>
                  <a:lnTo>
                    <a:pt x="10721" y="12349"/>
                  </a:lnTo>
                  <a:lnTo>
                    <a:pt x="10766" y="12221"/>
                  </a:lnTo>
                  <a:lnTo>
                    <a:pt x="10811" y="12093"/>
                  </a:lnTo>
                  <a:lnTo>
                    <a:pt x="10857" y="12050"/>
                  </a:lnTo>
                  <a:lnTo>
                    <a:pt x="10948" y="12007"/>
                  </a:lnTo>
                  <a:lnTo>
                    <a:pt x="10993" y="12007"/>
                  </a:lnTo>
                  <a:lnTo>
                    <a:pt x="11038" y="12007"/>
                  </a:lnTo>
                  <a:lnTo>
                    <a:pt x="11038" y="11964"/>
                  </a:lnTo>
                  <a:lnTo>
                    <a:pt x="10993" y="11879"/>
                  </a:lnTo>
                  <a:lnTo>
                    <a:pt x="10948" y="11836"/>
                  </a:lnTo>
                  <a:lnTo>
                    <a:pt x="11038" y="11964"/>
                  </a:lnTo>
                  <a:lnTo>
                    <a:pt x="11084" y="12093"/>
                  </a:lnTo>
                  <a:lnTo>
                    <a:pt x="11084" y="12135"/>
                  </a:lnTo>
                  <a:lnTo>
                    <a:pt x="11038" y="12135"/>
                  </a:lnTo>
                  <a:lnTo>
                    <a:pt x="11129" y="12178"/>
                  </a:lnTo>
                  <a:lnTo>
                    <a:pt x="11266" y="12178"/>
                  </a:lnTo>
                  <a:lnTo>
                    <a:pt x="11447" y="12135"/>
                  </a:lnTo>
                  <a:lnTo>
                    <a:pt x="11493" y="12093"/>
                  </a:lnTo>
                  <a:lnTo>
                    <a:pt x="11538" y="12135"/>
                  </a:lnTo>
                  <a:lnTo>
                    <a:pt x="11402" y="12264"/>
                  </a:lnTo>
                  <a:lnTo>
                    <a:pt x="11311" y="12306"/>
                  </a:lnTo>
                  <a:lnTo>
                    <a:pt x="11311" y="12349"/>
                  </a:lnTo>
                  <a:lnTo>
                    <a:pt x="11311" y="12392"/>
                  </a:lnTo>
                  <a:lnTo>
                    <a:pt x="11356" y="12434"/>
                  </a:lnTo>
                  <a:lnTo>
                    <a:pt x="11447" y="12434"/>
                  </a:lnTo>
                  <a:lnTo>
                    <a:pt x="11538" y="12434"/>
                  </a:lnTo>
                  <a:lnTo>
                    <a:pt x="11584" y="12434"/>
                  </a:lnTo>
                  <a:lnTo>
                    <a:pt x="11584" y="12520"/>
                  </a:lnTo>
                  <a:lnTo>
                    <a:pt x="11584" y="12605"/>
                  </a:lnTo>
                  <a:lnTo>
                    <a:pt x="11584" y="12648"/>
                  </a:lnTo>
                  <a:lnTo>
                    <a:pt x="11674" y="12648"/>
                  </a:lnTo>
                  <a:lnTo>
                    <a:pt x="11765" y="12605"/>
                  </a:lnTo>
                  <a:lnTo>
                    <a:pt x="11811" y="12520"/>
                  </a:lnTo>
                  <a:lnTo>
                    <a:pt x="11902" y="12477"/>
                  </a:lnTo>
                  <a:lnTo>
                    <a:pt x="11947" y="12477"/>
                  </a:lnTo>
                  <a:lnTo>
                    <a:pt x="11992" y="12392"/>
                  </a:lnTo>
                  <a:lnTo>
                    <a:pt x="12038" y="12306"/>
                  </a:lnTo>
                  <a:lnTo>
                    <a:pt x="12174" y="12306"/>
                  </a:lnTo>
                  <a:lnTo>
                    <a:pt x="12220" y="12306"/>
                  </a:lnTo>
                  <a:lnTo>
                    <a:pt x="12174" y="12264"/>
                  </a:lnTo>
                  <a:lnTo>
                    <a:pt x="12083" y="12264"/>
                  </a:lnTo>
                  <a:lnTo>
                    <a:pt x="11947" y="12221"/>
                  </a:lnTo>
                  <a:lnTo>
                    <a:pt x="11811" y="12135"/>
                  </a:lnTo>
                  <a:lnTo>
                    <a:pt x="11765" y="12007"/>
                  </a:lnTo>
                  <a:lnTo>
                    <a:pt x="11856" y="11836"/>
                  </a:lnTo>
                  <a:lnTo>
                    <a:pt x="11902" y="11793"/>
                  </a:lnTo>
                  <a:lnTo>
                    <a:pt x="11992" y="11793"/>
                  </a:lnTo>
                  <a:lnTo>
                    <a:pt x="12129" y="11751"/>
                  </a:lnTo>
                  <a:lnTo>
                    <a:pt x="12129" y="11708"/>
                  </a:lnTo>
                  <a:lnTo>
                    <a:pt x="12174" y="11665"/>
                  </a:lnTo>
                  <a:lnTo>
                    <a:pt x="12401" y="11494"/>
                  </a:lnTo>
                  <a:lnTo>
                    <a:pt x="12492" y="11409"/>
                  </a:lnTo>
                  <a:lnTo>
                    <a:pt x="12583" y="11409"/>
                  </a:lnTo>
                  <a:lnTo>
                    <a:pt x="12628" y="11409"/>
                  </a:lnTo>
                  <a:lnTo>
                    <a:pt x="12674" y="11494"/>
                  </a:lnTo>
                  <a:lnTo>
                    <a:pt x="12674" y="11537"/>
                  </a:lnTo>
                  <a:lnTo>
                    <a:pt x="12538" y="11623"/>
                  </a:lnTo>
                  <a:lnTo>
                    <a:pt x="12356" y="11665"/>
                  </a:lnTo>
                  <a:lnTo>
                    <a:pt x="12310" y="11708"/>
                  </a:lnTo>
                  <a:lnTo>
                    <a:pt x="12310" y="11751"/>
                  </a:lnTo>
                  <a:lnTo>
                    <a:pt x="12401" y="11751"/>
                  </a:lnTo>
                  <a:lnTo>
                    <a:pt x="12492" y="11751"/>
                  </a:lnTo>
                  <a:lnTo>
                    <a:pt x="12538" y="11793"/>
                  </a:lnTo>
                  <a:lnTo>
                    <a:pt x="12583" y="11836"/>
                  </a:lnTo>
                  <a:lnTo>
                    <a:pt x="12538" y="11836"/>
                  </a:lnTo>
                  <a:lnTo>
                    <a:pt x="12492" y="11836"/>
                  </a:lnTo>
                  <a:lnTo>
                    <a:pt x="12447" y="11879"/>
                  </a:lnTo>
                  <a:lnTo>
                    <a:pt x="12447" y="11922"/>
                  </a:lnTo>
                  <a:lnTo>
                    <a:pt x="12492" y="12007"/>
                  </a:lnTo>
                  <a:lnTo>
                    <a:pt x="12492" y="12050"/>
                  </a:lnTo>
                  <a:lnTo>
                    <a:pt x="12492" y="12135"/>
                  </a:lnTo>
                  <a:lnTo>
                    <a:pt x="12447" y="12178"/>
                  </a:lnTo>
                  <a:lnTo>
                    <a:pt x="12356" y="12178"/>
                  </a:lnTo>
                  <a:lnTo>
                    <a:pt x="12265" y="12178"/>
                  </a:lnTo>
                  <a:lnTo>
                    <a:pt x="12265" y="12221"/>
                  </a:lnTo>
                  <a:lnTo>
                    <a:pt x="12356" y="12306"/>
                  </a:lnTo>
                  <a:lnTo>
                    <a:pt x="12447" y="12349"/>
                  </a:lnTo>
                  <a:lnTo>
                    <a:pt x="12719" y="12392"/>
                  </a:lnTo>
                  <a:lnTo>
                    <a:pt x="12856" y="12392"/>
                  </a:lnTo>
                  <a:lnTo>
                    <a:pt x="12992" y="12477"/>
                  </a:lnTo>
                  <a:lnTo>
                    <a:pt x="13174" y="12563"/>
                  </a:lnTo>
                  <a:lnTo>
                    <a:pt x="13537" y="12648"/>
                  </a:lnTo>
                  <a:lnTo>
                    <a:pt x="13673" y="12776"/>
                  </a:lnTo>
                  <a:lnTo>
                    <a:pt x="13832" y="12947"/>
                  </a:lnTo>
                  <a:lnTo>
                    <a:pt x="13832" y="13033"/>
                  </a:lnTo>
                  <a:lnTo>
                    <a:pt x="13787" y="13075"/>
                  </a:lnTo>
                  <a:lnTo>
                    <a:pt x="13673" y="13246"/>
                  </a:lnTo>
                  <a:lnTo>
                    <a:pt x="13537" y="13374"/>
                  </a:lnTo>
                  <a:lnTo>
                    <a:pt x="13446" y="13374"/>
                  </a:lnTo>
                  <a:lnTo>
                    <a:pt x="13355" y="13374"/>
                  </a:lnTo>
                  <a:lnTo>
                    <a:pt x="12538" y="13439"/>
                  </a:lnTo>
                  <a:lnTo>
                    <a:pt x="12447" y="13481"/>
                  </a:lnTo>
                  <a:lnTo>
                    <a:pt x="12310" y="13481"/>
                  </a:lnTo>
                  <a:lnTo>
                    <a:pt x="12265" y="13439"/>
                  </a:lnTo>
                  <a:lnTo>
                    <a:pt x="12265" y="13374"/>
                  </a:lnTo>
                  <a:lnTo>
                    <a:pt x="12220" y="13374"/>
                  </a:lnTo>
                  <a:lnTo>
                    <a:pt x="12083" y="13439"/>
                  </a:lnTo>
                  <a:lnTo>
                    <a:pt x="11947" y="13481"/>
                  </a:lnTo>
                  <a:lnTo>
                    <a:pt x="11811" y="13524"/>
                  </a:lnTo>
                  <a:lnTo>
                    <a:pt x="11720" y="13567"/>
                  </a:lnTo>
                  <a:lnTo>
                    <a:pt x="11629" y="13695"/>
                  </a:lnTo>
                  <a:lnTo>
                    <a:pt x="11538" y="13780"/>
                  </a:lnTo>
                  <a:lnTo>
                    <a:pt x="11402" y="13866"/>
                  </a:lnTo>
                  <a:lnTo>
                    <a:pt x="11084" y="13994"/>
                  </a:lnTo>
                  <a:lnTo>
                    <a:pt x="11038" y="13994"/>
                  </a:lnTo>
                  <a:lnTo>
                    <a:pt x="10993" y="13994"/>
                  </a:lnTo>
                  <a:lnTo>
                    <a:pt x="10902" y="14122"/>
                  </a:lnTo>
                  <a:lnTo>
                    <a:pt x="10811" y="14250"/>
                  </a:lnTo>
                  <a:lnTo>
                    <a:pt x="10675" y="14336"/>
                  </a:lnTo>
                  <a:lnTo>
                    <a:pt x="10471" y="14421"/>
                  </a:lnTo>
                  <a:lnTo>
                    <a:pt x="10334" y="14421"/>
                  </a:lnTo>
                  <a:lnTo>
                    <a:pt x="10198" y="14421"/>
                  </a:lnTo>
                  <a:lnTo>
                    <a:pt x="10198" y="14507"/>
                  </a:lnTo>
                  <a:lnTo>
                    <a:pt x="10153" y="14550"/>
                  </a:lnTo>
                  <a:lnTo>
                    <a:pt x="10107" y="14550"/>
                  </a:lnTo>
                  <a:lnTo>
                    <a:pt x="10107" y="14592"/>
                  </a:lnTo>
                  <a:lnTo>
                    <a:pt x="10153" y="14763"/>
                  </a:lnTo>
                  <a:lnTo>
                    <a:pt x="10198" y="14806"/>
                  </a:lnTo>
                  <a:lnTo>
                    <a:pt x="10153" y="14763"/>
                  </a:lnTo>
                  <a:lnTo>
                    <a:pt x="10198" y="14763"/>
                  </a:lnTo>
                  <a:lnTo>
                    <a:pt x="10244" y="14806"/>
                  </a:lnTo>
                  <a:lnTo>
                    <a:pt x="10334" y="14806"/>
                  </a:lnTo>
                  <a:lnTo>
                    <a:pt x="10380" y="14806"/>
                  </a:lnTo>
                  <a:lnTo>
                    <a:pt x="10425" y="14934"/>
                  </a:lnTo>
                  <a:lnTo>
                    <a:pt x="10380" y="14977"/>
                  </a:lnTo>
                  <a:lnTo>
                    <a:pt x="10334" y="15020"/>
                  </a:lnTo>
                  <a:lnTo>
                    <a:pt x="10380" y="15020"/>
                  </a:lnTo>
                  <a:lnTo>
                    <a:pt x="10425" y="15020"/>
                  </a:lnTo>
                  <a:lnTo>
                    <a:pt x="10471" y="15062"/>
                  </a:lnTo>
                  <a:lnTo>
                    <a:pt x="10425" y="15105"/>
                  </a:lnTo>
                  <a:lnTo>
                    <a:pt x="10334" y="15105"/>
                  </a:lnTo>
                  <a:lnTo>
                    <a:pt x="10244" y="15148"/>
                  </a:lnTo>
                  <a:lnTo>
                    <a:pt x="10289" y="15191"/>
                  </a:lnTo>
                  <a:lnTo>
                    <a:pt x="10380" y="15191"/>
                  </a:lnTo>
                  <a:lnTo>
                    <a:pt x="10471" y="15191"/>
                  </a:lnTo>
                  <a:lnTo>
                    <a:pt x="10562" y="15233"/>
                  </a:lnTo>
                  <a:lnTo>
                    <a:pt x="10516" y="15276"/>
                  </a:lnTo>
                  <a:lnTo>
                    <a:pt x="10471" y="15319"/>
                  </a:lnTo>
                  <a:lnTo>
                    <a:pt x="10471" y="15361"/>
                  </a:lnTo>
                  <a:lnTo>
                    <a:pt x="10675" y="15447"/>
                  </a:lnTo>
                  <a:lnTo>
                    <a:pt x="10857" y="15490"/>
                  </a:lnTo>
                  <a:lnTo>
                    <a:pt x="10902" y="15490"/>
                  </a:lnTo>
                  <a:lnTo>
                    <a:pt x="10766" y="15575"/>
                  </a:lnTo>
                  <a:lnTo>
                    <a:pt x="10721" y="15618"/>
                  </a:lnTo>
                  <a:lnTo>
                    <a:pt x="10675" y="15661"/>
                  </a:lnTo>
                  <a:lnTo>
                    <a:pt x="10675" y="15703"/>
                  </a:lnTo>
                  <a:lnTo>
                    <a:pt x="10766" y="15703"/>
                  </a:lnTo>
                  <a:lnTo>
                    <a:pt x="10857" y="15661"/>
                  </a:lnTo>
                  <a:lnTo>
                    <a:pt x="10902" y="15575"/>
                  </a:lnTo>
                  <a:lnTo>
                    <a:pt x="10948" y="15532"/>
                  </a:lnTo>
                  <a:lnTo>
                    <a:pt x="11266" y="15532"/>
                  </a:lnTo>
                  <a:lnTo>
                    <a:pt x="11356" y="15575"/>
                  </a:lnTo>
                  <a:lnTo>
                    <a:pt x="11356" y="15618"/>
                  </a:lnTo>
                  <a:lnTo>
                    <a:pt x="11220" y="15661"/>
                  </a:lnTo>
                  <a:lnTo>
                    <a:pt x="11084" y="15703"/>
                  </a:lnTo>
                  <a:lnTo>
                    <a:pt x="11129" y="15703"/>
                  </a:lnTo>
                  <a:lnTo>
                    <a:pt x="11356" y="15703"/>
                  </a:lnTo>
                  <a:lnTo>
                    <a:pt x="11493" y="15703"/>
                  </a:lnTo>
                  <a:lnTo>
                    <a:pt x="11538" y="15661"/>
                  </a:lnTo>
                  <a:lnTo>
                    <a:pt x="11538" y="15618"/>
                  </a:lnTo>
                  <a:lnTo>
                    <a:pt x="11538" y="15532"/>
                  </a:lnTo>
                  <a:lnTo>
                    <a:pt x="11538" y="15447"/>
                  </a:lnTo>
                  <a:lnTo>
                    <a:pt x="11584" y="15404"/>
                  </a:lnTo>
                  <a:lnTo>
                    <a:pt x="11674" y="15404"/>
                  </a:lnTo>
                  <a:lnTo>
                    <a:pt x="11811" y="15404"/>
                  </a:lnTo>
                  <a:lnTo>
                    <a:pt x="11947" y="15447"/>
                  </a:lnTo>
                  <a:lnTo>
                    <a:pt x="12083" y="15532"/>
                  </a:lnTo>
                  <a:lnTo>
                    <a:pt x="12129" y="15575"/>
                  </a:lnTo>
                  <a:lnTo>
                    <a:pt x="12220" y="15575"/>
                  </a:lnTo>
                  <a:lnTo>
                    <a:pt x="12538" y="15404"/>
                  </a:lnTo>
                  <a:lnTo>
                    <a:pt x="12492" y="15404"/>
                  </a:lnTo>
                  <a:lnTo>
                    <a:pt x="12447" y="15361"/>
                  </a:lnTo>
                  <a:lnTo>
                    <a:pt x="12401" y="15361"/>
                  </a:lnTo>
                  <a:lnTo>
                    <a:pt x="12447" y="15276"/>
                  </a:lnTo>
                  <a:lnTo>
                    <a:pt x="12628" y="15148"/>
                  </a:lnTo>
                  <a:lnTo>
                    <a:pt x="12674" y="15148"/>
                  </a:lnTo>
                  <a:lnTo>
                    <a:pt x="12719" y="15191"/>
                  </a:lnTo>
                  <a:lnTo>
                    <a:pt x="12765" y="15191"/>
                  </a:lnTo>
                  <a:lnTo>
                    <a:pt x="12810" y="15191"/>
                  </a:lnTo>
                  <a:lnTo>
                    <a:pt x="12856" y="15148"/>
                  </a:lnTo>
                  <a:lnTo>
                    <a:pt x="12901" y="15105"/>
                  </a:lnTo>
                  <a:lnTo>
                    <a:pt x="12901" y="15020"/>
                  </a:lnTo>
                  <a:lnTo>
                    <a:pt x="12946" y="15020"/>
                  </a:lnTo>
                  <a:lnTo>
                    <a:pt x="12992" y="15062"/>
                  </a:lnTo>
                  <a:lnTo>
                    <a:pt x="12992" y="15105"/>
                  </a:lnTo>
                  <a:lnTo>
                    <a:pt x="12946" y="15233"/>
                  </a:lnTo>
                  <a:lnTo>
                    <a:pt x="12992" y="15490"/>
                  </a:lnTo>
                  <a:lnTo>
                    <a:pt x="13083" y="15532"/>
                  </a:lnTo>
                  <a:lnTo>
                    <a:pt x="13128" y="15789"/>
                  </a:lnTo>
                  <a:lnTo>
                    <a:pt x="13128" y="16045"/>
                  </a:lnTo>
                  <a:lnTo>
                    <a:pt x="13037" y="16622"/>
                  </a:lnTo>
                  <a:lnTo>
                    <a:pt x="12992" y="16836"/>
                  </a:lnTo>
                  <a:lnTo>
                    <a:pt x="12992" y="16964"/>
                  </a:lnTo>
                  <a:lnTo>
                    <a:pt x="12901" y="17049"/>
                  </a:lnTo>
                  <a:lnTo>
                    <a:pt x="12765" y="17092"/>
                  </a:lnTo>
                  <a:lnTo>
                    <a:pt x="12583" y="17092"/>
                  </a:lnTo>
                  <a:lnTo>
                    <a:pt x="12265" y="17135"/>
                  </a:lnTo>
                  <a:lnTo>
                    <a:pt x="12492" y="17733"/>
                  </a:lnTo>
                  <a:lnTo>
                    <a:pt x="12538" y="17733"/>
                  </a:lnTo>
                  <a:lnTo>
                    <a:pt x="12628" y="17733"/>
                  </a:lnTo>
                  <a:lnTo>
                    <a:pt x="12674" y="17776"/>
                  </a:lnTo>
                  <a:lnTo>
                    <a:pt x="12719" y="17861"/>
                  </a:lnTo>
                  <a:lnTo>
                    <a:pt x="12810" y="18032"/>
                  </a:lnTo>
                  <a:lnTo>
                    <a:pt x="12946" y="18160"/>
                  </a:lnTo>
                  <a:lnTo>
                    <a:pt x="13037" y="18203"/>
                  </a:lnTo>
                  <a:lnTo>
                    <a:pt x="13128" y="18203"/>
                  </a:lnTo>
                  <a:lnTo>
                    <a:pt x="13174" y="18118"/>
                  </a:lnTo>
                  <a:lnTo>
                    <a:pt x="13219" y="18032"/>
                  </a:lnTo>
                  <a:lnTo>
                    <a:pt x="13219" y="17947"/>
                  </a:lnTo>
                  <a:lnTo>
                    <a:pt x="13264" y="17904"/>
                  </a:lnTo>
                  <a:lnTo>
                    <a:pt x="13219" y="17947"/>
                  </a:lnTo>
                  <a:lnTo>
                    <a:pt x="13219" y="18032"/>
                  </a:lnTo>
                  <a:lnTo>
                    <a:pt x="13219" y="18075"/>
                  </a:lnTo>
                  <a:lnTo>
                    <a:pt x="13264" y="18075"/>
                  </a:lnTo>
                  <a:lnTo>
                    <a:pt x="13310" y="18032"/>
                  </a:lnTo>
                  <a:lnTo>
                    <a:pt x="13355" y="18032"/>
                  </a:lnTo>
                  <a:lnTo>
                    <a:pt x="13401" y="18032"/>
                  </a:lnTo>
                  <a:lnTo>
                    <a:pt x="13491" y="18075"/>
                  </a:lnTo>
                  <a:lnTo>
                    <a:pt x="13582" y="18160"/>
                  </a:lnTo>
                  <a:lnTo>
                    <a:pt x="13719" y="18331"/>
                  </a:lnTo>
                  <a:lnTo>
                    <a:pt x="13878" y="18502"/>
                  </a:lnTo>
                  <a:lnTo>
                    <a:pt x="13923" y="18502"/>
                  </a:lnTo>
                  <a:lnTo>
                    <a:pt x="13923" y="18588"/>
                  </a:lnTo>
                  <a:lnTo>
                    <a:pt x="14105" y="18716"/>
                  </a:lnTo>
                  <a:lnTo>
                    <a:pt x="14377" y="18972"/>
                  </a:lnTo>
                  <a:lnTo>
                    <a:pt x="14468" y="19015"/>
                  </a:lnTo>
                  <a:lnTo>
                    <a:pt x="14514" y="19058"/>
                  </a:lnTo>
                  <a:lnTo>
                    <a:pt x="14695" y="19186"/>
                  </a:lnTo>
                  <a:lnTo>
                    <a:pt x="14786" y="19421"/>
                  </a:lnTo>
                  <a:lnTo>
                    <a:pt x="14786" y="19506"/>
                  </a:lnTo>
                  <a:lnTo>
                    <a:pt x="14741" y="19592"/>
                  </a:lnTo>
                  <a:lnTo>
                    <a:pt x="14786" y="19677"/>
                  </a:lnTo>
                  <a:lnTo>
                    <a:pt x="14832" y="19805"/>
                  </a:lnTo>
                  <a:lnTo>
                    <a:pt x="14968" y="19934"/>
                  </a:lnTo>
                  <a:lnTo>
                    <a:pt x="15059" y="19934"/>
                  </a:lnTo>
                  <a:lnTo>
                    <a:pt x="15150" y="19934"/>
                  </a:lnTo>
                  <a:lnTo>
                    <a:pt x="15331" y="20019"/>
                  </a:lnTo>
                  <a:lnTo>
                    <a:pt x="15422" y="20104"/>
                  </a:lnTo>
                  <a:lnTo>
                    <a:pt x="15468" y="20190"/>
                  </a:lnTo>
                  <a:lnTo>
                    <a:pt x="15513" y="20318"/>
                  </a:lnTo>
                  <a:lnTo>
                    <a:pt x="15649" y="20446"/>
                  </a:lnTo>
                  <a:lnTo>
                    <a:pt x="15740" y="20446"/>
                  </a:lnTo>
                  <a:lnTo>
                    <a:pt x="15785" y="20489"/>
                  </a:lnTo>
                  <a:lnTo>
                    <a:pt x="15876" y="20788"/>
                  </a:lnTo>
                  <a:lnTo>
                    <a:pt x="15922" y="21045"/>
                  </a:lnTo>
                  <a:lnTo>
                    <a:pt x="15967" y="21087"/>
                  </a:lnTo>
                  <a:lnTo>
                    <a:pt x="16013" y="21087"/>
                  </a:lnTo>
                  <a:lnTo>
                    <a:pt x="16058" y="21215"/>
                  </a:lnTo>
                  <a:lnTo>
                    <a:pt x="16103" y="21386"/>
                  </a:lnTo>
                  <a:lnTo>
                    <a:pt x="16103" y="21515"/>
                  </a:lnTo>
                  <a:lnTo>
                    <a:pt x="16103" y="21600"/>
                  </a:lnTo>
                  <a:lnTo>
                    <a:pt x="16149" y="21600"/>
                  </a:lnTo>
                  <a:lnTo>
                    <a:pt x="16194" y="21600"/>
                  </a:lnTo>
                  <a:lnTo>
                    <a:pt x="16421" y="21515"/>
                  </a:lnTo>
                  <a:lnTo>
                    <a:pt x="16512" y="21429"/>
                  </a:lnTo>
                  <a:lnTo>
                    <a:pt x="16603" y="21301"/>
                  </a:lnTo>
                  <a:lnTo>
                    <a:pt x="16694" y="21173"/>
                  </a:lnTo>
                  <a:lnTo>
                    <a:pt x="16989" y="21002"/>
                  </a:lnTo>
                  <a:lnTo>
                    <a:pt x="17216" y="20788"/>
                  </a:lnTo>
                  <a:lnTo>
                    <a:pt x="17126" y="20874"/>
                  </a:lnTo>
                  <a:lnTo>
                    <a:pt x="17035" y="20916"/>
                  </a:lnTo>
                  <a:lnTo>
                    <a:pt x="17262" y="20660"/>
                  </a:lnTo>
                  <a:lnTo>
                    <a:pt x="17353" y="20617"/>
                  </a:lnTo>
                  <a:lnTo>
                    <a:pt x="17444" y="20574"/>
                  </a:lnTo>
                  <a:lnTo>
                    <a:pt x="17489" y="20446"/>
                  </a:lnTo>
                  <a:lnTo>
                    <a:pt x="17580" y="20318"/>
                  </a:lnTo>
                  <a:lnTo>
                    <a:pt x="17807" y="20062"/>
                  </a:lnTo>
                  <a:lnTo>
                    <a:pt x="17989" y="19891"/>
                  </a:lnTo>
                  <a:lnTo>
                    <a:pt x="18079" y="19763"/>
                  </a:lnTo>
                  <a:lnTo>
                    <a:pt x="18170" y="19677"/>
                  </a:lnTo>
                  <a:lnTo>
                    <a:pt x="18170" y="19592"/>
                  </a:lnTo>
                  <a:lnTo>
                    <a:pt x="18170" y="19464"/>
                  </a:lnTo>
                  <a:lnTo>
                    <a:pt x="18307" y="19228"/>
                  </a:lnTo>
                  <a:lnTo>
                    <a:pt x="18488" y="19015"/>
                  </a:lnTo>
                  <a:lnTo>
                    <a:pt x="18579" y="18929"/>
                  </a:lnTo>
                  <a:lnTo>
                    <a:pt x="18670" y="18844"/>
                  </a:lnTo>
                  <a:lnTo>
                    <a:pt x="18715" y="18716"/>
                  </a:lnTo>
                  <a:lnTo>
                    <a:pt x="18715" y="18588"/>
                  </a:lnTo>
                  <a:lnTo>
                    <a:pt x="18806" y="18502"/>
                  </a:lnTo>
                  <a:lnTo>
                    <a:pt x="18897" y="18417"/>
                  </a:lnTo>
                  <a:lnTo>
                    <a:pt x="18897" y="18288"/>
                  </a:lnTo>
                  <a:lnTo>
                    <a:pt x="18943" y="18160"/>
                  </a:lnTo>
                  <a:lnTo>
                    <a:pt x="19124" y="17477"/>
                  </a:lnTo>
                  <a:lnTo>
                    <a:pt x="19215" y="17135"/>
                  </a:lnTo>
                  <a:lnTo>
                    <a:pt x="19261" y="16793"/>
                  </a:lnTo>
                  <a:lnTo>
                    <a:pt x="19261" y="16750"/>
                  </a:lnTo>
                  <a:lnTo>
                    <a:pt x="19215" y="16750"/>
                  </a:lnTo>
                  <a:lnTo>
                    <a:pt x="19124" y="16750"/>
                  </a:lnTo>
                  <a:lnTo>
                    <a:pt x="18943" y="16750"/>
                  </a:lnTo>
                  <a:lnTo>
                    <a:pt x="18852" y="16750"/>
                  </a:lnTo>
                  <a:lnTo>
                    <a:pt x="18715" y="16707"/>
                  </a:lnTo>
                  <a:lnTo>
                    <a:pt x="18625" y="16579"/>
                  </a:lnTo>
                  <a:lnTo>
                    <a:pt x="18579" y="16451"/>
                  </a:lnTo>
                  <a:lnTo>
                    <a:pt x="18488" y="16301"/>
                  </a:lnTo>
                  <a:lnTo>
                    <a:pt x="18443" y="16301"/>
                  </a:lnTo>
                  <a:lnTo>
                    <a:pt x="18307" y="16451"/>
                  </a:lnTo>
                  <a:lnTo>
                    <a:pt x="18307" y="16579"/>
                  </a:lnTo>
                  <a:lnTo>
                    <a:pt x="18216" y="16964"/>
                  </a:lnTo>
                  <a:lnTo>
                    <a:pt x="18125" y="17092"/>
                  </a:lnTo>
                  <a:lnTo>
                    <a:pt x="17943" y="17220"/>
                  </a:lnTo>
                  <a:lnTo>
                    <a:pt x="17716" y="17391"/>
                  </a:lnTo>
                  <a:lnTo>
                    <a:pt x="17625" y="17391"/>
                  </a:lnTo>
                  <a:lnTo>
                    <a:pt x="17580" y="17391"/>
                  </a:lnTo>
                  <a:lnTo>
                    <a:pt x="17534" y="17306"/>
                  </a:lnTo>
                  <a:lnTo>
                    <a:pt x="17625" y="17135"/>
                  </a:lnTo>
                  <a:lnTo>
                    <a:pt x="17489" y="17092"/>
                  </a:lnTo>
                  <a:lnTo>
                    <a:pt x="17444" y="17092"/>
                  </a:lnTo>
                  <a:lnTo>
                    <a:pt x="17398" y="17135"/>
                  </a:lnTo>
                  <a:lnTo>
                    <a:pt x="17398" y="17177"/>
                  </a:lnTo>
                  <a:lnTo>
                    <a:pt x="17444" y="17220"/>
                  </a:lnTo>
                  <a:lnTo>
                    <a:pt x="17489" y="17306"/>
                  </a:lnTo>
                  <a:lnTo>
                    <a:pt x="17444" y="17306"/>
                  </a:lnTo>
                  <a:lnTo>
                    <a:pt x="17398" y="17306"/>
                  </a:lnTo>
                  <a:lnTo>
                    <a:pt x="17353" y="17263"/>
                  </a:lnTo>
                  <a:lnTo>
                    <a:pt x="17262" y="17135"/>
                  </a:lnTo>
                  <a:lnTo>
                    <a:pt x="17216" y="16964"/>
                  </a:lnTo>
                  <a:lnTo>
                    <a:pt x="17171" y="16836"/>
                  </a:lnTo>
                  <a:lnTo>
                    <a:pt x="17080" y="16750"/>
                  </a:lnTo>
                  <a:lnTo>
                    <a:pt x="16921" y="16707"/>
                  </a:lnTo>
                  <a:lnTo>
                    <a:pt x="16876" y="16707"/>
                  </a:lnTo>
                  <a:lnTo>
                    <a:pt x="16830" y="16750"/>
                  </a:lnTo>
                  <a:lnTo>
                    <a:pt x="16739" y="16622"/>
                  </a:lnTo>
                  <a:lnTo>
                    <a:pt x="16649" y="16494"/>
                  </a:lnTo>
                  <a:lnTo>
                    <a:pt x="16512" y="16408"/>
                  </a:lnTo>
                  <a:lnTo>
                    <a:pt x="16467" y="16344"/>
                  </a:lnTo>
                  <a:lnTo>
                    <a:pt x="16421" y="16301"/>
                  </a:lnTo>
                  <a:lnTo>
                    <a:pt x="16467" y="16259"/>
                  </a:lnTo>
                  <a:lnTo>
                    <a:pt x="16512" y="16216"/>
                  </a:lnTo>
                  <a:lnTo>
                    <a:pt x="16467" y="16131"/>
                  </a:lnTo>
                  <a:lnTo>
                    <a:pt x="16421" y="16131"/>
                  </a:lnTo>
                  <a:lnTo>
                    <a:pt x="16421" y="16088"/>
                  </a:lnTo>
                  <a:lnTo>
                    <a:pt x="16467" y="16045"/>
                  </a:lnTo>
                  <a:lnTo>
                    <a:pt x="16558" y="16045"/>
                  </a:lnTo>
                  <a:lnTo>
                    <a:pt x="16694" y="15917"/>
                  </a:lnTo>
                  <a:lnTo>
                    <a:pt x="16739" y="15831"/>
                  </a:lnTo>
                  <a:lnTo>
                    <a:pt x="16876" y="15789"/>
                  </a:lnTo>
                  <a:lnTo>
                    <a:pt x="16921" y="15831"/>
                  </a:lnTo>
                  <a:lnTo>
                    <a:pt x="17035" y="15917"/>
                  </a:lnTo>
                  <a:lnTo>
                    <a:pt x="17216" y="16088"/>
                  </a:lnTo>
                  <a:lnTo>
                    <a:pt x="17262" y="16216"/>
                  </a:lnTo>
                  <a:lnTo>
                    <a:pt x="17307" y="16259"/>
                  </a:lnTo>
                  <a:lnTo>
                    <a:pt x="17444" y="16259"/>
                  </a:lnTo>
                  <a:lnTo>
                    <a:pt x="17580" y="16259"/>
                  </a:lnTo>
                  <a:lnTo>
                    <a:pt x="17716" y="16301"/>
                  </a:lnTo>
                  <a:lnTo>
                    <a:pt x="17852" y="16344"/>
                  </a:lnTo>
                  <a:lnTo>
                    <a:pt x="17943" y="16344"/>
                  </a:lnTo>
                  <a:lnTo>
                    <a:pt x="18079" y="16301"/>
                  </a:lnTo>
                  <a:lnTo>
                    <a:pt x="18170" y="16173"/>
                  </a:lnTo>
                  <a:lnTo>
                    <a:pt x="18261" y="16002"/>
                  </a:lnTo>
                  <a:lnTo>
                    <a:pt x="18307" y="15874"/>
                  </a:lnTo>
                  <a:lnTo>
                    <a:pt x="18352" y="15831"/>
                  </a:lnTo>
                  <a:lnTo>
                    <a:pt x="18397" y="15831"/>
                  </a:lnTo>
                  <a:lnTo>
                    <a:pt x="18488" y="15874"/>
                  </a:lnTo>
                  <a:lnTo>
                    <a:pt x="18534" y="15960"/>
                  </a:lnTo>
                  <a:lnTo>
                    <a:pt x="18579" y="16045"/>
                  </a:lnTo>
                  <a:lnTo>
                    <a:pt x="18625" y="16131"/>
                  </a:lnTo>
                  <a:lnTo>
                    <a:pt x="18715" y="16088"/>
                  </a:lnTo>
                  <a:lnTo>
                    <a:pt x="18943" y="16002"/>
                  </a:lnTo>
                  <a:lnTo>
                    <a:pt x="19033" y="15874"/>
                  </a:lnTo>
                  <a:lnTo>
                    <a:pt x="19170" y="15789"/>
                  </a:lnTo>
                  <a:lnTo>
                    <a:pt x="19306" y="15703"/>
                  </a:lnTo>
                  <a:lnTo>
                    <a:pt x="19760" y="15233"/>
                  </a:lnTo>
                  <a:lnTo>
                    <a:pt x="19760" y="15191"/>
                  </a:lnTo>
                  <a:lnTo>
                    <a:pt x="19851" y="15020"/>
                  </a:lnTo>
                  <a:lnTo>
                    <a:pt x="19897" y="14934"/>
                  </a:lnTo>
                  <a:lnTo>
                    <a:pt x="19897" y="14891"/>
                  </a:lnTo>
                  <a:lnTo>
                    <a:pt x="19942" y="14934"/>
                  </a:lnTo>
                  <a:lnTo>
                    <a:pt x="19987" y="14977"/>
                  </a:lnTo>
                  <a:lnTo>
                    <a:pt x="20283" y="15105"/>
                  </a:lnTo>
                  <a:lnTo>
                    <a:pt x="20374" y="15148"/>
                  </a:lnTo>
                  <a:lnTo>
                    <a:pt x="20419" y="15191"/>
                  </a:lnTo>
                  <a:lnTo>
                    <a:pt x="20464" y="15191"/>
                  </a:lnTo>
                  <a:lnTo>
                    <a:pt x="20510" y="15105"/>
                  </a:lnTo>
                  <a:lnTo>
                    <a:pt x="20510" y="15062"/>
                  </a:lnTo>
                  <a:lnTo>
                    <a:pt x="20510" y="14977"/>
                  </a:lnTo>
                  <a:lnTo>
                    <a:pt x="20555" y="14891"/>
                  </a:lnTo>
                  <a:lnTo>
                    <a:pt x="20601" y="14934"/>
                  </a:lnTo>
                  <a:lnTo>
                    <a:pt x="20601" y="14977"/>
                  </a:lnTo>
                  <a:lnTo>
                    <a:pt x="20555" y="15105"/>
                  </a:lnTo>
                  <a:lnTo>
                    <a:pt x="20555" y="15191"/>
                  </a:lnTo>
                  <a:lnTo>
                    <a:pt x="20646" y="14934"/>
                  </a:lnTo>
                  <a:lnTo>
                    <a:pt x="20828" y="14720"/>
                  </a:lnTo>
                  <a:lnTo>
                    <a:pt x="20873" y="14763"/>
                  </a:lnTo>
                  <a:lnTo>
                    <a:pt x="20873" y="14806"/>
                  </a:lnTo>
                  <a:lnTo>
                    <a:pt x="20873" y="15020"/>
                  </a:lnTo>
                  <a:lnTo>
                    <a:pt x="21009" y="15575"/>
                  </a:lnTo>
                  <a:lnTo>
                    <a:pt x="21009" y="15490"/>
                  </a:lnTo>
                  <a:lnTo>
                    <a:pt x="21100" y="15831"/>
                  </a:lnTo>
                  <a:lnTo>
                    <a:pt x="21146" y="16088"/>
                  </a:lnTo>
                  <a:lnTo>
                    <a:pt x="21237" y="16301"/>
                  </a:lnTo>
                  <a:lnTo>
                    <a:pt x="21282" y="16537"/>
                  </a:lnTo>
                  <a:lnTo>
                    <a:pt x="21418" y="17263"/>
                  </a:lnTo>
                  <a:lnTo>
                    <a:pt x="21464" y="17306"/>
                  </a:lnTo>
                  <a:lnTo>
                    <a:pt x="21600" y="16173"/>
                  </a:lnTo>
                  <a:lnTo>
                    <a:pt x="21600" y="15191"/>
                  </a:lnTo>
                  <a:lnTo>
                    <a:pt x="21555" y="14165"/>
                  </a:lnTo>
                  <a:lnTo>
                    <a:pt x="21509" y="12862"/>
                  </a:lnTo>
                  <a:close/>
                  <a:moveTo>
                    <a:pt x="6087" y="8610"/>
                  </a:moveTo>
                  <a:lnTo>
                    <a:pt x="6087" y="8610"/>
                  </a:lnTo>
                  <a:lnTo>
                    <a:pt x="6132" y="8567"/>
                  </a:lnTo>
                  <a:lnTo>
                    <a:pt x="6178" y="8439"/>
                  </a:lnTo>
                  <a:lnTo>
                    <a:pt x="6223" y="8354"/>
                  </a:lnTo>
                  <a:lnTo>
                    <a:pt x="6314" y="8311"/>
                  </a:lnTo>
                  <a:lnTo>
                    <a:pt x="6405" y="8354"/>
                  </a:lnTo>
                  <a:lnTo>
                    <a:pt x="6087" y="8610"/>
                  </a:lnTo>
                  <a:close/>
                  <a:moveTo>
                    <a:pt x="6450" y="8781"/>
                  </a:moveTo>
                  <a:lnTo>
                    <a:pt x="6450" y="8781"/>
                  </a:lnTo>
                  <a:lnTo>
                    <a:pt x="6450" y="8738"/>
                  </a:lnTo>
                  <a:lnTo>
                    <a:pt x="6450" y="8696"/>
                  </a:lnTo>
                  <a:lnTo>
                    <a:pt x="6587" y="8482"/>
                  </a:lnTo>
                  <a:lnTo>
                    <a:pt x="6541" y="8610"/>
                  </a:lnTo>
                  <a:lnTo>
                    <a:pt x="6450" y="8781"/>
                  </a:lnTo>
                  <a:close/>
                  <a:moveTo>
                    <a:pt x="8381" y="7264"/>
                  </a:moveTo>
                  <a:lnTo>
                    <a:pt x="8381" y="7264"/>
                  </a:lnTo>
                  <a:lnTo>
                    <a:pt x="8426" y="7456"/>
                  </a:lnTo>
                  <a:lnTo>
                    <a:pt x="8472" y="7627"/>
                  </a:lnTo>
                  <a:lnTo>
                    <a:pt x="8472" y="7670"/>
                  </a:lnTo>
                  <a:lnTo>
                    <a:pt x="8426" y="7670"/>
                  </a:lnTo>
                  <a:lnTo>
                    <a:pt x="8336" y="7627"/>
                  </a:lnTo>
                  <a:lnTo>
                    <a:pt x="8290" y="7585"/>
                  </a:lnTo>
                  <a:lnTo>
                    <a:pt x="8290" y="7307"/>
                  </a:lnTo>
                  <a:lnTo>
                    <a:pt x="8245" y="7008"/>
                  </a:lnTo>
                  <a:lnTo>
                    <a:pt x="8336" y="7050"/>
                  </a:lnTo>
                  <a:lnTo>
                    <a:pt x="8426" y="7050"/>
                  </a:lnTo>
                  <a:lnTo>
                    <a:pt x="8472" y="7050"/>
                  </a:lnTo>
                  <a:lnTo>
                    <a:pt x="8472" y="7093"/>
                  </a:lnTo>
                  <a:lnTo>
                    <a:pt x="8426" y="7136"/>
                  </a:lnTo>
                  <a:lnTo>
                    <a:pt x="8381" y="7179"/>
                  </a:lnTo>
                  <a:lnTo>
                    <a:pt x="8381" y="7264"/>
                  </a:lnTo>
                  <a:close/>
                  <a:moveTo>
                    <a:pt x="9517" y="7798"/>
                  </a:moveTo>
                  <a:lnTo>
                    <a:pt x="9517" y="7798"/>
                  </a:lnTo>
                  <a:lnTo>
                    <a:pt x="9471" y="7798"/>
                  </a:lnTo>
                  <a:lnTo>
                    <a:pt x="9426" y="7798"/>
                  </a:lnTo>
                  <a:lnTo>
                    <a:pt x="9335" y="7713"/>
                  </a:lnTo>
                  <a:lnTo>
                    <a:pt x="9244" y="7627"/>
                  </a:lnTo>
                  <a:lnTo>
                    <a:pt x="9153" y="7542"/>
                  </a:lnTo>
                  <a:lnTo>
                    <a:pt x="9108" y="7542"/>
                  </a:lnTo>
                  <a:lnTo>
                    <a:pt x="9062" y="7499"/>
                  </a:lnTo>
                  <a:lnTo>
                    <a:pt x="9108" y="7456"/>
                  </a:lnTo>
                  <a:lnTo>
                    <a:pt x="9108" y="7350"/>
                  </a:lnTo>
                  <a:lnTo>
                    <a:pt x="9199" y="7307"/>
                  </a:lnTo>
                  <a:lnTo>
                    <a:pt x="9380" y="7350"/>
                  </a:lnTo>
                  <a:lnTo>
                    <a:pt x="9562" y="7456"/>
                  </a:lnTo>
                  <a:lnTo>
                    <a:pt x="9608" y="7499"/>
                  </a:lnTo>
                  <a:lnTo>
                    <a:pt x="9608" y="7585"/>
                  </a:lnTo>
                  <a:lnTo>
                    <a:pt x="9562" y="7670"/>
                  </a:lnTo>
                  <a:lnTo>
                    <a:pt x="9517" y="7798"/>
                  </a:lnTo>
                  <a:close/>
                  <a:moveTo>
                    <a:pt x="10244" y="10597"/>
                  </a:moveTo>
                  <a:lnTo>
                    <a:pt x="10244" y="10597"/>
                  </a:lnTo>
                  <a:lnTo>
                    <a:pt x="10334" y="10768"/>
                  </a:lnTo>
                  <a:lnTo>
                    <a:pt x="10244" y="10597"/>
                  </a:lnTo>
                  <a:close/>
                  <a:moveTo>
                    <a:pt x="10766" y="7969"/>
                  </a:moveTo>
                  <a:lnTo>
                    <a:pt x="10766" y="7969"/>
                  </a:lnTo>
                  <a:lnTo>
                    <a:pt x="10766" y="7926"/>
                  </a:lnTo>
                  <a:lnTo>
                    <a:pt x="10675" y="7884"/>
                  </a:lnTo>
                  <a:lnTo>
                    <a:pt x="10630" y="7841"/>
                  </a:lnTo>
                  <a:lnTo>
                    <a:pt x="10562" y="7798"/>
                  </a:lnTo>
                  <a:lnTo>
                    <a:pt x="10630" y="7798"/>
                  </a:lnTo>
                  <a:lnTo>
                    <a:pt x="10721" y="7841"/>
                  </a:lnTo>
                  <a:lnTo>
                    <a:pt x="10902" y="7969"/>
                  </a:lnTo>
                  <a:lnTo>
                    <a:pt x="10993" y="8012"/>
                  </a:lnTo>
                  <a:lnTo>
                    <a:pt x="10948" y="8055"/>
                  </a:lnTo>
                  <a:lnTo>
                    <a:pt x="10902" y="8097"/>
                  </a:lnTo>
                  <a:lnTo>
                    <a:pt x="10811" y="8055"/>
                  </a:lnTo>
                  <a:lnTo>
                    <a:pt x="10562" y="7969"/>
                  </a:lnTo>
                  <a:lnTo>
                    <a:pt x="10675" y="7969"/>
                  </a:lnTo>
                  <a:lnTo>
                    <a:pt x="10721" y="8012"/>
                  </a:lnTo>
                  <a:lnTo>
                    <a:pt x="10766" y="7969"/>
                  </a:lnTo>
                  <a:close/>
                  <a:moveTo>
                    <a:pt x="11402" y="11879"/>
                  </a:moveTo>
                  <a:lnTo>
                    <a:pt x="11402" y="11879"/>
                  </a:lnTo>
                  <a:lnTo>
                    <a:pt x="11311" y="11964"/>
                  </a:lnTo>
                  <a:lnTo>
                    <a:pt x="11266" y="11964"/>
                  </a:lnTo>
                  <a:lnTo>
                    <a:pt x="11493" y="11708"/>
                  </a:lnTo>
                  <a:lnTo>
                    <a:pt x="11584" y="11580"/>
                  </a:lnTo>
                  <a:lnTo>
                    <a:pt x="11629" y="11452"/>
                  </a:lnTo>
                  <a:lnTo>
                    <a:pt x="11629" y="11323"/>
                  </a:lnTo>
                  <a:lnTo>
                    <a:pt x="11493" y="11281"/>
                  </a:lnTo>
                  <a:lnTo>
                    <a:pt x="11447" y="11238"/>
                  </a:lnTo>
                  <a:lnTo>
                    <a:pt x="11084" y="11153"/>
                  </a:lnTo>
                  <a:lnTo>
                    <a:pt x="11038" y="11153"/>
                  </a:lnTo>
                  <a:lnTo>
                    <a:pt x="10902" y="11153"/>
                  </a:lnTo>
                  <a:lnTo>
                    <a:pt x="10766" y="11067"/>
                  </a:lnTo>
                  <a:lnTo>
                    <a:pt x="10630" y="10982"/>
                  </a:lnTo>
                  <a:lnTo>
                    <a:pt x="11038" y="11110"/>
                  </a:lnTo>
                  <a:lnTo>
                    <a:pt x="11266" y="11195"/>
                  </a:lnTo>
                  <a:lnTo>
                    <a:pt x="11493" y="11281"/>
                  </a:lnTo>
                  <a:lnTo>
                    <a:pt x="11538" y="11281"/>
                  </a:lnTo>
                  <a:lnTo>
                    <a:pt x="11584" y="11323"/>
                  </a:lnTo>
                  <a:lnTo>
                    <a:pt x="11629" y="11323"/>
                  </a:lnTo>
                  <a:lnTo>
                    <a:pt x="11629" y="11366"/>
                  </a:lnTo>
                  <a:lnTo>
                    <a:pt x="11674" y="11452"/>
                  </a:lnTo>
                  <a:lnTo>
                    <a:pt x="11720" y="11537"/>
                  </a:lnTo>
                  <a:lnTo>
                    <a:pt x="11674" y="11580"/>
                  </a:lnTo>
                  <a:lnTo>
                    <a:pt x="11629" y="11580"/>
                  </a:lnTo>
                  <a:lnTo>
                    <a:pt x="11584" y="11580"/>
                  </a:lnTo>
                  <a:lnTo>
                    <a:pt x="11493" y="11708"/>
                  </a:lnTo>
                  <a:lnTo>
                    <a:pt x="11402" y="11879"/>
                  </a:lnTo>
                  <a:close/>
                  <a:moveTo>
                    <a:pt x="11856" y="12178"/>
                  </a:moveTo>
                  <a:lnTo>
                    <a:pt x="11856" y="12178"/>
                  </a:lnTo>
                  <a:lnTo>
                    <a:pt x="11765" y="12135"/>
                  </a:lnTo>
                  <a:lnTo>
                    <a:pt x="11493" y="12050"/>
                  </a:lnTo>
                  <a:lnTo>
                    <a:pt x="11856" y="12178"/>
                  </a:lnTo>
                  <a:close/>
                  <a:moveTo>
                    <a:pt x="11674" y="8055"/>
                  </a:moveTo>
                  <a:lnTo>
                    <a:pt x="11674" y="8055"/>
                  </a:lnTo>
                  <a:lnTo>
                    <a:pt x="11856" y="8226"/>
                  </a:lnTo>
                  <a:lnTo>
                    <a:pt x="11674" y="8055"/>
                  </a:lnTo>
                  <a:close/>
                  <a:moveTo>
                    <a:pt x="13491" y="7350"/>
                  </a:moveTo>
                  <a:lnTo>
                    <a:pt x="13491" y="7350"/>
                  </a:lnTo>
                  <a:lnTo>
                    <a:pt x="13401" y="7585"/>
                  </a:lnTo>
                  <a:lnTo>
                    <a:pt x="13491" y="7350"/>
                  </a:lnTo>
                  <a:close/>
                  <a:moveTo>
                    <a:pt x="13128" y="11110"/>
                  </a:moveTo>
                  <a:lnTo>
                    <a:pt x="13128" y="11110"/>
                  </a:lnTo>
                  <a:lnTo>
                    <a:pt x="13128" y="11067"/>
                  </a:lnTo>
                  <a:lnTo>
                    <a:pt x="13083" y="11024"/>
                  </a:lnTo>
                  <a:lnTo>
                    <a:pt x="13128" y="11024"/>
                  </a:lnTo>
                  <a:lnTo>
                    <a:pt x="13174" y="10982"/>
                  </a:lnTo>
                  <a:lnTo>
                    <a:pt x="13174" y="10853"/>
                  </a:lnTo>
                  <a:lnTo>
                    <a:pt x="13174" y="10811"/>
                  </a:lnTo>
                  <a:lnTo>
                    <a:pt x="13128" y="10768"/>
                  </a:lnTo>
                  <a:lnTo>
                    <a:pt x="13174" y="10640"/>
                  </a:lnTo>
                  <a:lnTo>
                    <a:pt x="13219" y="10554"/>
                  </a:lnTo>
                  <a:lnTo>
                    <a:pt x="13174" y="10469"/>
                  </a:lnTo>
                  <a:lnTo>
                    <a:pt x="13083" y="10362"/>
                  </a:lnTo>
                  <a:lnTo>
                    <a:pt x="13174" y="10426"/>
                  </a:lnTo>
                  <a:lnTo>
                    <a:pt x="13264" y="10512"/>
                  </a:lnTo>
                  <a:lnTo>
                    <a:pt x="13219" y="10554"/>
                  </a:lnTo>
                  <a:lnTo>
                    <a:pt x="13264" y="10554"/>
                  </a:lnTo>
                  <a:lnTo>
                    <a:pt x="13219" y="10853"/>
                  </a:lnTo>
                  <a:lnTo>
                    <a:pt x="13128" y="11110"/>
                  </a:lnTo>
                  <a:close/>
                  <a:moveTo>
                    <a:pt x="13355" y="10063"/>
                  </a:moveTo>
                  <a:lnTo>
                    <a:pt x="13355" y="10063"/>
                  </a:lnTo>
                  <a:lnTo>
                    <a:pt x="13355" y="10106"/>
                  </a:lnTo>
                  <a:lnTo>
                    <a:pt x="13401" y="10148"/>
                  </a:lnTo>
                  <a:lnTo>
                    <a:pt x="13446" y="10640"/>
                  </a:lnTo>
                  <a:lnTo>
                    <a:pt x="13310" y="10106"/>
                  </a:lnTo>
                  <a:lnTo>
                    <a:pt x="13219" y="9636"/>
                  </a:lnTo>
                  <a:lnTo>
                    <a:pt x="13264" y="9465"/>
                  </a:lnTo>
                  <a:lnTo>
                    <a:pt x="13264" y="9422"/>
                  </a:lnTo>
                  <a:lnTo>
                    <a:pt x="13310" y="9422"/>
                  </a:lnTo>
                  <a:lnTo>
                    <a:pt x="13355" y="9465"/>
                  </a:lnTo>
                  <a:lnTo>
                    <a:pt x="13310" y="9550"/>
                  </a:lnTo>
                  <a:lnTo>
                    <a:pt x="13219" y="9636"/>
                  </a:lnTo>
                  <a:lnTo>
                    <a:pt x="13264" y="9764"/>
                  </a:lnTo>
                  <a:lnTo>
                    <a:pt x="13355" y="9849"/>
                  </a:lnTo>
                  <a:lnTo>
                    <a:pt x="13446" y="9892"/>
                  </a:lnTo>
                  <a:lnTo>
                    <a:pt x="13491" y="9977"/>
                  </a:lnTo>
                  <a:lnTo>
                    <a:pt x="13491" y="10020"/>
                  </a:lnTo>
                  <a:lnTo>
                    <a:pt x="13446" y="10020"/>
                  </a:lnTo>
                  <a:lnTo>
                    <a:pt x="13355" y="10063"/>
                  </a:lnTo>
                  <a:close/>
                  <a:moveTo>
                    <a:pt x="13401" y="8866"/>
                  </a:moveTo>
                  <a:lnTo>
                    <a:pt x="13401" y="8866"/>
                  </a:lnTo>
                  <a:lnTo>
                    <a:pt x="13355" y="8909"/>
                  </a:lnTo>
                  <a:lnTo>
                    <a:pt x="13401" y="8866"/>
                  </a:lnTo>
                  <a:lnTo>
                    <a:pt x="13264" y="8738"/>
                  </a:lnTo>
                  <a:lnTo>
                    <a:pt x="13128" y="8525"/>
                  </a:lnTo>
                  <a:lnTo>
                    <a:pt x="13083" y="8439"/>
                  </a:lnTo>
                  <a:lnTo>
                    <a:pt x="13037" y="8311"/>
                  </a:lnTo>
                  <a:lnTo>
                    <a:pt x="13083" y="8268"/>
                  </a:lnTo>
                  <a:lnTo>
                    <a:pt x="13174" y="8226"/>
                  </a:lnTo>
                  <a:lnTo>
                    <a:pt x="13355" y="8055"/>
                  </a:lnTo>
                  <a:lnTo>
                    <a:pt x="13355" y="8097"/>
                  </a:lnTo>
                  <a:lnTo>
                    <a:pt x="13264" y="8183"/>
                  </a:lnTo>
                  <a:lnTo>
                    <a:pt x="13128" y="8482"/>
                  </a:lnTo>
                  <a:lnTo>
                    <a:pt x="13264" y="8525"/>
                  </a:lnTo>
                  <a:lnTo>
                    <a:pt x="13355" y="8610"/>
                  </a:lnTo>
                  <a:lnTo>
                    <a:pt x="13355" y="8653"/>
                  </a:lnTo>
                  <a:lnTo>
                    <a:pt x="13355" y="8696"/>
                  </a:lnTo>
                  <a:lnTo>
                    <a:pt x="13355" y="8781"/>
                  </a:lnTo>
                  <a:lnTo>
                    <a:pt x="13355" y="8824"/>
                  </a:lnTo>
                  <a:lnTo>
                    <a:pt x="13401" y="8824"/>
                  </a:lnTo>
                  <a:lnTo>
                    <a:pt x="13446" y="8781"/>
                  </a:lnTo>
                  <a:lnTo>
                    <a:pt x="13491" y="8781"/>
                  </a:lnTo>
                  <a:lnTo>
                    <a:pt x="13446" y="8824"/>
                  </a:lnTo>
                  <a:lnTo>
                    <a:pt x="13401" y="8866"/>
                  </a:lnTo>
                  <a:close/>
                  <a:moveTo>
                    <a:pt x="16649" y="13524"/>
                  </a:moveTo>
                  <a:lnTo>
                    <a:pt x="16649" y="13524"/>
                  </a:lnTo>
                  <a:lnTo>
                    <a:pt x="16558" y="13652"/>
                  </a:lnTo>
                  <a:lnTo>
                    <a:pt x="16421" y="13695"/>
                  </a:lnTo>
                  <a:lnTo>
                    <a:pt x="16331" y="13695"/>
                  </a:lnTo>
                  <a:lnTo>
                    <a:pt x="16194" y="13652"/>
                  </a:lnTo>
                  <a:lnTo>
                    <a:pt x="15922" y="13524"/>
                  </a:lnTo>
                  <a:lnTo>
                    <a:pt x="15695" y="13374"/>
                  </a:lnTo>
                  <a:lnTo>
                    <a:pt x="15649" y="13332"/>
                  </a:lnTo>
                  <a:lnTo>
                    <a:pt x="15649" y="13204"/>
                  </a:lnTo>
                  <a:lnTo>
                    <a:pt x="15649" y="12990"/>
                  </a:lnTo>
                  <a:lnTo>
                    <a:pt x="15740" y="12819"/>
                  </a:lnTo>
                  <a:lnTo>
                    <a:pt x="15740" y="12691"/>
                  </a:lnTo>
                  <a:lnTo>
                    <a:pt x="15740" y="12648"/>
                  </a:lnTo>
                  <a:lnTo>
                    <a:pt x="15649" y="12648"/>
                  </a:lnTo>
                  <a:lnTo>
                    <a:pt x="15558" y="12648"/>
                  </a:lnTo>
                  <a:lnTo>
                    <a:pt x="15468" y="12605"/>
                  </a:lnTo>
                  <a:lnTo>
                    <a:pt x="15422" y="12563"/>
                  </a:lnTo>
                  <a:lnTo>
                    <a:pt x="15422" y="12520"/>
                  </a:lnTo>
                  <a:lnTo>
                    <a:pt x="15377" y="12477"/>
                  </a:lnTo>
                  <a:lnTo>
                    <a:pt x="15150" y="12349"/>
                  </a:lnTo>
                  <a:lnTo>
                    <a:pt x="14922" y="12178"/>
                  </a:lnTo>
                  <a:lnTo>
                    <a:pt x="14832" y="12093"/>
                  </a:lnTo>
                  <a:lnTo>
                    <a:pt x="14786" y="12050"/>
                  </a:lnTo>
                  <a:lnTo>
                    <a:pt x="14786" y="11964"/>
                  </a:lnTo>
                  <a:lnTo>
                    <a:pt x="14741" y="11836"/>
                  </a:lnTo>
                  <a:lnTo>
                    <a:pt x="14695" y="11793"/>
                  </a:lnTo>
                  <a:lnTo>
                    <a:pt x="14604" y="11751"/>
                  </a:lnTo>
                  <a:lnTo>
                    <a:pt x="14514" y="11751"/>
                  </a:lnTo>
                  <a:lnTo>
                    <a:pt x="14468" y="11708"/>
                  </a:lnTo>
                  <a:lnTo>
                    <a:pt x="14468" y="11580"/>
                  </a:lnTo>
                  <a:lnTo>
                    <a:pt x="14514" y="11409"/>
                  </a:lnTo>
                  <a:lnTo>
                    <a:pt x="14650" y="11153"/>
                  </a:lnTo>
                  <a:lnTo>
                    <a:pt x="14650" y="10939"/>
                  </a:lnTo>
                  <a:lnTo>
                    <a:pt x="14695" y="10853"/>
                  </a:lnTo>
                  <a:lnTo>
                    <a:pt x="14741" y="10682"/>
                  </a:lnTo>
                  <a:lnTo>
                    <a:pt x="14786" y="10597"/>
                  </a:lnTo>
                  <a:lnTo>
                    <a:pt x="14832" y="10554"/>
                  </a:lnTo>
                  <a:lnTo>
                    <a:pt x="14922" y="10512"/>
                  </a:lnTo>
                  <a:lnTo>
                    <a:pt x="15104" y="10554"/>
                  </a:lnTo>
                  <a:lnTo>
                    <a:pt x="15286" y="10597"/>
                  </a:lnTo>
                  <a:lnTo>
                    <a:pt x="15331" y="10682"/>
                  </a:lnTo>
                  <a:lnTo>
                    <a:pt x="15331" y="10725"/>
                  </a:lnTo>
                  <a:lnTo>
                    <a:pt x="15377" y="10853"/>
                  </a:lnTo>
                  <a:lnTo>
                    <a:pt x="15422" y="10896"/>
                  </a:lnTo>
                  <a:lnTo>
                    <a:pt x="15468" y="10896"/>
                  </a:lnTo>
                  <a:lnTo>
                    <a:pt x="15377" y="10939"/>
                  </a:lnTo>
                  <a:lnTo>
                    <a:pt x="15240" y="10982"/>
                  </a:lnTo>
                  <a:lnTo>
                    <a:pt x="15195" y="10982"/>
                  </a:lnTo>
                  <a:lnTo>
                    <a:pt x="15150" y="11067"/>
                  </a:lnTo>
                  <a:lnTo>
                    <a:pt x="15286" y="11153"/>
                  </a:lnTo>
                  <a:lnTo>
                    <a:pt x="15331" y="11238"/>
                  </a:lnTo>
                  <a:lnTo>
                    <a:pt x="15331" y="11281"/>
                  </a:lnTo>
                  <a:lnTo>
                    <a:pt x="15286" y="11323"/>
                  </a:lnTo>
                  <a:lnTo>
                    <a:pt x="15195" y="11323"/>
                  </a:lnTo>
                  <a:lnTo>
                    <a:pt x="15150" y="11366"/>
                  </a:lnTo>
                  <a:lnTo>
                    <a:pt x="15104" y="11366"/>
                  </a:lnTo>
                  <a:lnTo>
                    <a:pt x="15104" y="11409"/>
                  </a:lnTo>
                  <a:lnTo>
                    <a:pt x="15150" y="11409"/>
                  </a:lnTo>
                  <a:lnTo>
                    <a:pt x="15240" y="11452"/>
                  </a:lnTo>
                  <a:lnTo>
                    <a:pt x="15468" y="11623"/>
                  </a:lnTo>
                  <a:lnTo>
                    <a:pt x="15468" y="11665"/>
                  </a:lnTo>
                  <a:lnTo>
                    <a:pt x="15513" y="11708"/>
                  </a:lnTo>
                  <a:lnTo>
                    <a:pt x="15649" y="11708"/>
                  </a:lnTo>
                  <a:lnTo>
                    <a:pt x="15740" y="11708"/>
                  </a:lnTo>
                  <a:lnTo>
                    <a:pt x="15831" y="11751"/>
                  </a:lnTo>
                  <a:lnTo>
                    <a:pt x="15876" y="11793"/>
                  </a:lnTo>
                  <a:lnTo>
                    <a:pt x="15876" y="11879"/>
                  </a:lnTo>
                  <a:lnTo>
                    <a:pt x="15922" y="12007"/>
                  </a:lnTo>
                  <a:lnTo>
                    <a:pt x="15967" y="12007"/>
                  </a:lnTo>
                  <a:lnTo>
                    <a:pt x="16013" y="11879"/>
                  </a:lnTo>
                  <a:lnTo>
                    <a:pt x="16013" y="11836"/>
                  </a:lnTo>
                  <a:lnTo>
                    <a:pt x="16058" y="11793"/>
                  </a:lnTo>
                  <a:lnTo>
                    <a:pt x="16103" y="11793"/>
                  </a:lnTo>
                  <a:lnTo>
                    <a:pt x="16194" y="11879"/>
                  </a:lnTo>
                  <a:lnTo>
                    <a:pt x="16285" y="11922"/>
                  </a:lnTo>
                  <a:lnTo>
                    <a:pt x="16421" y="12007"/>
                  </a:lnTo>
                  <a:lnTo>
                    <a:pt x="16376" y="12050"/>
                  </a:lnTo>
                  <a:lnTo>
                    <a:pt x="16331" y="12093"/>
                  </a:lnTo>
                  <a:lnTo>
                    <a:pt x="16285" y="12221"/>
                  </a:lnTo>
                  <a:lnTo>
                    <a:pt x="16194" y="12306"/>
                  </a:lnTo>
                  <a:lnTo>
                    <a:pt x="16149" y="12349"/>
                  </a:lnTo>
                  <a:lnTo>
                    <a:pt x="16149" y="12392"/>
                  </a:lnTo>
                  <a:lnTo>
                    <a:pt x="16149" y="12434"/>
                  </a:lnTo>
                  <a:lnTo>
                    <a:pt x="16194" y="12477"/>
                  </a:lnTo>
                  <a:lnTo>
                    <a:pt x="16285" y="12563"/>
                  </a:lnTo>
                  <a:lnTo>
                    <a:pt x="16240" y="12477"/>
                  </a:lnTo>
                  <a:lnTo>
                    <a:pt x="16376" y="12605"/>
                  </a:lnTo>
                  <a:lnTo>
                    <a:pt x="16467" y="12648"/>
                  </a:lnTo>
                  <a:lnTo>
                    <a:pt x="16558" y="12691"/>
                  </a:lnTo>
                  <a:lnTo>
                    <a:pt x="16603" y="12776"/>
                  </a:lnTo>
                  <a:lnTo>
                    <a:pt x="16649" y="12904"/>
                  </a:lnTo>
                  <a:lnTo>
                    <a:pt x="16785" y="13204"/>
                  </a:lnTo>
                  <a:lnTo>
                    <a:pt x="16649" y="13524"/>
                  </a:lnTo>
                  <a:close/>
                  <a:moveTo>
                    <a:pt x="16512" y="10853"/>
                  </a:moveTo>
                  <a:lnTo>
                    <a:pt x="16512" y="10853"/>
                  </a:lnTo>
                  <a:lnTo>
                    <a:pt x="16467" y="10853"/>
                  </a:lnTo>
                  <a:lnTo>
                    <a:pt x="16421" y="10811"/>
                  </a:lnTo>
                  <a:lnTo>
                    <a:pt x="16421" y="10725"/>
                  </a:lnTo>
                  <a:lnTo>
                    <a:pt x="16285" y="10554"/>
                  </a:lnTo>
                  <a:lnTo>
                    <a:pt x="16240" y="10319"/>
                  </a:lnTo>
                  <a:lnTo>
                    <a:pt x="16240" y="10148"/>
                  </a:lnTo>
                  <a:lnTo>
                    <a:pt x="16331" y="9977"/>
                  </a:lnTo>
                  <a:lnTo>
                    <a:pt x="16421" y="9764"/>
                  </a:lnTo>
                  <a:lnTo>
                    <a:pt x="16421" y="9807"/>
                  </a:lnTo>
                  <a:lnTo>
                    <a:pt x="16467" y="9935"/>
                  </a:lnTo>
                  <a:lnTo>
                    <a:pt x="16512" y="10020"/>
                  </a:lnTo>
                  <a:lnTo>
                    <a:pt x="16558" y="10020"/>
                  </a:lnTo>
                  <a:lnTo>
                    <a:pt x="16649" y="10063"/>
                  </a:lnTo>
                  <a:lnTo>
                    <a:pt x="16739" y="10234"/>
                  </a:lnTo>
                  <a:lnTo>
                    <a:pt x="16785" y="10469"/>
                  </a:lnTo>
                  <a:lnTo>
                    <a:pt x="16830" y="10640"/>
                  </a:lnTo>
                  <a:lnTo>
                    <a:pt x="16785" y="10725"/>
                  </a:lnTo>
                  <a:lnTo>
                    <a:pt x="16739" y="10768"/>
                  </a:lnTo>
                  <a:lnTo>
                    <a:pt x="16649" y="10811"/>
                  </a:lnTo>
                  <a:lnTo>
                    <a:pt x="16512" y="10853"/>
                  </a:lnTo>
                  <a:close/>
                  <a:moveTo>
                    <a:pt x="17943" y="8866"/>
                  </a:moveTo>
                  <a:lnTo>
                    <a:pt x="17943" y="8866"/>
                  </a:lnTo>
                  <a:lnTo>
                    <a:pt x="17807" y="8738"/>
                  </a:lnTo>
                  <a:lnTo>
                    <a:pt x="17671" y="8610"/>
                  </a:lnTo>
                  <a:lnTo>
                    <a:pt x="17671" y="8567"/>
                  </a:lnTo>
                  <a:lnTo>
                    <a:pt x="17671" y="8482"/>
                  </a:lnTo>
                  <a:lnTo>
                    <a:pt x="17716" y="8183"/>
                  </a:lnTo>
                  <a:lnTo>
                    <a:pt x="17807" y="8140"/>
                  </a:lnTo>
                  <a:lnTo>
                    <a:pt x="17807" y="8012"/>
                  </a:lnTo>
                  <a:lnTo>
                    <a:pt x="17852" y="7926"/>
                  </a:lnTo>
                  <a:lnTo>
                    <a:pt x="17852" y="7884"/>
                  </a:lnTo>
                  <a:lnTo>
                    <a:pt x="17898" y="7884"/>
                  </a:lnTo>
                  <a:lnTo>
                    <a:pt x="17943" y="7926"/>
                  </a:lnTo>
                  <a:lnTo>
                    <a:pt x="17943" y="8012"/>
                  </a:lnTo>
                  <a:lnTo>
                    <a:pt x="17852" y="8183"/>
                  </a:lnTo>
                  <a:lnTo>
                    <a:pt x="17716" y="8311"/>
                  </a:lnTo>
                  <a:lnTo>
                    <a:pt x="17716" y="8354"/>
                  </a:lnTo>
                  <a:lnTo>
                    <a:pt x="17716" y="8396"/>
                  </a:lnTo>
                  <a:lnTo>
                    <a:pt x="17898" y="8781"/>
                  </a:lnTo>
                  <a:lnTo>
                    <a:pt x="17943" y="8866"/>
                  </a:lnTo>
                  <a:close/>
                  <a:moveTo>
                    <a:pt x="17943" y="8866"/>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79" name="AutoShape 52"/>
            <p:cNvSpPr>
              <a:spLocks/>
            </p:cNvSpPr>
            <p:nvPr/>
          </p:nvSpPr>
          <p:spPr bwMode="auto">
            <a:xfrm>
              <a:off x="7092" y="5416"/>
              <a:ext cx="32" cy="48"/>
            </a:xfrm>
            <a:custGeom>
              <a:avLst/>
              <a:gdLst/>
              <a:ahLst/>
              <a:cxnLst/>
              <a:rect l="0" t="0" r="r" b="b"/>
              <a:pathLst>
                <a:path w="21600" h="21600">
                  <a:moveTo>
                    <a:pt x="21600" y="0"/>
                  </a:moveTo>
                  <a:lnTo>
                    <a:pt x="21600" y="0"/>
                  </a:lnTo>
                  <a:lnTo>
                    <a:pt x="10800" y="7200"/>
                  </a:lnTo>
                  <a:lnTo>
                    <a:pt x="0" y="21600"/>
                  </a:lnTo>
                  <a:lnTo>
                    <a:pt x="10800" y="21600"/>
                  </a:lnTo>
                  <a:lnTo>
                    <a:pt x="21600" y="14400"/>
                  </a:lnTo>
                  <a:lnTo>
                    <a:pt x="21600" y="0"/>
                  </a:lnTo>
                  <a:close/>
                  <a:moveTo>
                    <a:pt x="21600" y="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80" name="AutoShape 53"/>
            <p:cNvSpPr>
              <a:spLocks/>
            </p:cNvSpPr>
            <p:nvPr/>
          </p:nvSpPr>
          <p:spPr bwMode="auto">
            <a:xfrm>
              <a:off x="6660" y="5753"/>
              <a:ext cx="64" cy="16"/>
            </a:xfrm>
            <a:custGeom>
              <a:avLst/>
              <a:gdLst/>
              <a:ahLst/>
              <a:cxnLst/>
              <a:rect l="0" t="0" r="r" b="b"/>
              <a:pathLst>
                <a:path w="21600" h="21600">
                  <a:moveTo>
                    <a:pt x="21600" y="0"/>
                  </a:moveTo>
                  <a:lnTo>
                    <a:pt x="21600" y="0"/>
                  </a:lnTo>
                  <a:lnTo>
                    <a:pt x="10800" y="0"/>
                  </a:lnTo>
                  <a:lnTo>
                    <a:pt x="0" y="0"/>
                  </a:lnTo>
                  <a:lnTo>
                    <a:pt x="5400" y="21600"/>
                  </a:lnTo>
                  <a:lnTo>
                    <a:pt x="21600" y="0"/>
                  </a:lnTo>
                  <a:close/>
                  <a:moveTo>
                    <a:pt x="21600" y="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81" name="AutoShape 54"/>
            <p:cNvSpPr>
              <a:spLocks/>
            </p:cNvSpPr>
            <p:nvPr/>
          </p:nvSpPr>
          <p:spPr bwMode="auto">
            <a:xfrm>
              <a:off x="5099" y="3880"/>
              <a:ext cx="48" cy="88"/>
            </a:xfrm>
            <a:custGeom>
              <a:avLst/>
              <a:gdLst/>
              <a:ahLst/>
              <a:cxnLst/>
              <a:rect l="0" t="0" r="r" b="b"/>
              <a:pathLst>
                <a:path w="21600" h="21600">
                  <a:moveTo>
                    <a:pt x="7200" y="21600"/>
                  </a:moveTo>
                  <a:lnTo>
                    <a:pt x="7200" y="21600"/>
                  </a:lnTo>
                  <a:lnTo>
                    <a:pt x="14400" y="17673"/>
                  </a:lnTo>
                  <a:lnTo>
                    <a:pt x="14400" y="13745"/>
                  </a:lnTo>
                  <a:lnTo>
                    <a:pt x="21600" y="0"/>
                  </a:lnTo>
                  <a:lnTo>
                    <a:pt x="14400" y="0"/>
                  </a:lnTo>
                  <a:lnTo>
                    <a:pt x="7200" y="3927"/>
                  </a:lnTo>
                  <a:lnTo>
                    <a:pt x="0" y="17673"/>
                  </a:lnTo>
                  <a:lnTo>
                    <a:pt x="0" y="21600"/>
                  </a:lnTo>
                  <a:lnTo>
                    <a:pt x="7200" y="21600"/>
                  </a:lnTo>
                  <a:close/>
                  <a:moveTo>
                    <a:pt x="7200" y="2160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82" name="AutoShape 55"/>
            <p:cNvSpPr>
              <a:spLocks/>
            </p:cNvSpPr>
            <p:nvPr/>
          </p:nvSpPr>
          <p:spPr bwMode="auto">
            <a:xfrm>
              <a:off x="7580" y="4528"/>
              <a:ext cx="128" cy="48"/>
            </a:xfrm>
            <a:custGeom>
              <a:avLst/>
              <a:gdLst/>
              <a:ahLst/>
              <a:cxnLst/>
              <a:rect l="0" t="0" r="r" b="b"/>
              <a:pathLst>
                <a:path w="21600" h="21600">
                  <a:moveTo>
                    <a:pt x="16200" y="14400"/>
                  </a:moveTo>
                  <a:lnTo>
                    <a:pt x="16200" y="14400"/>
                  </a:lnTo>
                  <a:lnTo>
                    <a:pt x="21600" y="21600"/>
                  </a:lnTo>
                  <a:lnTo>
                    <a:pt x="0" y="0"/>
                  </a:lnTo>
                  <a:lnTo>
                    <a:pt x="16200" y="14400"/>
                  </a:lnTo>
                  <a:close/>
                  <a:moveTo>
                    <a:pt x="16200" y="1440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83" name="AutoShape 56"/>
            <p:cNvSpPr>
              <a:spLocks/>
            </p:cNvSpPr>
            <p:nvPr/>
          </p:nvSpPr>
          <p:spPr bwMode="auto">
            <a:xfrm>
              <a:off x="0" y="5753"/>
              <a:ext cx="32" cy="616"/>
            </a:xfrm>
            <a:custGeom>
              <a:avLst/>
              <a:gdLst/>
              <a:ahLst/>
              <a:cxnLst/>
              <a:rect l="0" t="0" r="r" b="b"/>
              <a:pathLst>
                <a:path w="21600" h="21600">
                  <a:moveTo>
                    <a:pt x="0" y="0"/>
                  </a:moveTo>
                  <a:lnTo>
                    <a:pt x="0" y="0"/>
                  </a:lnTo>
                  <a:lnTo>
                    <a:pt x="0" y="3366"/>
                  </a:lnTo>
                  <a:lnTo>
                    <a:pt x="0" y="7294"/>
                  </a:lnTo>
                  <a:lnTo>
                    <a:pt x="0" y="12904"/>
                  </a:lnTo>
                  <a:lnTo>
                    <a:pt x="21600" y="21600"/>
                  </a:lnTo>
                  <a:lnTo>
                    <a:pt x="10800" y="0"/>
                  </a:lnTo>
                  <a:lnTo>
                    <a:pt x="0" y="0"/>
                  </a:lnTo>
                  <a:close/>
                  <a:moveTo>
                    <a:pt x="0" y="0"/>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84" name="AutoShape 57"/>
            <p:cNvSpPr>
              <a:spLocks/>
            </p:cNvSpPr>
            <p:nvPr/>
          </p:nvSpPr>
          <p:spPr bwMode="auto">
            <a:xfrm>
              <a:off x="32" y="6369"/>
              <a:ext cx="1176" cy="2704"/>
            </a:xfrm>
            <a:custGeom>
              <a:avLst/>
              <a:gdLst/>
              <a:ahLst/>
              <a:cxnLst/>
              <a:rect l="0" t="0" r="r" b="b"/>
              <a:pathLst>
                <a:path w="21600" h="21600">
                  <a:moveTo>
                    <a:pt x="21600" y="21089"/>
                  </a:moveTo>
                  <a:lnTo>
                    <a:pt x="21600" y="21089"/>
                  </a:lnTo>
                  <a:lnTo>
                    <a:pt x="21306" y="20705"/>
                  </a:lnTo>
                  <a:lnTo>
                    <a:pt x="20718" y="20194"/>
                  </a:lnTo>
                  <a:lnTo>
                    <a:pt x="19543" y="19299"/>
                  </a:lnTo>
                  <a:lnTo>
                    <a:pt x="18073" y="18660"/>
                  </a:lnTo>
                  <a:lnTo>
                    <a:pt x="18073" y="18533"/>
                  </a:lnTo>
                  <a:lnTo>
                    <a:pt x="18073" y="18660"/>
                  </a:lnTo>
                  <a:lnTo>
                    <a:pt x="18073" y="18788"/>
                  </a:lnTo>
                  <a:lnTo>
                    <a:pt x="17486" y="18277"/>
                  </a:lnTo>
                  <a:lnTo>
                    <a:pt x="15722" y="16999"/>
                  </a:lnTo>
                  <a:lnTo>
                    <a:pt x="13665" y="15657"/>
                  </a:lnTo>
                  <a:lnTo>
                    <a:pt x="11902" y="14507"/>
                  </a:lnTo>
                  <a:lnTo>
                    <a:pt x="10727" y="13740"/>
                  </a:lnTo>
                  <a:lnTo>
                    <a:pt x="10139" y="13612"/>
                  </a:lnTo>
                  <a:lnTo>
                    <a:pt x="9845" y="13484"/>
                  </a:lnTo>
                  <a:lnTo>
                    <a:pt x="9551" y="12717"/>
                  </a:lnTo>
                  <a:lnTo>
                    <a:pt x="7935" y="11567"/>
                  </a:lnTo>
                  <a:lnTo>
                    <a:pt x="7641" y="11311"/>
                  </a:lnTo>
                  <a:lnTo>
                    <a:pt x="7347" y="10928"/>
                  </a:lnTo>
                  <a:lnTo>
                    <a:pt x="6465" y="10544"/>
                  </a:lnTo>
                  <a:lnTo>
                    <a:pt x="6171" y="10289"/>
                  </a:lnTo>
                  <a:lnTo>
                    <a:pt x="5290" y="9266"/>
                  </a:lnTo>
                  <a:lnTo>
                    <a:pt x="4408" y="8372"/>
                  </a:lnTo>
                  <a:lnTo>
                    <a:pt x="4702" y="8244"/>
                  </a:lnTo>
                  <a:lnTo>
                    <a:pt x="4702" y="7988"/>
                  </a:lnTo>
                  <a:lnTo>
                    <a:pt x="4408" y="7733"/>
                  </a:lnTo>
                  <a:lnTo>
                    <a:pt x="4114" y="7157"/>
                  </a:lnTo>
                  <a:lnTo>
                    <a:pt x="2939" y="5496"/>
                  </a:lnTo>
                  <a:lnTo>
                    <a:pt x="882" y="2173"/>
                  </a:lnTo>
                  <a:lnTo>
                    <a:pt x="882" y="2301"/>
                  </a:lnTo>
                  <a:lnTo>
                    <a:pt x="0" y="0"/>
                  </a:lnTo>
                  <a:lnTo>
                    <a:pt x="0" y="511"/>
                  </a:lnTo>
                  <a:lnTo>
                    <a:pt x="294" y="1534"/>
                  </a:lnTo>
                  <a:lnTo>
                    <a:pt x="882" y="2684"/>
                  </a:lnTo>
                  <a:lnTo>
                    <a:pt x="2351" y="5496"/>
                  </a:lnTo>
                  <a:lnTo>
                    <a:pt x="4114" y="8372"/>
                  </a:lnTo>
                  <a:lnTo>
                    <a:pt x="5584" y="10033"/>
                  </a:lnTo>
                  <a:lnTo>
                    <a:pt x="7347" y="11695"/>
                  </a:lnTo>
                  <a:lnTo>
                    <a:pt x="11020" y="15018"/>
                  </a:lnTo>
                  <a:lnTo>
                    <a:pt x="15429" y="18149"/>
                  </a:lnTo>
                  <a:lnTo>
                    <a:pt x="20131" y="21089"/>
                  </a:lnTo>
                  <a:lnTo>
                    <a:pt x="21012" y="21472"/>
                  </a:lnTo>
                  <a:lnTo>
                    <a:pt x="21012" y="21600"/>
                  </a:lnTo>
                  <a:lnTo>
                    <a:pt x="21306" y="21600"/>
                  </a:lnTo>
                  <a:lnTo>
                    <a:pt x="21600" y="21089"/>
                  </a:lnTo>
                  <a:close/>
                  <a:moveTo>
                    <a:pt x="21600" y="21089"/>
                  </a:moveTo>
                </a:path>
              </a:pathLst>
            </a:custGeom>
            <a:solidFill>
              <a:schemeClr val="tx2"/>
            </a:solidFill>
            <a:ln>
              <a:noFill/>
            </a:ln>
            <a:extLst>
              <a:ext uri="{91240B29-F687-4f45-9708-019B960494DF}">
                <a14:hiddenLine xmlns="" xmlns:a14="http://schemas.microsoft.com/office/drawing/2010/main" w="9525" cap="flat">
                  <a:solidFill>
                    <a:srgbClr val="FEFEFE"/>
                  </a:solidFill>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grpSp>
      <p:grpSp>
        <p:nvGrpSpPr>
          <p:cNvPr id="89" name="组合 88"/>
          <p:cNvGrpSpPr/>
          <p:nvPr/>
        </p:nvGrpSpPr>
        <p:grpSpPr>
          <a:xfrm>
            <a:off x="1155243" y="2638309"/>
            <a:ext cx="2499490" cy="1106114"/>
            <a:chOff x="1221767" y="2192338"/>
            <a:chExt cx="2370017" cy="1048817"/>
          </a:xfrm>
        </p:grpSpPr>
        <p:sp>
          <p:nvSpPr>
            <p:cNvPr id="90" name="矩形 89"/>
            <p:cNvSpPr/>
            <p:nvPr/>
          </p:nvSpPr>
          <p:spPr>
            <a:xfrm>
              <a:off x="1775119" y="2192338"/>
              <a:ext cx="1816665" cy="350201"/>
            </a:xfrm>
            <a:prstGeom prst="rect">
              <a:avLst/>
            </a:prstGeom>
          </p:spPr>
          <p:txBody>
            <a:bodyPr wrap="none">
              <a:spAutoFit/>
            </a:bodyPr>
            <a:lstStyle/>
            <a:p>
              <a:pPr algn="r"/>
              <a:r>
                <a:rPr lang="en-US" altLang="zh-CN" dirty="0">
                  <a:solidFill>
                    <a:schemeClr val="accent1"/>
                  </a:solidFill>
                  <a:latin typeface="+mn-ea"/>
                </a:rPr>
                <a:t>CLICK ADD TITLE</a:t>
              </a:r>
              <a:endParaRPr lang="zh-CN" altLang="en-US" dirty="0">
                <a:solidFill>
                  <a:schemeClr val="accent1"/>
                </a:solidFill>
                <a:latin typeface="+mn-ea"/>
              </a:endParaRPr>
            </a:p>
          </p:txBody>
        </p:sp>
        <p:sp>
          <p:nvSpPr>
            <p:cNvPr id="91" name="矩形 90"/>
            <p:cNvSpPr/>
            <p:nvPr/>
          </p:nvSpPr>
          <p:spPr>
            <a:xfrm>
              <a:off x="1221767" y="2523608"/>
              <a:ext cx="2370017" cy="717547"/>
            </a:xfrm>
            <a:prstGeom prst="rect">
              <a:avLst/>
            </a:prstGeom>
          </p:spPr>
          <p:txBody>
            <a:bodyPr wrap="square">
              <a:spAutoFit/>
            </a:bodyPr>
            <a:lstStyle/>
            <a:p>
              <a:pPr algn="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92" name="组合 91"/>
          <p:cNvGrpSpPr/>
          <p:nvPr/>
        </p:nvGrpSpPr>
        <p:grpSpPr>
          <a:xfrm>
            <a:off x="9380270" y="2638310"/>
            <a:ext cx="2499490" cy="1106114"/>
            <a:chOff x="3106598" y="5073134"/>
            <a:chExt cx="2370017" cy="1048817"/>
          </a:xfrm>
        </p:grpSpPr>
        <p:sp>
          <p:nvSpPr>
            <p:cNvPr id="93" name="矩形 92"/>
            <p:cNvSpPr/>
            <p:nvPr/>
          </p:nvSpPr>
          <p:spPr>
            <a:xfrm>
              <a:off x="3106598" y="5073134"/>
              <a:ext cx="1816665" cy="350201"/>
            </a:xfrm>
            <a:prstGeom prst="rect">
              <a:avLst/>
            </a:prstGeom>
          </p:spPr>
          <p:txBody>
            <a:bodyPr wrap="none">
              <a:spAutoFit/>
            </a:bodyPr>
            <a:lstStyle/>
            <a:p>
              <a:r>
                <a:rPr lang="en-US" altLang="zh-CN" dirty="0">
                  <a:solidFill>
                    <a:schemeClr val="accent4"/>
                  </a:solidFill>
                  <a:latin typeface="+mn-ea"/>
                </a:rPr>
                <a:t>CLICK ADD TITLE</a:t>
              </a:r>
              <a:endParaRPr lang="zh-CN" altLang="en-US" dirty="0">
                <a:solidFill>
                  <a:schemeClr val="accent4"/>
                </a:solidFill>
                <a:latin typeface="+mn-ea"/>
              </a:endParaRPr>
            </a:p>
          </p:txBody>
        </p:sp>
        <p:sp>
          <p:nvSpPr>
            <p:cNvPr id="94" name="矩形 93"/>
            <p:cNvSpPr/>
            <p:nvPr/>
          </p:nvSpPr>
          <p:spPr>
            <a:xfrm>
              <a:off x="3106598" y="5404404"/>
              <a:ext cx="2370017" cy="717547"/>
            </a:xfrm>
            <a:prstGeom prst="rect">
              <a:avLst/>
            </a:prstGeom>
          </p:spPr>
          <p:txBody>
            <a:bodyPr wrap="square">
              <a:spAutoFit/>
            </a:bodyPr>
            <a:lstStyle/>
            <a:p>
              <a:pP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95" name="组合 94"/>
          <p:cNvGrpSpPr/>
          <p:nvPr/>
        </p:nvGrpSpPr>
        <p:grpSpPr>
          <a:xfrm>
            <a:off x="1155243" y="4856400"/>
            <a:ext cx="2499490" cy="1106114"/>
            <a:chOff x="1221767" y="2192338"/>
            <a:chExt cx="2370017" cy="1048817"/>
          </a:xfrm>
        </p:grpSpPr>
        <p:sp>
          <p:nvSpPr>
            <p:cNvPr id="96" name="矩形 95"/>
            <p:cNvSpPr/>
            <p:nvPr/>
          </p:nvSpPr>
          <p:spPr>
            <a:xfrm>
              <a:off x="1775119" y="2192338"/>
              <a:ext cx="1816665" cy="350201"/>
            </a:xfrm>
            <a:prstGeom prst="rect">
              <a:avLst/>
            </a:prstGeom>
          </p:spPr>
          <p:txBody>
            <a:bodyPr wrap="none">
              <a:spAutoFit/>
            </a:bodyPr>
            <a:lstStyle/>
            <a:p>
              <a:pPr algn="r"/>
              <a:r>
                <a:rPr lang="en-US" altLang="zh-CN" dirty="0">
                  <a:solidFill>
                    <a:schemeClr val="accent2"/>
                  </a:solidFill>
                  <a:latin typeface="+mn-ea"/>
                </a:rPr>
                <a:t>CLICK ADD TITLE</a:t>
              </a:r>
              <a:endParaRPr lang="zh-CN" altLang="en-US" dirty="0">
                <a:solidFill>
                  <a:schemeClr val="accent2"/>
                </a:solidFill>
                <a:latin typeface="+mn-ea"/>
              </a:endParaRPr>
            </a:p>
          </p:txBody>
        </p:sp>
        <p:sp>
          <p:nvSpPr>
            <p:cNvPr id="97" name="矩形 96"/>
            <p:cNvSpPr/>
            <p:nvPr/>
          </p:nvSpPr>
          <p:spPr>
            <a:xfrm>
              <a:off x="1221767" y="2523608"/>
              <a:ext cx="2370017" cy="717547"/>
            </a:xfrm>
            <a:prstGeom prst="rect">
              <a:avLst/>
            </a:prstGeom>
          </p:spPr>
          <p:txBody>
            <a:bodyPr wrap="square">
              <a:spAutoFit/>
            </a:bodyPr>
            <a:lstStyle/>
            <a:p>
              <a:pPr algn="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98" name="组合 97"/>
          <p:cNvGrpSpPr/>
          <p:nvPr/>
        </p:nvGrpSpPr>
        <p:grpSpPr>
          <a:xfrm>
            <a:off x="9380270" y="4856401"/>
            <a:ext cx="2499490" cy="1106114"/>
            <a:chOff x="3106598" y="5073134"/>
            <a:chExt cx="2370017" cy="1048817"/>
          </a:xfrm>
        </p:grpSpPr>
        <p:sp>
          <p:nvSpPr>
            <p:cNvPr id="99" name="矩形 98"/>
            <p:cNvSpPr/>
            <p:nvPr/>
          </p:nvSpPr>
          <p:spPr>
            <a:xfrm>
              <a:off x="3106598" y="5073134"/>
              <a:ext cx="1816665" cy="350201"/>
            </a:xfrm>
            <a:prstGeom prst="rect">
              <a:avLst/>
            </a:prstGeom>
          </p:spPr>
          <p:txBody>
            <a:bodyPr wrap="none">
              <a:spAutoFit/>
            </a:bodyPr>
            <a:lstStyle/>
            <a:p>
              <a:r>
                <a:rPr lang="en-US" altLang="zh-CN" dirty="0">
                  <a:solidFill>
                    <a:schemeClr val="accent3"/>
                  </a:solidFill>
                  <a:latin typeface="+mn-ea"/>
                </a:rPr>
                <a:t>CLICK ADD TITLE</a:t>
              </a:r>
              <a:endParaRPr lang="zh-CN" altLang="en-US" dirty="0">
                <a:solidFill>
                  <a:schemeClr val="accent3"/>
                </a:solidFill>
                <a:latin typeface="+mn-ea"/>
              </a:endParaRPr>
            </a:p>
          </p:txBody>
        </p:sp>
        <p:sp>
          <p:nvSpPr>
            <p:cNvPr id="100" name="矩形 99"/>
            <p:cNvSpPr/>
            <p:nvPr/>
          </p:nvSpPr>
          <p:spPr>
            <a:xfrm>
              <a:off x="3106598" y="5404404"/>
              <a:ext cx="2370017" cy="717547"/>
            </a:xfrm>
            <a:prstGeom prst="rect">
              <a:avLst/>
            </a:prstGeom>
          </p:spPr>
          <p:txBody>
            <a:bodyPr wrap="square">
              <a:spAutoFit/>
            </a:bodyPr>
            <a:lstStyle/>
            <a:p>
              <a:pPr>
                <a:lnSpc>
                  <a:spcPct val="130000"/>
                </a:lnSpc>
              </a:pPr>
              <a:r>
                <a:rPr lang="zh-CN" altLang="en-US" sz="1107" dirty="0">
                  <a:solidFill>
                    <a:schemeClr val="bg2">
                      <a:lumMod val="50000"/>
                    </a:schemeClr>
                  </a:solidFill>
                  <a:latin typeface="+mn-ea"/>
                </a:rPr>
                <a:t>Hunan magic rain Advertising CoLtd.professional professional team</a:t>
              </a:r>
            </a:p>
          </p:txBody>
        </p:sp>
      </p:grpSp>
      <p:sp>
        <p:nvSpPr>
          <p:cNvPr id="101" name="文本框 100"/>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文本框 101"/>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椭圆 102"/>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椭圆 103"/>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360641864"/>
      </p:ext>
    </p:extLst>
  </p:cSld>
  <p:clrMapOvr>
    <a:masterClrMapping/>
  </p:clrMapOvr>
  <mc:AlternateContent xmlns:mc="http://schemas.openxmlformats.org/markup-compatibility/2006" xmlns:p14="http://schemas.microsoft.com/office/powerpoint/2010/main">
    <mc:Choice Requires="p14">
      <p:transition spd="slow" p14:dur="1250" advTm="10000">
        <p14:switch dir="r"/>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88"/>
                                        </p:tgtEl>
                                        <p:attrNameLst>
                                          <p:attrName>style.visibility</p:attrName>
                                        </p:attrNameLst>
                                      </p:cBhvr>
                                      <p:to>
                                        <p:strVal val="visible"/>
                                      </p:to>
                                    </p:set>
                                    <p:animEffect transition="in" filter="fade">
                                      <p:cBhvr>
                                        <p:cTn id="13" dur="500"/>
                                        <p:tgtEl>
                                          <p:spTgt spid="88"/>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85"/>
                                        </p:tgtEl>
                                        <p:attrNameLst>
                                          <p:attrName>style.visibility</p:attrName>
                                        </p:attrNameLst>
                                      </p:cBhvr>
                                      <p:to>
                                        <p:strVal val="visible"/>
                                      </p:to>
                                    </p:set>
                                    <p:animEffect transition="in" filter="fade">
                                      <p:cBhvr>
                                        <p:cTn id="17" dur="500"/>
                                        <p:tgtEl>
                                          <p:spTgt spid="85"/>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87"/>
                                        </p:tgtEl>
                                        <p:attrNameLst>
                                          <p:attrName>style.visibility</p:attrName>
                                        </p:attrNameLst>
                                      </p:cBhvr>
                                      <p:to>
                                        <p:strVal val="visible"/>
                                      </p:to>
                                    </p:set>
                                    <p:animEffect transition="in" filter="fade">
                                      <p:cBhvr>
                                        <p:cTn id="21" dur="500"/>
                                        <p:tgtEl>
                                          <p:spTgt spid="87"/>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86"/>
                                        </p:tgtEl>
                                        <p:attrNameLst>
                                          <p:attrName>style.visibility</p:attrName>
                                        </p:attrNameLst>
                                      </p:cBhvr>
                                      <p:to>
                                        <p:strVal val="visible"/>
                                      </p:to>
                                    </p:set>
                                    <p:animEffect transition="in" filter="fade">
                                      <p:cBhvr>
                                        <p:cTn id="25" dur="500"/>
                                        <p:tgtEl>
                                          <p:spTgt spid="86"/>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89"/>
                                        </p:tgtEl>
                                        <p:attrNameLst>
                                          <p:attrName>style.visibility</p:attrName>
                                        </p:attrNameLst>
                                      </p:cBhvr>
                                      <p:to>
                                        <p:strVal val="visible"/>
                                      </p:to>
                                    </p:set>
                                    <p:animEffect transition="in" filter="fade">
                                      <p:cBhvr>
                                        <p:cTn id="29" dur="500"/>
                                        <p:tgtEl>
                                          <p:spTgt spid="89"/>
                                        </p:tgtEl>
                                      </p:cBhvr>
                                    </p:animEffect>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92"/>
                                        </p:tgtEl>
                                        <p:attrNameLst>
                                          <p:attrName>style.visibility</p:attrName>
                                        </p:attrNameLst>
                                      </p:cBhvr>
                                      <p:to>
                                        <p:strVal val="visible"/>
                                      </p:to>
                                    </p:set>
                                    <p:animEffect transition="in" filter="fade">
                                      <p:cBhvr>
                                        <p:cTn id="33" dur="500"/>
                                        <p:tgtEl>
                                          <p:spTgt spid="92"/>
                                        </p:tgtEl>
                                      </p:cBhvr>
                                    </p:animEffect>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95"/>
                                        </p:tgtEl>
                                        <p:attrNameLst>
                                          <p:attrName>style.visibility</p:attrName>
                                        </p:attrNameLst>
                                      </p:cBhvr>
                                      <p:to>
                                        <p:strVal val="visible"/>
                                      </p:to>
                                    </p:set>
                                    <p:animEffect transition="in" filter="fade">
                                      <p:cBhvr>
                                        <p:cTn id="37" dur="500"/>
                                        <p:tgtEl>
                                          <p:spTgt spid="95"/>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98"/>
                                        </p:tgtEl>
                                        <p:attrNameLst>
                                          <p:attrName>style.visibility</p:attrName>
                                        </p:attrNameLst>
                                      </p:cBhvr>
                                      <p:to>
                                        <p:strVal val="visible"/>
                                      </p:to>
                                    </p:set>
                                    <p:animEffect transition="in" filter="fade">
                                      <p:cBhvr>
                                        <p:cTn id="41"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818520" y="4657290"/>
            <a:ext cx="2499490" cy="1106114"/>
            <a:chOff x="1221767" y="2192338"/>
            <a:chExt cx="2370017" cy="1048817"/>
          </a:xfrm>
        </p:grpSpPr>
        <p:sp>
          <p:nvSpPr>
            <p:cNvPr id="19" name="矩形 18"/>
            <p:cNvSpPr/>
            <p:nvPr/>
          </p:nvSpPr>
          <p:spPr>
            <a:xfrm>
              <a:off x="1775119" y="2192338"/>
              <a:ext cx="1816665" cy="350201"/>
            </a:xfrm>
            <a:prstGeom prst="rect">
              <a:avLst/>
            </a:prstGeom>
          </p:spPr>
          <p:txBody>
            <a:bodyPr wrap="none">
              <a:spAutoFit/>
            </a:bodyPr>
            <a:lstStyle/>
            <a:p>
              <a:pPr algn="r"/>
              <a:r>
                <a:rPr lang="en-US" altLang="zh-CN" dirty="0">
                  <a:solidFill>
                    <a:schemeClr val="accent1"/>
                  </a:solidFill>
                  <a:latin typeface="+mn-ea"/>
                </a:rPr>
                <a:t>CLICK ADD TITLE</a:t>
              </a:r>
              <a:endParaRPr lang="zh-CN" altLang="en-US" dirty="0">
                <a:solidFill>
                  <a:schemeClr val="accent1"/>
                </a:solidFill>
                <a:latin typeface="+mn-ea"/>
              </a:endParaRPr>
            </a:p>
          </p:txBody>
        </p:sp>
        <p:sp>
          <p:nvSpPr>
            <p:cNvPr id="20" name="矩形 19"/>
            <p:cNvSpPr/>
            <p:nvPr/>
          </p:nvSpPr>
          <p:spPr>
            <a:xfrm>
              <a:off x="1221767" y="2523608"/>
              <a:ext cx="2370017" cy="717547"/>
            </a:xfrm>
            <a:prstGeom prst="rect">
              <a:avLst/>
            </a:prstGeom>
          </p:spPr>
          <p:txBody>
            <a:bodyPr wrap="square">
              <a:spAutoFit/>
            </a:bodyPr>
            <a:lstStyle/>
            <a:p>
              <a:pPr algn="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21" name="组合 20"/>
          <p:cNvGrpSpPr/>
          <p:nvPr/>
        </p:nvGrpSpPr>
        <p:grpSpPr>
          <a:xfrm>
            <a:off x="9596094" y="4657291"/>
            <a:ext cx="2499490" cy="1106114"/>
            <a:chOff x="3106598" y="5073134"/>
            <a:chExt cx="2370017" cy="1048817"/>
          </a:xfrm>
        </p:grpSpPr>
        <p:sp>
          <p:nvSpPr>
            <p:cNvPr id="22" name="矩形 21"/>
            <p:cNvSpPr/>
            <p:nvPr/>
          </p:nvSpPr>
          <p:spPr>
            <a:xfrm>
              <a:off x="3106598" y="5073134"/>
              <a:ext cx="1816665" cy="350201"/>
            </a:xfrm>
            <a:prstGeom prst="rect">
              <a:avLst/>
            </a:prstGeom>
          </p:spPr>
          <p:txBody>
            <a:bodyPr wrap="none">
              <a:spAutoFit/>
            </a:bodyPr>
            <a:lstStyle/>
            <a:p>
              <a:r>
                <a:rPr lang="en-US" altLang="zh-CN" dirty="0">
                  <a:solidFill>
                    <a:schemeClr val="accent3"/>
                  </a:solidFill>
                  <a:latin typeface="+mn-ea"/>
                </a:rPr>
                <a:t>CLICK ADD TITLE</a:t>
              </a:r>
              <a:endParaRPr lang="zh-CN" altLang="en-US" dirty="0">
                <a:solidFill>
                  <a:schemeClr val="accent3"/>
                </a:solidFill>
                <a:latin typeface="+mn-ea"/>
              </a:endParaRPr>
            </a:p>
          </p:txBody>
        </p:sp>
        <p:sp>
          <p:nvSpPr>
            <p:cNvPr id="23" name="矩形 22"/>
            <p:cNvSpPr/>
            <p:nvPr/>
          </p:nvSpPr>
          <p:spPr>
            <a:xfrm>
              <a:off x="3106598" y="5404404"/>
              <a:ext cx="2370017" cy="717547"/>
            </a:xfrm>
            <a:prstGeom prst="rect">
              <a:avLst/>
            </a:prstGeom>
          </p:spPr>
          <p:txBody>
            <a:bodyPr wrap="square">
              <a:spAutoFit/>
            </a:bodyPr>
            <a:lstStyle/>
            <a:p>
              <a:pP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28" name="组合 27"/>
          <p:cNvGrpSpPr/>
          <p:nvPr/>
        </p:nvGrpSpPr>
        <p:grpSpPr>
          <a:xfrm>
            <a:off x="4666212" y="1751676"/>
            <a:ext cx="3162533" cy="884642"/>
            <a:chOff x="4536294" y="1526495"/>
            <a:chExt cx="2998714" cy="838818"/>
          </a:xfrm>
        </p:grpSpPr>
        <p:sp>
          <p:nvSpPr>
            <p:cNvPr id="26" name="矩形 25"/>
            <p:cNvSpPr/>
            <p:nvPr/>
          </p:nvSpPr>
          <p:spPr>
            <a:xfrm>
              <a:off x="5127319" y="1526495"/>
              <a:ext cx="1816665" cy="350201"/>
            </a:xfrm>
            <a:prstGeom prst="rect">
              <a:avLst/>
            </a:prstGeom>
          </p:spPr>
          <p:txBody>
            <a:bodyPr wrap="none">
              <a:spAutoFit/>
            </a:bodyPr>
            <a:lstStyle/>
            <a:p>
              <a:pPr algn="ctr"/>
              <a:r>
                <a:rPr lang="en-US" altLang="zh-CN" dirty="0">
                  <a:solidFill>
                    <a:schemeClr val="accent2"/>
                  </a:solidFill>
                  <a:latin typeface="+mn-ea"/>
                </a:rPr>
                <a:t>CLICK ADD TITLE</a:t>
              </a:r>
              <a:endParaRPr lang="zh-CN" altLang="en-US" dirty="0">
                <a:solidFill>
                  <a:schemeClr val="accent2"/>
                </a:solidFill>
                <a:latin typeface="+mn-ea"/>
              </a:endParaRPr>
            </a:p>
          </p:txBody>
        </p:sp>
        <p:sp>
          <p:nvSpPr>
            <p:cNvPr id="27" name="矩形 26"/>
            <p:cNvSpPr/>
            <p:nvPr/>
          </p:nvSpPr>
          <p:spPr>
            <a:xfrm>
              <a:off x="4536294" y="1857765"/>
              <a:ext cx="2998714" cy="507548"/>
            </a:xfrm>
            <a:prstGeom prst="rect">
              <a:avLst/>
            </a:prstGeom>
          </p:spPr>
          <p:txBody>
            <a:bodyPr wrap="square">
              <a:spAutoFit/>
            </a:bodyPr>
            <a:lstStyle/>
            <a:p>
              <a:pPr algn="ctr">
                <a:lnSpc>
                  <a:spcPct val="130000"/>
                </a:lnSpc>
              </a:pPr>
              <a:r>
                <a:rPr lang="zh-CN" altLang="en-US" sz="1107" dirty="0">
                  <a:solidFill>
                    <a:schemeClr val="bg2">
                      <a:lumMod val="50000"/>
                    </a:schemeClr>
                  </a:solidFill>
                  <a:latin typeface="+mn-ea"/>
                </a:rPr>
                <a:t>Hunan magic rain Advertising CoLtd.professional professional team</a:t>
              </a:r>
            </a:p>
          </p:txBody>
        </p:sp>
      </p:grpSp>
      <p:grpSp>
        <p:nvGrpSpPr>
          <p:cNvPr id="4" name="组合 3"/>
          <p:cNvGrpSpPr/>
          <p:nvPr/>
        </p:nvGrpSpPr>
        <p:grpSpPr>
          <a:xfrm>
            <a:off x="5162877" y="2981794"/>
            <a:ext cx="2181515" cy="2168121"/>
            <a:chOff x="4895106" y="2827337"/>
            <a:chExt cx="2068513" cy="2055813"/>
          </a:xfrm>
        </p:grpSpPr>
        <p:sp>
          <p:nvSpPr>
            <p:cNvPr id="12" name="Freeform 5"/>
            <p:cNvSpPr>
              <a:spLocks noEditPoints="1"/>
            </p:cNvSpPr>
            <p:nvPr/>
          </p:nvSpPr>
          <p:spPr bwMode="auto">
            <a:xfrm>
              <a:off x="4895106" y="2827337"/>
              <a:ext cx="2068513" cy="2055813"/>
            </a:xfrm>
            <a:custGeom>
              <a:avLst/>
              <a:gdLst>
                <a:gd name="T0" fmla="*/ 82 w 692"/>
                <a:gd name="T1" fmla="*/ 569 h 688"/>
                <a:gd name="T2" fmla="*/ 111 w 692"/>
                <a:gd name="T3" fmla="*/ 495 h 688"/>
                <a:gd name="T4" fmla="*/ 15 w 692"/>
                <a:gd name="T5" fmla="*/ 457 h 688"/>
                <a:gd name="T6" fmla="*/ 1 w 692"/>
                <a:gd name="T7" fmla="*/ 410 h 688"/>
                <a:gd name="T8" fmla="*/ 66 w 692"/>
                <a:gd name="T9" fmla="*/ 359 h 688"/>
                <a:gd name="T10" fmla="*/ 10 w 692"/>
                <a:gd name="T11" fmla="*/ 247 h 688"/>
                <a:gd name="T12" fmla="*/ 74 w 692"/>
                <a:gd name="T13" fmla="*/ 230 h 688"/>
                <a:gd name="T14" fmla="*/ 120 w 692"/>
                <a:gd name="T15" fmla="*/ 178 h 688"/>
                <a:gd name="T16" fmla="*/ 117 w 692"/>
                <a:gd name="T17" fmla="*/ 78 h 688"/>
                <a:gd name="T18" fmla="*/ 191 w 692"/>
                <a:gd name="T19" fmla="*/ 111 h 688"/>
                <a:gd name="T20" fmla="*/ 233 w 692"/>
                <a:gd name="T21" fmla="*/ 15 h 688"/>
                <a:gd name="T22" fmla="*/ 308 w 692"/>
                <a:gd name="T23" fmla="*/ 51 h 688"/>
                <a:gd name="T24" fmla="*/ 404 w 692"/>
                <a:gd name="T25" fmla="*/ 21 h 688"/>
                <a:gd name="T26" fmla="*/ 461 w 692"/>
                <a:gd name="T27" fmla="*/ 35 h 688"/>
                <a:gd name="T28" fmla="*/ 515 w 692"/>
                <a:gd name="T29" fmla="*/ 120 h 688"/>
                <a:gd name="T30" fmla="*/ 610 w 692"/>
                <a:gd name="T31" fmla="*/ 120 h 688"/>
                <a:gd name="T32" fmla="*/ 580 w 692"/>
                <a:gd name="T33" fmla="*/ 190 h 688"/>
                <a:gd name="T34" fmla="*/ 657 w 692"/>
                <a:gd name="T35" fmla="*/ 235 h 688"/>
                <a:gd name="T36" fmla="*/ 685 w 692"/>
                <a:gd name="T37" fmla="*/ 273 h 688"/>
                <a:gd name="T38" fmla="*/ 670 w 692"/>
                <a:gd name="T39" fmla="*/ 293 h 688"/>
                <a:gd name="T40" fmla="*/ 636 w 692"/>
                <a:gd name="T41" fmla="*/ 387 h 688"/>
                <a:gd name="T42" fmla="*/ 672 w 692"/>
                <a:gd name="T43" fmla="*/ 462 h 688"/>
                <a:gd name="T44" fmla="*/ 576 w 692"/>
                <a:gd name="T45" fmla="*/ 502 h 688"/>
                <a:gd name="T46" fmla="*/ 606 w 692"/>
                <a:gd name="T47" fmla="*/ 575 h 688"/>
                <a:gd name="T48" fmla="*/ 508 w 692"/>
                <a:gd name="T49" fmla="*/ 574 h 688"/>
                <a:gd name="T50" fmla="*/ 456 w 692"/>
                <a:gd name="T51" fmla="*/ 657 h 688"/>
                <a:gd name="T52" fmla="*/ 407 w 692"/>
                <a:gd name="T53" fmla="*/ 688 h 688"/>
                <a:gd name="T54" fmla="*/ 358 w 692"/>
                <a:gd name="T55" fmla="*/ 624 h 688"/>
                <a:gd name="T56" fmla="*/ 272 w 692"/>
                <a:gd name="T57" fmla="*/ 684 h 688"/>
                <a:gd name="T58" fmla="*/ 228 w 692"/>
                <a:gd name="T59" fmla="*/ 664 h 688"/>
                <a:gd name="T60" fmla="*/ 184 w 692"/>
                <a:gd name="T61" fmla="*/ 573 h 688"/>
                <a:gd name="T62" fmla="*/ 117 w 692"/>
                <a:gd name="T63" fmla="*/ 605 h 688"/>
                <a:gd name="T64" fmla="*/ 345 w 692"/>
                <a:gd name="T65" fmla="*/ 141 h 688"/>
                <a:gd name="T66" fmla="*/ 347 w 692"/>
                <a:gd name="T67" fmla="*/ 549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2" h="688">
                  <a:moveTo>
                    <a:pt x="117" y="605"/>
                  </a:moveTo>
                  <a:cubicBezTo>
                    <a:pt x="105" y="593"/>
                    <a:pt x="94" y="581"/>
                    <a:pt x="82" y="569"/>
                  </a:cubicBezTo>
                  <a:cubicBezTo>
                    <a:pt x="91" y="553"/>
                    <a:pt x="100" y="536"/>
                    <a:pt x="111" y="520"/>
                  </a:cubicBezTo>
                  <a:cubicBezTo>
                    <a:pt x="116" y="511"/>
                    <a:pt x="115" y="505"/>
                    <a:pt x="111" y="495"/>
                  </a:cubicBezTo>
                  <a:cubicBezTo>
                    <a:pt x="99" y="462"/>
                    <a:pt x="78" y="449"/>
                    <a:pt x="43" y="457"/>
                  </a:cubicBezTo>
                  <a:cubicBezTo>
                    <a:pt x="34" y="459"/>
                    <a:pt x="24" y="457"/>
                    <a:pt x="15" y="457"/>
                  </a:cubicBezTo>
                  <a:cubicBezTo>
                    <a:pt x="14" y="454"/>
                    <a:pt x="12" y="452"/>
                    <a:pt x="12" y="449"/>
                  </a:cubicBezTo>
                  <a:cubicBezTo>
                    <a:pt x="8" y="437"/>
                    <a:pt x="5" y="424"/>
                    <a:pt x="1" y="410"/>
                  </a:cubicBezTo>
                  <a:cubicBezTo>
                    <a:pt x="20" y="399"/>
                    <a:pt x="39" y="389"/>
                    <a:pt x="56" y="378"/>
                  </a:cubicBezTo>
                  <a:cubicBezTo>
                    <a:pt x="61" y="374"/>
                    <a:pt x="65" y="366"/>
                    <a:pt x="66" y="359"/>
                  </a:cubicBezTo>
                  <a:cubicBezTo>
                    <a:pt x="71" y="328"/>
                    <a:pt x="65" y="304"/>
                    <a:pt x="29" y="291"/>
                  </a:cubicBezTo>
                  <a:cubicBezTo>
                    <a:pt x="0" y="281"/>
                    <a:pt x="2" y="277"/>
                    <a:pt x="10" y="247"/>
                  </a:cubicBezTo>
                  <a:cubicBezTo>
                    <a:pt x="12" y="242"/>
                    <a:pt x="13" y="237"/>
                    <a:pt x="15" y="230"/>
                  </a:cubicBezTo>
                  <a:cubicBezTo>
                    <a:pt x="34" y="230"/>
                    <a:pt x="54" y="229"/>
                    <a:pt x="74" y="230"/>
                  </a:cubicBezTo>
                  <a:cubicBezTo>
                    <a:pt x="87" y="231"/>
                    <a:pt x="93" y="227"/>
                    <a:pt x="98" y="215"/>
                  </a:cubicBezTo>
                  <a:cubicBezTo>
                    <a:pt x="104" y="203"/>
                    <a:pt x="112" y="191"/>
                    <a:pt x="120" y="178"/>
                  </a:cubicBezTo>
                  <a:cubicBezTo>
                    <a:pt x="107" y="157"/>
                    <a:pt x="94" y="136"/>
                    <a:pt x="80" y="115"/>
                  </a:cubicBezTo>
                  <a:cubicBezTo>
                    <a:pt x="93" y="102"/>
                    <a:pt x="104" y="91"/>
                    <a:pt x="117" y="78"/>
                  </a:cubicBezTo>
                  <a:cubicBezTo>
                    <a:pt x="134" y="89"/>
                    <a:pt x="153" y="101"/>
                    <a:pt x="172" y="111"/>
                  </a:cubicBezTo>
                  <a:cubicBezTo>
                    <a:pt x="177" y="114"/>
                    <a:pt x="185" y="113"/>
                    <a:pt x="191" y="111"/>
                  </a:cubicBezTo>
                  <a:cubicBezTo>
                    <a:pt x="228" y="99"/>
                    <a:pt x="242" y="74"/>
                    <a:pt x="233" y="36"/>
                  </a:cubicBezTo>
                  <a:cubicBezTo>
                    <a:pt x="232" y="30"/>
                    <a:pt x="233" y="23"/>
                    <a:pt x="233" y="15"/>
                  </a:cubicBezTo>
                  <a:cubicBezTo>
                    <a:pt x="248" y="10"/>
                    <a:pt x="263" y="6"/>
                    <a:pt x="280" y="1"/>
                  </a:cubicBezTo>
                  <a:cubicBezTo>
                    <a:pt x="290" y="18"/>
                    <a:pt x="300" y="34"/>
                    <a:pt x="308" y="51"/>
                  </a:cubicBezTo>
                  <a:cubicBezTo>
                    <a:pt x="313" y="62"/>
                    <a:pt x="320" y="64"/>
                    <a:pt x="331" y="66"/>
                  </a:cubicBezTo>
                  <a:cubicBezTo>
                    <a:pt x="370" y="72"/>
                    <a:pt x="392" y="57"/>
                    <a:pt x="404" y="21"/>
                  </a:cubicBezTo>
                  <a:cubicBezTo>
                    <a:pt x="407" y="8"/>
                    <a:pt x="414" y="0"/>
                    <a:pt x="430" y="7"/>
                  </a:cubicBezTo>
                  <a:cubicBezTo>
                    <a:pt x="443" y="13"/>
                    <a:pt x="466" y="8"/>
                    <a:pt x="461" y="35"/>
                  </a:cubicBezTo>
                  <a:cubicBezTo>
                    <a:pt x="455" y="71"/>
                    <a:pt x="463" y="99"/>
                    <a:pt x="502" y="112"/>
                  </a:cubicBezTo>
                  <a:cubicBezTo>
                    <a:pt x="507" y="113"/>
                    <a:pt x="511" y="117"/>
                    <a:pt x="515" y="120"/>
                  </a:cubicBezTo>
                  <a:cubicBezTo>
                    <a:pt x="535" y="108"/>
                    <a:pt x="555" y="96"/>
                    <a:pt x="576" y="83"/>
                  </a:cubicBezTo>
                  <a:cubicBezTo>
                    <a:pt x="587" y="95"/>
                    <a:pt x="598" y="107"/>
                    <a:pt x="610" y="120"/>
                  </a:cubicBezTo>
                  <a:cubicBezTo>
                    <a:pt x="601" y="136"/>
                    <a:pt x="590" y="153"/>
                    <a:pt x="580" y="171"/>
                  </a:cubicBezTo>
                  <a:cubicBezTo>
                    <a:pt x="577" y="176"/>
                    <a:pt x="580" y="184"/>
                    <a:pt x="580" y="190"/>
                  </a:cubicBezTo>
                  <a:cubicBezTo>
                    <a:pt x="580" y="191"/>
                    <a:pt x="581" y="192"/>
                    <a:pt x="582" y="194"/>
                  </a:cubicBezTo>
                  <a:cubicBezTo>
                    <a:pt x="594" y="231"/>
                    <a:pt x="619" y="245"/>
                    <a:pt x="657" y="235"/>
                  </a:cubicBezTo>
                  <a:cubicBezTo>
                    <a:pt x="669" y="231"/>
                    <a:pt x="677" y="236"/>
                    <a:pt x="679" y="250"/>
                  </a:cubicBezTo>
                  <a:cubicBezTo>
                    <a:pt x="680" y="258"/>
                    <a:pt x="684" y="265"/>
                    <a:pt x="685" y="273"/>
                  </a:cubicBezTo>
                  <a:cubicBezTo>
                    <a:pt x="685" y="278"/>
                    <a:pt x="682" y="283"/>
                    <a:pt x="679" y="288"/>
                  </a:cubicBezTo>
                  <a:cubicBezTo>
                    <a:pt x="677" y="290"/>
                    <a:pt x="673" y="292"/>
                    <a:pt x="670" y="293"/>
                  </a:cubicBezTo>
                  <a:cubicBezTo>
                    <a:pt x="632" y="304"/>
                    <a:pt x="618" y="330"/>
                    <a:pt x="625" y="369"/>
                  </a:cubicBezTo>
                  <a:cubicBezTo>
                    <a:pt x="627" y="376"/>
                    <a:pt x="631" y="382"/>
                    <a:pt x="636" y="387"/>
                  </a:cubicBezTo>
                  <a:cubicBezTo>
                    <a:pt x="640" y="391"/>
                    <a:pt x="646" y="393"/>
                    <a:pt x="651" y="396"/>
                  </a:cubicBezTo>
                  <a:cubicBezTo>
                    <a:pt x="692" y="418"/>
                    <a:pt x="692" y="418"/>
                    <a:pt x="672" y="462"/>
                  </a:cubicBezTo>
                  <a:cubicBezTo>
                    <a:pt x="666" y="462"/>
                    <a:pt x="659" y="463"/>
                    <a:pt x="653" y="462"/>
                  </a:cubicBezTo>
                  <a:cubicBezTo>
                    <a:pt x="616" y="455"/>
                    <a:pt x="591" y="466"/>
                    <a:pt x="576" y="502"/>
                  </a:cubicBezTo>
                  <a:cubicBezTo>
                    <a:pt x="572" y="513"/>
                    <a:pt x="569" y="519"/>
                    <a:pt x="576" y="529"/>
                  </a:cubicBezTo>
                  <a:cubicBezTo>
                    <a:pt x="587" y="544"/>
                    <a:pt x="596" y="560"/>
                    <a:pt x="606" y="575"/>
                  </a:cubicBezTo>
                  <a:cubicBezTo>
                    <a:pt x="593" y="587"/>
                    <a:pt x="581" y="599"/>
                    <a:pt x="569" y="611"/>
                  </a:cubicBezTo>
                  <a:cubicBezTo>
                    <a:pt x="549" y="599"/>
                    <a:pt x="528" y="586"/>
                    <a:pt x="508" y="574"/>
                  </a:cubicBezTo>
                  <a:cubicBezTo>
                    <a:pt x="490" y="584"/>
                    <a:pt x="472" y="594"/>
                    <a:pt x="455" y="603"/>
                  </a:cubicBezTo>
                  <a:cubicBezTo>
                    <a:pt x="455" y="621"/>
                    <a:pt x="454" y="639"/>
                    <a:pt x="456" y="657"/>
                  </a:cubicBezTo>
                  <a:cubicBezTo>
                    <a:pt x="457" y="670"/>
                    <a:pt x="453" y="678"/>
                    <a:pt x="439" y="680"/>
                  </a:cubicBezTo>
                  <a:cubicBezTo>
                    <a:pt x="429" y="682"/>
                    <a:pt x="418" y="685"/>
                    <a:pt x="407" y="688"/>
                  </a:cubicBezTo>
                  <a:cubicBezTo>
                    <a:pt x="397" y="670"/>
                    <a:pt x="388" y="652"/>
                    <a:pt x="377" y="636"/>
                  </a:cubicBezTo>
                  <a:cubicBezTo>
                    <a:pt x="374" y="630"/>
                    <a:pt x="365" y="626"/>
                    <a:pt x="358" y="624"/>
                  </a:cubicBezTo>
                  <a:cubicBezTo>
                    <a:pt x="321" y="614"/>
                    <a:pt x="299" y="630"/>
                    <a:pt x="287" y="666"/>
                  </a:cubicBezTo>
                  <a:cubicBezTo>
                    <a:pt x="285" y="673"/>
                    <a:pt x="277" y="684"/>
                    <a:pt x="272" y="684"/>
                  </a:cubicBezTo>
                  <a:cubicBezTo>
                    <a:pt x="258" y="683"/>
                    <a:pt x="244" y="677"/>
                    <a:pt x="230" y="673"/>
                  </a:cubicBezTo>
                  <a:cubicBezTo>
                    <a:pt x="229" y="672"/>
                    <a:pt x="228" y="667"/>
                    <a:pt x="228" y="664"/>
                  </a:cubicBezTo>
                  <a:cubicBezTo>
                    <a:pt x="228" y="658"/>
                    <a:pt x="228" y="652"/>
                    <a:pt x="228" y="646"/>
                  </a:cubicBezTo>
                  <a:cubicBezTo>
                    <a:pt x="229" y="595"/>
                    <a:pt x="229" y="595"/>
                    <a:pt x="184" y="573"/>
                  </a:cubicBezTo>
                  <a:cubicBezTo>
                    <a:pt x="180" y="571"/>
                    <a:pt x="172" y="573"/>
                    <a:pt x="167" y="575"/>
                  </a:cubicBezTo>
                  <a:cubicBezTo>
                    <a:pt x="150" y="584"/>
                    <a:pt x="134" y="595"/>
                    <a:pt x="117" y="605"/>
                  </a:cubicBezTo>
                  <a:close/>
                  <a:moveTo>
                    <a:pt x="550" y="344"/>
                  </a:moveTo>
                  <a:cubicBezTo>
                    <a:pt x="549" y="230"/>
                    <a:pt x="459" y="140"/>
                    <a:pt x="345" y="141"/>
                  </a:cubicBezTo>
                  <a:cubicBezTo>
                    <a:pt x="233" y="141"/>
                    <a:pt x="142" y="232"/>
                    <a:pt x="142" y="344"/>
                  </a:cubicBezTo>
                  <a:cubicBezTo>
                    <a:pt x="143" y="457"/>
                    <a:pt x="235" y="549"/>
                    <a:pt x="347" y="549"/>
                  </a:cubicBezTo>
                  <a:cubicBezTo>
                    <a:pt x="459" y="548"/>
                    <a:pt x="550" y="456"/>
                    <a:pt x="550" y="34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30" name="组合 29"/>
            <p:cNvGrpSpPr>
              <a:grpSpLocks noChangeAspect="1"/>
            </p:cNvGrpSpPr>
            <p:nvPr/>
          </p:nvGrpSpPr>
          <p:grpSpPr>
            <a:xfrm>
              <a:off x="5665840" y="3590697"/>
              <a:ext cx="531016" cy="529091"/>
              <a:chOff x="3618897" y="2279040"/>
              <a:chExt cx="706229" cy="703668"/>
            </a:xfrm>
            <a:solidFill>
              <a:schemeClr val="bg1"/>
            </a:solidFill>
          </p:grpSpPr>
          <p:sp>
            <p:nvSpPr>
              <p:cNvPr id="31"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solidFill>
                <a:schemeClr val="accent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solidFill>
                <a:schemeClr val="accent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11"/>
              <p:cNvSpPr>
                <a:spLocks/>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solidFill>
                <a:schemeClr val="accent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 name="组合 2"/>
          <p:cNvGrpSpPr/>
          <p:nvPr/>
        </p:nvGrpSpPr>
        <p:grpSpPr>
          <a:xfrm>
            <a:off x="6934206" y="4249182"/>
            <a:ext cx="1613952" cy="1607256"/>
            <a:chOff x="6574681" y="4029075"/>
            <a:chExt cx="1530350" cy="1524000"/>
          </a:xfrm>
        </p:grpSpPr>
        <p:sp>
          <p:nvSpPr>
            <p:cNvPr id="13" name="Freeform 6"/>
            <p:cNvSpPr>
              <a:spLocks noEditPoints="1"/>
            </p:cNvSpPr>
            <p:nvPr/>
          </p:nvSpPr>
          <p:spPr bwMode="auto">
            <a:xfrm>
              <a:off x="6574681" y="4029075"/>
              <a:ext cx="1530350" cy="1524000"/>
            </a:xfrm>
            <a:custGeom>
              <a:avLst/>
              <a:gdLst>
                <a:gd name="T0" fmla="*/ 38 w 512"/>
                <a:gd name="T1" fmla="*/ 121 h 510"/>
                <a:gd name="T2" fmla="*/ 62 w 512"/>
                <a:gd name="T3" fmla="*/ 89 h 510"/>
                <a:gd name="T4" fmla="*/ 78 w 512"/>
                <a:gd name="T5" fmla="*/ 86 h 510"/>
                <a:gd name="T6" fmla="*/ 110 w 512"/>
                <a:gd name="T7" fmla="*/ 99 h 510"/>
                <a:gd name="T8" fmla="*/ 171 w 512"/>
                <a:gd name="T9" fmla="*/ 96 h 510"/>
                <a:gd name="T10" fmla="*/ 191 w 512"/>
                <a:gd name="T11" fmla="*/ 64 h 510"/>
                <a:gd name="T12" fmla="*/ 196 w 512"/>
                <a:gd name="T13" fmla="*/ 7 h 510"/>
                <a:gd name="T14" fmla="*/ 246 w 512"/>
                <a:gd name="T15" fmla="*/ 0 h 510"/>
                <a:gd name="T16" fmla="*/ 270 w 512"/>
                <a:gd name="T17" fmla="*/ 60 h 510"/>
                <a:gd name="T18" fmla="*/ 291 w 512"/>
                <a:gd name="T19" fmla="*/ 78 h 510"/>
                <a:gd name="T20" fmla="*/ 362 w 512"/>
                <a:gd name="T21" fmla="*/ 61 h 510"/>
                <a:gd name="T22" fmla="*/ 388 w 512"/>
                <a:gd name="T23" fmla="*/ 39 h 510"/>
                <a:gd name="T24" fmla="*/ 394 w 512"/>
                <a:gd name="T25" fmla="*/ 42 h 510"/>
                <a:gd name="T26" fmla="*/ 411 w 512"/>
                <a:gd name="T27" fmla="*/ 108 h 510"/>
                <a:gd name="T28" fmla="*/ 423 w 512"/>
                <a:gd name="T29" fmla="*/ 185 h 510"/>
                <a:gd name="T30" fmla="*/ 437 w 512"/>
                <a:gd name="T31" fmla="*/ 191 h 510"/>
                <a:gd name="T32" fmla="*/ 488 w 512"/>
                <a:gd name="T33" fmla="*/ 195 h 510"/>
                <a:gd name="T34" fmla="*/ 506 w 512"/>
                <a:gd name="T35" fmla="*/ 211 h 510"/>
                <a:gd name="T36" fmla="*/ 479 w 512"/>
                <a:gd name="T37" fmla="*/ 259 h 510"/>
                <a:gd name="T38" fmla="*/ 474 w 512"/>
                <a:gd name="T39" fmla="*/ 261 h 510"/>
                <a:gd name="T40" fmla="*/ 424 w 512"/>
                <a:gd name="T41" fmla="*/ 323 h 510"/>
                <a:gd name="T42" fmla="*/ 430 w 512"/>
                <a:gd name="T43" fmla="*/ 338 h 510"/>
                <a:gd name="T44" fmla="*/ 472 w 512"/>
                <a:gd name="T45" fmla="*/ 390 h 510"/>
                <a:gd name="T46" fmla="*/ 443 w 512"/>
                <a:gd name="T47" fmla="*/ 430 h 510"/>
                <a:gd name="T48" fmla="*/ 382 w 512"/>
                <a:gd name="T49" fmla="*/ 404 h 510"/>
                <a:gd name="T50" fmla="*/ 355 w 512"/>
                <a:gd name="T51" fmla="*/ 406 h 510"/>
                <a:gd name="T52" fmla="*/ 317 w 512"/>
                <a:gd name="T53" fmla="*/ 467 h 510"/>
                <a:gd name="T54" fmla="*/ 264 w 512"/>
                <a:gd name="T55" fmla="*/ 510 h 510"/>
                <a:gd name="T56" fmla="*/ 241 w 512"/>
                <a:gd name="T57" fmla="*/ 455 h 510"/>
                <a:gd name="T58" fmla="*/ 217 w 512"/>
                <a:gd name="T59" fmla="*/ 432 h 510"/>
                <a:gd name="T60" fmla="*/ 149 w 512"/>
                <a:gd name="T61" fmla="*/ 449 h 510"/>
                <a:gd name="T62" fmla="*/ 123 w 512"/>
                <a:gd name="T63" fmla="*/ 471 h 510"/>
                <a:gd name="T64" fmla="*/ 118 w 512"/>
                <a:gd name="T65" fmla="*/ 471 h 510"/>
                <a:gd name="T66" fmla="*/ 97 w 512"/>
                <a:gd name="T67" fmla="*/ 403 h 510"/>
                <a:gd name="T68" fmla="*/ 99 w 512"/>
                <a:gd name="T69" fmla="*/ 398 h 510"/>
                <a:gd name="T70" fmla="*/ 110 w 512"/>
                <a:gd name="T71" fmla="*/ 368 h 510"/>
                <a:gd name="T72" fmla="*/ 86 w 512"/>
                <a:gd name="T73" fmla="*/ 325 h 510"/>
                <a:gd name="T74" fmla="*/ 70 w 512"/>
                <a:gd name="T75" fmla="*/ 320 h 510"/>
                <a:gd name="T76" fmla="*/ 38 w 512"/>
                <a:gd name="T77" fmla="*/ 318 h 510"/>
                <a:gd name="T78" fmla="*/ 7 w 512"/>
                <a:gd name="T79" fmla="*/ 314 h 510"/>
                <a:gd name="T80" fmla="*/ 0 w 512"/>
                <a:gd name="T81" fmla="*/ 273 h 510"/>
                <a:gd name="T82" fmla="*/ 8 w 512"/>
                <a:gd name="T83" fmla="*/ 262 h 510"/>
                <a:gd name="T84" fmla="*/ 32 w 512"/>
                <a:gd name="T85" fmla="*/ 252 h 510"/>
                <a:gd name="T86" fmla="*/ 85 w 512"/>
                <a:gd name="T87" fmla="*/ 191 h 510"/>
                <a:gd name="T88" fmla="*/ 79 w 512"/>
                <a:gd name="T89" fmla="*/ 172 h 510"/>
                <a:gd name="T90" fmla="*/ 38 w 512"/>
                <a:gd name="T91" fmla="*/ 121 h 510"/>
                <a:gd name="T92" fmla="*/ 254 w 512"/>
                <a:gd name="T93" fmla="*/ 388 h 510"/>
                <a:gd name="T94" fmla="*/ 387 w 512"/>
                <a:gd name="T95" fmla="*/ 257 h 510"/>
                <a:gd name="T96" fmla="*/ 255 w 512"/>
                <a:gd name="T97" fmla="*/ 123 h 510"/>
                <a:gd name="T98" fmla="*/ 122 w 512"/>
                <a:gd name="T99" fmla="*/ 255 h 510"/>
                <a:gd name="T100" fmla="*/ 254 w 512"/>
                <a:gd name="T101" fmla="*/ 388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2" h="510">
                  <a:moveTo>
                    <a:pt x="38" y="121"/>
                  </a:moveTo>
                  <a:cubicBezTo>
                    <a:pt x="46" y="110"/>
                    <a:pt x="53" y="99"/>
                    <a:pt x="62" y="89"/>
                  </a:cubicBezTo>
                  <a:cubicBezTo>
                    <a:pt x="65" y="86"/>
                    <a:pt x="73" y="85"/>
                    <a:pt x="78" y="86"/>
                  </a:cubicBezTo>
                  <a:cubicBezTo>
                    <a:pt x="89" y="89"/>
                    <a:pt x="100" y="93"/>
                    <a:pt x="110" y="99"/>
                  </a:cubicBezTo>
                  <a:cubicBezTo>
                    <a:pt x="131" y="113"/>
                    <a:pt x="149" y="110"/>
                    <a:pt x="171" y="96"/>
                  </a:cubicBezTo>
                  <a:cubicBezTo>
                    <a:pt x="184" y="87"/>
                    <a:pt x="190" y="79"/>
                    <a:pt x="191" y="64"/>
                  </a:cubicBezTo>
                  <a:cubicBezTo>
                    <a:pt x="191" y="45"/>
                    <a:pt x="194" y="27"/>
                    <a:pt x="196" y="7"/>
                  </a:cubicBezTo>
                  <a:cubicBezTo>
                    <a:pt x="212" y="5"/>
                    <a:pt x="228" y="2"/>
                    <a:pt x="246" y="0"/>
                  </a:cubicBezTo>
                  <a:cubicBezTo>
                    <a:pt x="254" y="20"/>
                    <a:pt x="263" y="40"/>
                    <a:pt x="270" y="60"/>
                  </a:cubicBezTo>
                  <a:cubicBezTo>
                    <a:pt x="274" y="71"/>
                    <a:pt x="281" y="74"/>
                    <a:pt x="291" y="78"/>
                  </a:cubicBezTo>
                  <a:cubicBezTo>
                    <a:pt x="320" y="92"/>
                    <a:pt x="342" y="83"/>
                    <a:pt x="362" y="61"/>
                  </a:cubicBezTo>
                  <a:cubicBezTo>
                    <a:pt x="370" y="52"/>
                    <a:pt x="379" y="46"/>
                    <a:pt x="388" y="39"/>
                  </a:cubicBezTo>
                  <a:cubicBezTo>
                    <a:pt x="390" y="40"/>
                    <a:pt x="392" y="41"/>
                    <a:pt x="394" y="42"/>
                  </a:cubicBezTo>
                  <a:cubicBezTo>
                    <a:pt x="430" y="67"/>
                    <a:pt x="433" y="69"/>
                    <a:pt x="411" y="108"/>
                  </a:cubicBezTo>
                  <a:cubicBezTo>
                    <a:pt x="392" y="140"/>
                    <a:pt x="410" y="161"/>
                    <a:pt x="423" y="185"/>
                  </a:cubicBezTo>
                  <a:cubicBezTo>
                    <a:pt x="425" y="188"/>
                    <a:pt x="432" y="190"/>
                    <a:pt x="437" y="191"/>
                  </a:cubicBezTo>
                  <a:cubicBezTo>
                    <a:pt x="454" y="193"/>
                    <a:pt x="471" y="194"/>
                    <a:pt x="488" y="195"/>
                  </a:cubicBezTo>
                  <a:cubicBezTo>
                    <a:pt x="500" y="195"/>
                    <a:pt x="504" y="200"/>
                    <a:pt x="506" y="211"/>
                  </a:cubicBezTo>
                  <a:cubicBezTo>
                    <a:pt x="512" y="246"/>
                    <a:pt x="512" y="246"/>
                    <a:pt x="479" y="259"/>
                  </a:cubicBezTo>
                  <a:cubicBezTo>
                    <a:pt x="478" y="260"/>
                    <a:pt x="476" y="261"/>
                    <a:pt x="474" y="261"/>
                  </a:cubicBezTo>
                  <a:cubicBezTo>
                    <a:pt x="437" y="266"/>
                    <a:pt x="430" y="294"/>
                    <a:pt x="424" y="323"/>
                  </a:cubicBezTo>
                  <a:cubicBezTo>
                    <a:pt x="423" y="327"/>
                    <a:pt x="426" y="334"/>
                    <a:pt x="430" y="338"/>
                  </a:cubicBezTo>
                  <a:cubicBezTo>
                    <a:pt x="443" y="355"/>
                    <a:pt x="458" y="372"/>
                    <a:pt x="472" y="390"/>
                  </a:cubicBezTo>
                  <a:cubicBezTo>
                    <a:pt x="462" y="403"/>
                    <a:pt x="453" y="416"/>
                    <a:pt x="443" y="430"/>
                  </a:cubicBezTo>
                  <a:cubicBezTo>
                    <a:pt x="422" y="421"/>
                    <a:pt x="402" y="413"/>
                    <a:pt x="382" y="404"/>
                  </a:cubicBezTo>
                  <a:cubicBezTo>
                    <a:pt x="372" y="399"/>
                    <a:pt x="365" y="402"/>
                    <a:pt x="355" y="406"/>
                  </a:cubicBezTo>
                  <a:cubicBezTo>
                    <a:pt x="326" y="418"/>
                    <a:pt x="317" y="437"/>
                    <a:pt x="317" y="467"/>
                  </a:cubicBezTo>
                  <a:cubicBezTo>
                    <a:pt x="315" y="508"/>
                    <a:pt x="312" y="507"/>
                    <a:pt x="264" y="510"/>
                  </a:cubicBezTo>
                  <a:cubicBezTo>
                    <a:pt x="256" y="492"/>
                    <a:pt x="248" y="474"/>
                    <a:pt x="241" y="455"/>
                  </a:cubicBezTo>
                  <a:cubicBezTo>
                    <a:pt x="237" y="442"/>
                    <a:pt x="230" y="437"/>
                    <a:pt x="217" y="432"/>
                  </a:cubicBezTo>
                  <a:cubicBezTo>
                    <a:pt x="189" y="421"/>
                    <a:pt x="169" y="428"/>
                    <a:pt x="149" y="449"/>
                  </a:cubicBezTo>
                  <a:cubicBezTo>
                    <a:pt x="142" y="458"/>
                    <a:pt x="131" y="464"/>
                    <a:pt x="123" y="471"/>
                  </a:cubicBezTo>
                  <a:cubicBezTo>
                    <a:pt x="120" y="471"/>
                    <a:pt x="119" y="471"/>
                    <a:pt x="118" y="471"/>
                  </a:cubicBezTo>
                  <a:cubicBezTo>
                    <a:pt x="80" y="445"/>
                    <a:pt x="80" y="445"/>
                    <a:pt x="97" y="403"/>
                  </a:cubicBezTo>
                  <a:cubicBezTo>
                    <a:pt x="98" y="402"/>
                    <a:pt x="99" y="400"/>
                    <a:pt x="99" y="398"/>
                  </a:cubicBezTo>
                  <a:cubicBezTo>
                    <a:pt x="103" y="388"/>
                    <a:pt x="112" y="377"/>
                    <a:pt x="110" y="368"/>
                  </a:cubicBezTo>
                  <a:cubicBezTo>
                    <a:pt x="105" y="353"/>
                    <a:pt x="95" y="339"/>
                    <a:pt x="86" y="325"/>
                  </a:cubicBezTo>
                  <a:cubicBezTo>
                    <a:pt x="83" y="321"/>
                    <a:pt x="75" y="321"/>
                    <a:pt x="70" y="320"/>
                  </a:cubicBezTo>
                  <a:cubicBezTo>
                    <a:pt x="59" y="319"/>
                    <a:pt x="48" y="319"/>
                    <a:pt x="38" y="318"/>
                  </a:cubicBezTo>
                  <a:cubicBezTo>
                    <a:pt x="28" y="317"/>
                    <a:pt x="18" y="315"/>
                    <a:pt x="7" y="314"/>
                  </a:cubicBezTo>
                  <a:cubicBezTo>
                    <a:pt x="4" y="300"/>
                    <a:pt x="1" y="287"/>
                    <a:pt x="0" y="273"/>
                  </a:cubicBezTo>
                  <a:cubicBezTo>
                    <a:pt x="0" y="269"/>
                    <a:pt x="4" y="264"/>
                    <a:pt x="8" y="262"/>
                  </a:cubicBezTo>
                  <a:cubicBezTo>
                    <a:pt x="15" y="257"/>
                    <a:pt x="23" y="253"/>
                    <a:pt x="32" y="252"/>
                  </a:cubicBezTo>
                  <a:cubicBezTo>
                    <a:pt x="66" y="245"/>
                    <a:pt x="82" y="224"/>
                    <a:pt x="85" y="191"/>
                  </a:cubicBezTo>
                  <a:cubicBezTo>
                    <a:pt x="85" y="185"/>
                    <a:pt x="83" y="177"/>
                    <a:pt x="79" y="172"/>
                  </a:cubicBezTo>
                  <a:cubicBezTo>
                    <a:pt x="66" y="155"/>
                    <a:pt x="52" y="139"/>
                    <a:pt x="38" y="121"/>
                  </a:cubicBezTo>
                  <a:close/>
                  <a:moveTo>
                    <a:pt x="254" y="388"/>
                  </a:moveTo>
                  <a:cubicBezTo>
                    <a:pt x="328" y="388"/>
                    <a:pt x="387" y="330"/>
                    <a:pt x="387" y="257"/>
                  </a:cubicBezTo>
                  <a:cubicBezTo>
                    <a:pt x="387" y="182"/>
                    <a:pt x="329" y="123"/>
                    <a:pt x="255" y="123"/>
                  </a:cubicBezTo>
                  <a:cubicBezTo>
                    <a:pt x="182" y="123"/>
                    <a:pt x="123" y="182"/>
                    <a:pt x="122" y="255"/>
                  </a:cubicBezTo>
                  <a:cubicBezTo>
                    <a:pt x="122" y="328"/>
                    <a:pt x="181" y="387"/>
                    <a:pt x="254" y="388"/>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34" name="组合 33"/>
            <p:cNvGrpSpPr>
              <a:grpSpLocks noChangeAspect="1"/>
            </p:cNvGrpSpPr>
            <p:nvPr/>
          </p:nvGrpSpPr>
          <p:grpSpPr>
            <a:xfrm>
              <a:off x="7181247" y="4650417"/>
              <a:ext cx="317217" cy="269913"/>
              <a:chOff x="7909299" y="3772690"/>
              <a:chExt cx="667095" cy="567616"/>
            </a:xfrm>
            <a:solidFill>
              <a:schemeClr val="bg1"/>
            </a:solidFill>
          </p:grpSpPr>
          <p:sp>
            <p:nvSpPr>
              <p:cNvPr id="35"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solidFill>
                <a:schemeClr val="accent3"/>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6"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solidFill>
                <a:schemeClr val="accent3"/>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grpSp>
        <p:nvGrpSpPr>
          <p:cNvPr id="2" name="组合 1"/>
          <p:cNvGrpSpPr/>
          <p:nvPr/>
        </p:nvGrpSpPr>
        <p:grpSpPr>
          <a:xfrm>
            <a:off x="4365946" y="4560588"/>
            <a:ext cx="1367842" cy="1374539"/>
            <a:chOff x="4139456" y="4324350"/>
            <a:chExt cx="1296988" cy="1303338"/>
          </a:xfrm>
        </p:grpSpPr>
        <p:sp>
          <p:nvSpPr>
            <p:cNvPr id="14" name="Freeform 7"/>
            <p:cNvSpPr>
              <a:spLocks noEditPoints="1"/>
            </p:cNvSpPr>
            <p:nvPr/>
          </p:nvSpPr>
          <p:spPr bwMode="auto">
            <a:xfrm>
              <a:off x="4139456" y="4324350"/>
              <a:ext cx="1296988" cy="1303338"/>
            </a:xfrm>
            <a:custGeom>
              <a:avLst/>
              <a:gdLst>
                <a:gd name="T0" fmla="*/ 432 w 434"/>
                <a:gd name="T1" fmla="*/ 287 h 436"/>
                <a:gd name="T2" fmla="*/ 415 w 434"/>
                <a:gd name="T3" fmla="*/ 328 h 436"/>
                <a:gd name="T4" fmla="*/ 357 w 434"/>
                <a:gd name="T5" fmla="*/ 319 h 436"/>
                <a:gd name="T6" fmla="*/ 336 w 434"/>
                <a:gd name="T7" fmla="*/ 326 h 436"/>
                <a:gd name="T8" fmla="*/ 313 w 434"/>
                <a:gd name="T9" fmla="*/ 380 h 436"/>
                <a:gd name="T10" fmla="*/ 279 w 434"/>
                <a:gd name="T11" fmla="*/ 436 h 436"/>
                <a:gd name="T12" fmla="*/ 247 w 434"/>
                <a:gd name="T13" fmla="*/ 391 h 436"/>
                <a:gd name="T14" fmla="*/ 223 w 434"/>
                <a:gd name="T15" fmla="*/ 378 h 436"/>
                <a:gd name="T16" fmla="*/ 166 w 434"/>
                <a:gd name="T17" fmla="*/ 408 h 436"/>
                <a:gd name="T18" fmla="*/ 147 w 434"/>
                <a:gd name="T19" fmla="*/ 433 h 436"/>
                <a:gd name="T20" fmla="*/ 107 w 434"/>
                <a:gd name="T21" fmla="*/ 416 h 436"/>
                <a:gd name="T22" fmla="*/ 115 w 434"/>
                <a:gd name="T23" fmla="*/ 362 h 436"/>
                <a:gd name="T24" fmla="*/ 106 w 434"/>
                <a:gd name="T25" fmla="*/ 334 h 436"/>
                <a:gd name="T26" fmla="*/ 50 w 434"/>
                <a:gd name="T27" fmla="*/ 315 h 436"/>
                <a:gd name="T28" fmla="*/ 0 w 434"/>
                <a:gd name="T29" fmla="*/ 279 h 436"/>
                <a:gd name="T30" fmla="*/ 46 w 434"/>
                <a:gd name="T31" fmla="*/ 245 h 436"/>
                <a:gd name="T32" fmla="*/ 45 w 434"/>
                <a:gd name="T33" fmla="*/ 181 h 436"/>
                <a:gd name="T34" fmla="*/ 21 w 434"/>
                <a:gd name="T35" fmla="*/ 164 h 436"/>
                <a:gd name="T36" fmla="*/ 10 w 434"/>
                <a:gd name="T37" fmla="*/ 124 h 436"/>
                <a:gd name="T38" fmla="*/ 37 w 434"/>
                <a:gd name="T39" fmla="*/ 110 h 436"/>
                <a:gd name="T40" fmla="*/ 55 w 434"/>
                <a:gd name="T41" fmla="*/ 113 h 436"/>
                <a:gd name="T42" fmla="*/ 119 w 434"/>
                <a:gd name="T43" fmla="*/ 89 h 436"/>
                <a:gd name="T44" fmla="*/ 122 w 434"/>
                <a:gd name="T45" fmla="*/ 76 h 436"/>
                <a:gd name="T46" fmla="*/ 119 w 434"/>
                <a:gd name="T47" fmla="*/ 54 h 436"/>
                <a:gd name="T48" fmla="*/ 155 w 434"/>
                <a:gd name="T49" fmla="*/ 0 h 436"/>
                <a:gd name="T50" fmla="*/ 188 w 434"/>
                <a:gd name="T51" fmla="*/ 46 h 436"/>
                <a:gd name="T52" fmla="*/ 254 w 434"/>
                <a:gd name="T53" fmla="*/ 45 h 436"/>
                <a:gd name="T54" fmla="*/ 269 w 434"/>
                <a:gd name="T55" fmla="*/ 25 h 436"/>
                <a:gd name="T56" fmla="*/ 313 w 434"/>
                <a:gd name="T57" fmla="*/ 13 h 436"/>
                <a:gd name="T58" fmla="*/ 325 w 434"/>
                <a:gd name="T59" fmla="*/ 35 h 436"/>
                <a:gd name="T60" fmla="*/ 320 w 434"/>
                <a:gd name="T61" fmla="*/ 59 h 436"/>
                <a:gd name="T62" fmla="*/ 346 w 434"/>
                <a:gd name="T63" fmla="*/ 121 h 436"/>
                <a:gd name="T64" fmla="*/ 359 w 434"/>
                <a:gd name="T65" fmla="*/ 123 h 436"/>
                <a:gd name="T66" fmla="*/ 379 w 434"/>
                <a:gd name="T67" fmla="*/ 120 h 436"/>
                <a:gd name="T68" fmla="*/ 434 w 434"/>
                <a:gd name="T69" fmla="*/ 155 h 436"/>
                <a:gd name="T70" fmla="*/ 395 w 434"/>
                <a:gd name="T71" fmla="*/ 184 h 436"/>
                <a:gd name="T72" fmla="*/ 395 w 434"/>
                <a:gd name="T73" fmla="*/ 259 h 436"/>
                <a:gd name="T74" fmla="*/ 432 w 434"/>
                <a:gd name="T75" fmla="*/ 287 h 436"/>
                <a:gd name="T76" fmla="*/ 217 w 434"/>
                <a:gd name="T77" fmla="*/ 100 h 436"/>
                <a:gd name="T78" fmla="*/ 99 w 434"/>
                <a:gd name="T79" fmla="*/ 218 h 436"/>
                <a:gd name="T80" fmla="*/ 216 w 434"/>
                <a:gd name="T81" fmla="*/ 336 h 436"/>
                <a:gd name="T82" fmla="*/ 334 w 434"/>
                <a:gd name="T83" fmla="*/ 217 h 436"/>
                <a:gd name="T84" fmla="*/ 217 w 434"/>
                <a:gd name="T85" fmla="*/ 100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34" h="436">
                  <a:moveTo>
                    <a:pt x="432" y="287"/>
                  </a:moveTo>
                  <a:cubicBezTo>
                    <a:pt x="426" y="301"/>
                    <a:pt x="421" y="314"/>
                    <a:pt x="415" y="328"/>
                  </a:cubicBezTo>
                  <a:cubicBezTo>
                    <a:pt x="395" y="324"/>
                    <a:pt x="376" y="321"/>
                    <a:pt x="357" y="319"/>
                  </a:cubicBezTo>
                  <a:cubicBezTo>
                    <a:pt x="350" y="318"/>
                    <a:pt x="342" y="322"/>
                    <a:pt x="336" y="326"/>
                  </a:cubicBezTo>
                  <a:cubicBezTo>
                    <a:pt x="319" y="339"/>
                    <a:pt x="306" y="353"/>
                    <a:pt x="313" y="380"/>
                  </a:cubicBezTo>
                  <a:cubicBezTo>
                    <a:pt x="323" y="420"/>
                    <a:pt x="320" y="420"/>
                    <a:pt x="279" y="436"/>
                  </a:cubicBezTo>
                  <a:cubicBezTo>
                    <a:pt x="268" y="421"/>
                    <a:pt x="257" y="406"/>
                    <a:pt x="247" y="391"/>
                  </a:cubicBezTo>
                  <a:cubicBezTo>
                    <a:pt x="241" y="382"/>
                    <a:pt x="233" y="380"/>
                    <a:pt x="223" y="378"/>
                  </a:cubicBezTo>
                  <a:cubicBezTo>
                    <a:pt x="194" y="372"/>
                    <a:pt x="178" y="386"/>
                    <a:pt x="166" y="408"/>
                  </a:cubicBezTo>
                  <a:cubicBezTo>
                    <a:pt x="161" y="417"/>
                    <a:pt x="154" y="424"/>
                    <a:pt x="147" y="433"/>
                  </a:cubicBezTo>
                  <a:cubicBezTo>
                    <a:pt x="134" y="428"/>
                    <a:pt x="120" y="422"/>
                    <a:pt x="107" y="416"/>
                  </a:cubicBezTo>
                  <a:cubicBezTo>
                    <a:pt x="109" y="397"/>
                    <a:pt x="111" y="379"/>
                    <a:pt x="115" y="362"/>
                  </a:cubicBezTo>
                  <a:cubicBezTo>
                    <a:pt x="118" y="350"/>
                    <a:pt x="114" y="343"/>
                    <a:pt x="106" y="334"/>
                  </a:cubicBezTo>
                  <a:cubicBezTo>
                    <a:pt x="91" y="314"/>
                    <a:pt x="74" y="310"/>
                    <a:pt x="50" y="315"/>
                  </a:cubicBezTo>
                  <a:cubicBezTo>
                    <a:pt x="11" y="324"/>
                    <a:pt x="10" y="322"/>
                    <a:pt x="0" y="279"/>
                  </a:cubicBezTo>
                  <a:cubicBezTo>
                    <a:pt x="15" y="268"/>
                    <a:pt x="31" y="257"/>
                    <a:pt x="46" y="245"/>
                  </a:cubicBezTo>
                  <a:cubicBezTo>
                    <a:pt x="61" y="234"/>
                    <a:pt x="60" y="192"/>
                    <a:pt x="45" y="181"/>
                  </a:cubicBezTo>
                  <a:cubicBezTo>
                    <a:pt x="37" y="175"/>
                    <a:pt x="30" y="168"/>
                    <a:pt x="21" y="164"/>
                  </a:cubicBezTo>
                  <a:cubicBezTo>
                    <a:pt x="2" y="154"/>
                    <a:pt x="1" y="142"/>
                    <a:pt x="10" y="124"/>
                  </a:cubicBezTo>
                  <a:cubicBezTo>
                    <a:pt x="16" y="111"/>
                    <a:pt x="23" y="105"/>
                    <a:pt x="37" y="110"/>
                  </a:cubicBezTo>
                  <a:cubicBezTo>
                    <a:pt x="43" y="112"/>
                    <a:pt x="49" y="110"/>
                    <a:pt x="55" y="113"/>
                  </a:cubicBezTo>
                  <a:cubicBezTo>
                    <a:pt x="85" y="127"/>
                    <a:pt x="101" y="106"/>
                    <a:pt x="119" y="89"/>
                  </a:cubicBezTo>
                  <a:cubicBezTo>
                    <a:pt x="121" y="86"/>
                    <a:pt x="122" y="80"/>
                    <a:pt x="122" y="76"/>
                  </a:cubicBezTo>
                  <a:cubicBezTo>
                    <a:pt x="122" y="69"/>
                    <a:pt x="120" y="62"/>
                    <a:pt x="119" y="54"/>
                  </a:cubicBezTo>
                  <a:cubicBezTo>
                    <a:pt x="112" y="14"/>
                    <a:pt x="112" y="14"/>
                    <a:pt x="155" y="0"/>
                  </a:cubicBezTo>
                  <a:cubicBezTo>
                    <a:pt x="165" y="15"/>
                    <a:pt x="177" y="30"/>
                    <a:pt x="188" y="46"/>
                  </a:cubicBezTo>
                  <a:cubicBezTo>
                    <a:pt x="200" y="62"/>
                    <a:pt x="242" y="62"/>
                    <a:pt x="254" y="45"/>
                  </a:cubicBezTo>
                  <a:cubicBezTo>
                    <a:pt x="259" y="39"/>
                    <a:pt x="264" y="32"/>
                    <a:pt x="269" y="25"/>
                  </a:cubicBezTo>
                  <a:cubicBezTo>
                    <a:pt x="286" y="0"/>
                    <a:pt x="286" y="1"/>
                    <a:pt x="313" y="13"/>
                  </a:cubicBezTo>
                  <a:cubicBezTo>
                    <a:pt x="324" y="17"/>
                    <a:pt x="328" y="24"/>
                    <a:pt x="325" y="35"/>
                  </a:cubicBezTo>
                  <a:cubicBezTo>
                    <a:pt x="323" y="43"/>
                    <a:pt x="323" y="52"/>
                    <a:pt x="320" y="59"/>
                  </a:cubicBezTo>
                  <a:cubicBezTo>
                    <a:pt x="307" y="89"/>
                    <a:pt x="331" y="103"/>
                    <a:pt x="346" y="121"/>
                  </a:cubicBezTo>
                  <a:cubicBezTo>
                    <a:pt x="349" y="123"/>
                    <a:pt x="355" y="123"/>
                    <a:pt x="359" y="123"/>
                  </a:cubicBezTo>
                  <a:cubicBezTo>
                    <a:pt x="366" y="122"/>
                    <a:pt x="372" y="121"/>
                    <a:pt x="379" y="120"/>
                  </a:cubicBezTo>
                  <a:cubicBezTo>
                    <a:pt x="420" y="114"/>
                    <a:pt x="420" y="114"/>
                    <a:pt x="434" y="155"/>
                  </a:cubicBezTo>
                  <a:cubicBezTo>
                    <a:pt x="422" y="164"/>
                    <a:pt x="409" y="174"/>
                    <a:pt x="395" y="184"/>
                  </a:cubicBezTo>
                  <a:cubicBezTo>
                    <a:pt x="370" y="203"/>
                    <a:pt x="369" y="240"/>
                    <a:pt x="395" y="259"/>
                  </a:cubicBezTo>
                  <a:cubicBezTo>
                    <a:pt x="407" y="268"/>
                    <a:pt x="419" y="277"/>
                    <a:pt x="432" y="287"/>
                  </a:cubicBezTo>
                  <a:close/>
                  <a:moveTo>
                    <a:pt x="217" y="100"/>
                  </a:moveTo>
                  <a:cubicBezTo>
                    <a:pt x="152" y="100"/>
                    <a:pt x="98" y="153"/>
                    <a:pt x="99" y="218"/>
                  </a:cubicBezTo>
                  <a:cubicBezTo>
                    <a:pt x="99" y="282"/>
                    <a:pt x="152" y="335"/>
                    <a:pt x="216" y="336"/>
                  </a:cubicBezTo>
                  <a:cubicBezTo>
                    <a:pt x="280" y="336"/>
                    <a:pt x="334" y="282"/>
                    <a:pt x="334" y="217"/>
                  </a:cubicBezTo>
                  <a:cubicBezTo>
                    <a:pt x="334" y="153"/>
                    <a:pt x="281" y="100"/>
                    <a:pt x="217" y="10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37" name="组合 36"/>
            <p:cNvGrpSpPr/>
            <p:nvPr/>
          </p:nvGrpSpPr>
          <p:grpSpPr>
            <a:xfrm>
              <a:off x="4636434" y="4853532"/>
              <a:ext cx="299716" cy="300008"/>
              <a:chOff x="5240338" y="2657475"/>
              <a:chExt cx="1630363" cy="1631951"/>
            </a:xfrm>
            <a:solidFill>
              <a:schemeClr val="bg1"/>
            </a:solidFill>
          </p:grpSpPr>
          <p:sp>
            <p:nvSpPr>
              <p:cNvPr id="38" name="Freeform 5"/>
              <p:cNvSpPr>
                <a:spLocks/>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solidFill>
                <a:schemeClr val="accent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Freeform 6"/>
              <p:cNvSpPr>
                <a:spLocks/>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solidFill>
                <a:schemeClr val="accent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Freeform 7"/>
              <p:cNvSpPr>
                <a:spLocks/>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solidFill>
                <a:schemeClr val="accent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Freeform 8"/>
              <p:cNvSpPr>
                <a:spLocks/>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solidFill>
                <a:schemeClr val="accent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9" name="文本框 28"/>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文本框 41"/>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椭圆 42"/>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椭圆 43"/>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906566323"/>
      </p:ext>
    </p:extLst>
  </p:cSld>
  <p:clrMapOvr>
    <a:masterClrMapping/>
  </p:clrMapOvr>
  <mc:AlternateContent xmlns:mc="http://schemas.openxmlformats.org/markup-compatibility/2006" xmlns:p14="http://schemas.microsoft.com/office/powerpoint/2010/main">
    <mc:Choice Requires="p14">
      <p:transition spd="slow" p14:dur="1250" advTm="10000">
        <p14:switch dir="r"/>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1000" fill="hold"/>
                                        <p:tgtEl>
                                          <p:spTgt spid="2"/>
                                        </p:tgtEl>
                                        <p:attrNameLst>
                                          <p:attrName>r</p:attrName>
                                        </p:attrNameLst>
                                      </p:cBhvr>
                                    </p:animRot>
                                  </p:childTnLst>
                                </p:cTn>
                              </p:par>
                              <p:par>
                                <p:cTn id="7" presetID="8" presetClass="emph" presetSubtype="0" fill="hold" nodeType="withEffect">
                                  <p:stCondLst>
                                    <p:cond delay="0"/>
                                  </p:stCondLst>
                                  <p:childTnLst>
                                    <p:animRot by="21600000">
                                      <p:cBhvr>
                                        <p:cTn id="8" dur="1000" fill="hold"/>
                                        <p:tgtEl>
                                          <p:spTgt spid="4"/>
                                        </p:tgtEl>
                                        <p:attrNameLst>
                                          <p:attrName>r</p:attrName>
                                        </p:attrNameLst>
                                      </p:cBhvr>
                                    </p:animRot>
                                  </p:childTnLst>
                                </p:cTn>
                              </p:par>
                              <p:par>
                                <p:cTn id="9" presetID="8" presetClass="emph" presetSubtype="0" fill="hold" nodeType="withEffect">
                                  <p:stCondLst>
                                    <p:cond delay="0"/>
                                  </p:stCondLst>
                                  <p:childTnLst>
                                    <p:animRot by="21600000">
                                      <p:cBhvr>
                                        <p:cTn id="10" dur="1000" fill="hold"/>
                                        <p:tgtEl>
                                          <p:spTgt spid="3"/>
                                        </p:tgtEl>
                                        <p:attrNameLst>
                                          <p:attrName>r</p:attrName>
                                        </p:attrNameLst>
                                      </p:cBhvr>
                                    </p:animRo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500"/>
                                        <p:tgtEl>
                                          <p:spTgt spid="28"/>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矩形 2"/>
          <p:cNvSpPr/>
          <p:nvPr/>
        </p:nvSpPr>
        <p:spPr>
          <a:xfrm>
            <a:off x="0" y="0"/>
            <a:ext cx="12858750" cy="7232650"/>
          </a:xfrm>
          <a:prstGeom prst="rect">
            <a:avLst/>
          </a:prstGeom>
          <a:blipFill dpi="0" rotWithShape="1">
            <a:blip r:embed="rId3">
              <a:extLst>
                <a:ext uri="{28A0092B-C50C-407E-A947-70E740481C1C}">
                  <a14:useLocalDpi xmlns:a14="http://schemas.microsoft.com/office/drawing/2010/main" val="0"/>
                </a:ext>
              </a:extLst>
            </a:blip>
            <a:srcRect/>
            <a:stretch>
              <a:fillRect t="-3762" b="-1630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Arial" panose="020B0604020202020204" pitchFamily="34" charset="0"/>
              <a:sym typeface="Arial" panose="020B0604020202020204" pitchFamily="34" charset="0"/>
            </a:endParaRPr>
          </a:p>
        </p:txBody>
      </p:sp>
      <p:sp>
        <p:nvSpPr>
          <p:cNvPr id="8" name="矩形 259"/>
          <p:cNvSpPr>
            <a:spLocks noChangeArrowheads="1"/>
          </p:cNvSpPr>
          <p:nvPr/>
        </p:nvSpPr>
        <p:spPr bwMode="auto">
          <a:xfrm>
            <a:off x="6285359" y="1525839"/>
            <a:ext cx="6361952" cy="923330"/>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6000" kern="5000" dirty="0">
                <a:solidFill>
                  <a:schemeClr val="bg1"/>
                </a:solidFill>
                <a:latin typeface="方正兰亭大黑_GBK" panose="02000000000000000000" pitchFamily="2" charset="-122"/>
                <a:ea typeface="方正兰亭大黑_GBK" panose="02000000000000000000" pitchFamily="2" charset="-122"/>
                <a:cs typeface="Arial" panose="020B0604020202020204" pitchFamily="34" charset="0"/>
                <a:sym typeface="Arial" panose="020B0604020202020204" pitchFamily="34" charset="0"/>
              </a:rPr>
              <a:t>感谢</a:t>
            </a:r>
            <a:r>
              <a:rPr lang="zh-CN" altLang="en-US" sz="6000" kern="5000" dirty="0" smtClean="0">
                <a:solidFill>
                  <a:schemeClr val="bg1"/>
                </a:solidFill>
                <a:latin typeface="方正兰亭大黑_GBK" panose="02000000000000000000" pitchFamily="2" charset="-122"/>
                <a:ea typeface="方正兰亭大黑_GBK" panose="02000000000000000000" pitchFamily="2" charset="-122"/>
                <a:cs typeface="Arial" panose="020B0604020202020204" pitchFamily="34" charset="0"/>
                <a:sym typeface="Arial" panose="020B0604020202020204" pitchFamily="34" charset="0"/>
              </a:rPr>
              <a:t>聆听</a:t>
            </a:r>
            <a:endParaRPr lang="zh-CN" altLang="en-US" sz="6000" kern="5000" dirty="0">
              <a:solidFill>
                <a:schemeClr val="bg1"/>
              </a:solidFill>
              <a:latin typeface="方正兰亭大黑_GBK" panose="02000000000000000000" pitchFamily="2" charset="-122"/>
              <a:ea typeface="方正兰亭大黑_GBK" panose="02000000000000000000" pitchFamily="2" charset="-122"/>
              <a:cs typeface="Arial" panose="020B0604020202020204" pitchFamily="34" charset="0"/>
              <a:sym typeface="Arial" panose="020B0604020202020204" pitchFamily="34" charset="0"/>
            </a:endParaRPr>
          </a:p>
        </p:txBody>
      </p:sp>
      <p:sp>
        <p:nvSpPr>
          <p:cNvPr id="7" name="矩形 259"/>
          <p:cNvSpPr>
            <a:spLocks noChangeArrowheads="1"/>
          </p:cNvSpPr>
          <p:nvPr/>
        </p:nvSpPr>
        <p:spPr bwMode="auto">
          <a:xfrm>
            <a:off x="6285358" y="2621398"/>
            <a:ext cx="6361953" cy="492443"/>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b="1" smtClean="0">
                <a:solidFill>
                  <a:schemeClr val="bg1"/>
                </a:solidFill>
                <a:latin typeface="Arial" panose="020B0604020202020204" pitchFamily="34" charset="0"/>
                <a:cs typeface="Arial" panose="020B0604020202020204" pitchFamily="34" charset="0"/>
                <a:sym typeface="Arial" panose="020B0604020202020204" pitchFamily="34" charset="0"/>
              </a:rPr>
              <a:t>FITNESS POWERPOINT</a:t>
            </a:r>
            <a:endParaRPr lang="zh-CN" altLang="en-US"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6" name="矩形 259"/>
          <p:cNvSpPr>
            <a:spLocks noChangeArrowheads="1"/>
          </p:cNvSpPr>
          <p:nvPr/>
        </p:nvSpPr>
        <p:spPr bwMode="auto">
          <a:xfrm>
            <a:off x="6285359" y="3833549"/>
            <a:ext cx="5993432" cy="323165"/>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700" b="1" smtClean="0">
                <a:solidFill>
                  <a:schemeClr val="bg1"/>
                </a:solidFill>
                <a:latin typeface="Arial" panose="020B0604020202020204" pitchFamily="34" charset="0"/>
                <a:cs typeface="Arial" panose="020B0604020202020204" pitchFamily="34" charset="0"/>
                <a:sym typeface="Arial" panose="020B0604020202020204" pitchFamily="34" charset="0"/>
              </a:rPr>
              <a:t>Please replace the text, modify the text, you can also copy your content directly to this. Please replace the text, modify the text, you can also copy your content directly to this. Please replace the text, modify the text, you can also copy your content directly to this. Please replace the text, modify the text, you can also copy your content directly to this.</a:t>
            </a:r>
            <a:endParaRPr lang="zh-CN" altLang="en-US" sz="700"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13231480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8"/>
                                        </p:tgtEl>
                                        <p:attrNameLst>
                                          <p:attrName>ppt_y</p:attrName>
                                        </p:attrNameLst>
                                      </p:cBhvr>
                                      <p:tavLst>
                                        <p:tav tm="0">
                                          <p:val>
                                            <p:strVal val="#ppt_y"/>
                                          </p:val>
                                        </p:tav>
                                        <p:tav tm="100000">
                                          <p:val>
                                            <p:strVal val="#ppt_y"/>
                                          </p:val>
                                        </p:tav>
                                      </p:tavLst>
                                    </p:anim>
                                    <p:anim calcmode="lin" valueType="num">
                                      <p:cBhvr>
                                        <p:cTn id="13"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8"/>
                                        </p:tgtEl>
                                      </p:cBhvr>
                                    </p:animEffect>
                                  </p:childTnLst>
                                </p:cTn>
                              </p:par>
                            </p:childTnLst>
                          </p:cTn>
                        </p:par>
                        <p:par>
                          <p:cTn id="16" fill="hold">
                            <p:stCondLst>
                              <p:cond delay="1150"/>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8"/>
                                        </p:tgtEl>
                                      </p:cBhvr>
                                    </p:animEffect>
                                    <p:animScale>
                                      <p:cBhvr>
                                        <p:cTn id="19" dur="250" autoRev="1" fill="hold"/>
                                        <p:tgtEl>
                                          <p:spTgt spid="8"/>
                                        </p:tgtEl>
                                      </p:cBhvr>
                                      <p:by x="105000" y="105000"/>
                                    </p:animScale>
                                  </p:childTnLst>
                                </p:cTn>
                              </p:par>
                            </p:childTnLst>
                          </p:cTn>
                        </p:par>
                        <p:par>
                          <p:cTn id="20" fill="hold">
                            <p:stCondLst>
                              <p:cond delay="16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7"/>
                                        </p:tgtEl>
                                        <p:attrNameLst>
                                          <p:attrName>ppt_y</p:attrName>
                                        </p:attrNameLst>
                                      </p:cBhvr>
                                      <p:tavLst>
                                        <p:tav tm="0">
                                          <p:val>
                                            <p:strVal val="#ppt_y"/>
                                          </p:val>
                                        </p:tav>
                                        <p:tav tm="100000">
                                          <p:val>
                                            <p:strVal val="#ppt_y"/>
                                          </p:val>
                                        </p:tav>
                                      </p:tavLst>
                                    </p:anim>
                                    <p:anim calcmode="lin" valueType="num">
                                      <p:cBhvr>
                                        <p:cTn id="2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7"/>
                                        </p:tgtEl>
                                      </p:cBhvr>
                                    </p:animEffect>
                                  </p:childTnLst>
                                </p:cTn>
                              </p:par>
                            </p:childTnLst>
                          </p:cTn>
                        </p:par>
                        <p:par>
                          <p:cTn id="28" fill="hold">
                            <p:stCondLst>
                              <p:cond delay="2950"/>
                            </p:stCondLst>
                            <p:childTnLst>
                              <p:par>
                                <p:cTn id="29" presetID="26" presetClass="emph" presetSubtype="0" fill="hold" grpId="1" nodeType="afterEffect">
                                  <p:stCondLst>
                                    <p:cond delay="0"/>
                                  </p:stCondLst>
                                  <p:iterate type="lt">
                                    <p:tmPct val="0"/>
                                  </p:iterate>
                                  <p:childTnLst>
                                    <p:animEffect transition="out" filter="fade">
                                      <p:cBhvr>
                                        <p:cTn id="30" dur="500" tmFilter="0, 0; .2, .5; .8, .5; 1, 0"/>
                                        <p:tgtEl>
                                          <p:spTgt spid="7"/>
                                        </p:tgtEl>
                                      </p:cBhvr>
                                    </p:animEffect>
                                    <p:animScale>
                                      <p:cBhvr>
                                        <p:cTn id="31" dur="250" autoRev="1" fill="hold"/>
                                        <p:tgtEl>
                                          <p:spTgt spid="7"/>
                                        </p:tgtEl>
                                      </p:cBhvr>
                                      <p:by x="105000" y="105000"/>
                                    </p:animScale>
                                  </p:childTnLst>
                                </p:cTn>
                              </p:par>
                            </p:childTnLst>
                          </p:cTn>
                        </p:par>
                        <p:par>
                          <p:cTn id="32" fill="hold">
                            <p:stCondLst>
                              <p:cond delay="34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6"/>
                                        </p:tgtEl>
                                        <p:attrNameLst>
                                          <p:attrName>ppt_y</p:attrName>
                                        </p:attrNameLst>
                                      </p:cBhvr>
                                      <p:tavLst>
                                        <p:tav tm="0">
                                          <p:val>
                                            <p:strVal val="#ppt_y"/>
                                          </p:val>
                                        </p:tav>
                                        <p:tav tm="100000">
                                          <p:val>
                                            <p:strVal val="#ppt_y"/>
                                          </p:val>
                                        </p:tav>
                                      </p:tavLst>
                                    </p:anim>
                                    <p:anim calcmode="lin" valueType="num">
                                      <p:cBhvr>
                                        <p:cTn id="37"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6"/>
                                        </p:tgtEl>
                                      </p:cBhvr>
                                    </p:animEffect>
                                  </p:childTnLst>
                                </p:cTn>
                              </p:par>
                            </p:childTnLst>
                          </p:cTn>
                        </p:par>
                        <p:par>
                          <p:cTn id="40" fill="hold">
                            <p:stCondLst>
                              <p:cond delay="18900"/>
                            </p:stCondLst>
                            <p:childTnLst>
                              <p:par>
                                <p:cTn id="41" presetID="26" presetClass="emph" presetSubtype="0" fill="hold" grpId="1" nodeType="afterEffect">
                                  <p:stCondLst>
                                    <p:cond delay="0"/>
                                  </p:stCondLst>
                                  <p:iterate type="lt">
                                    <p:tmPct val="0"/>
                                  </p:iterate>
                                  <p:childTnLst>
                                    <p:animEffect transition="out" filter="fade">
                                      <p:cBhvr>
                                        <p:cTn id="42" dur="500" tmFilter="0, 0; .2, .5; .8, .5; 1, 0"/>
                                        <p:tgtEl>
                                          <p:spTgt spid="6"/>
                                        </p:tgtEl>
                                      </p:cBhvr>
                                    </p:animEffect>
                                    <p:animScale>
                                      <p:cBhvr>
                                        <p:cTn id="43"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8" grpId="1"/>
      <p:bldP spid="7" grpId="0"/>
      <p:bldP spid="7" grpId="1"/>
      <p:bldP spid="6" grpId="0"/>
      <p:bldP spid="6"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bt1434"/>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BingLLB#"/>
  <p:tag name="MH_LAYOUT" val="SubTitle"/>
  <p:tag name="MH" val="20161022203525"/>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61022203525"/>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1022203525"/>
  <p:tag name="MH_LIBRARY" val="GRAPHIC"/>
  <p:tag name="MH_TYPE" val="Other"/>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1022203525"/>
  <p:tag name="MH_LIBRARY" val="GRAPHIC"/>
  <p:tag name="MH_TYPE" val="SubTitle"/>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1022203525"/>
  <p:tag name="MH_LIBRARY" val="GRAPHIC"/>
  <p:tag name="MH_TYPE" val="Other"/>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61022203525"/>
  <p:tag name="MH_LIBRARY" val="GRAPHIC"/>
  <p:tag name="MH_TYPE" val="SubTitle"/>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1022203525"/>
  <p:tag name="MH_LIBRARY" val="GRAPHIC"/>
  <p:tag name="MH_TYPE" val="Other"/>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61022203525"/>
  <p:tag name="MH_LIBRARY" val="GRAPHIC"/>
  <p:tag name="MH_TYPE" val="SubTitle"/>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1022203525"/>
  <p:tag name="MH_LIBRARY" val="GRAPHIC"/>
  <p:tag name="MH_TYPE" val="Other"/>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OTHERS"/>
  <p:tag name="ID" val="545820"/>
</p:tagLst>
</file>

<file path=ppt/tags/tag1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4.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OTHERS"/>
  <p:tag name="ID" val="545820"/>
</p:tagLst>
</file>

<file path=ppt/tags/tag1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heme/theme1.xml><?xml version="1.0" encoding="utf-8"?>
<a:theme xmlns:a="http://schemas.openxmlformats.org/drawingml/2006/main" name="自定义设计方案">
  <a:themeElements>
    <a:clrScheme name="自定义 139">
      <a:dk1>
        <a:sysClr val="windowText" lastClr="000000"/>
      </a:dk1>
      <a:lt1>
        <a:sysClr val="window" lastClr="FFFFFF"/>
      </a:lt1>
      <a:dk2>
        <a:srgbClr val="0B1B44"/>
      </a:dk2>
      <a:lt2>
        <a:srgbClr val="E7E6E6"/>
      </a:lt2>
      <a:accent1>
        <a:srgbClr val="0B1B44"/>
      </a:accent1>
      <a:accent2>
        <a:srgbClr val="FD8C2A"/>
      </a:accent2>
      <a:accent3>
        <a:srgbClr val="0B1B44"/>
      </a:accent3>
      <a:accent4>
        <a:srgbClr val="FD8C2A"/>
      </a:accent4>
      <a:accent5>
        <a:srgbClr val="0B1B44"/>
      </a:accent5>
      <a:accent6>
        <a:srgbClr val="FD8C2A"/>
      </a:accent6>
      <a:hlink>
        <a:srgbClr val="0B1B44"/>
      </a:hlink>
      <a:folHlink>
        <a:srgbClr val="FD8C2A"/>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2018</Words>
  <Application>Microsoft Office PowerPoint</Application>
  <PresentationFormat>自定义</PresentationFormat>
  <Paragraphs>257</Paragraphs>
  <Slides>25</Slides>
  <Notes>25</Notes>
  <HiddenSlides>0</HiddenSlides>
  <MMClips>1</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25</vt:i4>
      </vt:variant>
    </vt:vector>
  </HeadingPairs>
  <TitlesOfParts>
    <vt:vector size="35" baseType="lpstr">
      <vt:lpstr>Source Sans Pro</vt:lpstr>
      <vt:lpstr>方正兰亭大黑_GBK</vt:lpstr>
      <vt:lpstr>方正正粗黑简体</vt:lpstr>
      <vt:lpstr>方正中等线繁体</vt:lpstr>
      <vt:lpstr>宋体</vt:lpstr>
      <vt:lpstr>微软雅黑</vt:lpstr>
      <vt:lpstr>Arial</vt:lpstr>
      <vt:lpstr>Calibri</vt:lpstr>
      <vt:lpstr>Calibri Light</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bt1434</dc:title>
  <dc:creator/>
  <cp:lastModifiedBy/>
  <cp:revision>1</cp:revision>
  <dcterms:created xsi:type="dcterms:W3CDTF">2017-05-18T15:30:54Z</dcterms:created>
  <dcterms:modified xsi:type="dcterms:W3CDTF">2017-09-24T04:53:25Z</dcterms:modified>
</cp:coreProperties>
</file>