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71" r:id="rId5"/>
    <p:sldId id="272" r:id="rId6"/>
    <p:sldId id="259" r:id="rId7"/>
    <p:sldId id="257" r:id="rId8"/>
    <p:sldId id="258" r:id="rId9"/>
    <p:sldId id="270" r:id="rId10"/>
    <p:sldId id="260" r:id="rId11"/>
    <p:sldId id="273" r:id="rId12"/>
    <p:sldId id="264" r:id="rId13"/>
    <p:sldId id="262" r:id="rId14"/>
    <p:sldId id="269" r:id="rId15"/>
    <p:sldId id="261" r:id="rId16"/>
    <p:sldId id="274" r:id="rId17"/>
    <p:sldId id="267" r:id="rId18"/>
    <p:sldId id="263" r:id="rId19"/>
    <p:sldId id="266" r:id="rId20"/>
    <p:sldId id="275" r:id="rId21"/>
    <p:sldId id="268" r:id="rId22"/>
    <p:sldId id="265" r:id="rId23"/>
    <p:sldId id="276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6E39"/>
    <a:srgbClr val="F4F4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474" y="456"/>
      </p:cViewPr>
      <p:guideLst>
        <p:guide orient="horz" pos="2110"/>
        <p:guide pos="38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37AF3-F49A-4BB1-9D8A-A968730F9D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5AD5-7E05-4BEF-88B4-3C5CDD701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37AF3-F49A-4BB1-9D8A-A968730F9D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5AD5-7E05-4BEF-88B4-3C5CDD701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37AF3-F49A-4BB1-9D8A-A968730F9D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5AD5-7E05-4BEF-88B4-3C5CDD701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37AF3-F49A-4BB1-9D8A-A968730F9D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5AD5-7E05-4BEF-88B4-3C5CDD701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37AF3-F49A-4BB1-9D8A-A968730F9D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5AD5-7E05-4BEF-88B4-3C5CDD701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37AF3-F49A-4BB1-9D8A-A968730F9D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5AD5-7E05-4BEF-88B4-3C5CDD701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37AF3-F49A-4BB1-9D8A-A968730F9D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5AD5-7E05-4BEF-88B4-3C5CDD701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37AF3-F49A-4BB1-9D8A-A968730F9D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5AD5-7E05-4BEF-88B4-3C5CDD701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37AF3-F49A-4BB1-9D8A-A968730F9D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5AD5-7E05-4BEF-88B4-3C5CDD701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37AF3-F49A-4BB1-9D8A-A968730F9D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5AD5-7E05-4BEF-88B4-3C5CDD701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37AF3-F49A-4BB1-9D8A-A968730F9D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5AD5-7E05-4BEF-88B4-3C5CDD701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37AF3-F49A-4BB1-9D8A-A968730F9D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25AD5-7E05-4BEF-88B4-3C5CDD7010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emf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096000" y="2896543"/>
            <a:ext cx="5181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竹叶</a:t>
            </a:r>
            <a:r>
              <a:rPr lang="zh-CN" altLang="en-US" sz="48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工作计划模板</a:t>
            </a:r>
            <a:endParaRPr lang="zh-CN" altLang="en-US" sz="48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96000" y="4103678"/>
            <a:ext cx="45409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data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96000" y="3648517"/>
            <a:ext cx="51810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 err="1" smtClean="0">
                <a:solidFill>
                  <a:srgbClr val="306E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Suihua</a:t>
            </a:r>
            <a:r>
              <a:rPr lang="en-US" altLang="zh-CN" sz="2200" dirty="0" smtClean="0">
                <a:solidFill>
                  <a:srgbClr val="306E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year-end summary template</a:t>
            </a:r>
            <a:endParaRPr lang="zh-CN" altLang="en-US" sz="2200" dirty="0">
              <a:solidFill>
                <a:srgbClr val="306E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-278050" y="258667"/>
            <a:ext cx="5998365" cy="7875390"/>
            <a:chOff x="-607658" y="472148"/>
            <a:chExt cx="5513580" cy="723890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7658" y="472148"/>
              <a:ext cx="5513580" cy="6858000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 rot="180108">
              <a:off x="1799519" y="2402414"/>
              <a:ext cx="2437447" cy="5308639"/>
              <a:chOff x="2487133" y="2660803"/>
              <a:chExt cx="2053353" cy="4472101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278" r="64144"/>
              <a:stretch>
                <a:fillRect/>
              </a:stretch>
            </p:blipFill>
            <p:spPr>
              <a:xfrm rot="1172217">
                <a:off x="2487133" y="2660803"/>
                <a:ext cx="1526947" cy="4472101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3483" b="57837"/>
              <a:stretch>
                <a:fillRect/>
              </a:stretch>
            </p:blipFill>
            <p:spPr>
              <a:xfrm rot="2864874">
                <a:off x="3825350" y="4309868"/>
                <a:ext cx="471674" cy="958598"/>
              </a:xfrm>
              <a:prstGeom prst="rect">
                <a:avLst/>
              </a:prstGeom>
            </p:spPr>
          </p:pic>
        </p:grp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4241" flipH="1" flipV="1">
            <a:off x="11531568" y="-697123"/>
            <a:ext cx="947990" cy="2125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1" b="43535"/>
          <a:stretch>
            <a:fillRect/>
          </a:stretch>
        </p:blipFill>
        <p:spPr>
          <a:xfrm rot="20425095">
            <a:off x="-370133" y="4801619"/>
            <a:ext cx="1982275" cy="2191153"/>
          </a:xfrm>
          <a:prstGeom prst="rect">
            <a:avLst/>
          </a:prstGeom>
        </p:spPr>
      </p:pic>
      <p:sp>
        <p:nvSpPr>
          <p:cNvPr id="14" name="Text Box 3"/>
          <p:cNvSpPr>
            <a:spLocks noChangeArrowheads="1"/>
          </p:cNvSpPr>
          <p:nvPr/>
        </p:nvSpPr>
        <p:spPr bwMode="auto">
          <a:xfrm>
            <a:off x="5345634" y="440090"/>
            <a:ext cx="1500732" cy="769441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4400" u="sng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Calibri" panose="020F0502020204030204" pitchFamily="34" charset="0"/>
              </a:rPr>
              <a:t>目 录</a:t>
            </a:r>
            <a:endParaRPr lang="en-US" altLang="zh-CN" sz="4400" u="sng" dirty="0" smtClean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sym typeface="Calibri" panose="020F0502020204030204" pitchFamily="34" charset="0"/>
            </a:endParaRPr>
          </a:p>
        </p:txBody>
      </p:sp>
      <p:sp>
        <p:nvSpPr>
          <p:cNvPr id="15" name="椭圆 1"/>
          <p:cNvSpPr>
            <a:spLocks noChangeArrowheads="1"/>
          </p:cNvSpPr>
          <p:nvPr/>
        </p:nvSpPr>
        <p:spPr bwMode="auto">
          <a:xfrm>
            <a:off x="1514573" y="2706981"/>
            <a:ext cx="727831" cy="727831"/>
          </a:xfrm>
          <a:prstGeom prst="roundRect">
            <a:avLst/>
          </a:prstGeom>
          <a:solidFill>
            <a:srgbClr val="306E39"/>
          </a:solidFill>
          <a:ln w="19050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TextBox 32"/>
          <p:cNvSpPr txBox="1">
            <a:spLocks noChangeArrowheads="1"/>
          </p:cNvSpPr>
          <p:nvPr/>
        </p:nvSpPr>
        <p:spPr bwMode="auto">
          <a:xfrm>
            <a:off x="1577766" y="2785156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 smtClean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壹</a:t>
            </a:r>
            <a:endParaRPr lang="zh-CN" altLang="en-US" sz="3200" dirty="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30530" y="3126603"/>
            <a:ext cx="2269211" cy="30777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2430529" y="2663975"/>
            <a:ext cx="289258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请在此添加标题</a:t>
            </a:r>
            <a:endParaRPr lang="zh-CN" altLang="en-US" sz="28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0" name="椭圆 1"/>
          <p:cNvSpPr>
            <a:spLocks noChangeArrowheads="1"/>
          </p:cNvSpPr>
          <p:nvPr/>
        </p:nvSpPr>
        <p:spPr bwMode="auto">
          <a:xfrm>
            <a:off x="1514573" y="4181989"/>
            <a:ext cx="727831" cy="727831"/>
          </a:xfrm>
          <a:prstGeom prst="roundRect">
            <a:avLst/>
          </a:prstGeom>
          <a:solidFill>
            <a:srgbClr val="306E39"/>
          </a:solidFill>
          <a:ln w="19050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1" name="TextBox 32"/>
          <p:cNvSpPr txBox="1">
            <a:spLocks noChangeArrowheads="1"/>
          </p:cNvSpPr>
          <p:nvPr/>
        </p:nvSpPr>
        <p:spPr bwMode="auto">
          <a:xfrm>
            <a:off x="1577766" y="4260164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 smtClean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叁</a:t>
            </a:r>
            <a:endParaRPr lang="zh-CN" altLang="en-US" sz="3200" dirty="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430530" y="4601611"/>
            <a:ext cx="2269211" cy="30777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2430529" y="4138983"/>
            <a:ext cx="289258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请在此添加标题</a:t>
            </a:r>
            <a:endParaRPr lang="zh-CN" altLang="en-US" sz="28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4" name="椭圆 1"/>
          <p:cNvSpPr>
            <a:spLocks noChangeArrowheads="1"/>
          </p:cNvSpPr>
          <p:nvPr/>
        </p:nvSpPr>
        <p:spPr bwMode="auto">
          <a:xfrm>
            <a:off x="6991546" y="2706981"/>
            <a:ext cx="727831" cy="727831"/>
          </a:xfrm>
          <a:prstGeom prst="roundRect">
            <a:avLst/>
          </a:prstGeom>
          <a:solidFill>
            <a:srgbClr val="306E39"/>
          </a:solidFill>
          <a:ln w="19050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5" name="TextBox 32"/>
          <p:cNvSpPr txBox="1">
            <a:spLocks noChangeArrowheads="1"/>
          </p:cNvSpPr>
          <p:nvPr/>
        </p:nvSpPr>
        <p:spPr bwMode="auto">
          <a:xfrm>
            <a:off x="7054739" y="2785156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 smtClean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贰</a:t>
            </a:r>
            <a:endParaRPr lang="zh-CN" altLang="en-US" sz="3200" dirty="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907503" y="3126603"/>
            <a:ext cx="2269211" cy="30777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7907502" y="2663975"/>
            <a:ext cx="289258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请在此添加标题</a:t>
            </a:r>
            <a:endParaRPr lang="zh-CN" altLang="en-US" sz="28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8" name="椭圆 1"/>
          <p:cNvSpPr>
            <a:spLocks noChangeArrowheads="1"/>
          </p:cNvSpPr>
          <p:nvPr/>
        </p:nvSpPr>
        <p:spPr bwMode="auto">
          <a:xfrm>
            <a:off x="6991546" y="4181989"/>
            <a:ext cx="727831" cy="727831"/>
          </a:xfrm>
          <a:prstGeom prst="roundRect">
            <a:avLst/>
          </a:prstGeom>
          <a:solidFill>
            <a:srgbClr val="306E39"/>
          </a:solidFill>
          <a:ln w="19050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9" name="TextBox 32"/>
          <p:cNvSpPr txBox="1">
            <a:spLocks noChangeArrowheads="1"/>
          </p:cNvSpPr>
          <p:nvPr/>
        </p:nvSpPr>
        <p:spPr bwMode="auto">
          <a:xfrm>
            <a:off x="7054739" y="4260164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 smtClean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肆</a:t>
            </a:r>
            <a:endParaRPr lang="zh-CN" altLang="en-US" sz="3200" dirty="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907503" y="4601611"/>
            <a:ext cx="2269211" cy="30777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7907502" y="4138983"/>
            <a:ext cx="289258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请在此添加标题</a:t>
            </a:r>
            <a:endParaRPr lang="zh-CN" altLang="en-US" sz="28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1" b="43535"/>
          <a:stretch>
            <a:fillRect/>
          </a:stretch>
        </p:blipFill>
        <p:spPr>
          <a:xfrm rot="20425095">
            <a:off x="-336714" y="5920105"/>
            <a:ext cx="1222814" cy="135166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4946" flipH="1" flipV="1">
            <a:off x="11361447" y="-931039"/>
            <a:ext cx="947990" cy="2125571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4946" flipH="1" flipV="1">
            <a:off x="11770523" y="-705448"/>
            <a:ext cx="533003" cy="11950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13682" flipH="1">
            <a:off x="-986000" y="4276426"/>
            <a:ext cx="2734956" cy="340184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0494160" y="-850409"/>
            <a:ext cx="1903368" cy="2884906"/>
            <a:chOff x="10620748" y="-1380151"/>
            <a:chExt cx="1903368" cy="2884906"/>
          </a:xfrm>
        </p:grpSpPr>
        <p:grpSp>
          <p:nvGrpSpPr>
            <p:cNvPr id="12" name="组合 11"/>
            <p:cNvGrpSpPr/>
            <p:nvPr/>
          </p:nvGrpSpPr>
          <p:grpSpPr>
            <a:xfrm rot="12614694">
              <a:off x="10620748" y="-1380151"/>
              <a:ext cx="1312645" cy="2858874"/>
              <a:chOff x="2487133" y="2660803"/>
              <a:chExt cx="2053353" cy="4472101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278" r="64144"/>
              <a:stretch>
                <a:fillRect/>
              </a:stretch>
            </p:blipFill>
            <p:spPr>
              <a:xfrm rot="1172217">
                <a:off x="2487133" y="2660803"/>
                <a:ext cx="1526947" cy="4472101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3483" b="57837"/>
              <a:stretch>
                <a:fillRect/>
              </a:stretch>
            </p:blipFill>
            <p:spPr>
              <a:xfrm rot="2864874">
                <a:off x="3825350" y="4309868"/>
                <a:ext cx="471674" cy="958598"/>
              </a:xfrm>
              <a:prstGeom prst="rect">
                <a:avLst/>
              </a:prstGeom>
            </p:spPr>
          </p:pic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7079" flipH="1" flipV="1">
              <a:off x="11576126" y="-620816"/>
              <a:ext cx="947990" cy="2125571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79228" flipH="1" flipV="1">
            <a:off x="-92517" y="3568647"/>
            <a:ext cx="947990" cy="2125571"/>
          </a:xfrm>
          <a:prstGeom prst="rect">
            <a:avLst/>
          </a:prstGeom>
        </p:spPr>
      </p:pic>
      <p:sp>
        <p:nvSpPr>
          <p:cNvPr id="15" name="TextBox 76"/>
          <p:cNvSpPr txBox="1"/>
          <p:nvPr/>
        </p:nvSpPr>
        <p:spPr>
          <a:xfrm>
            <a:off x="4310408" y="2475974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第壹部分</a:t>
            </a:r>
            <a:endParaRPr lang="zh-CN" altLang="en-US" sz="6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19510" y="4184426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4098747" y="3522906"/>
            <a:ext cx="399450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请在此添加标题</a:t>
            </a:r>
            <a:endParaRPr lang="zh-CN" altLang="en-US" sz="4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8" name="文本框 21"/>
          <p:cNvSpPr txBox="1"/>
          <p:nvPr/>
        </p:nvSpPr>
        <p:spPr>
          <a:xfrm>
            <a:off x="4178796" y="4631432"/>
            <a:ext cx="3834406" cy="6324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9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24"/>
          <p:cNvSpPr>
            <a:spLocks noChangeArrowheads="1"/>
          </p:cNvSpPr>
          <p:nvPr/>
        </p:nvSpPr>
        <p:spPr bwMode="auto">
          <a:xfrm>
            <a:off x="1281748" y="4756650"/>
            <a:ext cx="3016250" cy="707886"/>
          </a:xfrm>
          <a:prstGeom prst="rect">
            <a:avLst/>
          </a:prstGeom>
          <a:solidFill>
            <a:srgbClr val="306E39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i="1" dirty="0">
                <a:solidFill>
                  <a:srgbClr val="F2F2F2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50%</a:t>
            </a:r>
            <a:endParaRPr lang="zh-CN" altLang="en-US" sz="4000" i="1" dirty="0">
              <a:solidFill>
                <a:srgbClr val="F2F2F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6" name="文本框 124"/>
          <p:cNvSpPr>
            <a:spLocks noChangeArrowheads="1"/>
          </p:cNvSpPr>
          <p:nvPr/>
        </p:nvSpPr>
        <p:spPr bwMode="auto">
          <a:xfrm>
            <a:off x="4596448" y="4756650"/>
            <a:ext cx="3016250" cy="707886"/>
          </a:xfrm>
          <a:prstGeom prst="rect">
            <a:avLst/>
          </a:prstGeom>
          <a:solidFill>
            <a:srgbClr val="306E39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i="1" dirty="0" smtClean="0">
                <a:solidFill>
                  <a:srgbClr val="F2F2F2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40%</a:t>
            </a:r>
            <a:endParaRPr lang="zh-CN" altLang="en-US" sz="4000" i="1" dirty="0">
              <a:solidFill>
                <a:srgbClr val="F2F2F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文本框 126"/>
          <p:cNvSpPr>
            <a:spLocks noChangeArrowheads="1"/>
          </p:cNvSpPr>
          <p:nvPr/>
        </p:nvSpPr>
        <p:spPr bwMode="auto">
          <a:xfrm>
            <a:off x="7911148" y="4756650"/>
            <a:ext cx="3016250" cy="707886"/>
          </a:xfrm>
          <a:prstGeom prst="rect">
            <a:avLst/>
          </a:prstGeom>
          <a:noFill/>
          <a:ln>
            <a:solidFill>
              <a:srgbClr val="306E39"/>
            </a:solidFill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10%</a:t>
            </a:r>
            <a:endParaRPr lang="zh-CN" altLang="en-US" sz="4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矩形 223"/>
          <p:cNvSpPr>
            <a:spLocks noChangeArrowheads="1"/>
          </p:cNvSpPr>
          <p:nvPr/>
        </p:nvSpPr>
        <p:spPr bwMode="auto">
          <a:xfrm>
            <a:off x="1394977" y="2099070"/>
            <a:ext cx="971550" cy="971550"/>
          </a:xfrm>
          <a:prstGeom prst="roundRect">
            <a:avLst/>
          </a:prstGeom>
          <a:solidFill>
            <a:srgbClr val="306E39"/>
          </a:solidFill>
          <a:ln>
            <a:noFill/>
          </a:ln>
          <a:effec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6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9" name="Freeform 105"/>
          <p:cNvSpPr>
            <a:spLocks noEditPoints="1" noChangeArrowheads="1"/>
          </p:cNvSpPr>
          <p:nvPr/>
        </p:nvSpPr>
        <p:spPr bwMode="auto">
          <a:xfrm>
            <a:off x="1627735" y="2235684"/>
            <a:ext cx="506034" cy="611688"/>
          </a:xfrm>
          <a:custGeom>
            <a:avLst/>
            <a:gdLst>
              <a:gd name="T0" fmla="*/ 0 w 77"/>
              <a:gd name="T1" fmla="*/ 2147483646 h 93"/>
              <a:gd name="T2" fmla="*/ 2147483646 w 77"/>
              <a:gd name="T3" fmla="*/ 2147483646 h 93"/>
              <a:gd name="T4" fmla="*/ 2147483646 w 77"/>
              <a:gd name="T5" fmla="*/ 2147483646 h 93"/>
              <a:gd name="T6" fmla="*/ 2147483646 w 77"/>
              <a:gd name="T7" fmla="*/ 2147483646 h 93"/>
              <a:gd name="T8" fmla="*/ 2147483646 w 77"/>
              <a:gd name="T9" fmla="*/ 2147483646 h 93"/>
              <a:gd name="T10" fmla="*/ 2147483646 w 77"/>
              <a:gd name="T11" fmla="*/ 2147483646 h 93"/>
              <a:gd name="T12" fmla="*/ 2147483646 w 77"/>
              <a:gd name="T13" fmla="*/ 2147483646 h 93"/>
              <a:gd name="T14" fmla="*/ 2147483646 w 77"/>
              <a:gd name="T15" fmla="*/ 2147483646 h 93"/>
              <a:gd name="T16" fmla="*/ 2147483646 w 77"/>
              <a:gd name="T17" fmla="*/ 2147483646 h 93"/>
              <a:gd name="T18" fmla="*/ 2147483646 w 77"/>
              <a:gd name="T19" fmla="*/ 2147483646 h 93"/>
              <a:gd name="T20" fmla="*/ 2147483646 w 77"/>
              <a:gd name="T21" fmla="*/ 2147483646 h 93"/>
              <a:gd name="T22" fmla="*/ 2147483646 w 77"/>
              <a:gd name="T23" fmla="*/ 2147483646 h 93"/>
              <a:gd name="T24" fmla="*/ 2147483646 w 77"/>
              <a:gd name="T25" fmla="*/ 2147483646 h 93"/>
              <a:gd name="T26" fmla="*/ 2147483646 w 77"/>
              <a:gd name="T27" fmla="*/ 2147483646 h 93"/>
              <a:gd name="T28" fmla="*/ 2147483646 w 77"/>
              <a:gd name="T29" fmla="*/ 2147483646 h 93"/>
              <a:gd name="T30" fmla="*/ 2147483646 w 77"/>
              <a:gd name="T31" fmla="*/ 2147483646 h 93"/>
              <a:gd name="T32" fmla="*/ 2147483646 w 77"/>
              <a:gd name="T33" fmla="*/ 2147483646 h 93"/>
              <a:gd name="T34" fmla="*/ 2147483646 w 77"/>
              <a:gd name="T35" fmla="*/ 2147483646 h 93"/>
              <a:gd name="T36" fmla="*/ 2147483646 w 77"/>
              <a:gd name="T37" fmla="*/ 2147483646 h 93"/>
              <a:gd name="T38" fmla="*/ 2147483646 w 77"/>
              <a:gd name="T39" fmla="*/ 2147483646 h 93"/>
              <a:gd name="T40" fmla="*/ 2147483646 w 77"/>
              <a:gd name="T41" fmla="*/ 2147483646 h 93"/>
              <a:gd name="T42" fmla="*/ 2147483646 w 77"/>
              <a:gd name="T43" fmla="*/ 2147483646 h 93"/>
              <a:gd name="T44" fmla="*/ 2147483646 w 77"/>
              <a:gd name="T45" fmla="*/ 2147483646 h 93"/>
              <a:gd name="T46" fmla="*/ 2147483646 w 77"/>
              <a:gd name="T47" fmla="*/ 2147483646 h 93"/>
              <a:gd name="T48" fmla="*/ 2147483646 w 77"/>
              <a:gd name="T49" fmla="*/ 2147483646 h 93"/>
              <a:gd name="T50" fmla="*/ 2147483646 w 77"/>
              <a:gd name="T51" fmla="*/ 2147483646 h 93"/>
              <a:gd name="T52" fmla="*/ 2147483646 w 77"/>
              <a:gd name="T53" fmla="*/ 2147483646 h 93"/>
              <a:gd name="T54" fmla="*/ 2147483646 w 77"/>
              <a:gd name="T55" fmla="*/ 2147483646 h 93"/>
              <a:gd name="T56" fmla="*/ 2147483646 w 77"/>
              <a:gd name="T57" fmla="*/ 2147483646 h 93"/>
              <a:gd name="T58" fmla="*/ 2147483646 w 77"/>
              <a:gd name="T59" fmla="*/ 2147483646 h 93"/>
              <a:gd name="T60" fmla="*/ 2147483646 w 77"/>
              <a:gd name="T61" fmla="*/ 2147483646 h 93"/>
              <a:gd name="T62" fmla="*/ 2147483646 w 77"/>
              <a:gd name="T63" fmla="*/ 2147483646 h 93"/>
              <a:gd name="T64" fmla="*/ 2147483646 w 77"/>
              <a:gd name="T65" fmla="*/ 2147483646 h 93"/>
              <a:gd name="T66" fmla="*/ 2147483646 w 77"/>
              <a:gd name="T67" fmla="*/ 2147483646 h 93"/>
              <a:gd name="T68" fmla="*/ 2147483646 w 77"/>
              <a:gd name="T69" fmla="*/ 2147483646 h 93"/>
              <a:gd name="T70" fmla="*/ 2147483646 w 77"/>
              <a:gd name="T71" fmla="*/ 2147483646 h 93"/>
              <a:gd name="T72" fmla="*/ 2147483646 w 77"/>
              <a:gd name="T73" fmla="*/ 0 h 93"/>
              <a:gd name="T74" fmla="*/ 2147483646 w 77"/>
              <a:gd name="T75" fmla="*/ 2147483646 h 9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7"/>
              <a:gd name="T115" fmla="*/ 0 h 93"/>
              <a:gd name="T116" fmla="*/ 77 w 77"/>
              <a:gd name="T117" fmla="*/ 93 h 9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CN" altLang="en-US" sz="16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599284" y="2421485"/>
            <a:ext cx="8197739" cy="1410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1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1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2599285" y="1974074"/>
            <a:ext cx="169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8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4"/>
          <p:cNvSpPr>
            <a:spLocks noChangeArrowheads="1"/>
          </p:cNvSpPr>
          <p:nvPr/>
        </p:nvSpPr>
        <p:spPr bwMode="auto">
          <a:xfrm>
            <a:off x="1434798" y="2258710"/>
            <a:ext cx="631353" cy="635647"/>
          </a:xfrm>
          <a:prstGeom prst="rect">
            <a:avLst/>
          </a:prstGeom>
          <a:solidFill>
            <a:srgbClr val="306E39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Oval 5"/>
          <p:cNvSpPr>
            <a:spLocks noChangeArrowheads="1"/>
          </p:cNvSpPr>
          <p:nvPr/>
        </p:nvSpPr>
        <p:spPr bwMode="auto">
          <a:xfrm>
            <a:off x="1434798" y="3401157"/>
            <a:ext cx="631353" cy="633499"/>
          </a:xfrm>
          <a:prstGeom prst="rect">
            <a:avLst/>
          </a:prstGeom>
          <a:solidFill>
            <a:srgbClr val="306E39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Oval 6"/>
          <p:cNvSpPr>
            <a:spLocks noChangeArrowheads="1"/>
          </p:cNvSpPr>
          <p:nvPr/>
        </p:nvSpPr>
        <p:spPr bwMode="auto">
          <a:xfrm>
            <a:off x="1434798" y="4539310"/>
            <a:ext cx="631353" cy="633499"/>
          </a:xfrm>
          <a:prstGeom prst="rect">
            <a:avLst/>
          </a:prstGeom>
          <a:solidFill>
            <a:srgbClr val="306E39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6696069" y="2258710"/>
            <a:ext cx="631353" cy="635647"/>
          </a:xfrm>
          <a:prstGeom prst="rect">
            <a:avLst/>
          </a:prstGeom>
          <a:solidFill>
            <a:srgbClr val="306E39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Oval 9"/>
          <p:cNvSpPr>
            <a:spLocks noChangeArrowheads="1"/>
          </p:cNvSpPr>
          <p:nvPr/>
        </p:nvSpPr>
        <p:spPr bwMode="auto">
          <a:xfrm>
            <a:off x="6696069" y="3401157"/>
            <a:ext cx="631353" cy="633499"/>
          </a:xfrm>
          <a:prstGeom prst="rect">
            <a:avLst/>
          </a:prstGeom>
          <a:solidFill>
            <a:srgbClr val="306E39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Oval 10"/>
          <p:cNvSpPr>
            <a:spLocks noChangeArrowheads="1"/>
          </p:cNvSpPr>
          <p:nvPr/>
        </p:nvSpPr>
        <p:spPr bwMode="auto">
          <a:xfrm>
            <a:off x="6696069" y="4539310"/>
            <a:ext cx="631353" cy="633499"/>
          </a:xfrm>
          <a:prstGeom prst="rect">
            <a:avLst/>
          </a:prstGeom>
          <a:solidFill>
            <a:srgbClr val="306E39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4" name="Group 12"/>
          <p:cNvGrpSpPr/>
          <p:nvPr/>
        </p:nvGrpSpPr>
        <p:grpSpPr bwMode="auto">
          <a:xfrm>
            <a:off x="1625922" y="2412252"/>
            <a:ext cx="257695" cy="328562"/>
            <a:chOff x="0" y="0"/>
            <a:chExt cx="120" cy="153"/>
          </a:xfrm>
          <a:solidFill>
            <a:srgbClr val="F4F5F7"/>
          </a:solidFill>
        </p:grpSpPr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Freeform 14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Group 15"/>
          <p:cNvGrpSpPr/>
          <p:nvPr/>
        </p:nvGrpSpPr>
        <p:grpSpPr bwMode="auto">
          <a:xfrm>
            <a:off x="6848540" y="3561142"/>
            <a:ext cx="322119" cy="313529"/>
            <a:chOff x="0" y="0"/>
            <a:chExt cx="150" cy="146"/>
          </a:xfrm>
          <a:solidFill>
            <a:srgbClr val="F4F5F7"/>
          </a:solidFill>
        </p:grpSpPr>
        <p:sp>
          <p:nvSpPr>
            <p:cNvPr id="28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17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0" name="Freeform 18"/>
          <p:cNvSpPr/>
          <p:nvPr/>
        </p:nvSpPr>
        <p:spPr bwMode="auto">
          <a:xfrm>
            <a:off x="6906520" y="2448760"/>
            <a:ext cx="210451" cy="255547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Freeform 19"/>
          <p:cNvSpPr>
            <a:spLocks noEditPoints="1"/>
          </p:cNvSpPr>
          <p:nvPr/>
        </p:nvSpPr>
        <p:spPr bwMode="auto">
          <a:xfrm>
            <a:off x="1595858" y="3558994"/>
            <a:ext cx="270580" cy="317824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Freeform 20"/>
          <p:cNvSpPr>
            <a:spLocks noEditPoints="1"/>
          </p:cNvSpPr>
          <p:nvPr/>
        </p:nvSpPr>
        <p:spPr bwMode="auto">
          <a:xfrm>
            <a:off x="1655987" y="4729359"/>
            <a:ext cx="227631" cy="253400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Freeform 22"/>
          <p:cNvSpPr>
            <a:spLocks noEditPoints="1"/>
          </p:cNvSpPr>
          <p:nvPr/>
        </p:nvSpPr>
        <p:spPr bwMode="auto">
          <a:xfrm>
            <a:off x="6854981" y="4696074"/>
            <a:ext cx="311382" cy="319971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113395" y="2320309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367704" y="2320309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113395" y="3461682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367704" y="3461682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113395" y="4599835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367704" y="4599835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6362581" y="1939885"/>
            <a:ext cx="4792506" cy="4177889"/>
            <a:chOff x="2098355" y="789986"/>
            <a:chExt cx="4201275" cy="3662479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341" y="894666"/>
              <a:ext cx="3917305" cy="2393517"/>
            </a:xfrm>
            <a:prstGeom prst="rect">
              <a:avLst/>
            </a:prstGeom>
          </p:spPr>
        </p:pic>
        <p:grpSp>
          <p:nvGrpSpPr>
            <p:cNvPr id="42" name="组合 41"/>
            <p:cNvGrpSpPr/>
            <p:nvPr/>
          </p:nvGrpSpPr>
          <p:grpSpPr>
            <a:xfrm>
              <a:off x="2098355" y="789986"/>
              <a:ext cx="4201275" cy="3662479"/>
              <a:chOff x="3552668" y="726551"/>
              <a:chExt cx="5148000" cy="4487791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3726648" y="4871204"/>
                <a:ext cx="4800040" cy="343138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60000"/>
                      <a:lumMod val="85000"/>
                      <a:lumOff val="15000"/>
                    </a:schemeClr>
                  </a:gs>
                  <a:gs pos="100000">
                    <a:srgbClr val="0D0D0D">
                      <a:alpha val="0"/>
                      <a:lumMod val="85000"/>
                      <a:lumOff val="15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8474A"/>
                  </a:solidFill>
                </a:endParaRPr>
              </a:p>
            </p:txBody>
          </p:sp>
          <p:sp>
            <p:nvSpPr>
              <p:cNvPr id="44" name="任意多边形 43"/>
              <p:cNvSpPr/>
              <p:nvPr/>
            </p:nvSpPr>
            <p:spPr>
              <a:xfrm>
                <a:off x="3552668" y="726551"/>
                <a:ext cx="5148000" cy="3132000"/>
              </a:xfrm>
              <a:custGeom>
                <a:avLst/>
                <a:gdLst>
                  <a:gd name="connsiteX0" fmla="*/ 216000 w 5148000"/>
                  <a:gd name="connsiteY0" fmla="*/ 216000 h 3132000"/>
                  <a:gd name="connsiteX1" fmla="*/ 216000 w 5148000"/>
                  <a:gd name="connsiteY1" fmla="*/ 2916000 h 3132000"/>
                  <a:gd name="connsiteX2" fmla="*/ 4932000 w 5148000"/>
                  <a:gd name="connsiteY2" fmla="*/ 2916000 h 3132000"/>
                  <a:gd name="connsiteX3" fmla="*/ 4932000 w 5148000"/>
                  <a:gd name="connsiteY3" fmla="*/ 216000 h 3132000"/>
                  <a:gd name="connsiteX4" fmla="*/ 181341 w 5148000"/>
                  <a:gd name="connsiteY4" fmla="*/ 0 h 3132000"/>
                  <a:gd name="connsiteX5" fmla="*/ 4966659 w 5148000"/>
                  <a:gd name="connsiteY5" fmla="*/ 0 h 3132000"/>
                  <a:gd name="connsiteX6" fmla="*/ 5148000 w 5148000"/>
                  <a:gd name="connsiteY6" fmla="*/ 181341 h 3132000"/>
                  <a:gd name="connsiteX7" fmla="*/ 5148000 w 5148000"/>
                  <a:gd name="connsiteY7" fmla="*/ 3132000 h 3132000"/>
                  <a:gd name="connsiteX8" fmla="*/ 0 w 5148000"/>
                  <a:gd name="connsiteY8" fmla="*/ 3132000 h 3132000"/>
                  <a:gd name="connsiteX9" fmla="*/ 0 w 5148000"/>
                  <a:gd name="connsiteY9" fmla="*/ 181341 h 3132000"/>
                  <a:gd name="connsiteX10" fmla="*/ 181341 w 5148000"/>
                  <a:gd name="connsiteY10" fmla="*/ 0 h 31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48000" h="3132000">
                    <a:moveTo>
                      <a:pt x="216000" y="216000"/>
                    </a:moveTo>
                    <a:lnTo>
                      <a:pt x="216000" y="2916000"/>
                    </a:lnTo>
                    <a:lnTo>
                      <a:pt x="4932000" y="2916000"/>
                    </a:lnTo>
                    <a:lnTo>
                      <a:pt x="4932000" y="216000"/>
                    </a:lnTo>
                    <a:close/>
                    <a:moveTo>
                      <a:pt x="181341" y="0"/>
                    </a:moveTo>
                    <a:lnTo>
                      <a:pt x="4966659" y="0"/>
                    </a:lnTo>
                    <a:cubicBezTo>
                      <a:pt x="5066811" y="0"/>
                      <a:pt x="5148000" y="81189"/>
                      <a:pt x="5148000" y="181341"/>
                    </a:cubicBezTo>
                    <a:lnTo>
                      <a:pt x="5148000" y="3132000"/>
                    </a:lnTo>
                    <a:lnTo>
                      <a:pt x="0" y="3132000"/>
                    </a:lnTo>
                    <a:lnTo>
                      <a:pt x="0" y="181341"/>
                    </a:lnTo>
                    <a:cubicBezTo>
                      <a:pt x="0" y="81189"/>
                      <a:pt x="81189" y="0"/>
                      <a:pt x="18134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8474A"/>
                  </a:solidFill>
                </a:endParaRPr>
              </a:p>
            </p:txBody>
          </p:sp>
          <p:sp>
            <p:nvSpPr>
              <p:cNvPr id="45" name="任意多边形 44"/>
              <p:cNvSpPr/>
              <p:nvPr/>
            </p:nvSpPr>
            <p:spPr>
              <a:xfrm>
                <a:off x="3552668" y="3858551"/>
                <a:ext cx="5148000" cy="509665"/>
              </a:xfrm>
              <a:custGeom>
                <a:avLst/>
                <a:gdLst>
                  <a:gd name="connsiteX0" fmla="*/ 0 w 5148000"/>
                  <a:gd name="connsiteY0" fmla="*/ 0 h 509665"/>
                  <a:gd name="connsiteX1" fmla="*/ 5148000 w 5148000"/>
                  <a:gd name="connsiteY1" fmla="*/ 0 h 509665"/>
                  <a:gd name="connsiteX2" fmla="*/ 5148000 w 5148000"/>
                  <a:gd name="connsiteY2" fmla="*/ 328324 h 509665"/>
                  <a:gd name="connsiteX3" fmla="*/ 4966659 w 5148000"/>
                  <a:gd name="connsiteY3" fmla="*/ 509665 h 509665"/>
                  <a:gd name="connsiteX4" fmla="*/ 181341 w 5148000"/>
                  <a:gd name="connsiteY4" fmla="*/ 509665 h 509665"/>
                  <a:gd name="connsiteX5" fmla="*/ 0 w 5148000"/>
                  <a:gd name="connsiteY5" fmla="*/ 328324 h 50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48000" h="509665">
                    <a:moveTo>
                      <a:pt x="0" y="0"/>
                    </a:moveTo>
                    <a:lnTo>
                      <a:pt x="5148000" y="0"/>
                    </a:lnTo>
                    <a:lnTo>
                      <a:pt x="5148000" y="328324"/>
                    </a:lnTo>
                    <a:cubicBezTo>
                      <a:pt x="5148000" y="428476"/>
                      <a:pt x="5066811" y="509665"/>
                      <a:pt x="4966659" y="509665"/>
                    </a:cubicBezTo>
                    <a:lnTo>
                      <a:pt x="181341" y="509665"/>
                    </a:lnTo>
                    <a:cubicBezTo>
                      <a:pt x="81189" y="509665"/>
                      <a:pt x="0" y="428476"/>
                      <a:pt x="0" y="3283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29398"/>
                  </a:gs>
                  <a:gs pos="100000">
                    <a:srgbClr val="D0D2D4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8474A"/>
                  </a:solidFill>
                </a:endParaRPr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>
                <a:off x="5126730" y="4368216"/>
                <a:ext cx="1999876" cy="674557"/>
              </a:xfrm>
              <a:custGeom>
                <a:avLst/>
                <a:gdLst>
                  <a:gd name="connsiteX0" fmla="*/ 485189 w 2612038"/>
                  <a:gd name="connsiteY0" fmla="*/ 0 h 1054155"/>
                  <a:gd name="connsiteX1" fmla="*/ 2126847 w 2612038"/>
                  <a:gd name="connsiteY1" fmla="*/ 0 h 1054155"/>
                  <a:gd name="connsiteX2" fmla="*/ 2346146 w 2612038"/>
                  <a:gd name="connsiteY2" fmla="*/ 776937 h 1054155"/>
                  <a:gd name="connsiteX3" fmla="*/ 2612036 w 2612038"/>
                  <a:gd name="connsiteY3" fmla="*/ 974364 h 1054155"/>
                  <a:gd name="connsiteX4" fmla="*/ 2564864 w 2612038"/>
                  <a:gd name="connsiteY4" fmla="*/ 974364 h 1054155"/>
                  <a:gd name="connsiteX5" fmla="*/ 2585504 w 2612038"/>
                  <a:gd name="connsiteY5" fmla="*/ 977608 h 1054155"/>
                  <a:gd name="connsiteX6" fmla="*/ 2612038 w 2612038"/>
                  <a:gd name="connsiteY6" fmla="*/ 990447 h 1054155"/>
                  <a:gd name="connsiteX7" fmla="*/ 1306019 w 2612038"/>
                  <a:gd name="connsiteY7" fmla="*/ 1054155 h 1054155"/>
                  <a:gd name="connsiteX8" fmla="*/ 0 w 2612038"/>
                  <a:gd name="connsiteY8" fmla="*/ 990447 h 1054155"/>
                  <a:gd name="connsiteX9" fmla="*/ 26534 w 2612038"/>
                  <a:gd name="connsiteY9" fmla="*/ 977608 h 1054155"/>
                  <a:gd name="connsiteX10" fmla="*/ 47175 w 2612038"/>
                  <a:gd name="connsiteY10" fmla="*/ 974364 h 1054155"/>
                  <a:gd name="connsiteX11" fmla="*/ 0 w 2612038"/>
                  <a:gd name="connsiteY11" fmla="*/ 974364 h 1054155"/>
                  <a:gd name="connsiteX12" fmla="*/ 265890 w 2612038"/>
                  <a:gd name="connsiteY12" fmla="*/ 776937 h 1054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12038" h="1054155">
                    <a:moveTo>
                      <a:pt x="485189" y="0"/>
                    </a:moveTo>
                    <a:lnTo>
                      <a:pt x="2126847" y="0"/>
                    </a:lnTo>
                    <a:lnTo>
                      <a:pt x="2346146" y="776937"/>
                    </a:lnTo>
                    <a:lnTo>
                      <a:pt x="2612036" y="974364"/>
                    </a:lnTo>
                    <a:lnTo>
                      <a:pt x="2564864" y="974364"/>
                    </a:lnTo>
                    <a:lnTo>
                      <a:pt x="2585504" y="977608"/>
                    </a:lnTo>
                    <a:cubicBezTo>
                      <a:pt x="2602902" y="981755"/>
                      <a:pt x="2612038" y="986049"/>
                      <a:pt x="2612038" y="990447"/>
                    </a:cubicBezTo>
                    <a:cubicBezTo>
                      <a:pt x="2612038" y="1025632"/>
                      <a:pt x="2027313" y="1054155"/>
                      <a:pt x="1306019" y="1054155"/>
                    </a:cubicBezTo>
                    <a:cubicBezTo>
                      <a:pt x="584725" y="1054155"/>
                      <a:pt x="0" y="1025632"/>
                      <a:pt x="0" y="990447"/>
                    </a:cubicBezTo>
                    <a:cubicBezTo>
                      <a:pt x="0" y="986049"/>
                      <a:pt x="9136" y="981755"/>
                      <a:pt x="26534" y="977608"/>
                    </a:cubicBezTo>
                    <a:lnTo>
                      <a:pt x="47175" y="974364"/>
                    </a:lnTo>
                    <a:lnTo>
                      <a:pt x="0" y="974364"/>
                    </a:lnTo>
                    <a:lnTo>
                      <a:pt x="265890" y="776937"/>
                    </a:lnTo>
                    <a:close/>
                  </a:path>
                </a:pathLst>
              </a:custGeom>
              <a:gradFill>
                <a:gsLst>
                  <a:gs pos="31000">
                    <a:srgbClr val="F2F2F2"/>
                  </a:gs>
                  <a:gs pos="13000">
                    <a:srgbClr val="929398"/>
                  </a:gs>
                  <a:gs pos="67000">
                    <a:srgbClr val="CCCCCE"/>
                  </a:gs>
                  <a:gs pos="100000">
                    <a:srgbClr val="929398"/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8474A"/>
                  </a:solidFill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5126730" y="5006773"/>
                <a:ext cx="1999876" cy="36000"/>
              </a:xfrm>
              <a:prstGeom prst="rect">
                <a:avLst/>
              </a:prstGeom>
              <a:gradFill>
                <a:gsLst>
                  <a:gs pos="0">
                    <a:srgbClr val="262626"/>
                  </a:gs>
                  <a:gs pos="50000">
                    <a:srgbClr val="404040"/>
                  </a:gs>
                  <a:gs pos="100000">
                    <a:srgbClr val="262626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8474A"/>
                  </a:solidFill>
                </a:endParaRPr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>
                <a:off x="6424414" y="726551"/>
                <a:ext cx="2276254" cy="3132000"/>
              </a:xfrm>
              <a:custGeom>
                <a:avLst/>
                <a:gdLst>
                  <a:gd name="connsiteX0" fmla="*/ 0 w 2276254"/>
                  <a:gd name="connsiteY0" fmla="*/ 0 h 3132000"/>
                  <a:gd name="connsiteX1" fmla="*/ 777237 w 2276254"/>
                  <a:gd name="connsiteY1" fmla="*/ 0 h 3132000"/>
                  <a:gd name="connsiteX2" fmla="*/ 1768840 w 2276254"/>
                  <a:gd name="connsiteY2" fmla="*/ 0 h 3132000"/>
                  <a:gd name="connsiteX3" fmla="*/ 2054039 w 2276254"/>
                  <a:gd name="connsiteY3" fmla="*/ 0 h 3132000"/>
                  <a:gd name="connsiteX4" fmla="*/ 2276254 w 2276254"/>
                  <a:gd name="connsiteY4" fmla="*/ 222215 h 3132000"/>
                  <a:gd name="connsiteX5" fmla="*/ 2276254 w 2276254"/>
                  <a:gd name="connsiteY5" fmla="*/ 2909785 h 3132000"/>
                  <a:gd name="connsiteX6" fmla="*/ 2054039 w 2276254"/>
                  <a:gd name="connsiteY6" fmla="*/ 3132000 h 3132000"/>
                  <a:gd name="connsiteX7" fmla="*/ 1326630 w 2276254"/>
                  <a:gd name="connsiteY7" fmla="*/ 3132000 h 3132000"/>
                  <a:gd name="connsiteX8" fmla="*/ 777237 w 2276254"/>
                  <a:gd name="connsiteY8" fmla="*/ 3132000 h 3132000"/>
                  <a:gd name="connsiteX9" fmla="*/ 442210 w 2276254"/>
                  <a:gd name="connsiteY9" fmla="*/ 3132000 h 31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6254" h="3132000">
                    <a:moveTo>
                      <a:pt x="0" y="0"/>
                    </a:moveTo>
                    <a:lnTo>
                      <a:pt x="777237" y="0"/>
                    </a:lnTo>
                    <a:lnTo>
                      <a:pt x="1768840" y="0"/>
                    </a:lnTo>
                    <a:lnTo>
                      <a:pt x="2054039" y="0"/>
                    </a:lnTo>
                    <a:cubicBezTo>
                      <a:pt x="2176765" y="0"/>
                      <a:pt x="2276254" y="99489"/>
                      <a:pt x="2276254" y="222215"/>
                    </a:cubicBezTo>
                    <a:lnTo>
                      <a:pt x="2276254" y="2909785"/>
                    </a:lnTo>
                    <a:cubicBezTo>
                      <a:pt x="2276254" y="3032511"/>
                      <a:pt x="2176765" y="3132000"/>
                      <a:pt x="2054039" y="3132000"/>
                    </a:cubicBezTo>
                    <a:lnTo>
                      <a:pt x="1326630" y="3132000"/>
                    </a:lnTo>
                    <a:lnTo>
                      <a:pt x="777237" y="3132000"/>
                    </a:lnTo>
                    <a:lnTo>
                      <a:pt x="442210" y="313200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60000"/>
                    </a:srgbClr>
                  </a:gs>
                  <a:gs pos="67000">
                    <a:srgbClr val="FFFFFF">
                      <a:alpha val="0"/>
                    </a:srgb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8474A"/>
                  </a:solidFill>
                </a:endParaRPr>
              </a:p>
            </p:txBody>
          </p:sp>
          <p:pic>
            <p:nvPicPr>
              <p:cNvPr id="49" name="图片 4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03655" y="3959266"/>
                <a:ext cx="246025" cy="299843"/>
              </a:xfrm>
              <a:prstGeom prst="rect">
                <a:avLst/>
              </a:prstGeom>
            </p:spPr>
          </p:pic>
        </p:grpSp>
      </p:grpSp>
      <p:sp>
        <p:nvSpPr>
          <p:cNvPr id="50" name="任意多边形 49"/>
          <p:cNvSpPr/>
          <p:nvPr/>
        </p:nvSpPr>
        <p:spPr>
          <a:xfrm>
            <a:off x="1445645" y="4333946"/>
            <a:ext cx="423151" cy="248192"/>
          </a:xfrm>
          <a:custGeom>
            <a:avLst/>
            <a:gdLst>
              <a:gd name="connsiteX0" fmla="*/ 0 w 214313"/>
              <a:gd name="connsiteY0" fmla="*/ 61913 h 138113"/>
              <a:gd name="connsiteX1" fmla="*/ 76200 w 214313"/>
              <a:gd name="connsiteY1" fmla="*/ 138113 h 138113"/>
              <a:gd name="connsiteX2" fmla="*/ 214313 w 214313"/>
              <a:gd name="connsiteY2" fmla="*/ 0 h 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313" h="138113">
                <a:moveTo>
                  <a:pt x="0" y="61913"/>
                </a:moveTo>
                <a:lnTo>
                  <a:pt x="76200" y="138113"/>
                </a:lnTo>
                <a:lnTo>
                  <a:pt x="214313" y="0"/>
                </a:lnTo>
              </a:path>
            </a:pathLst>
          </a:custGeom>
          <a:noFill/>
          <a:ln w="38100" cap="rnd">
            <a:solidFill>
              <a:srgbClr val="306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1445645" y="5266802"/>
            <a:ext cx="423151" cy="248192"/>
          </a:xfrm>
          <a:custGeom>
            <a:avLst/>
            <a:gdLst>
              <a:gd name="connsiteX0" fmla="*/ 0 w 214313"/>
              <a:gd name="connsiteY0" fmla="*/ 61913 h 138113"/>
              <a:gd name="connsiteX1" fmla="*/ 76200 w 214313"/>
              <a:gd name="connsiteY1" fmla="*/ 138113 h 138113"/>
              <a:gd name="connsiteX2" fmla="*/ 214313 w 214313"/>
              <a:gd name="connsiteY2" fmla="*/ 0 h 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313" h="138113">
                <a:moveTo>
                  <a:pt x="0" y="61913"/>
                </a:moveTo>
                <a:lnTo>
                  <a:pt x="76200" y="138113"/>
                </a:lnTo>
                <a:lnTo>
                  <a:pt x="214313" y="0"/>
                </a:lnTo>
              </a:path>
            </a:pathLst>
          </a:custGeom>
          <a:noFill/>
          <a:ln w="38100" cap="rnd">
            <a:solidFill>
              <a:srgbClr val="306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1445645" y="3401089"/>
            <a:ext cx="423151" cy="248192"/>
          </a:xfrm>
          <a:custGeom>
            <a:avLst/>
            <a:gdLst>
              <a:gd name="connsiteX0" fmla="*/ 0 w 214313"/>
              <a:gd name="connsiteY0" fmla="*/ 61913 h 138113"/>
              <a:gd name="connsiteX1" fmla="*/ 76200 w 214313"/>
              <a:gd name="connsiteY1" fmla="*/ 138113 h 138113"/>
              <a:gd name="connsiteX2" fmla="*/ 214313 w 214313"/>
              <a:gd name="connsiteY2" fmla="*/ 0 h 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313" h="138113">
                <a:moveTo>
                  <a:pt x="0" y="61913"/>
                </a:moveTo>
                <a:lnTo>
                  <a:pt x="76200" y="138113"/>
                </a:lnTo>
                <a:lnTo>
                  <a:pt x="214313" y="0"/>
                </a:lnTo>
              </a:path>
            </a:pathLst>
          </a:custGeom>
          <a:noFill/>
          <a:ln w="38100" cap="rnd">
            <a:solidFill>
              <a:srgbClr val="306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339519" y="1971834"/>
            <a:ext cx="4427004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rgbClr val="306E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200" dirty="0" smtClean="0">
              <a:solidFill>
                <a:srgbClr val="306E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76"/>
          <p:cNvSpPr txBox="1"/>
          <p:nvPr/>
        </p:nvSpPr>
        <p:spPr>
          <a:xfrm>
            <a:off x="1339519" y="1644576"/>
            <a:ext cx="1711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043573" y="3281066"/>
            <a:ext cx="3021527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2043573" y="4213922"/>
            <a:ext cx="3021527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043573" y="5146779"/>
            <a:ext cx="3021527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 flipH="1" flipV="1">
            <a:off x="6125810" y="3557310"/>
            <a:ext cx="1719461" cy="1980385"/>
          </a:xfrm>
          <a:custGeom>
            <a:avLst/>
            <a:gdLst/>
            <a:ahLst/>
            <a:cxnLst/>
            <a:rect l="l" t="t" r="r" b="b"/>
            <a:pathLst>
              <a:path w="1352978" h="1558290">
                <a:moveTo>
                  <a:pt x="779145" y="0"/>
                </a:moveTo>
                <a:cubicBezTo>
                  <a:pt x="1007226" y="0"/>
                  <a:pt x="1212417" y="98002"/>
                  <a:pt x="1352978" y="255954"/>
                </a:cubicBezTo>
                <a:cubicBezTo>
                  <a:pt x="1230457" y="395537"/>
                  <a:pt x="1158327" y="578918"/>
                  <a:pt x="1158327" y="779145"/>
                </a:cubicBezTo>
                <a:cubicBezTo>
                  <a:pt x="1158327" y="979373"/>
                  <a:pt x="1230457" y="1162753"/>
                  <a:pt x="1352978" y="1302337"/>
                </a:cubicBezTo>
                <a:cubicBezTo>
                  <a:pt x="1212417" y="1460288"/>
                  <a:pt x="1007226" y="1558290"/>
                  <a:pt x="779145" y="1558290"/>
                </a:cubicBezTo>
                <a:cubicBezTo>
                  <a:pt x="348835" y="1558290"/>
                  <a:pt x="0" y="1209455"/>
                  <a:pt x="0" y="779145"/>
                </a:cubicBezTo>
                <a:cubicBezTo>
                  <a:pt x="0" y="611543"/>
                  <a:pt x="52919" y="456302"/>
                  <a:pt x="144162" y="330069"/>
                </a:cubicBezTo>
                <a:lnTo>
                  <a:pt x="109784" y="108908"/>
                </a:lnTo>
                <a:lnTo>
                  <a:pt x="331101" y="143310"/>
                </a:lnTo>
                <a:cubicBezTo>
                  <a:pt x="457190" y="52617"/>
                  <a:pt x="612023" y="0"/>
                  <a:pt x="779145" y="0"/>
                </a:cubicBezTo>
                <a:close/>
              </a:path>
            </a:pathLst>
          </a:custGeom>
          <a:solidFill>
            <a:srgbClr val="306E3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61"/>
          <p:cNvSpPr/>
          <p:nvPr/>
        </p:nvSpPr>
        <p:spPr>
          <a:xfrm flipH="1" flipV="1">
            <a:off x="4346729" y="3817998"/>
            <a:ext cx="1980385" cy="1719695"/>
          </a:xfrm>
          <a:custGeom>
            <a:avLst/>
            <a:gdLst/>
            <a:ahLst/>
            <a:cxnLst/>
            <a:rect l="l" t="t" r="r" b="b"/>
            <a:pathLst>
              <a:path w="1558290" h="1353163">
                <a:moveTo>
                  <a:pt x="779145" y="0"/>
                </a:moveTo>
                <a:cubicBezTo>
                  <a:pt x="946584" y="0"/>
                  <a:pt x="1101686" y="52816"/>
                  <a:pt x="1227870" y="143872"/>
                </a:cubicBezTo>
                <a:lnTo>
                  <a:pt x="1452805" y="108907"/>
                </a:lnTo>
                <a:lnTo>
                  <a:pt x="1417746" y="334454"/>
                </a:lnTo>
                <a:cubicBezTo>
                  <a:pt x="1506649" y="460075"/>
                  <a:pt x="1558290" y="613579"/>
                  <a:pt x="1558290" y="779145"/>
                </a:cubicBezTo>
                <a:cubicBezTo>
                  <a:pt x="1558290" y="1007122"/>
                  <a:pt x="1460378" y="1212230"/>
                  <a:pt x="1302560" y="1352794"/>
                </a:cubicBezTo>
                <a:cubicBezTo>
                  <a:pt x="1163008" y="1230383"/>
                  <a:pt x="979715" y="1158329"/>
                  <a:pt x="779593" y="1158329"/>
                </a:cubicBezTo>
                <a:cubicBezTo>
                  <a:pt x="579261" y="1158329"/>
                  <a:pt x="395794" y="1230534"/>
                  <a:pt x="256179" y="1353163"/>
                </a:cubicBezTo>
                <a:cubicBezTo>
                  <a:pt x="98093" y="1212607"/>
                  <a:pt x="0" y="1007331"/>
                  <a:pt x="0" y="779145"/>
                </a:cubicBezTo>
                <a:cubicBezTo>
                  <a:pt x="0" y="348835"/>
                  <a:pt x="348835" y="0"/>
                  <a:pt x="779145" y="0"/>
                </a:cubicBezTo>
                <a:close/>
              </a:path>
            </a:pathLst>
          </a:custGeom>
          <a:solidFill>
            <a:srgbClr val="306E3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6"/>
          <p:cNvSpPr/>
          <p:nvPr/>
        </p:nvSpPr>
        <p:spPr>
          <a:xfrm>
            <a:off x="4346729" y="2038582"/>
            <a:ext cx="1719461" cy="1980385"/>
          </a:xfrm>
          <a:custGeom>
            <a:avLst/>
            <a:gdLst/>
            <a:ahLst/>
            <a:cxnLst/>
            <a:rect l="l" t="t" r="r" b="b"/>
            <a:pathLst>
              <a:path w="1352978" h="1558290">
                <a:moveTo>
                  <a:pt x="779145" y="0"/>
                </a:moveTo>
                <a:cubicBezTo>
                  <a:pt x="1007226" y="0"/>
                  <a:pt x="1212417" y="98002"/>
                  <a:pt x="1352978" y="255954"/>
                </a:cubicBezTo>
                <a:cubicBezTo>
                  <a:pt x="1230457" y="395537"/>
                  <a:pt x="1158327" y="578918"/>
                  <a:pt x="1158327" y="779145"/>
                </a:cubicBezTo>
                <a:cubicBezTo>
                  <a:pt x="1158327" y="979373"/>
                  <a:pt x="1230457" y="1162753"/>
                  <a:pt x="1352978" y="1302337"/>
                </a:cubicBezTo>
                <a:cubicBezTo>
                  <a:pt x="1212417" y="1460288"/>
                  <a:pt x="1007226" y="1558290"/>
                  <a:pt x="779145" y="1558290"/>
                </a:cubicBezTo>
                <a:cubicBezTo>
                  <a:pt x="348835" y="1558290"/>
                  <a:pt x="0" y="1209455"/>
                  <a:pt x="0" y="779145"/>
                </a:cubicBezTo>
                <a:cubicBezTo>
                  <a:pt x="0" y="611543"/>
                  <a:pt x="52919" y="456302"/>
                  <a:pt x="144162" y="330069"/>
                </a:cubicBezTo>
                <a:lnTo>
                  <a:pt x="109784" y="108908"/>
                </a:lnTo>
                <a:lnTo>
                  <a:pt x="331101" y="143310"/>
                </a:lnTo>
                <a:cubicBezTo>
                  <a:pt x="457190" y="52617"/>
                  <a:pt x="612023" y="0"/>
                  <a:pt x="779145" y="0"/>
                </a:cubicBezTo>
                <a:close/>
              </a:path>
            </a:pathLst>
          </a:custGeom>
          <a:solidFill>
            <a:srgbClr val="306E3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61"/>
          <p:cNvSpPr/>
          <p:nvPr/>
        </p:nvSpPr>
        <p:spPr>
          <a:xfrm>
            <a:off x="5864886" y="2038584"/>
            <a:ext cx="1980385" cy="1719695"/>
          </a:xfrm>
          <a:custGeom>
            <a:avLst/>
            <a:gdLst/>
            <a:ahLst/>
            <a:cxnLst/>
            <a:rect l="l" t="t" r="r" b="b"/>
            <a:pathLst>
              <a:path w="1558290" h="1353163">
                <a:moveTo>
                  <a:pt x="779145" y="0"/>
                </a:moveTo>
                <a:cubicBezTo>
                  <a:pt x="946584" y="0"/>
                  <a:pt x="1101686" y="52816"/>
                  <a:pt x="1227870" y="143872"/>
                </a:cubicBezTo>
                <a:lnTo>
                  <a:pt x="1452805" y="108907"/>
                </a:lnTo>
                <a:lnTo>
                  <a:pt x="1417746" y="334454"/>
                </a:lnTo>
                <a:cubicBezTo>
                  <a:pt x="1506649" y="460075"/>
                  <a:pt x="1558290" y="613579"/>
                  <a:pt x="1558290" y="779145"/>
                </a:cubicBezTo>
                <a:cubicBezTo>
                  <a:pt x="1558290" y="1007122"/>
                  <a:pt x="1460378" y="1212230"/>
                  <a:pt x="1302560" y="1352794"/>
                </a:cubicBezTo>
                <a:cubicBezTo>
                  <a:pt x="1163008" y="1230383"/>
                  <a:pt x="979715" y="1158329"/>
                  <a:pt x="779593" y="1158329"/>
                </a:cubicBezTo>
                <a:cubicBezTo>
                  <a:pt x="579261" y="1158329"/>
                  <a:pt x="395794" y="1230534"/>
                  <a:pt x="256179" y="1353163"/>
                </a:cubicBezTo>
                <a:cubicBezTo>
                  <a:pt x="98093" y="1212607"/>
                  <a:pt x="0" y="1007331"/>
                  <a:pt x="0" y="779145"/>
                </a:cubicBezTo>
                <a:cubicBezTo>
                  <a:pt x="0" y="348835"/>
                  <a:pt x="348835" y="0"/>
                  <a:pt x="779145" y="0"/>
                </a:cubicBezTo>
                <a:close/>
              </a:path>
            </a:pathLst>
          </a:custGeom>
          <a:solidFill>
            <a:srgbClr val="306E3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21"/>
          <p:cNvSpPr txBox="1"/>
          <p:nvPr/>
        </p:nvSpPr>
        <p:spPr>
          <a:xfrm>
            <a:off x="4658454" y="2632484"/>
            <a:ext cx="1124044" cy="738664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b="1" kern="0" dirty="0" smtClean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S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5" name="TextBox 122"/>
          <p:cNvSpPr txBox="1"/>
          <p:nvPr/>
        </p:nvSpPr>
        <p:spPr>
          <a:xfrm>
            <a:off x="6337191" y="2608197"/>
            <a:ext cx="1035776" cy="738664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W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8" name="TextBox 123"/>
          <p:cNvSpPr txBox="1"/>
          <p:nvPr/>
        </p:nvSpPr>
        <p:spPr>
          <a:xfrm>
            <a:off x="4712928" y="4333543"/>
            <a:ext cx="1158418" cy="738664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T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9" name="TextBox 124"/>
          <p:cNvSpPr txBox="1"/>
          <p:nvPr/>
        </p:nvSpPr>
        <p:spPr>
          <a:xfrm>
            <a:off x="6460977" y="4260911"/>
            <a:ext cx="1070692" cy="738664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b="1" kern="0" dirty="0" smtClean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O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7942998" y="42908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942998" y="4690937"/>
            <a:ext cx="3084393" cy="6311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3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7942998" y="18385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942998" y="2238637"/>
            <a:ext cx="3084393" cy="6311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3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2441511" y="42908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90788" y="4690937"/>
            <a:ext cx="3084393" cy="6311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3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2441511" y="18385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90788" y="2238637"/>
            <a:ext cx="3084393" cy="6311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3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33513" y="2573220"/>
            <a:ext cx="2401792" cy="2196376"/>
          </a:xfrm>
          <a:prstGeom prst="rect">
            <a:avLst/>
          </a:prstGeom>
          <a:solidFill>
            <a:srgbClr val="306E39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733513" y="4229193"/>
            <a:ext cx="2401792" cy="540403"/>
          </a:xfrm>
          <a:prstGeom prst="rect">
            <a:avLst/>
          </a:prstGeom>
          <a:solidFill>
            <a:srgbClr val="306E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9" name="Freeform 7"/>
          <p:cNvSpPr/>
          <p:nvPr/>
        </p:nvSpPr>
        <p:spPr bwMode="auto">
          <a:xfrm flipV="1">
            <a:off x="2370524" y="1712903"/>
            <a:ext cx="1832947" cy="774262"/>
          </a:xfrm>
          <a:custGeom>
            <a:avLst/>
            <a:gdLst>
              <a:gd name="T0" fmla="*/ 223 w 244"/>
              <a:gd name="T1" fmla="*/ 0 h 103"/>
              <a:gd name="T2" fmla="*/ 122 w 244"/>
              <a:gd name="T3" fmla="*/ 82 h 103"/>
              <a:gd name="T4" fmla="*/ 21 w 244"/>
              <a:gd name="T5" fmla="*/ 0 h 103"/>
              <a:gd name="T6" fmla="*/ 0 w 244"/>
              <a:gd name="T7" fmla="*/ 0 h 103"/>
              <a:gd name="T8" fmla="*/ 122 w 244"/>
              <a:gd name="T9" fmla="*/ 103 h 103"/>
              <a:gd name="T10" fmla="*/ 244 w 244"/>
              <a:gd name="T11" fmla="*/ 0 h 103"/>
              <a:gd name="T12" fmla="*/ 223 w 244"/>
              <a:gd name="T1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4" h="103">
                <a:moveTo>
                  <a:pt x="223" y="0"/>
                </a:moveTo>
                <a:cubicBezTo>
                  <a:pt x="213" y="48"/>
                  <a:pt x="172" y="82"/>
                  <a:pt x="122" y="82"/>
                </a:cubicBezTo>
                <a:cubicBezTo>
                  <a:pt x="72" y="82"/>
                  <a:pt x="31" y="48"/>
                  <a:pt x="21" y="0"/>
                </a:cubicBezTo>
                <a:cubicBezTo>
                  <a:pt x="0" y="0"/>
                  <a:pt x="0" y="0"/>
                  <a:pt x="0" y="0"/>
                </a:cubicBezTo>
                <a:cubicBezTo>
                  <a:pt x="10" y="60"/>
                  <a:pt x="61" y="103"/>
                  <a:pt x="122" y="103"/>
                </a:cubicBezTo>
                <a:cubicBezTo>
                  <a:pt x="183" y="103"/>
                  <a:pt x="234" y="60"/>
                  <a:pt x="244" y="0"/>
                </a:cubicBezTo>
                <a:lnTo>
                  <a:pt x="223" y="0"/>
                </a:lnTo>
                <a:close/>
              </a:path>
            </a:pathLst>
          </a:custGeom>
          <a:solidFill>
            <a:srgbClr val="306E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507907" y="2573220"/>
            <a:ext cx="2401792" cy="2196376"/>
          </a:xfrm>
          <a:prstGeom prst="rect">
            <a:avLst/>
          </a:prstGeom>
          <a:solidFill>
            <a:srgbClr val="306E39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3507907" y="4229193"/>
            <a:ext cx="2401792" cy="540403"/>
          </a:xfrm>
          <a:prstGeom prst="rect">
            <a:avLst/>
          </a:prstGeom>
          <a:solidFill>
            <a:srgbClr val="306E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5" name="Freeform 7"/>
          <p:cNvSpPr/>
          <p:nvPr/>
        </p:nvSpPr>
        <p:spPr bwMode="auto">
          <a:xfrm>
            <a:off x="5179526" y="4867668"/>
            <a:ext cx="1832947" cy="774262"/>
          </a:xfrm>
          <a:custGeom>
            <a:avLst/>
            <a:gdLst>
              <a:gd name="T0" fmla="*/ 223 w 244"/>
              <a:gd name="T1" fmla="*/ 0 h 103"/>
              <a:gd name="T2" fmla="*/ 122 w 244"/>
              <a:gd name="T3" fmla="*/ 82 h 103"/>
              <a:gd name="T4" fmla="*/ 21 w 244"/>
              <a:gd name="T5" fmla="*/ 0 h 103"/>
              <a:gd name="T6" fmla="*/ 0 w 244"/>
              <a:gd name="T7" fmla="*/ 0 h 103"/>
              <a:gd name="T8" fmla="*/ 122 w 244"/>
              <a:gd name="T9" fmla="*/ 103 h 103"/>
              <a:gd name="T10" fmla="*/ 244 w 244"/>
              <a:gd name="T11" fmla="*/ 0 h 103"/>
              <a:gd name="T12" fmla="*/ 223 w 244"/>
              <a:gd name="T1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4" h="103">
                <a:moveTo>
                  <a:pt x="223" y="0"/>
                </a:moveTo>
                <a:cubicBezTo>
                  <a:pt x="213" y="48"/>
                  <a:pt x="172" y="82"/>
                  <a:pt x="122" y="82"/>
                </a:cubicBezTo>
                <a:cubicBezTo>
                  <a:pt x="72" y="82"/>
                  <a:pt x="31" y="48"/>
                  <a:pt x="21" y="0"/>
                </a:cubicBezTo>
                <a:cubicBezTo>
                  <a:pt x="0" y="0"/>
                  <a:pt x="0" y="0"/>
                  <a:pt x="0" y="0"/>
                </a:cubicBezTo>
                <a:cubicBezTo>
                  <a:pt x="10" y="60"/>
                  <a:pt x="61" y="103"/>
                  <a:pt x="122" y="103"/>
                </a:cubicBezTo>
                <a:cubicBezTo>
                  <a:pt x="183" y="103"/>
                  <a:pt x="234" y="60"/>
                  <a:pt x="244" y="0"/>
                </a:cubicBezTo>
                <a:lnTo>
                  <a:pt x="223" y="0"/>
                </a:lnTo>
                <a:close/>
              </a:path>
            </a:pathLst>
          </a:custGeom>
          <a:solidFill>
            <a:srgbClr val="306E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6282301" y="2573220"/>
            <a:ext cx="2401792" cy="2196376"/>
          </a:xfrm>
          <a:prstGeom prst="rect">
            <a:avLst/>
          </a:prstGeom>
          <a:solidFill>
            <a:srgbClr val="306E39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282301" y="4229193"/>
            <a:ext cx="2401792" cy="540403"/>
          </a:xfrm>
          <a:prstGeom prst="rect">
            <a:avLst/>
          </a:prstGeom>
          <a:solidFill>
            <a:srgbClr val="306E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0" name="Freeform 7"/>
          <p:cNvSpPr/>
          <p:nvPr/>
        </p:nvSpPr>
        <p:spPr bwMode="auto">
          <a:xfrm flipV="1">
            <a:off x="7919312" y="1712903"/>
            <a:ext cx="1832947" cy="774262"/>
          </a:xfrm>
          <a:custGeom>
            <a:avLst/>
            <a:gdLst>
              <a:gd name="T0" fmla="*/ 223 w 244"/>
              <a:gd name="T1" fmla="*/ 0 h 103"/>
              <a:gd name="T2" fmla="*/ 122 w 244"/>
              <a:gd name="T3" fmla="*/ 82 h 103"/>
              <a:gd name="T4" fmla="*/ 21 w 244"/>
              <a:gd name="T5" fmla="*/ 0 h 103"/>
              <a:gd name="T6" fmla="*/ 0 w 244"/>
              <a:gd name="T7" fmla="*/ 0 h 103"/>
              <a:gd name="T8" fmla="*/ 122 w 244"/>
              <a:gd name="T9" fmla="*/ 103 h 103"/>
              <a:gd name="T10" fmla="*/ 244 w 244"/>
              <a:gd name="T11" fmla="*/ 0 h 103"/>
              <a:gd name="T12" fmla="*/ 223 w 244"/>
              <a:gd name="T1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4" h="103">
                <a:moveTo>
                  <a:pt x="223" y="0"/>
                </a:moveTo>
                <a:cubicBezTo>
                  <a:pt x="213" y="48"/>
                  <a:pt x="172" y="82"/>
                  <a:pt x="122" y="82"/>
                </a:cubicBezTo>
                <a:cubicBezTo>
                  <a:pt x="72" y="82"/>
                  <a:pt x="31" y="48"/>
                  <a:pt x="21" y="0"/>
                </a:cubicBezTo>
                <a:cubicBezTo>
                  <a:pt x="0" y="0"/>
                  <a:pt x="0" y="0"/>
                  <a:pt x="0" y="0"/>
                </a:cubicBezTo>
                <a:cubicBezTo>
                  <a:pt x="10" y="60"/>
                  <a:pt x="61" y="103"/>
                  <a:pt x="122" y="103"/>
                </a:cubicBezTo>
                <a:cubicBezTo>
                  <a:pt x="183" y="103"/>
                  <a:pt x="234" y="60"/>
                  <a:pt x="244" y="0"/>
                </a:cubicBezTo>
                <a:lnTo>
                  <a:pt x="223" y="0"/>
                </a:lnTo>
                <a:close/>
              </a:path>
            </a:pathLst>
          </a:custGeom>
          <a:solidFill>
            <a:srgbClr val="306E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056695" y="2573220"/>
            <a:ext cx="2401792" cy="2196376"/>
          </a:xfrm>
          <a:prstGeom prst="rect">
            <a:avLst/>
          </a:prstGeom>
          <a:solidFill>
            <a:srgbClr val="306E39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9056695" y="4229193"/>
            <a:ext cx="2401792" cy="540403"/>
          </a:xfrm>
          <a:prstGeom prst="rect">
            <a:avLst/>
          </a:prstGeom>
          <a:solidFill>
            <a:srgbClr val="306E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1385138" y="431698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70744" y="2874909"/>
            <a:ext cx="2127327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306E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rgbClr val="306E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4157441" y="431698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43047" y="2874909"/>
            <a:ext cx="2127327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306E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rgbClr val="306E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6961403" y="431698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47009" y="2874909"/>
            <a:ext cx="2127327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306E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rgbClr val="306E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9752259" y="431698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237865" y="2874909"/>
            <a:ext cx="2127327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306E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rgbClr val="306E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13682" flipH="1">
            <a:off x="-986000" y="4276426"/>
            <a:ext cx="2734956" cy="340184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0494160" y="-850409"/>
            <a:ext cx="1903368" cy="2884906"/>
            <a:chOff x="10620748" y="-1380151"/>
            <a:chExt cx="1903368" cy="2884906"/>
          </a:xfrm>
        </p:grpSpPr>
        <p:grpSp>
          <p:nvGrpSpPr>
            <p:cNvPr id="12" name="组合 11"/>
            <p:cNvGrpSpPr/>
            <p:nvPr/>
          </p:nvGrpSpPr>
          <p:grpSpPr>
            <a:xfrm rot="12614694">
              <a:off x="10620748" y="-1380151"/>
              <a:ext cx="1312645" cy="2858874"/>
              <a:chOff x="2487133" y="2660803"/>
              <a:chExt cx="2053353" cy="4472101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278" r="64144"/>
              <a:stretch>
                <a:fillRect/>
              </a:stretch>
            </p:blipFill>
            <p:spPr>
              <a:xfrm rot="1172217">
                <a:off x="2487133" y="2660803"/>
                <a:ext cx="1526947" cy="4472101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3483" b="57837"/>
              <a:stretch>
                <a:fillRect/>
              </a:stretch>
            </p:blipFill>
            <p:spPr>
              <a:xfrm rot="2864874">
                <a:off x="3825350" y="4309868"/>
                <a:ext cx="471674" cy="958598"/>
              </a:xfrm>
              <a:prstGeom prst="rect">
                <a:avLst/>
              </a:prstGeom>
            </p:spPr>
          </p:pic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7079" flipH="1" flipV="1">
              <a:off x="11576126" y="-620816"/>
              <a:ext cx="947990" cy="2125571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79228" flipH="1" flipV="1">
            <a:off x="-92517" y="3568647"/>
            <a:ext cx="947990" cy="2125571"/>
          </a:xfrm>
          <a:prstGeom prst="rect">
            <a:avLst/>
          </a:prstGeom>
        </p:spPr>
      </p:pic>
      <p:sp>
        <p:nvSpPr>
          <p:cNvPr id="15" name="TextBox 76"/>
          <p:cNvSpPr txBox="1"/>
          <p:nvPr/>
        </p:nvSpPr>
        <p:spPr>
          <a:xfrm>
            <a:off x="4310408" y="2475974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第贰部分</a:t>
            </a:r>
            <a:endParaRPr lang="zh-CN" altLang="en-US" sz="6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19510" y="4184426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4098747" y="3522906"/>
            <a:ext cx="399450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请在此添加标题</a:t>
            </a:r>
            <a:endParaRPr lang="zh-CN" altLang="en-US" sz="4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8" name="文本框 21"/>
          <p:cNvSpPr txBox="1"/>
          <p:nvPr/>
        </p:nvSpPr>
        <p:spPr>
          <a:xfrm>
            <a:off x="4178796" y="4631432"/>
            <a:ext cx="3834406" cy="6324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9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9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9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9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9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六边形 50"/>
          <p:cNvSpPr/>
          <p:nvPr/>
        </p:nvSpPr>
        <p:spPr>
          <a:xfrm rot="16200000">
            <a:off x="6031501" y="4100652"/>
            <a:ext cx="1604314" cy="1383030"/>
          </a:xfrm>
          <a:prstGeom prst="hexagon">
            <a:avLst/>
          </a:prstGeom>
          <a:solidFill>
            <a:srgbClr val="306E39"/>
          </a:solidFill>
          <a:ln w="571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2" name="六边形 51"/>
          <p:cNvSpPr/>
          <p:nvPr/>
        </p:nvSpPr>
        <p:spPr>
          <a:xfrm rot="16200000">
            <a:off x="4538719" y="4100653"/>
            <a:ext cx="1604314" cy="1383030"/>
          </a:xfrm>
          <a:prstGeom prst="hexagon">
            <a:avLst/>
          </a:prstGeom>
          <a:solidFill>
            <a:srgbClr val="306E39"/>
          </a:solidFill>
          <a:ln w="571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3" name="六边形 52"/>
          <p:cNvSpPr/>
          <p:nvPr/>
        </p:nvSpPr>
        <p:spPr>
          <a:xfrm rot="16200000">
            <a:off x="5293843" y="2763355"/>
            <a:ext cx="1604314" cy="1383030"/>
          </a:xfrm>
          <a:prstGeom prst="hexagon">
            <a:avLst/>
          </a:prstGeom>
          <a:solidFill>
            <a:srgbClr val="306E39"/>
          </a:solidFill>
          <a:ln w="571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54" name="Group 33"/>
          <p:cNvGrpSpPr/>
          <p:nvPr/>
        </p:nvGrpSpPr>
        <p:grpSpPr>
          <a:xfrm>
            <a:off x="5730559" y="3086607"/>
            <a:ext cx="730883" cy="684734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55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6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57" name="Group 36"/>
          <p:cNvGrpSpPr/>
          <p:nvPr/>
        </p:nvGrpSpPr>
        <p:grpSpPr>
          <a:xfrm>
            <a:off x="5081379" y="4465463"/>
            <a:ext cx="501390" cy="730883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58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59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60" name="Group 39"/>
          <p:cNvGrpSpPr/>
          <p:nvPr/>
        </p:nvGrpSpPr>
        <p:grpSpPr>
          <a:xfrm>
            <a:off x="6464410" y="4380025"/>
            <a:ext cx="729635" cy="776954"/>
            <a:chOff x="5596824" y="2759870"/>
            <a:chExt cx="464344" cy="494459"/>
          </a:xfrm>
          <a:solidFill>
            <a:schemeClr val="bg1"/>
          </a:solidFill>
        </p:grpSpPr>
        <p:sp>
          <p:nvSpPr>
            <p:cNvPr id="61" name="AutoShape 126"/>
            <p:cNvSpPr/>
            <p:nvPr/>
          </p:nvSpPr>
          <p:spPr bwMode="auto">
            <a:xfrm>
              <a:off x="5596824" y="278998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2" name="AutoShape 127"/>
            <p:cNvSpPr/>
            <p:nvPr/>
          </p:nvSpPr>
          <p:spPr bwMode="auto">
            <a:xfrm>
              <a:off x="5692913" y="275987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63" name="六边形 62"/>
          <p:cNvSpPr/>
          <p:nvPr/>
        </p:nvSpPr>
        <p:spPr>
          <a:xfrm rot="16200000">
            <a:off x="6786625" y="2763355"/>
            <a:ext cx="1604314" cy="1383030"/>
          </a:xfrm>
          <a:prstGeom prst="hexagon">
            <a:avLst/>
          </a:prstGeom>
          <a:solidFill>
            <a:srgbClr val="306E39"/>
          </a:solidFill>
          <a:ln w="571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64" name="Group 19"/>
          <p:cNvGrpSpPr/>
          <p:nvPr/>
        </p:nvGrpSpPr>
        <p:grpSpPr>
          <a:xfrm>
            <a:off x="7228021" y="3067596"/>
            <a:ext cx="721522" cy="722756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65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66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67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68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69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70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71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72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73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</p:grpSp>
      <p:sp>
        <p:nvSpPr>
          <p:cNvPr id="74" name="六边形 73"/>
          <p:cNvSpPr/>
          <p:nvPr/>
        </p:nvSpPr>
        <p:spPr>
          <a:xfrm rot="16200000">
            <a:off x="3801061" y="2763355"/>
            <a:ext cx="1604314" cy="1383030"/>
          </a:xfrm>
          <a:prstGeom prst="hexagon">
            <a:avLst/>
          </a:prstGeom>
          <a:solidFill>
            <a:srgbClr val="306E39"/>
          </a:solidFill>
          <a:ln w="571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4228204" y="3067596"/>
            <a:ext cx="776787" cy="775869"/>
            <a:chOff x="4602162" y="361950"/>
            <a:chExt cx="1343026" cy="1341438"/>
          </a:xfrm>
          <a:solidFill>
            <a:schemeClr val="bg1"/>
          </a:solidFill>
        </p:grpSpPr>
        <p:sp>
          <p:nvSpPr>
            <p:cNvPr id="76" name="Freeform 23"/>
            <p:cNvSpPr>
              <a:spLocks noEditPoints="1"/>
            </p:cNvSpPr>
            <p:nvPr/>
          </p:nvSpPr>
          <p:spPr bwMode="auto">
            <a:xfrm>
              <a:off x="4602162" y="361950"/>
              <a:ext cx="1343026" cy="1341438"/>
            </a:xfrm>
            <a:custGeom>
              <a:avLst/>
              <a:gdLst>
                <a:gd name="T0" fmla="*/ 0 w 355"/>
                <a:gd name="T1" fmla="*/ 178 h 355"/>
                <a:gd name="T2" fmla="*/ 355 w 355"/>
                <a:gd name="T3" fmla="*/ 178 h 355"/>
                <a:gd name="T4" fmla="*/ 177 w 355"/>
                <a:gd name="T5" fmla="*/ 331 h 355"/>
                <a:gd name="T6" fmla="*/ 24 w 355"/>
                <a:gd name="T7" fmla="*/ 175 h 355"/>
                <a:gd name="T8" fmla="*/ 58 w 355"/>
                <a:gd name="T9" fmla="*/ 192 h 355"/>
                <a:gd name="T10" fmla="*/ 71 w 355"/>
                <a:gd name="T11" fmla="*/ 232 h 355"/>
                <a:gd name="T12" fmla="*/ 95 w 355"/>
                <a:gd name="T13" fmla="*/ 243 h 355"/>
                <a:gd name="T14" fmla="*/ 112 w 355"/>
                <a:gd name="T15" fmla="*/ 315 h 355"/>
                <a:gd name="T16" fmla="*/ 118 w 355"/>
                <a:gd name="T17" fmla="*/ 305 h 355"/>
                <a:gd name="T18" fmla="*/ 146 w 355"/>
                <a:gd name="T19" fmla="*/ 265 h 355"/>
                <a:gd name="T20" fmla="*/ 162 w 355"/>
                <a:gd name="T21" fmla="*/ 222 h 355"/>
                <a:gd name="T22" fmla="*/ 112 w 355"/>
                <a:gd name="T23" fmla="*/ 189 h 355"/>
                <a:gd name="T24" fmla="*/ 66 w 355"/>
                <a:gd name="T25" fmla="*/ 165 h 355"/>
                <a:gd name="T26" fmla="*/ 102 w 355"/>
                <a:gd name="T27" fmla="*/ 154 h 355"/>
                <a:gd name="T28" fmla="*/ 138 w 355"/>
                <a:gd name="T29" fmla="*/ 140 h 355"/>
                <a:gd name="T30" fmla="*/ 119 w 355"/>
                <a:gd name="T31" fmla="*/ 97 h 355"/>
                <a:gd name="T32" fmla="*/ 95 w 355"/>
                <a:gd name="T33" fmla="*/ 109 h 355"/>
                <a:gd name="T34" fmla="*/ 70 w 355"/>
                <a:gd name="T35" fmla="*/ 93 h 355"/>
                <a:gd name="T36" fmla="*/ 85 w 355"/>
                <a:gd name="T37" fmla="*/ 68 h 355"/>
                <a:gd name="T38" fmla="*/ 177 w 355"/>
                <a:gd name="T39" fmla="*/ 25 h 355"/>
                <a:gd name="T40" fmla="*/ 244 w 355"/>
                <a:gd name="T41" fmla="*/ 63 h 355"/>
                <a:gd name="T42" fmla="*/ 236 w 355"/>
                <a:gd name="T43" fmla="*/ 104 h 355"/>
                <a:gd name="T44" fmla="*/ 220 w 355"/>
                <a:gd name="T45" fmla="*/ 110 h 355"/>
                <a:gd name="T46" fmla="*/ 223 w 355"/>
                <a:gd name="T47" fmla="*/ 104 h 355"/>
                <a:gd name="T48" fmla="*/ 215 w 355"/>
                <a:gd name="T49" fmla="*/ 96 h 355"/>
                <a:gd name="T50" fmla="*/ 213 w 355"/>
                <a:gd name="T51" fmla="*/ 94 h 355"/>
                <a:gd name="T52" fmla="*/ 215 w 355"/>
                <a:gd name="T53" fmla="*/ 126 h 355"/>
                <a:gd name="T54" fmla="*/ 192 w 355"/>
                <a:gd name="T55" fmla="*/ 155 h 355"/>
                <a:gd name="T56" fmla="*/ 219 w 355"/>
                <a:gd name="T57" fmla="*/ 138 h 355"/>
                <a:gd name="T58" fmla="*/ 239 w 355"/>
                <a:gd name="T59" fmla="*/ 150 h 355"/>
                <a:gd name="T60" fmla="*/ 261 w 355"/>
                <a:gd name="T61" fmla="*/ 160 h 355"/>
                <a:gd name="T62" fmla="*/ 262 w 355"/>
                <a:gd name="T63" fmla="*/ 159 h 355"/>
                <a:gd name="T64" fmla="*/ 320 w 355"/>
                <a:gd name="T65" fmla="*/ 175 h 355"/>
                <a:gd name="T66" fmla="*/ 330 w 355"/>
                <a:gd name="T67" fmla="*/ 17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5" h="355">
                  <a:moveTo>
                    <a:pt x="177" y="0"/>
                  </a:moveTo>
                  <a:cubicBezTo>
                    <a:pt x="79" y="0"/>
                    <a:pt x="0" y="80"/>
                    <a:pt x="0" y="178"/>
                  </a:cubicBezTo>
                  <a:cubicBezTo>
                    <a:pt x="0" y="275"/>
                    <a:pt x="79" y="355"/>
                    <a:pt x="177" y="355"/>
                  </a:cubicBezTo>
                  <a:cubicBezTo>
                    <a:pt x="275" y="355"/>
                    <a:pt x="355" y="275"/>
                    <a:pt x="355" y="178"/>
                  </a:cubicBezTo>
                  <a:cubicBezTo>
                    <a:pt x="355" y="80"/>
                    <a:pt x="275" y="0"/>
                    <a:pt x="177" y="0"/>
                  </a:cubicBezTo>
                  <a:close/>
                  <a:moveTo>
                    <a:pt x="177" y="331"/>
                  </a:moveTo>
                  <a:cubicBezTo>
                    <a:pt x="93" y="331"/>
                    <a:pt x="24" y="262"/>
                    <a:pt x="24" y="178"/>
                  </a:cubicBezTo>
                  <a:cubicBezTo>
                    <a:pt x="24" y="177"/>
                    <a:pt x="24" y="176"/>
                    <a:pt x="24" y="175"/>
                  </a:cubicBezTo>
                  <a:cubicBezTo>
                    <a:pt x="46" y="192"/>
                    <a:pt x="46" y="192"/>
                    <a:pt x="46" y="192"/>
                  </a:cubicBezTo>
                  <a:cubicBezTo>
                    <a:pt x="58" y="192"/>
                    <a:pt x="58" y="192"/>
                    <a:pt x="58" y="192"/>
                  </a:cubicBezTo>
                  <a:cubicBezTo>
                    <a:pt x="71" y="205"/>
                    <a:pt x="71" y="205"/>
                    <a:pt x="71" y="205"/>
                  </a:cubicBezTo>
                  <a:cubicBezTo>
                    <a:pt x="71" y="232"/>
                    <a:pt x="71" y="232"/>
                    <a:pt x="71" y="232"/>
                  </a:cubicBezTo>
                  <a:cubicBezTo>
                    <a:pt x="82" y="243"/>
                    <a:pt x="82" y="243"/>
                    <a:pt x="82" y="243"/>
                  </a:cubicBezTo>
                  <a:cubicBezTo>
                    <a:pt x="95" y="243"/>
                    <a:pt x="95" y="243"/>
                    <a:pt x="95" y="243"/>
                  </a:cubicBezTo>
                  <a:cubicBezTo>
                    <a:pt x="95" y="298"/>
                    <a:pt x="95" y="298"/>
                    <a:pt x="95" y="298"/>
                  </a:cubicBezTo>
                  <a:cubicBezTo>
                    <a:pt x="112" y="315"/>
                    <a:pt x="112" y="315"/>
                    <a:pt x="112" y="315"/>
                  </a:cubicBezTo>
                  <a:cubicBezTo>
                    <a:pt x="118" y="315"/>
                    <a:pt x="118" y="315"/>
                    <a:pt x="118" y="315"/>
                  </a:cubicBezTo>
                  <a:cubicBezTo>
                    <a:pt x="118" y="305"/>
                    <a:pt x="118" y="305"/>
                    <a:pt x="118" y="305"/>
                  </a:cubicBezTo>
                  <a:cubicBezTo>
                    <a:pt x="146" y="276"/>
                    <a:pt x="146" y="276"/>
                    <a:pt x="146" y="276"/>
                  </a:cubicBezTo>
                  <a:cubicBezTo>
                    <a:pt x="146" y="265"/>
                    <a:pt x="146" y="265"/>
                    <a:pt x="146" y="265"/>
                  </a:cubicBezTo>
                  <a:cubicBezTo>
                    <a:pt x="162" y="249"/>
                    <a:pt x="162" y="249"/>
                    <a:pt x="162" y="249"/>
                  </a:cubicBezTo>
                  <a:cubicBezTo>
                    <a:pt x="162" y="222"/>
                    <a:pt x="162" y="222"/>
                    <a:pt x="162" y="222"/>
                  </a:cubicBezTo>
                  <a:cubicBezTo>
                    <a:pt x="145" y="222"/>
                    <a:pt x="145" y="222"/>
                    <a:pt x="145" y="222"/>
                  </a:cubicBezTo>
                  <a:cubicBezTo>
                    <a:pt x="112" y="189"/>
                    <a:pt x="112" y="189"/>
                    <a:pt x="112" y="189"/>
                  </a:cubicBezTo>
                  <a:cubicBezTo>
                    <a:pt x="66" y="189"/>
                    <a:pt x="66" y="189"/>
                    <a:pt x="66" y="189"/>
                  </a:cubicBezTo>
                  <a:cubicBezTo>
                    <a:pt x="66" y="165"/>
                    <a:pt x="66" y="165"/>
                    <a:pt x="66" y="165"/>
                  </a:cubicBezTo>
                  <a:cubicBezTo>
                    <a:pt x="102" y="165"/>
                    <a:pt x="102" y="165"/>
                    <a:pt x="102" y="165"/>
                  </a:cubicBezTo>
                  <a:cubicBezTo>
                    <a:pt x="102" y="154"/>
                    <a:pt x="102" y="154"/>
                    <a:pt x="102" y="154"/>
                  </a:cubicBezTo>
                  <a:cubicBezTo>
                    <a:pt x="124" y="154"/>
                    <a:pt x="124" y="154"/>
                    <a:pt x="124" y="154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0" y="93"/>
                    <a:pt x="70" y="93"/>
                    <a:pt x="70" y="93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98" y="41"/>
                    <a:pt x="136" y="25"/>
                    <a:pt x="177" y="25"/>
                  </a:cubicBezTo>
                  <a:cubicBezTo>
                    <a:pt x="216" y="25"/>
                    <a:pt x="251" y="39"/>
                    <a:pt x="278" y="63"/>
                  </a:cubicBezTo>
                  <a:cubicBezTo>
                    <a:pt x="244" y="63"/>
                    <a:pt x="244" y="63"/>
                    <a:pt x="244" y="63"/>
                  </a:cubicBezTo>
                  <a:cubicBezTo>
                    <a:pt x="219" y="87"/>
                    <a:pt x="219" y="87"/>
                    <a:pt x="219" y="87"/>
                  </a:cubicBezTo>
                  <a:cubicBezTo>
                    <a:pt x="236" y="104"/>
                    <a:pt x="236" y="104"/>
                    <a:pt x="236" y="104"/>
                  </a:cubicBezTo>
                  <a:cubicBezTo>
                    <a:pt x="225" y="115"/>
                    <a:pt x="225" y="115"/>
                    <a:pt x="225" y="115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3" y="104"/>
                    <a:pt x="223" y="104"/>
                    <a:pt x="223" y="104"/>
                  </a:cubicBezTo>
                  <a:cubicBezTo>
                    <a:pt x="223" y="104"/>
                    <a:pt x="223" y="104"/>
                    <a:pt x="223" y="104"/>
                  </a:cubicBezTo>
                  <a:cubicBezTo>
                    <a:pt x="215" y="96"/>
                    <a:pt x="215" y="96"/>
                    <a:pt x="215" y="96"/>
                  </a:cubicBezTo>
                  <a:cubicBezTo>
                    <a:pt x="215" y="96"/>
                    <a:pt x="215" y="96"/>
                    <a:pt x="215" y="96"/>
                  </a:cubicBezTo>
                  <a:cubicBezTo>
                    <a:pt x="213" y="94"/>
                    <a:pt x="213" y="94"/>
                    <a:pt x="213" y="94"/>
                  </a:cubicBezTo>
                  <a:cubicBezTo>
                    <a:pt x="198" y="109"/>
                    <a:pt x="198" y="109"/>
                    <a:pt x="198" y="109"/>
                  </a:cubicBezTo>
                  <a:cubicBezTo>
                    <a:pt x="215" y="126"/>
                    <a:pt x="215" y="126"/>
                    <a:pt x="215" y="126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219" y="155"/>
                    <a:pt x="219" y="155"/>
                    <a:pt x="219" y="155"/>
                  </a:cubicBezTo>
                  <a:cubicBezTo>
                    <a:pt x="219" y="138"/>
                    <a:pt x="219" y="138"/>
                    <a:pt x="219" y="138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39" y="150"/>
                    <a:pt x="239" y="150"/>
                    <a:pt x="239" y="150"/>
                  </a:cubicBezTo>
                  <a:cubicBezTo>
                    <a:pt x="239" y="160"/>
                    <a:pt x="239" y="160"/>
                    <a:pt x="239" y="160"/>
                  </a:cubicBezTo>
                  <a:cubicBezTo>
                    <a:pt x="261" y="160"/>
                    <a:pt x="261" y="160"/>
                    <a:pt x="261" y="160"/>
                  </a:cubicBezTo>
                  <a:cubicBezTo>
                    <a:pt x="262" y="159"/>
                    <a:pt x="262" y="159"/>
                    <a:pt x="262" y="159"/>
                  </a:cubicBezTo>
                  <a:cubicBezTo>
                    <a:pt x="262" y="159"/>
                    <a:pt x="262" y="159"/>
                    <a:pt x="262" y="159"/>
                  </a:cubicBezTo>
                  <a:cubicBezTo>
                    <a:pt x="298" y="196"/>
                    <a:pt x="298" y="196"/>
                    <a:pt x="298" y="196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30" y="175"/>
                    <a:pt x="330" y="175"/>
                    <a:pt x="330" y="175"/>
                  </a:cubicBezTo>
                  <a:cubicBezTo>
                    <a:pt x="330" y="176"/>
                    <a:pt x="330" y="177"/>
                    <a:pt x="330" y="178"/>
                  </a:cubicBezTo>
                  <a:cubicBezTo>
                    <a:pt x="330" y="262"/>
                    <a:pt x="262" y="331"/>
                    <a:pt x="177" y="3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77" name="Freeform 24"/>
            <p:cNvSpPr/>
            <p:nvPr/>
          </p:nvSpPr>
          <p:spPr bwMode="auto">
            <a:xfrm>
              <a:off x="5056188" y="512763"/>
              <a:ext cx="234950" cy="257175"/>
            </a:xfrm>
            <a:custGeom>
              <a:avLst/>
              <a:gdLst>
                <a:gd name="T0" fmla="*/ 148 w 148"/>
                <a:gd name="T1" fmla="*/ 0 h 162"/>
                <a:gd name="T2" fmla="*/ 0 w 148"/>
                <a:gd name="T3" fmla="*/ 0 h 162"/>
                <a:gd name="T4" fmla="*/ 0 w 148"/>
                <a:gd name="T5" fmla="*/ 100 h 162"/>
                <a:gd name="T6" fmla="*/ 62 w 148"/>
                <a:gd name="T7" fmla="*/ 162 h 162"/>
                <a:gd name="T8" fmla="*/ 88 w 148"/>
                <a:gd name="T9" fmla="*/ 162 h 162"/>
                <a:gd name="T10" fmla="*/ 88 w 148"/>
                <a:gd name="T11" fmla="*/ 119 h 162"/>
                <a:gd name="T12" fmla="*/ 148 w 148"/>
                <a:gd name="T13" fmla="*/ 59 h 162"/>
                <a:gd name="T14" fmla="*/ 148 w 148"/>
                <a:gd name="T1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162">
                  <a:moveTo>
                    <a:pt x="148" y="0"/>
                  </a:moveTo>
                  <a:lnTo>
                    <a:pt x="0" y="0"/>
                  </a:lnTo>
                  <a:lnTo>
                    <a:pt x="0" y="100"/>
                  </a:lnTo>
                  <a:lnTo>
                    <a:pt x="62" y="162"/>
                  </a:lnTo>
                  <a:lnTo>
                    <a:pt x="88" y="162"/>
                  </a:lnTo>
                  <a:lnTo>
                    <a:pt x="88" y="119"/>
                  </a:lnTo>
                  <a:lnTo>
                    <a:pt x="148" y="59"/>
                  </a:lnTo>
                  <a:lnTo>
                    <a:pt x="1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78" name="Freeform 25"/>
            <p:cNvSpPr/>
            <p:nvPr/>
          </p:nvSpPr>
          <p:spPr bwMode="auto">
            <a:xfrm>
              <a:off x="5272088" y="985838"/>
              <a:ext cx="457200" cy="476250"/>
            </a:xfrm>
            <a:custGeom>
              <a:avLst/>
              <a:gdLst>
                <a:gd name="T0" fmla="*/ 245 w 288"/>
                <a:gd name="T1" fmla="*/ 97 h 300"/>
                <a:gd name="T2" fmla="*/ 145 w 288"/>
                <a:gd name="T3" fmla="*/ 0 h 300"/>
                <a:gd name="T4" fmla="*/ 145 w 288"/>
                <a:gd name="T5" fmla="*/ 0 h 300"/>
                <a:gd name="T6" fmla="*/ 33 w 288"/>
                <a:gd name="T7" fmla="*/ 0 h 300"/>
                <a:gd name="T8" fmla="*/ 0 w 288"/>
                <a:gd name="T9" fmla="*/ 33 h 300"/>
                <a:gd name="T10" fmla="*/ 0 w 288"/>
                <a:gd name="T11" fmla="*/ 104 h 300"/>
                <a:gd name="T12" fmla="*/ 48 w 288"/>
                <a:gd name="T13" fmla="*/ 152 h 300"/>
                <a:gd name="T14" fmla="*/ 133 w 288"/>
                <a:gd name="T15" fmla="*/ 152 h 300"/>
                <a:gd name="T16" fmla="*/ 133 w 288"/>
                <a:gd name="T17" fmla="*/ 235 h 300"/>
                <a:gd name="T18" fmla="*/ 200 w 288"/>
                <a:gd name="T19" fmla="*/ 300 h 300"/>
                <a:gd name="T20" fmla="*/ 214 w 288"/>
                <a:gd name="T21" fmla="*/ 300 h 300"/>
                <a:gd name="T22" fmla="*/ 214 w 288"/>
                <a:gd name="T23" fmla="*/ 219 h 300"/>
                <a:gd name="T24" fmla="*/ 248 w 288"/>
                <a:gd name="T25" fmla="*/ 188 h 300"/>
                <a:gd name="T26" fmla="*/ 248 w 288"/>
                <a:gd name="T27" fmla="*/ 131 h 300"/>
                <a:gd name="T28" fmla="*/ 264 w 288"/>
                <a:gd name="T29" fmla="*/ 131 h 300"/>
                <a:gd name="T30" fmla="*/ 288 w 288"/>
                <a:gd name="T31" fmla="*/ 107 h 300"/>
                <a:gd name="T32" fmla="*/ 279 w 288"/>
                <a:gd name="T33" fmla="*/ 97 h 300"/>
                <a:gd name="T34" fmla="*/ 245 w 288"/>
                <a:gd name="T35" fmla="*/ 9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300">
                  <a:moveTo>
                    <a:pt x="245" y="97"/>
                  </a:moveTo>
                  <a:lnTo>
                    <a:pt x="145" y="0"/>
                  </a:lnTo>
                  <a:lnTo>
                    <a:pt x="145" y="0"/>
                  </a:lnTo>
                  <a:lnTo>
                    <a:pt x="33" y="0"/>
                  </a:lnTo>
                  <a:lnTo>
                    <a:pt x="0" y="33"/>
                  </a:lnTo>
                  <a:lnTo>
                    <a:pt x="0" y="104"/>
                  </a:lnTo>
                  <a:lnTo>
                    <a:pt x="48" y="152"/>
                  </a:lnTo>
                  <a:lnTo>
                    <a:pt x="133" y="152"/>
                  </a:lnTo>
                  <a:lnTo>
                    <a:pt x="133" y="235"/>
                  </a:lnTo>
                  <a:lnTo>
                    <a:pt x="200" y="300"/>
                  </a:lnTo>
                  <a:lnTo>
                    <a:pt x="214" y="300"/>
                  </a:lnTo>
                  <a:lnTo>
                    <a:pt x="214" y="219"/>
                  </a:lnTo>
                  <a:lnTo>
                    <a:pt x="248" y="188"/>
                  </a:lnTo>
                  <a:lnTo>
                    <a:pt x="248" y="131"/>
                  </a:lnTo>
                  <a:lnTo>
                    <a:pt x="264" y="131"/>
                  </a:lnTo>
                  <a:lnTo>
                    <a:pt x="288" y="107"/>
                  </a:lnTo>
                  <a:lnTo>
                    <a:pt x="279" y="97"/>
                  </a:lnTo>
                  <a:lnTo>
                    <a:pt x="245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79" name="Freeform 26"/>
            <p:cNvSpPr/>
            <p:nvPr/>
          </p:nvSpPr>
          <p:spPr bwMode="auto">
            <a:xfrm>
              <a:off x="5646738" y="1341438"/>
              <a:ext cx="44450" cy="101600"/>
            </a:xfrm>
            <a:custGeom>
              <a:avLst/>
              <a:gdLst>
                <a:gd name="T0" fmla="*/ 0 w 28"/>
                <a:gd name="T1" fmla="*/ 64 h 64"/>
                <a:gd name="T2" fmla="*/ 28 w 28"/>
                <a:gd name="T3" fmla="*/ 40 h 64"/>
                <a:gd name="T4" fmla="*/ 28 w 28"/>
                <a:gd name="T5" fmla="*/ 0 h 64"/>
                <a:gd name="T6" fmla="*/ 0 w 28"/>
                <a:gd name="T7" fmla="*/ 0 h 64"/>
                <a:gd name="T8" fmla="*/ 0 w 28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64">
                  <a:moveTo>
                    <a:pt x="0" y="64"/>
                  </a:moveTo>
                  <a:lnTo>
                    <a:pt x="28" y="40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80" name="TextBox 76"/>
          <p:cNvSpPr txBox="1"/>
          <p:nvPr/>
        </p:nvSpPr>
        <p:spPr>
          <a:xfrm>
            <a:off x="7792904" y="4380630"/>
            <a:ext cx="1122856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7792905" y="4718231"/>
            <a:ext cx="2047132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</a:t>
            </a: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76"/>
          <p:cNvSpPr txBox="1"/>
          <p:nvPr/>
        </p:nvSpPr>
        <p:spPr>
          <a:xfrm>
            <a:off x="8399724" y="2419857"/>
            <a:ext cx="1122856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399725" y="2757458"/>
            <a:ext cx="2047132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</a:t>
            </a: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76"/>
          <p:cNvSpPr txBox="1"/>
          <p:nvPr/>
        </p:nvSpPr>
        <p:spPr>
          <a:xfrm>
            <a:off x="2710561" y="2419857"/>
            <a:ext cx="1122856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774956" y="2757458"/>
            <a:ext cx="2058461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</a:t>
            </a: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76"/>
          <p:cNvSpPr txBox="1"/>
          <p:nvPr/>
        </p:nvSpPr>
        <p:spPr>
          <a:xfrm>
            <a:off x="3297109" y="4380630"/>
            <a:ext cx="1122856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2361504" y="4718231"/>
            <a:ext cx="2058461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</a:t>
            </a: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76"/>
          <p:cNvSpPr txBox="1"/>
          <p:nvPr/>
        </p:nvSpPr>
        <p:spPr>
          <a:xfrm>
            <a:off x="5547928" y="1368875"/>
            <a:ext cx="1122856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5041435" y="1706476"/>
            <a:ext cx="2135842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</a:t>
            </a: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0"/>
          <p:cNvSpPr/>
          <p:nvPr/>
        </p:nvSpPr>
        <p:spPr>
          <a:xfrm rot="18900000">
            <a:off x="6694246" y="2214944"/>
            <a:ext cx="1484408" cy="1484408"/>
          </a:xfrm>
          <a:prstGeom prst="rect">
            <a:avLst/>
          </a:prstGeom>
          <a:solidFill>
            <a:schemeClr val="bg1"/>
          </a:solidFill>
          <a:ln w="28575">
            <a:solidFill>
              <a:srgbClr val="306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Rectangle 15"/>
          <p:cNvSpPr/>
          <p:nvPr/>
        </p:nvSpPr>
        <p:spPr>
          <a:xfrm rot="8100000">
            <a:off x="7946520" y="1622867"/>
            <a:ext cx="133199" cy="1512624"/>
          </a:xfrm>
          <a:prstGeom prst="rect">
            <a:avLst/>
          </a:prstGeom>
          <a:solidFill>
            <a:srgbClr val="306E3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Rectangle 10"/>
          <p:cNvSpPr/>
          <p:nvPr/>
        </p:nvSpPr>
        <p:spPr>
          <a:xfrm rot="13500000">
            <a:off x="3977578" y="2230149"/>
            <a:ext cx="1484408" cy="1484408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rgbClr val="306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Rectangle 15"/>
          <p:cNvSpPr/>
          <p:nvPr/>
        </p:nvSpPr>
        <p:spPr>
          <a:xfrm rot="2700000">
            <a:off x="4075214" y="1639371"/>
            <a:ext cx="133199" cy="1512624"/>
          </a:xfrm>
          <a:prstGeom prst="rect">
            <a:avLst/>
          </a:prstGeom>
          <a:solidFill>
            <a:srgbClr val="306E3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Rectangle 10"/>
          <p:cNvSpPr/>
          <p:nvPr/>
        </p:nvSpPr>
        <p:spPr>
          <a:xfrm rot="8100000">
            <a:off x="1255695" y="2209900"/>
            <a:ext cx="1484408" cy="1484408"/>
          </a:xfrm>
          <a:prstGeom prst="rect">
            <a:avLst/>
          </a:prstGeom>
          <a:solidFill>
            <a:schemeClr val="bg1"/>
          </a:solidFill>
          <a:ln w="28575">
            <a:solidFill>
              <a:srgbClr val="306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Rectangle 15"/>
          <p:cNvSpPr/>
          <p:nvPr/>
        </p:nvSpPr>
        <p:spPr>
          <a:xfrm rot="18900000">
            <a:off x="1354629" y="2773760"/>
            <a:ext cx="133199" cy="1512624"/>
          </a:xfrm>
          <a:prstGeom prst="rect">
            <a:avLst/>
          </a:prstGeom>
          <a:solidFill>
            <a:srgbClr val="306E3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Rectangle 10"/>
          <p:cNvSpPr/>
          <p:nvPr/>
        </p:nvSpPr>
        <p:spPr>
          <a:xfrm rot="2700000">
            <a:off x="9451452" y="2212421"/>
            <a:ext cx="1484408" cy="1484408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 w="28575">
            <a:solidFill>
              <a:srgbClr val="306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Rectangle 15"/>
          <p:cNvSpPr/>
          <p:nvPr/>
        </p:nvSpPr>
        <p:spPr>
          <a:xfrm rot="13500000">
            <a:off x="10705025" y="2774983"/>
            <a:ext cx="133199" cy="1512624"/>
          </a:xfrm>
          <a:prstGeom prst="rect">
            <a:avLst/>
          </a:prstGeom>
          <a:solidFill>
            <a:srgbClr val="306E3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143757" y="2666996"/>
            <a:ext cx="488067" cy="488901"/>
            <a:chOff x="7143757" y="2666996"/>
            <a:chExt cx="488067" cy="488901"/>
          </a:xfrm>
          <a:solidFill>
            <a:srgbClr val="306E39"/>
          </a:solidFill>
        </p:grpSpPr>
        <p:sp>
          <p:nvSpPr>
            <p:cNvPr id="23" name="AutoShape 18"/>
            <p:cNvSpPr/>
            <p:nvPr/>
          </p:nvSpPr>
          <p:spPr bwMode="auto">
            <a:xfrm>
              <a:off x="7143757" y="2666996"/>
              <a:ext cx="488067" cy="4889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4" name="AutoShape 19"/>
            <p:cNvSpPr/>
            <p:nvPr/>
          </p:nvSpPr>
          <p:spPr bwMode="auto">
            <a:xfrm>
              <a:off x="725054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5" name="AutoShape 20"/>
            <p:cNvSpPr/>
            <p:nvPr/>
          </p:nvSpPr>
          <p:spPr bwMode="auto">
            <a:xfrm>
              <a:off x="725054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" name="AutoShape 21"/>
            <p:cNvSpPr/>
            <p:nvPr/>
          </p:nvSpPr>
          <p:spPr bwMode="auto">
            <a:xfrm>
              <a:off x="725054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" name="AutoShape 22"/>
            <p:cNvSpPr/>
            <p:nvPr/>
          </p:nvSpPr>
          <p:spPr bwMode="auto">
            <a:xfrm>
              <a:off x="735733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8" name="AutoShape 23"/>
            <p:cNvSpPr/>
            <p:nvPr/>
          </p:nvSpPr>
          <p:spPr bwMode="auto">
            <a:xfrm>
              <a:off x="735733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9" name="AutoShape 24"/>
            <p:cNvSpPr/>
            <p:nvPr/>
          </p:nvSpPr>
          <p:spPr bwMode="auto">
            <a:xfrm>
              <a:off x="735733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0" name="AutoShape 25"/>
            <p:cNvSpPr/>
            <p:nvPr/>
          </p:nvSpPr>
          <p:spPr bwMode="auto">
            <a:xfrm>
              <a:off x="7464131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1" name="AutoShape 26"/>
            <p:cNvSpPr/>
            <p:nvPr/>
          </p:nvSpPr>
          <p:spPr bwMode="auto">
            <a:xfrm>
              <a:off x="7464131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2" name="AutoShape 27"/>
            <p:cNvSpPr/>
            <p:nvPr/>
          </p:nvSpPr>
          <p:spPr bwMode="auto">
            <a:xfrm>
              <a:off x="7464131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33" name="AutoShape 28"/>
          <p:cNvSpPr/>
          <p:nvPr/>
        </p:nvSpPr>
        <p:spPr bwMode="auto">
          <a:xfrm>
            <a:off x="1714470" y="2666995"/>
            <a:ext cx="488901" cy="4889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rgbClr val="306E39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/>
            <a:endParaRPr lang="en-US" sz="400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5" name="TextBox 76"/>
          <p:cNvSpPr txBox="1"/>
          <p:nvPr/>
        </p:nvSpPr>
        <p:spPr>
          <a:xfrm>
            <a:off x="1310748" y="4214697"/>
            <a:ext cx="1124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56601" y="4632694"/>
            <a:ext cx="2532711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6"/>
          <p:cNvSpPr txBox="1"/>
          <p:nvPr/>
        </p:nvSpPr>
        <p:spPr>
          <a:xfrm>
            <a:off x="3990853" y="4214697"/>
            <a:ext cx="1124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236706" y="4632694"/>
            <a:ext cx="2532711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76"/>
          <p:cNvSpPr txBox="1"/>
          <p:nvPr/>
        </p:nvSpPr>
        <p:spPr>
          <a:xfrm>
            <a:off x="6816442" y="4214697"/>
            <a:ext cx="1124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062295" y="4632694"/>
            <a:ext cx="2532711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76"/>
          <p:cNvSpPr txBox="1"/>
          <p:nvPr/>
        </p:nvSpPr>
        <p:spPr>
          <a:xfrm>
            <a:off x="9642031" y="4214697"/>
            <a:ext cx="1124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887884" y="4632694"/>
            <a:ext cx="2532711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 rot="2700000">
            <a:off x="7080279" y="2076787"/>
            <a:ext cx="941071" cy="941071"/>
          </a:xfrm>
          <a:prstGeom prst="roundRect">
            <a:avLst/>
          </a:prstGeom>
          <a:solidFill>
            <a:srgbClr val="306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 rot="2700000">
            <a:off x="7080278" y="4166356"/>
            <a:ext cx="941071" cy="941071"/>
          </a:xfrm>
          <a:prstGeom prst="roundRect">
            <a:avLst/>
          </a:prstGeom>
          <a:solidFill>
            <a:srgbClr val="306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rot="2700000">
            <a:off x="4030175" y="2076787"/>
            <a:ext cx="941071" cy="941071"/>
          </a:xfrm>
          <a:prstGeom prst="roundRect">
            <a:avLst/>
          </a:prstGeom>
          <a:solidFill>
            <a:srgbClr val="306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4030174" y="4166356"/>
            <a:ext cx="941071" cy="941071"/>
          </a:xfrm>
          <a:prstGeom prst="roundRect">
            <a:avLst/>
          </a:prstGeom>
          <a:solidFill>
            <a:srgbClr val="306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268303" y="2314915"/>
            <a:ext cx="464814" cy="464814"/>
            <a:chOff x="632006" y="489275"/>
            <a:chExt cx="225558" cy="225558"/>
          </a:xfrm>
          <a:solidFill>
            <a:schemeClr val="bg1"/>
          </a:solidFill>
        </p:grpSpPr>
        <p:sp>
          <p:nvSpPr>
            <p:cNvPr id="15" name="Freeform 5"/>
            <p:cNvSpPr/>
            <p:nvPr/>
          </p:nvSpPr>
          <p:spPr bwMode="auto">
            <a:xfrm>
              <a:off x="632006" y="489275"/>
              <a:ext cx="225558" cy="225558"/>
            </a:xfrm>
            <a:custGeom>
              <a:avLst/>
              <a:gdLst>
                <a:gd name="T0" fmla="*/ 184 w 213"/>
                <a:gd name="T1" fmla="*/ 77 h 213"/>
                <a:gd name="T2" fmla="*/ 184 w 213"/>
                <a:gd name="T3" fmla="*/ 10 h 213"/>
                <a:gd name="T4" fmla="*/ 145 w 213"/>
                <a:gd name="T5" fmla="*/ 10 h 213"/>
                <a:gd name="T6" fmla="*/ 145 w 213"/>
                <a:gd name="T7" fmla="*/ 39 h 213"/>
                <a:gd name="T8" fmla="*/ 106 w 213"/>
                <a:gd name="T9" fmla="*/ 0 h 213"/>
                <a:gd name="T10" fmla="*/ 0 w 213"/>
                <a:gd name="T11" fmla="*/ 106 h 213"/>
                <a:gd name="T12" fmla="*/ 19 w 213"/>
                <a:gd name="T13" fmla="*/ 106 h 213"/>
                <a:gd name="T14" fmla="*/ 19 w 213"/>
                <a:gd name="T15" fmla="*/ 213 h 213"/>
                <a:gd name="T16" fmla="*/ 77 w 213"/>
                <a:gd name="T17" fmla="*/ 213 h 213"/>
                <a:gd name="T18" fmla="*/ 77 w 213"/>
                <a:gd name="T19" fmla="*/ 126 h 213"/>
                <a:gd name="T20" fmla="*/ 135 w 213"/>
                <a:gd name="T21" fmla="*/ 126 h 213"/>
                <a:gd name="T22" fmla="*/ 135 w 213"/>
                <a:gd name="T23" fmla="*/ 213 h 213"/>
                <a:gd name="T24" fmla="*/ 193 w 213"/>
                <a:gd name="T25" fmla="*/ 213 h 213"/>
                <a:gd name="T26" fmla="*/ 193 w 213"/>
                <a:gd name="T27" fmla="*/ 106 h 213"/>
                <a:gd name="T28" fmla="*/ 213 w 213"/>
                <a:gd name="T29" fmla="*/ 106 h 213"/>
                <a:gd name="T30" fmla="*/ 184 w 213"/>
                <a:gd name="T31" fmla="*/ 7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184" y="77"/>
                  </a:moveTo>
                  <a:lnTo>
                    <a:pt x="184" y="10"/>
                  </a:lnTo>
                  <a:lnTo>
                    <a:pt x="145" y="10"/>
                  </a:lnTo>
                  <a:lnTo>
                    <a:pt x="145" y="39"/>
                  </a:lnTo>
                  <a:lnTo>
                    <a:pt x="106" y="0"/>
                  </a:lnTo>
                  <a:lnTo>
                    <a:pt x="0" y="106"/>
                  </a:lnTo>
                  <a:lnTo>
                    <a:pt x="19" y="106"/>
                  </a:lnTo>
                  <a:lnTo>
                    <a:pt x="19" y="213"/>
                  </a:lnTo>
                  <a:lnTo>
                    <a:pt x="77" y="213"/>
                  </a:lnTo>
                  <a:lnTo>
                    <a:pt x="77" y="126"/>
                  </a:lnTo>
                  <a:lnTo>
                    <a:pt x="135" y="126"/>
                  </a:lnTo>
                  <a:lnTo>
                    <a:pt x="135" y="213"/>
                  </a:lnTo>
                  <a:lnTo>
                    <a:pt x="193" y="213"/>
                  </a:lnTo>
                  <a:lnTo>
                    <a:pt x="193" y="106"/>
                  </a:lnTo>
                  <a:lnTo>
                    <a:pt x="213" y="106"/>
                  </a:lnTo>
                  <a:lnTo>
                    <a:pt x="184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724136" y="632234"/>
              <a:ext cx="41299" cy="825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724136" y="632234"/>
              <a:ext cx="41299" cy="825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724136" y="632234"/>
              <a:ext cx="41299" cy="825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1" name="Rectangle 9"/>
            <p:cNvSpPr>
              <a:spLocks noChangeArrowheads="1"/>
            </p:cNvSpPr>
            <p:nvPr/>
          </p:nvSpPr>
          <p:spPr bwMode="auto">
            <a:xfrm>
              <a:off x="724136" y="632234"/>
              <a:ext cx="41299" cy="825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2" name="Freeform 17"/>
          <p:cNvSpPr>
            <a:spLocks noEditPoints="1"/>
          </p:cNvSpPr>
          <p:nvPr/>
        </p:nvSpPr>
        <p:spPr bwMode="auto">
          <a:xfrm>
            <a:off x="4336161" y="4371083"/>
            <a:ext cx="329095" cy="53161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297119" y="4403830"/>
            <a:ext cx="422281" cy="461665"/>
            <a:chOff x="930276" y="5935664"/>
            <a:chExt cx="306388" cy="334963"/>
          </a:xfrm>
          <a:solidFill>
            <a:schemeClr val="bg1"/>
          </a:solidFill>
        </p:grpSpPr>
        <p:sp>
          <p:nvSpPr>
            <p:cNvPr id="24" name="Freeform 665"/>
            <p:cNvSpPr/>
            <p:nvPr/>
          </p:nvSpPr>
          <p:spPr bwMode="auto">
            <a:xfrm>
              <a:off x="930276" y="5935664"/>
              <a:ext cx="306388" cy="23653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5" name="Rectangle 666"/>
            <p:cNvSpPr>
              <a:spLocks noChangeArrowheads="1"/>
            </p:cNvSpPr>
            <p:nvPr/>
          </p:nvSpPr>
          <p:spPr bwMode="auto">
            <a:xfrm>
              <a:off x="957264" y="6189664"/>
              <a:ext cx="44450" cy="80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6" name="Rectangle 667"/>
            <p:cNvSpPr>
              <a:spLocks noChangeArrowheads="1"/>
            </p:cNvSpPr>
            <p:nvPr/>
          </p:nvSpPr>
          <p:spPr bwMode="auto">
            <a:xfrm>
              <a:off x="1030289" y="6149976"/>
              <a:ext cx="444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7" name="Rectangle 668"/>
            <p:cNvSpPr>
              <a:spLocks noChangeArrowheads="1"/>
            </p:cNvSpPr>
            <p:nvPr/>
          </p:nvSpPr>
          <p:spPr bwMode="auto">
            <a:xfrm>
              <a:off x="1104901" y="6110289"/>
              <a:ext cx="44450" cy="160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8" name="Rectangle 669"/>
            <p:cNvSpPr>
              <a:spLocks noChangeArrowheads="1"/>
            </p:cNvSpPr>
            <p:nvPr/>
          </p:nvSpPr>
          <p:spPr bwMode="auto">
            <a:xfrm>
              <a:off x="1177926" y="6070601"/>
              <a:ext cx="4445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9" name="Freeform 698"/>
          <p:cNvSpPr>
            <a:spLocks noEditPoints="1"/>
          </p:cNvSpPr>
          <p:nvPr/>
        </p:nvSpPr>
        <p:spPr bwMode="auto">
          <a:xfrm>
            <a:off x="7266353" y="2314915"/>
            <a:ext cx="535025" cy="511559"/>
          </a:xfrm>
          <a:custGeom>
            <a:avLst/>
            <a:gdLst>
              <a:gd name="T0" fmla="*/ 313 w 313"/>
              <a:gd name="T1" fmla="*/ 8 h 297"/>
              <a:gd name="T2" fmla="*/ 206 w 313"/>
              <a:gd name="T3" fmla="*/ 13 h 297"/>
              <a:gd name="T4" fmla="*/ 61 w 313"/>
              <a:gd name="T5" fmla="*/ 45 h 297"/>
              <a:gd name="T6" fmla="*/ 61 w 313"/>
              <a:gd name="T7" fmla="*/ 225 h 297"/>
              <a:gd name="T8" fmla="*/ 25 w 313"/>
              <a:gd name="T9" fmla="*/ 278 h 297"/>
              <a:gd name="T10" fmla="*/ 38 w 313"/>
              <a:gd name="T11" fmla="*/ 297 h 297"/>
              <a:gd name="T12" fmla="*/ 91 w 313"/>
              <a:gd name="T13" fmla="*/ 254 h 297"/>
              <a:gd name="T14" fmla="*/ 169 w 313"/>
              <a:gd name="T15" fmla="*/ 285 h 297"/>
              <a:gd name="T16" fmla="*/ 310 w 313"/>
              <a:gd name="T17" fmla="*/ 162 h 297"/>
              <a:gd name="T18" fmla="*/ 313 w 313"/>
              <a:gd name="T19" fmla="*/ 8 h 297"/>
              <a:gd name="T20" fmla="*/ 267 w 313"/>
              <a:gd name="T21" fmla="*/ 63 h 297"/>
              <a:gd name="T22" fmla="*/ 192 w 313"/>
              <a:gd name="T23" fmla="*/ 136 h 297"/>
              <a:gd name="T24" fmla="*/ 101 w 313"/>
              <a:gd name="T25" fmla="*/ 222 h 297"/>
              <a:gd name="T26" fmla="*/ 98 w 313"/>
              <a:gd name="T27" fmla="*/ 223 h 297"/>
              <a:gd name="T28" fmla="*/ 95 w 313"/>
              <a:gd name="T29" fmla="*/ 222 h 297"/>
              <a:gd name="T30" fmla="*/ 95 w 313"/>
              <a:gd name="T31" fmla="*/ 217 h 297"/>
              <a:gd name="T32" fmla="*/ 172 w 313"/>
              <a:gd name="T33" fmla="*/ 116 h 297"/>
              <a:gd name="T34" fmla="*/ 263 w 313"/>
              <a:gd name="T35" fmla="*/ 56 h 297"/>
              <a:gd name="T36" fmla="*/ 268 w 313"/>
              <a:gd name="T37" fmla="*/ 58 h 297"/>
              <a:gd name="T38" fmla="*/ 267 w 313"/>
              <a:gd name="T39" fmla="*/ 63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3" h="297">
                <a:moveTo>
                  <a:pt x="313" y="8"/>
                </a:moveTo>
                <a:cubicBezTo>
                  <a:pt x="313" y="8"/>
                  <a:pt x="295" y="27"/>
                  <a:pt x="206" y="13"/>
                </a:cubicBezTo>
                <a:cubicBezTo>
                  <a:pt x="124" y="0"/>
                  <a:pt x="91" y="15"/>
                  <a:pt x="61" y="45"/>
                </a:cubicBezTo>
                <a:cubicBezTo>
                  <a:pt x="32" y="74"/>
                  <a:pt x="0" y="164"/>
                  <a:pt x="61" y="225"/>
                </a:cubicBezTo>
                <a:cubicBezTo>
                  <a:pt x="71" y="235"/>
                  <a:pt x="25" y="278"/>
                  <a:pt x="25" y="278"/>
                </a:cubicBezTo>
                <a:cubicBezTo>
                  <a:pt x="38" y="297"/>
                  <a:pt x="38" y="297"/>
                  <a:pt x="38" y="297"/>
                </a:cubicBezTo>
                <a:cubicBezTo>
                  <a:pt x="91" y="254"/>
                  <a:pt x="91" y="254"/>
                  <a:pt x="91" y="254"/>
                </a:cubicBezTo>
                <a:cubicBezTo>
                  <a:pt x="91" y="254"/>
                  <a:pt x="123" y="285"/>
                  <a:pt x="169" y="285"/>
                </a:cubicBezTo>
                <a:cubicBezTo>
                  <a:pt x="233" y="285"/>
                  <a:pt x="306" y="258"/>
                  <a:pt x="310" y="162"/>
                </a:cubicBezTo>
                <a:cubicBezTo>
                  <a:pt x="313" y="101"/>
                  <a:pt x="297" y="58"/>
                  <a:pt x="313" y="8"/>
                </a:cubicBezTo>
                <a:close/>
                <a:moveTo>
                  <a:pt x="267" y="63"/>
                </a:moveTo>
                <a:cubicBezTo>
                  <a:pt x="267" y="63"/>
                  <a:pt x="239" y="89"/>
                  <a:pt x="192" y="136"/>
                </a:cubicBezTo>
                <a:cubicBezTo>
                  <a:pt x="150" y="178"/>
                  <a:pt x="101" y="222"/>
                  <a:pt x="101" y="222"/>
                </a:cubicBezTo>
                <a:cubicBezTo>
                  <a:pt x="100" y="223"/>
                  <a:pt x="99" y="223"/>
                  <a:pt x="98" y="223"/>
                </a:cubicBezTo>
                <a:cubicBezTo>
                  <a:pt x="97" y="223"/>
                  <a:pt x="96" y="223"/>
                  <a:pt x="95" y="222"/>
                </a:cubicBezTo>
                <a:cubicBezTo>
                  <a:pt x="94" y="221"/>
                  <a:pt x="94" y="219"/>
                  <a:pt x="95" y="217"/>
                </a:cubicBezTo>
                <a:cubicBezTo>
                  <a:pt x="95" y="217"/>
                  <a:pt x="138" y="148"/>
                  <a:pt x="172" y="116"/>
                </a:cubicBezTo>
                <a:cubicBezTo>
                  <a:pt x="209" y="83"/>
                  <a:pt x="263" y="57"/>
                  <a:pt x="263" y="56"/>
                </a:cubicBezTo>
                <a:cubicBezTo>
                  <a:pt x="265" y="56"/>
                  <a:pt x="267" y="56"/>
                  <a:pt x="268" y="58"/>
                </a:cubicBezTo>
                <a:cubicBezTo>
                  <a:pt x="269" y="59"/>
                  <a:pt x="269" y="62"/>
                  <a:pt x="267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8255636" y="4220331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255636" y="4558675"/>
            <a:ext cx="2785953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8255637" y="2122432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255637" y="2460776"/>
            <a:ext cx="2785953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2059593" y="4220331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07310" y="4558675"/>
            <a:ext cx="2785953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6"/>
          <p:cNvSpPr txBox="1"/>
          <p:nvPr/>
        </p:nvSpPr>
        <p:spPr>
          <a:xfrm>
            <a:off x="2059594" y="2122432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07311" y="2460776"/>
            <a:ext cx="2785953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 bwMode="auto">
          <a:xfrm>
            <a:off x="2406683" y="1779860"/>
            <a:ext cx="1978657" cy="1983354"/>
          </a:xfrm>
          <a:custGeom>
            <a:avLst/>
            <a:gdLst>
              <a:gd name="T0" fmla="*/ 362 w 725"/>
              <a:gd name="T1" fmla="*/ 0 h 725"/>
              <a:gd name="T2" fmla="*/ 0 w 725"/>
              <a:gd name="T3" fmla="*/ 363 h 725"/>
              <a:gd name="T4" fmla="*/ 362 w 725"/>
              <a:gd name="T5" fmla="*/ 725 h 725"/>
              <a:gd name="T6" fmla="*/ 725 w 725"/>
              <a:gd name="T7" fmla="*/ 363 h 725"/>
              <a:gd name="T8" fmla="*/ 362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2" y="0"/>
                </a:moveTo>
                <a:cubicBezTo>
                  <a:pt x="162" y="0"/>
                  <a:pt x="0" y="162"/>
                  <a:pt x="0" y="363"/>
                </a:cubicBezTo>
                <a:cubicBezTo>
                  <a:pt x="200" y="363"/>
                  <a:pt x="362" y="525"/>
                  <a:pt x="362" y="725"/>
                </a:cubicBezTo>
                <a:cubicBezTo>
                  <a:pt x="563" y="725"/>
                  <a:pt x="725" y="563"/>
                  <a:pt x="725" y="363"/>
                </a:cubicBezTo>
                <a:cubicBezTo>
                  <a:pt x="725" y="162"/>
                  <a:pt x="563" y="0"/>
                  <a:pt x="362" y="0"/>
                </a:cubicBezTo>
                <a:close/>
              </a:path>
            </a:pathLst>
          </a:custGeom>
          <a:solidFill>
            <a:srgbClr val="306E39"/>
          </a:solidFill>
          <a:ln w="76200" cap="flat">
            <a:solidFill>
              <a:srgbClr val="F4F4EC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rgbClr val="F2F2F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3393968" y="2772899"/>
            <a:ext cx="1981380" cy="1983354"/>
          </a:xfrm>
          <a:custGeom>
            <a:avLst/>
            <a:gdLst>
              <a:gd name="T0" fmla="*/ 363 w 726"/>
              <a:gd name="T1" fmla="*/ 0 h 725"/>
              <a:gd name="T2" fmla="*/ 0 w 726"/>
              <a:gd name="T3" fmla="*/ 362 h 725"/>
              <a:gd name="T4" fmla="*/ 363 w 726"/>
              <a:gd name="T5" fmla="*/ 725 h 725"/>
              <a:gd name="T6" fmla="*/ 726 w 726"/>
              <a:gd name="T7" fmla="*/ 362 h 725"/>
              <a:gd name="T8" fmla="*/ 363 w 726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6" h="725">
                <a:moveTo>
                  <a:pt x="363" y="0"/>
                </a:moveTo>
                <a:cubicBezTo>
                  <a:pt x="363" y="200"/>
                  <a:pt x="201" y="362"/>
                  <a:pt x="0" y="362"/>
                </a:cubicBezTo>
                <a:cubicBezTo>
                  <a:pt x="0" y="562"/>
                  <a:pt x="163" y="725"/>
                  <a:pt x="363" y="725"/>
                </a:cubicBezTo>
                <a:cubicBezTo>
                  <a:pt x="563" y="725"/>
                  <a:pt x="726" y="562"/>
                  <a:pt x="726" y="362"/>
                </a:cubicBezTo>
                <a:cubicBezTo>
                  <a:pt x="726" y="162"/>
                  <a:pt x="563" y="0"/>
                  <a:pt x="363" y="0"/>
                </a:cubicBezTo>
                <a:close/>
              </a:path>
            </a:pathLst>
          </a:custGeom>
          <a:solidFill>
            <a:srgbClr val="306E39"/>
          </a:solidFill>
          <a:ln w="76200" cap="flat">
            <a:solidFill>
              <a:srgbClr val="F4F4EC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rgbClr val="F2F2F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1415312" y="2772899"/>
            <a:ext cx="1978657" cy="1983354"/>
          </a:xfrm>
          <a:custGeom>
            <a:avLst/>
            <a:gdLst>
              <a:gd name="T0" fmla="*/ 363 w 725"/>
              <a:gd name="T1" fmla="*/ 0 h 725"/>
              <a:gd name="T2" fmla="*/ 0 w 725"/>
              <a:gd name="T3" fmla="*/ 362 h 725"/>
              <a:gd name="T4" fmla="*/ 363 w 725"/>
              <a:gd name="T5" fmla="*/ 725 h 725"/>
              <a:gd name="T6" fmla="*/ 725 w 725"/>
              <a:gd name="T7" fmla="*/ 362 h 725"/>
              <a:gd name="T8" fmla="*/ 363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3" y="0"/>
                </a:moveTo>
                <a:cubicBezTo>
                  <a:pt x="162" y="0"/>
                  <a:pt x="0" y="162"/>
                  <a:pt x="0" y="362"/>
                </a:cubicBezTo>
                <a:cubicBezTo>
                  <a:pt x="0" y="562"/>
                  <a:pt x="162" y="725"/>
                  <a:pt x="363" y="725"/>
                </a:cubicBezTo>
                <a:cubicBezTo>
                  <a:pt x="363" y="525"/>
                  <a:pt x="525" y="362"/>
                  <a:pt x="725" y="362"/>
                </a:cubicBezTo>
                <a:cubicBezTo>
                  <a:pt x="725" y="162"/>
                  <a:pt x="563" y="0"/>
                  <a:pt x="363" y="0"/>
                </a:cubicBezTo>
                <a:close/>
              </a:path>
            </a:pathLst>
          </a:custGeom>
          <a:solidFill>
            <a:srgbClr val="306E39"/>
          </a:solidFill>
          <a:ln w="76200" cap="flat">
            <a:solidFill>
              <a:srgbClr val="F4F4EC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rgbClr val="F2F2F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1" name="Freeform 9"/>
          <p:cNvSpPr/>
          <p:nvPr/>
        </p:nvSpPr>
        <p:spPr bwMode="auto">
          <a:xfrm>
            <a:off x="2406683" y="3763213"/>
            <a:ext cx="1978657" cy="1986077"/>
          </a:xfrm>
          <a:custGeom>
            <a:avLst/>
            <a:gdLst>
              <a:gd name="T0" fmla="*/ 362 w 725"/>
              <a:gd name="T1" fmla="*/ 0 h 726"/>
              <a:gd name="T2" fmla="*/ 0 w 725"/>
              <a:gd name="T3" fmla="*/ 363 h 726"/>
              <a:gd name="T4" fmla="*/ 362 w 725"/>
              <a:gd name="T5" fmla="*/ 726 h 726"/>
              <a:gd name="T6" fmla="*/ 725 w 725"/>
              <a:gd name="T7" fmla="*/ 363 h 726"/>
              <a:gd name="T8" fmla="*/ 362 w 725"/>
              <a:gd name="T9" fmla="*/ 0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6">
                <a:moveTo>
                  <a:pt x="362" y="0"/>
                </a:moveTo>
                <a:cubicBezTo>
                  <a:pt x="162" y="0"/>
                  <a:pt x="0" y="163"/>
                  <a:pt x="0" y="363"/>
                </a:cubicBezTo>
                <a:cubicBezTo>
                  <a:pt x="0" y="563"/>
                  <a:pt x="162" y="726"/>
                  <a:pt x="362" y="726"/>
                </a:cubicBezTo>
                <a:cubicBezTo>
                  <a:pt x="563" y="726"/>
                  <a:pt x="725" y="563"/>
                  <a:pt x="725" y="363"/>
                </a:cubicBezTo>
                <a:cubicBezTo>
                  <a:pt x="525" y="363"/>
                  <a:pt x="362" y="200"/>
                  <a:pt x="362" y="0"/>
                </a:cubicBezTo>
                <a:close/>
              </a:path>
            </a:pathLst>
          </a:custGeom>
          <a:solidFill>
            <a:srgbClr val="306E39"/>
          </a:solidFill>
          <a:ln w="76200" cap="flat">
            <a:solidFill>
              <a:srgbClr val="F4F4EC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453093" y="3140245"/>
            <a:ext cx="5757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rgbClr val="F2F2F2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01</a:t>
            </a:r>
            <a:endParaRPr lang="en-US" altLang="zh-CN" sz="3600" dirty="0">
              <a:solidFill>
                <a:srgbClr val="F2F2F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661318" y="3764576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rgbClr val="F2F2F2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1200" dirty="0">
              <a:solidFill>
                <a:srgbClr val="F2F2F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90893" y="2891141"/>
            <a:ext cx="6703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rgbClr val="F2F2F2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02</a:t>
            </a:r>
            <a:endParaRPr lang="en-US" altLang="zh-CN" sz="3600" dirty="0">
              <a:solidFill>
                <a:srgbClr val="F2F2F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91662" y="2292003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rgbClr val="F2F2F2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1200" dirty="0">
              <a:solidFill>
                <a:srgbClr val="F2F2F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723174" y="3764576"/>
            <a:ext cx="6543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rgbClr val="F2F2F2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03</a:t>
            </a:r>
            <a:endParaRPr lang="en-US" altLang="zh-CN" sz="3600" dirty="0">
              <a:solidFill>
                <a:srgbClr val="F2F2F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321389" y="3420254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rgbClr val="F2F2F2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1200" dirty="0">
              <a:solidFill>
                <a:srgbClr val="F2F2F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751379" y="4076060"/>
            <a:ext cx="659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rgbClr val="F2F2F2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04</a:t>
            </a:r>
            <a:endParaRPr lang="en-US" altLang="zh-CN" sz="3600" dirty="0">
              <a:solidFill>
                <a:srgbClr val="F2F2F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991661" y="4931654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rgbClr val="F2F2F2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1200" dirty="0">
              <a:solidFill>
                <a:srgbClr val="F2F2F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6701294" y="1586702"/>
            <a:ext cx="1519494" cy="4585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4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01294" y="1966590"/>
            <a:ext cx="4627774" cy="3308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6701294" y="2695192"/>
            <a:ext cx="1519494" cy="4585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4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701294" y="3075080"/>
            <a:ext cx="4627774" cy="3308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6701294" y="3880629"/>
            <a:ext cx="1519494" cy="4585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4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701294" y="4260516"/>
            <a:ext cx="4627774" cy="3308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6701294" y="4987371"/>
            <a:ext cx="1519494" cy="4585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4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701294" y="5367259"/>
            <a:ext cx="4627774" cy="3308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13682" flipH="1">
            <a:off x="-986000" y="4276426"/>
            <a:ext cx="2734956" cy="340184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0494160" y="-850409"/>
            <a:ext cx="1903368" cy="2884906"/>
            <a:chOff x="10620748" y="-1380151"/>
            <a:chExt cx="1903368" cy="2884906"/>
          </a:xfrm>
        </p:grpSpPr>
        <p:grpSp>
          <p:nvGrpSpPr>
            <p:cNvPr id="12" name="组合 11"/>
            <p:cNvGrpSpPr/>
            <p:nvPr/>
          </p:nvGrpSpPr>
          <p:grpSpPr>
            <a:xfrm rot="12614694">
              <a:off x="10620748" y="-1380151"/>
              <a:ext cx="1312645" cy="2858874"/>
              <a:chOff x="2487133" y="2660803"/>
              <a:chExt cx="2053353" cy="4472101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278" r="64144"/>
              <a:stretch>
                <a:fillRect/>
              </a:stretch>
            </p:blipFill>
            <p:spPr>
              <a:xfrm rot="1172217">
                <a:off x="2487133" y="2660803"/>
                <a:ext cx="1526947" cy="4472101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3483" b="57837"/>
              <a:stretch>
                <a:fillRect/>
              </a:stretch>
            </p:blipFill>
            <p:spPr>
              <a:xfrm rot="2864874">
                <a:off x="3825350" y="4309868"/>
                <a:ext cx="471674" cy="958598"/>
              </a:xfrm>
              <a:prstGeom prst="rect">
                <a:avLst/>
              </a:prstGeom>
            </p:spPr>
          </p:pic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7079" flipH="1" flipV="1">
              <a:off x="11576126" y="-620816"/>
              <a:ext cx="947990" cy="2125571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79228" flipH="1" flipV="1">
            <a:off x="-92517" y="3568647"/>
            <a:ext cx="947990" cy="2125571"/>
          </a:xfrm>
          <a:prstGeom prst="rect">
            <a:avLst/>
          </a:prstGeom>
        </p:spPr>
      </p:pic>
      <p:sp>
        <p:nvSpPr>
          <p:cNvPr id="15" name="TextBox 76"/>
          <p:cNvSpPr txBox="1"/>
          <p:nvPr/>
        </p:nvSpPr>
        <p:spPr>
          <a:xfrm>
            <a:off x="4310408" y="2475974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第叁部分</a:t>
            </a:r>
            <a:endParaRPr lang="zh-CN" altLang="en-US" sz="6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19510" y="4184426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4098747" y="3522906"/>
            <a:ext cx="399450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请在此添加标题</a:t>
            </a:r>
            <a:endParaRPr lang="zh-CN" altLang="en-US" sz="4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8" name="文本框 21"/>
          <p:cNvSpPr txBox="1"/>
          <p:nvPr/>
        </p:nvSpPr>
        <p:spPr>
          <a:xfrm>
            <a:off x="4178796" y="4631432"/>
            <a:ext cx="3834406" cy="6324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9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9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9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9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9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6"/>
          <p:cNvSpPr txBox="1"/>
          <p:nvPr/>
        </p:nvSpPr>
        <p:spPr>
          <a:xfrm>
            <a:off x="7984746" y="1700107"/>
            <a:ext cx="147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6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84745" y="2007884"/>
            <a:ext cx="2732873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7984746" y="3285981"/>
            <a:ext cx="147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6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984745" y="3593758"/>
            <a:ext cx="2732873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7984746" y="4878842"/>
            <a:ext cx="147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6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84745" y="5186619"/>
            <a:ext cx="2732873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612533" y="1700107"/>
            <a:ext cx="147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6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12532" y="2007884"/>
            <a:ext cx="2732873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4612533" y="3285981"/>
            <a:ext cx="147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6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12532" y="3593758"/>
            <a:ext cx="2732873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4612533" y="4878842"/>
            <a:ext cx="147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6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612532" y="5186619"/>
            <a:ext cx="2732873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1240321" y="1700107"/>
            <a:ext cx="147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6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40320" y="2007884"/>
            <a:ext cx="2732873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1240321" y="3285981"/>
            <a:ext cx="147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6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240320" y="3593758"/>
            <a:ext cx="2732873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1240321" y="4878842"/>
            <a:ext cx="147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6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240320" y="5186619"/>
            <a:ext cx="2732873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7"/>
          <p:cNvSpPr/>
          <p:nvPr/>
        </p:nvSpPr>
        <p:spPr bwMode="auto">
          <a:xfrm rot="16200000">
            <a:off x="5641574" y="2813571"/>
            <a:ext cx="1138016" cy="1486068"/>
          </a:xfrm>
          <a:custGeom>
            <a:avLst/>
            <a:gdLst>
              <a:gd name="T0" fmla="*/ 0 w 309"/>
              <a:gd name="T1" fmla="*/ 402 h 403"/>
              <a:gd name="T2" fmla="*/ 35 w 309"/>
              <a:gd name="T3" fmla="*/ 344 h 403"/>
              <a:gd name="T4" fmla="*/ 167 w 309"/>
              <a:gd name="T5" fmla="*/ 36 h 403"/>
              <a:gd name="T6" fmla="*/ 196 w 309"/>
              <a:gd name="T7" fmla="*/ 4 h 403"/>
              <a:gd name="T8" fmla="*/ 226 w 309"/>
              <a:gd name="T9" fmla="*/ 38 h 403"/>
              <a:gd name="T10" fmla="*/ 305 w 309"/>
              <a:gd name="T11" fmla="*/ 227 h 403"/>
              <a:gd name="T12" fmla="*/ 305 w 309"/>
              <a:gd name="T13" fmla="*/ 261 h 403"/>
              <a:gd name="T14" fmla="*/ 261 w 309"/>
              <a:gd name="T15" fmla="*/ 359 h 403"/>
              <a:gd name="T16" fmla="*/ 194 w 309"/>
              <a:gd name="T17" fmla="*/ 402 h 403"/>
              <a:gd name="T18" fmla="*/ 0 w 309"/>
              <a:gd name="T19" fmla="*/ 402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9" h="403">
                <a:moveTo>
                  <a:pt x="0" y="402"/>
                </a:moveTo>
                <a:cubicBezTo>
                  <a:pt x="12" y="382"/>
                  <a:pt x="26" y="364"/>
                  <a:pt x="35" y="344"/>
                </a:cubicBezTo>
                <a:cubicBezTo>
                  <a:pt x="80" y="242"/>
                  <a:pt x="123" y="139"/>
                  <a:pt x="167" y="36"/>
                </a:cubicBezTo>
                <a:cubicBezTo>
                  <a:pt x="173" y="22"/>
                  <a:pt x="178" y="0"/>
                  <a:pt x="196" y="4"/>
                </a:cubicBezTo>
                <a:cubicBezTo>
                  <a:pt x="208" y="6"/>
                  <a:pt x="220" y="24"/>
                  <a:pt x="226" y="38"/>
                </a:cubicBezTo>
                <a:cubicBezTo>
                  <a:pt x="254" y="100"/>
                  <a:pt x="280" y="163"/>
                  <a:pt x="305" y="227"/>
                </a:cubicBezTo>
                <a:cubicBezTo>
                  <a:pt x="309" y="237"/>
                  <a:pt x="309" y="251"/>
                  <a:pt x="305" y="261"/>
                </a:cubicBezTo>
                <a:cubicBezTo>
                  <a:pt x="292" y="294"/>
                  <a:pt x="276" y="326"/>
                  <a:pt x="261" y="359"/>
                </a:cubicBezTo>
                <a:cubicBezTo>
                  <a:pt x="248" y="388"/>
                  <a:pt x="227" y="403"/>
                  <a:pt x="194" y="402"/>
                </a:cubicBezTo>
                <a:cubicBezTo>
                  <a:pt x="128" y="401"/>
                  <a:pt x="62" y="402"/>
                  <a:pt x="0" y="402"/>
                </a:cubicBezTo>
                <a:close/>
              </a:path>
            </a:pathLst>
          </a:custGeom>
          <a:solidFill>
            <a:srgbClr val="306E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>
            <a:grpSpLocks noChangeAspect="1"/>
          </p:cNvGrpSpPr>
          <p:nvPr/>
        </p:nvGrpSpPr>
        <p:grpSpPr>
          <a:xfrm>
            <a:off x="6235792" y="3280549"/>
            <a:ext cx="236350" cy="211798"/>
            <a:chOff x="7384500" y="4999605"/>
            <a:chExt cx="576302" cy="516437"/>
          </a:xfrm>
          <a:solidFill>
            <a:srgbClr val="F2F2F2"/>
          </a:solidFill>
        </p:grpSpPr>
        <p:sp>
          <p:nvSpPr>
            <p:cNvPr id="9" name="Freeform 387"/>
            <p:cNvSpPr/>
            <p:nvPr/>
          </p:nvSpPr>
          <p:spPr bwMode="auto">
            <a:xfrm>
              <a:off x="7691044" y="5267200"/>
              <a:ext cx="269758" cy="248842"/>
            </a:xfrm>
            <a:custGeom>
              <a:avLst/>
              <a:gdLst>
                <a:gd name="T0" fmla="*/ 139 w 158"/>
                <a:gd name="T1" fmla="*/ 74 h 146"/>
                <a:gd name="T2" fmla="*/ 46 w 158"/>
                <a:gd name="T3" fmla="*/ 0 h 146"/>
                <a:gd name="T4" fmla="*/ 28 w 158"/>
                <a:gd name="T5" fmla="*/ 33 h 146"/>
                <a:gd name="T6" fmla="*/ 0 w 158"/>
                <a:gd name="T7" fmla="*/ 58 h 146"/>
                <a:gd name="T8" fmla="*/ 91 w 158"/>
                <a:gd name="T9" fmla="*/ 131 h 146"/>
                <a:gd name="T10" fmla="*/ 138 w 158"/>
                <a:gd name="T11" fmla="*/ 121 h 146"/>
                <a:gd name="T12" fmla="*/ 139 w 158"/>
                <a:gd name="T13" fmla="*/ 7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46">
                  <a:moveTo>
                    <a:pt x="139" y="74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2" y="11"/>
                    <a:pt x="36" y="22"/>
                    <a:pt x="28" y="33"/>
                  </a:cubicBezTo>
                  <a:cubicBezTo>
                    <a:pt x="19" y="43"/>
                    <a:pt x="10" y="51"/>
                    <a:pt x="0" y="58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91" y="131"/>
                    <a:pt x="117" y="146"/>
                    <a:pt x="138" y="121"/>
                  </a:cubicBezTo>
                  <a:cubicBezTo>
                    <a:pt x="158" y="95"/>
                    <a:pt x="139" y="74"/>
                    <a:pt x="139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Freeform 388"/>
            <p:cNvSpPr/>
            <p:nvPr/>
          </p:nvSpPr>
          <p:spPr bwMode="auto">
            <a:xfrm>
              <a:off x="7384500" y="4999605"/>
              <a:ext cx="386606" cy="385163"/>
            </a:xfrm>
            <a:custGeom>
              <a:avLst/>
              <a:gdLst>
                <a:gd name="T0" fmla="*/ 195 w 227"/>
                <a:gd name="T1" fmla="*/ 180 h 226"/>
                <a:gd name="T2" fmla="*/ 213 w 227"/>
                <a:gd name="T3" fmla="*/ 146 h 226"/>
                <a:gd name="T4" fmla="*/ 179 w 227"/>
                <a:gd name="T5" fmla="*/ 30 h 226"/>
                <a:gd name="T6" fmla="*/ 65 w 227"/>
                <a:gd name="T7" fmla="*/ 18 h 226"/>
                <a:gd name="T8" fmla="*/ 119 w 227"/>
                <a:gd name="T9" fmla="*/ 61 h 226"/>
                <a:gd name="T10" fmla="*/ 112 w 227"/>
                <a:gd name="T11" fmla="*/ 113 h 226"/>
                <a:gd name="T12" fmla="*/ 62 w 227"/>
                <a:gd name="T13" fmla="*/ 135 h 226"/>
                <a:gd name="T14" fmla="*/ 8 w 227"/>
                <a:gd name="T15" fmla="*/ 91 h 226"/>
                <a:gd name="T16" fmla="*/ 46 w 227"/>
                <a:gd name="T17" fmla="*/ 196 h 226"/>
                <a:gd name="T18" fmla="*/ 166 w 227"/>
                <a:gd name="T19" fmla="*/ 204 h 226"/>
                <a:gd name="T20" fmla="*/ 195 w 227"/>
                <a:gd name="T21" fmla="*/ 18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26">
                  <a:moveTo>
                    <a:pt x="195" y="180"/>
                  </a:moveTo>
                  <a:cubicBezTo>
                    <a:pt x="203" y="169"/>
                    <a:pt x="209" y="158"/>
                    <a:pt x="213" y="146"/>
                  </a:cubicBezTo>
                  <a:cubicBezTo>
                    <a:pt x="227" y="105"/>
                    <a:pt x="214" y="58"/>
                    <a:pt x="179" y="30"/>
                  </a:cubicBezTo>
                  <a:cubicBezTo>
                    <a:pt x="145" y="3"/>
                    <a:pt x="101" y="0"/>
                    <a:pt x="65" y="18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62" y="135"/>
                    <a:pt x="62" y="135"/>
                    <a:pt x="62" y="135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0" y="129"/>
                    <a:pt x="13" y="170"/>
                    <a:pt x="46" y="196"/>
                  </a:cubicBezTo>
                  <a:cubicBezTo>
                    <a:pt x="81" y="225"/>
                    <a:pt x="129" y="226"/>
                    <a:pt x="166" y="204"/>
                  </a:cubicBezTo>
                  <a:cubicBezTo>
                    <a:pt x="177" y="198"/>
                    <a:pt x="187" y="190"/>
                    <a:pt x="195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" name="Freeform 5"/>
          <p:cNvSpPr/>
          <p:nvPr/>
        </p:nvSpPr>
        <p:spPr bwMode="auto">
          <a:xfrm rot="16200000">
            <a:off x="5304275" y="1660889"/>
            <a:ext cx="1605347" cy="1693335"/>
          </a:xfrm>
          <a:custGeom>
            <a:avLst/>
            <a:gdLst>
              <a:gd name="T0" fmla="*/ 436 w 436"/>
              <a:gd name="T1" fmla="*/ 458 h 459"/>
              <a:gd name="T2" fmla="*/ 305 w 436"/>
              <a:gd name="T3" fmla="*/ 458 h 459"/>
              <a:gd name="T4" fmla="*/ 225 w 436"/>
              <a:gd name="T5" fmla="*/ 458 h 459"/>
              <a:gd name="T6" fmla="*/ 195 w 436"/>
              <a:gd name="T7" fmla="*/ 439 h 459"/>
              <a:gd name="T8" fmla="*/ 37 w 436"/>
              <a:gd name="T9" fmla="*/ 66 h 459"/>
              <a:gd name="T10" fmla="*/ 0 w 436"/>
              <a:gd name="T11" fmla="*/ 2 h 459"/>
              <a:gd name="T12" fmla="*/ 63 w 436"/>
              <a:gd name="T13" fmla="*/ 2 h 459"/>
              <a:gd name="T14" fmla="*/ 191 w 436"/>
              <a:gd name="T15" fmla="*/ 2 h 459"/>
              <a:gd name="T16" fmla="*/ 261 w 436"/>
              <a:gd name="T17" fmla="*/ 48 h 459"/>
              <a:gd name="T18" fmla="*/ 306 w 436"/>
              <a:gd name="T19" fmla="*/ 151 h 459"/>
              <a:gd name="T20" fmla="*/ 428 w 436"/>
              <a:gd name="T21" fmla="*/ 435 h 459"/>
              <a:gd name="T22" fmla="*/ 436 w 436"/>
              <a:gd name="T23" fmla="*/ 458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6" h="459">
                <a:moveTo>
                  <a:pt x="436" y="458"/>
                </a:moveTo>
                <a:cubicBezTo>
                  <a:pt x="390" y="458"/>
                  <a:pt x="347" y="458"/>
                  <a:pt x="305" y="458"/>
                </a:cubicBezTo>
                <a:cubicBezTo>
                  <a:pt x="278" y="458"/>
                  <a:pt x="251" y="457"/>
                  <a:pt x="225" y="458"/>
                </a:cubicBezTo>
                <a:cubicBezTo>
                  <a:pt x="209" y="459"/>
                  <a:pt x="201" y="454"/>
                  <a:pt x="195" y="439"/>
                </a:cubicBezTo>
                <a:cubicBezTo>
                  <a:pt x="143" y="314"/>
                  <a:pt x="91" y="190"/>
                  <a:pt x="37" y="66"/>
                </a:cubicBezTo>
                <a:cubicBezTo>
                  <a:pt x="28" y="43"/>
                  <a:pt x="13" y="23"/>
                  <a:pt x="0" y="2"/>
                </a:cubicBezTo>
                <a:cubicBezTo>
                  <a:pt x="18" y="2"/>
                  <a:pt x="41" y="2"/>
                  <a:pt x="63" y="2"/>
                </a:cubicBezTo>
                <a:cubicBezTo>
                  <a:pt x="105" y="2"/>
                  <a:pt x="148" y="4"/>
                  <a:pt x="191" y="2"/>
                </a:cubicBezTo>
                <a:cubicBezTo>
                  <a:pt x="227" y="0"/>
                  <a:pt x="248" y="17"/>
                  <a:pt x="261" y="48"/>
                </a:cubicBezTo>
                <a:cubicBezTo>
                  <a:pt x="276" y="82"/>
                  <a:pt x="291" y="117"/>
                  <a:pt x="306" y="151"/>
                </a:cubicBezTo>
                <a:cubicBezTo>
                  <a:pt x="346" y="246"/>
                  <a:pt x="387" y="340"/>
                  <a:pt x="428" y="435"/>
                </a:cubicBezTo>
                <a:cubicBezTo>
                  <a:pt x="430" y="441"/>
                  <a:pt x="432" y="447"/>
                  <a:pt x="436" y="458"/>
                </a:cubicBezTo>
                <a:close/>
              </a:path>
            </a:pathLst>
          </a:custGeom>
          <a:solidFill>
            <a:srgbClr val="306E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069810" y="2339503"/>
            <a:ext cx="193903" cy="236350"/>
            <a:chOff x="6069810" y="2547847"/>
            <a:chExt cx="193903" cy="236350"/>
          </a:xfrm>
          <a:solidFill>
            <a:srgbClr val="F2F2F2"/>
          </a:solidFill>
        </p:grpSpPr>
        <p:sp>
          <p:nvSpPr>
            <p:cNvPr id="18" name="Freeform 34"/>
            <p:cNvSpPr>
              <a:spLocks noEditPoints="1"/>
            </p:cNvSpPr>
            <p:nvPr/>
          </p:nvSpPr>
          <p:spPr bwMode="auto">
            <a:xfrm>
              <a:off x="6069810" y="2547847"/>
              <a:ext cx="193903" cy="236350"/>
            </a:xfrm>
            <a:custGeom>
              <a:avLst/>
              <a:gdLst>
                <a:gd name="T0" fmla="*/ 16 w 667"/>
                <a:gd name="T1" fmla="*/ 176 h 813"/>
                <a:gd name="T2" fmla="*/ 175 w 667"/>
                <a:gd name="T3" fmla="*/ 16 h 813"/>
                <a:gd name="T4" fmla="*/ 214 w 667"/>
                <a:gd name="T5" fmla="*/ 0 h 813"/>
                <a:gd name="T6" fmla="*/ 613 w 667"/>
                <a:gd name="T7" fmla="*/ 0 h 813"/>
                <a:gd name="T8" fmla="*/ 667 w 667"/>
                <a:gd name="T9" fmla="*/ 54 h 813"/>
                <a:gd name="T10" fmla="*/ 667 w 667"/>
                <a:gd name="T11" fmla="*/ 759 h 813"/>
                <a:gd name="T12" fmla="*/ 613 w 667"/>
                <a:gd name="T13" fmla="*/ 813 h 813"/>
                <a:gd name="T14" fmla="*/ 54 w 667"/>
                <a:gd name="T15" fmla="*/ 813 h 813"/>
                <a:gd name="T16" fmla="*/ 0 w 667"/>
                <a:gd name="T17" fmla="*/ 759 h 813"/>
                <a:gd name="T18" fmla="*/ 0 w 667"/>
                <a:gd name="T19" fmla="*/ 214 h 813"/>
                <a:gd name="T20" fmla="*/ 16 w 667"/>
                <a:gd name="T21" fmla="*/ 176 h 813"/>
                <a:gd name="T22" fmla="*/ 194 w 667"/>
                <a:gd name="T23" fmla="*/ 229 h 813"/>
                <a:gd name="T24" fmla="*/ 57 w 667"/>
                <a:gd name="T25" fmla="*/ 229 h 813"/>
                <a:gd name="T26" fmla="*/ 57 w 667"/>
                <a:gd name="T27" fmla="*/ 756 h 813"/>
                <a:gd name="T28" fmla="*/ 610 w 667"/>
                <a:gd name="T29" fmla="*/ 756 h 813"/>
                <a:gd name="T30" fmla="*/ 610 w 667"/>
                <a:gd name="T31" fmla="*/ 57 h 813"/>
                <a:gd name="T32" fmla="*/ 238 w 667"/>
                <a:gd name="T33" fmla="*/ 57 h 813"/>
                <a:gd name="T34" fmla="*/ 238 w 667"/>
                <a:gd name="T35" fmla="*/ 185 h 813"/>
                <a:gd name="T36" fmla="*/ 194 w 667"/>
                <a:gd name="T37" fmla="*/ 229 h 813"/>
                <a:gd name="T38" fmla="*/ 82 w 667"/>
                <a:gd name="T39" fmla="*/ 191 h 813"/>
                <a:gd name="T40" fmla="*/ 194 w 667"/>
                <a:gd name="T41" fmla="*/ 191 h 813"/>
                <a:gd name="T42" fmla="*/ 200 w 667"/>
                <a:gd name="T43" fmla="*/ 185 h 813"/>
                <a:gd name="T44" fmla="*/ 200 w 667"/>
                <a:gd name="T45" fmla="*/ 72 h 813"/>
                <a:gd name="T46" fmla="*/ 82 w 667"/>
                <a:gd name="T47" fmla="*/ 19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7" h="813">
                  <a:moveTo>
                    <a:pt x="16" y="176"/>
                  </a:moveTo>
                  <a:cubicBezTo>
                    <a:pt x="175" y="16"/>
                    <a:pt x="175" y="16"/>
                    <a:pt x="175" y="16"/>
                  </a:cubicBezTo>
                  <a:cubicBezTo>
                    <a:pt x="186" y="6"/>
                    <a:pt x="199" y="0"/>
                    <a:pt x="214" y="0"/>
                  </a:cubicBezTo>
                  <a:cubicBezTo>
                    <a:pt x="613" y="0"/>
                    <a:pt x="613" y="0"/>
                    <a:pt x="613" y="0"/>
                  </a:cubicBezTo>
                  <a:cubicBezTo>
                    <a:pt x="643" y="0"/>
                    <a:pt x="667" y="24"/>
                    <a:pt x="667" y="54"/>
                  </a:cubicBezTo>
                  <a:cubicBezTo>
                    <a:pt x="667" y="759"/>
                    <a:pt x="667" y="759"/>
                    <a:pt x="667" y="759"/>
                  </a:cubicBezTo>
                  <a:cubicBezTo>
                    <a:pt x="667" y="789"/>
                    <a:pt x="643" y="813"/>
                    <a:pt x="613" y="813"/>
                  </a:cubicBezTo>
                  <a:cubicBezTo>
                    <a:pt x="54" y="813"/>
                    <a:pt x="54" y="813"/>
                    <a:pt x="54" y="813"/>
                  </a:cubicBezTo>
                  <a:cubicBezTo>
                    <a:pt x="24" y="813"/>
                    <a:pt x="0" y="789"/>
                    <a:pt x="0" y="759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00"/>
                    <a:pt x="5" y="186"/>
                    <a:pt x="16" y="176"/>
                  </a:cubicBezTo>
                  <a:close/>
                  <a:moveTo>
                    <a:pt x="194" y="229"/>
                  </a:moveTo>
                  <a:cubicBezTo>
                    <a:pt x="57" y="229"/>
                    <a:pt x="57" y="229"/>
                    <a:pt x="57" y="229"/>
                  </a:cubicBezTo>
                  <a:cubicBezTo>
                    <a:pt x="57" y="756"/>
                    <a:pt x="57" y="756"/>
                    <a:pt x="57" y="756"/>
                  </a:cubicBezTo>
                  <a:cubicBezTo>
                    <a:pt x="610" y="756"/>
                    <a:pt x="610" y="756"/>
                    <a:pt x="610" y="756"/>
                  </a:cubicBezTo>
                  <a:cubicBezTo>
                    <a:pt x="610" y="57"/>
                    <a:pt x="610" y="57"/>
                    <a:pt x="610" y="57"/>
                  </a:cubicBezTo>
                  <a:cubicBezTo>
                    <a:pt x="238" y="57"/>
                    <a:pt x="238" y="57"/>
                    <a:pt x="238" y="57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210"/>
                    <a:pt x="218" y="229"/>
                    <a:pt x="194" y="229"/>
                  </a:cubicBezTo>
                  <a:close/>
                  <a:moveTo>
                    <a:pt x="82" y="191"/>
                  </a:moveTo>
                  <a:cubicBezTo>
                    <a:pt x="194" y="191"/>
                    <a:pt x="194" y="191"/>
                    <a:pt x="194" y="191"/>
                  </a:cubicBezTo>
                  <a:cubicBezTo>
                    <a:pt x="197" y="191"/>
                    <a:pt x="200" y="188"/>
                    <a:pt x="200" y="185"/>
                  </a:cubicBezTo>
                  <a:cubicBezTo>
                    <a:pt x="200" y="72"/>
                    <a:pt x="200" y="72"/>
                    <a:pt x="200" y="72"/>
                  </a:cubicBezTo>
                  <a:cubicBezTo>
                    <a:pt x="82" y="191"/>
                    <a:pt x="82" y="191"/>
                    <a:pt x="82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Freeform 35"/>
            <p:cNvSpPr>
              <a:spLocks noEditPoints="1"/>
            </p:cNvSpPr>
            <p:nvPr/>
          </p:nvSpPr>
          <p:spPr bwMode="auto">
            <a:xfrm>
              <a:off x="6097370" y="2601367"/>
              <a:ext cx="138783" cy="145919"/>
            </a:xfrm>
            <a:custGeom>
              <a:avLst/>
              <a:gdLst>
                <a:gd name="T0" fmla="*/ 170 w 477"/>
                <a:gd name="T1" fmla="*/ 429 h 502"/>
                <a:gd name="T2" fmla="*/ 86 w 477"/>
                <a:gd name="T3" fmla="*/ 502 h 502"/>
                <a:gd name="T4" fmla="*/ 0 w 477"/>
                <a:gd name="T5" fmla="*/ 416 h 502"/>
                <a:gd name="T6" fmla="*/ 72 w 477"/>
                <a:gd name="T7" fmla="*/ 330 h 502"/>
                <a:gd name="T8" fmla="*/ 63 w 477"/>
                <a:gd name="T9" fmla="*/ 258 h 502"/>
                <a:gd name="T10" fmla="*/ 144 w 477"/>
                <a:gd name="T11" fmla="*/ 143 h 502"/>
                <a:gd name="T12" fmla="*/ 254 w 477"/>
                <a:gd name="T13" fmla="*/ 20 h 502"/>
                <a:gd name="T14" fmla="*/ 458 w 477"/>
                <a:gd name="T15" fmla="*/ 0 h 502"/>
                <a:gd name="T16" fmla="*/ 477 w 477"/>
                <a:gd name="T17" fmla="*/ 153 h 502"/>
                <a:gd name="T18" fmla="*/ 398 w 477"/>
                <a:gd name="T19" fmla="*/ 172 h 502"/>
                <a:gd name="T20" fmla="*/ 438 w 477"/>
                <a:gd name="T21" fmla="*/ 223 h 502"/>
                <a:gd name="T22" fmla="*/ 404 w 477"/>
                <a:gd name="T23" fmla="*/ 245 h 502"/>
                <a:gd name="T24" fmla="*/ 452 w 477"/>
                <a:gd name="T25" fmla="*/ 355 h 502"/>
                <a:gd name="T26" fmla="*/ 452 w 477"/>
                <a:gd name="T27" fmla="*/ 477 h 502"/>
                <a:gd name="T28" fmla="*/ 330 w 477"/>
                <a:gd name="T29" fmla="*/ 477 h 502"/>
                <a:gd name="T30" fmla="*/ 256 w 477"/>
                <a:gd name="T31" fmla="*/ 464 h 502"/>
                <a:gd name="T32" fmla="*/ 235 w 477"/>
                <a:gd name="T33" fmla="*/ 429 h 502"/>
                <a:gd name="T34" fmla="*/ 162 w 477"/>
                <a:gd name="T35" fmla="*/ 160 h 502"/>
                <a:gd name="T36" fmla="*/ 135 w 477"/>
                <a:gd name="T37" fmla="*/ 275 h 502"/>
                <a:gd name="T38" fmla="*/ 101 w 477"/>
                <a:gd name="T39" fmla="*/ 331 h 502"/>
                <a:gd name="T40" fmla="*/ 171 w 477"/>
                <a:gd name="T41" fmla="*/ 404 h 502"/>
                <a:gd name="T42" fmla="*/ 235 w 477"/>
                <a:gd name="T43" fmla="*/ 378 h 502"/>
                <a:gd name="T44" fmla="*/ 306 w 477"/>
                <a:gd name="T45" fmla="*/ 408 h 502"/>
                <a:gd name="T46" fmla="*/ 378 w 477"/>
                <a:gd name="T47" fmla="*/ 330 h 502"/>
                <a:gd name="T48" fmla="*/ 353 w 477"/>
                <a:gd name="T49" fmla="*/ 245 h 502"/>
                <a:gd name="T50" fmla="*/ 382 w 477"/>
                <a:gd name="T51" fmla="*/ 174 h 502"/>
                <a:gd name="T52" fmla="*/ 273 w 477"/>
                <a:gd name="T53" fmla="*/ 172 h 502"/>
                <a:gd name="T54" fmla="*/ 254 w 477"/>
                <a:gd name="T55" fmla="*/ 101 h 502"/>
                <a:gd name="T56" fmla="*/ 292 w 477"/>
                <a:gd name="T57" fmla="*/ 38 h 502"/>
                <a:gd name="T58" fmla="*/ 439 w 477"/>
                <a:gd name="T59" fmla="*/ 134 h 502"/>
                <a:gd name="T60" fmla="*/ 425 w 477"/>
                <a:gd name="T61" fmla="*/ 382 h 502"/>
                <a:gd name="T62" fmla="*/ 357 w 477"/>
                <a:gd name="T63" fmla="*/ 382 h 502"/>
                <a:gd name="T64" fmla="*/ 357 w 477"/>
                <a:gd name="T65" fmla="*/ 450 h 502"/>
                <a:gd name="T66" fmla="*/ 425 w 477"/>
                <a:gd name="T67" fmla="*/ 450 h 502"/>
                <a:gd name="T68" fmla="*/ 425 w 477"/>
                <a:gd name="T69" fmla="*/ 382 h 502"/>
                <a:gd name="T70" fmla="*/ 86 w 477"/>
                <a:gd name="T71" fmla="*/ 367 h 502"/>
                <a:gd name="T72" fmla="*/ 38 w 477"/>
                <a:gd name="T73" fmla="*/ 416 h 502"/>
                <a:gd name="T74" fmla="*/ 86 w 477"/>
                <a:gd name="T75" fmla="*/ 464 h 502"/>
                <a:gd name="T76" fmla="*/ 134 w 477"/>
                <a:gd name="T77" fmla="*/ 41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" h="502">
                  <a:moveTo>
                    <a:pt x="235" y="429"/>
                  </a:moveTo>
                  <a:cubicBezTo>
                    <a:pt x="170" y="429"/>
                    <a:pt x="170" y="429"/>
                    <a:pt x="170" y="429"/>
                  </a:cubicBezTo>
                  <a:cubicBezTo>
                    <a:pt x="168" y="448"/>
                    <a:pt x="159" y="464"/>
                    <a:pt x="146" y="477"/>
                  </a:cubicBezTo>
                  <a:cubicBezTo>
                    <a:pt x="131" y="493"/>
                    <a:pt x="109" y="502"/>
                    <a:pt x="86" y="502"/>
                  </a:cubicBezTo>
                  <a:cubicBezTo>
                    <a:pt x="62" y="502"/>
                    <a:pt x="41" y="493"/>
                    <a:pt x="25" y="477"/>
                  </a:cubicBezTo>
                  <a:cubicBezTo>
                    <a:pt x="10" y="461"/>
                    <a:pt x="0" y="440"/>
                    <a:pt x="0" y="416"/>
                  </a:cubicBezTo>
                  <a:cubicBezTo>
                    <a:pt x="0" y="392"/>
                    <a:pt x="10" y="370"/>
                    <a:pt x="25" y="355"/>
                  </a:cubicBezTo>
                  <a:cubicBezTo>
                    <a:pt x="38" y="342"/>
                    <a:pt x="54" y="333"/>
                    <a:pt x="72" y="330"/>
                  </a:cubicBezTo>
                  <a:cubicBezTo>
                    <a:pt x="48" y="277"/>
                    <a:pt x="48" y="277"/>
                    <a:pt x="48" y="277"/>
                  </a:cubicBezTo>
                  <a:cubicBezTo>
                    <a:pt x="43" y="269"/>
                    <a:pt x="48" y="255"/>
                    <a:pt x="63" y="258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94" y="216"/>
                    <a:pt x="115" y="175"/>
                    <a:pt x="144" y="143"/>
                  </a:cubicBezTo>
                  <a:cubicBezTo>
                    <a:pt x="174" y="108"/>
                    <a:pt x="212" y="84"/>
                    <a:pt x="254" y="75"/>
                  </a:cubicBezTo>
                  <a:cubicBezTo>
                    <a:pt x="254" y="20"/>
                    <a:pt x="254" y="20"/>
                    <a:pt x="254" y="20"/>
                  </a:cubicBezTo>
                  <a:cubicBezTo>
                    <a:pt x="254" y="9"/>
                    <a:pt x="264" y="0"/>
                    <a:pt x="275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468" y="0"/>
                    <a:pt x="477" y="9"/>
                    <a:pt x="477" y="19"/>
                  </a:cubicBezTo>
                  <a:cubicBezTo>
                    <a:pt x="477" y="153"/>
                    <a:pt x="477" y="153"/>
                    <a:pt x="477" y="153"/>
                  </a:cubicBezTo>
                  <a:cubicBezTo>
                    <a:pt x="477" y="163"/>
                    <a:pt x="468" y="172"/>
                    <a:pt x="458" y="172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9" y="173"/>
                    <a:pt x="399" y="174"/>
                  </a:cubicBezTo>
                  <a:cubicBezTo>
                    <a:pt x="438" y="223"/>
                    <a:pt x="438" y="223"/>
                    <a:pt x="438" y="223"/>
                  </a:cubicBezTo>
                  <a:cubicBezTo>
                    <a:pt x="444" y="229"/>
                    <a:pt x="443" y="245"/>
                    <a:pt x="428" y="245"/>
                  </a:cubicBezTo>
                  <a:cubicBezTo>
                    <a:pt x="404" y="245"/>
                    <a:pt x="404" y="245"/>
                    <a:pt x="404" y="245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22" y="333"/>
                    <a:pt x="439" y="342"/>
                    <a:pt x="452" y="355"/>
                  </a:cubicBezTo>
                  <a:cubicBezTo>
                    <a:pt x="467" y="370"/>
                    <a:pt x="477" y="392"/>
                    <a:pt x="477" y="416"/>
                  </a:cubicBezTo>
                  <a:cubicBezTo>
                    <a:pt x="477" y="440"/>
                    <a:pt x="467" y="461"/>
                    <a:pt x="452" y="477"/>
                  </a:cubicBezTo>
                  <a:cubicBezTo>
                    <a:pt x="436" y="493"/>
                    <a:pt x="415" y="502"/>
                    <a:pt x="391" y="502"/>
                  </a:cubicBezTo>
                  <a:cubicBezTo>
                    <a:pt x="367" y="502"/>
                    <a:pt x="346" y="493"/>
                    <a:pt x="330" y="477"/>
                  </a:cubicBezTo>
                  <a:cubicBezTo>
                    <a:pt x="317" y="463"/>
                    <a:pt x="308" y="445"/>
                    <a:pt x="306" y="425"/>
                  </a:cubicBezTo>
                  <a:cubicBezTo>
                    <a:pt x="256" y="464"/>
                    <a:pt x="256" y="464"/>
                    <a:pt x="256" y="464"/>
                  </a:cubicBezTo>
                  <a:cubicBezTo>
                    <a:pt x="249" y="470"/>
                    <a:pt x="235" y="469"/>
                    <a:pt x="235" y="453"/>
                  </a:cubicBezTo>
                  <a:cubicBezTo>
                    <a:pt x="235" y="429"/>
                    <a:pt x="235" y="429"/>
                    <a:pt x="235" y="429"/>
                  </a:cubicBezTo>
                  <a:close/>
                  <a:moveTo>
                    <a:pt x="254" y="101"/>
                  </a:moveTo>
                  <a:cubicBezTo>
                    <a:pt x="219" y="110"/>
                    <a:pt x="188" y="131"/>
                    <a:pt x="162" y="160"/>
                  </a:cubicBezTo>
                  <a:cubicBezTo>
                    <a:pt x="137" y="189"/>
                    <a:pt x="118" y="226"/>
                    <a:pt x="109" y="269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48" y="278"/>
                    <a:pt x="147" y="292"/>
                    <a:pt x="140" y="298"/>
                  </a:cubicBezTo>
                  <a:cubicBezTo>
                    <a:pt x="101" y="331"/>
                    <a:pt x="101" y="331"/>
                    <a:pt x="101" y="331"/>
                  </a:cubicBezTo>
                  <a:cubicBezTo>
                    <a:pt x="118" y="334"/>
                    <a:pt x="134" y="342"/>
                    <a:pt x="146" y="355"/>
                  </a:cubicBezTo>
                  <a:cubicBezTo>
                    <a:pt x="159" y="368"/>
                    <a:pt x="168" y="385"/>
                    <a:pt x="171" y="404"/>
                  </a:cubicBezTo>
                  <a:cubicBezTo>
                    <a:pt x="235" y="404"/>
                    <a:pt x="235" y="404"/>
                    <a:pt x="235" y="404"/>
                  </a:cubicBezTo>
                  <a:cubicBezTo>
                    <a:pt x="235" y="378"/>
                    <a:pt x="235" y="378"/>
                    <a:pt x="235" y="378"/>
                  </a:cubicBezTo>
                  <a:cubicBezTo>
                    <a:pt x="235" y="365"/>
                    <a:pt x="248" y="363"/>
                    <a:pt x="256" y="369"/>
                  </a:cubicBezTo>
                  <a:cubicBezTo>
                    <a:pt x="306" y="408"/>
                    <a:pt x="306" y="408"/>
                    <a:pt x="306" y="408"/>
                  </a:cubicBezTo>
                  <a:cubicBezTo>
                    <a:pt x="308" y="387"/>
                    <a:pt x="317" y="368"/>
                    <a:pt x="330" y="355"/>
                  </a:cubicBezTo>
                  <a:cubicBezTo>
                    <a:pt x="343" y="342"/>
                    <a:pt x="360" y="333"/>
                    <a:pt x="378" y="330"/>
                  </a:cubicBezTo>
                  <a:cubicBezTo>
                    <a:pt x="378" y="245"/>
                    <a:pt x="378" y="245"/>
                    <a:pt x="378" y="245"/>
                  </a:cubicBezTo>
                  <a:cubicBezTo>
                    <a:pt x="353" y="245"/>
                    <a:pt x="353" y="245"/>
                    <a:pt x="353" y="245"/>
                  </a:cubicBezTo>
                  <a:cubicBezTo>
                    <a:pt x="340" y="245"/>
                    <a:pt x="338" y="230"/>
                    <a:pt x="344" y="223"/>
                  </a:cubicBezTo>
                  <a:cubicBezTo>
                    <a:pt x="382" y="174"/>
                    <a:pt x="382" y="174"/>
                    <a:pt x="382" y="174"/>
                  </a:cubicBezTo>
                  <a:cubicBezTo>
                    <a:pt x="383" y="173"/>
                    <a:pt x="383" y="172"/>
                    <a:pt x="384" y="172"/>
                  </a:cubicBezTo>
                  <a:cubicBezTo>
                    <a:pt x="273" y="172"/>
                    <a:pt x="273" y="172"/>
                    <a:pt x="273" y="172"/>
                  </a:cubicBezTo>
                  <a:cubicBezTo>
                    <a:pt x="263" y="172"/>
                    <a:pt x="254" y="164"/>
                    <a:pt x="254" y="153"/>
                  </a:cubicBezTo>
                  <a:cubicBezTo>
                    <a:pt x="254" y="101"/>
                    <a:pt x="254" y="101"/>
                    <a:pt x="254" y="101"/>
                  </a:cubicBezTo>
                  <a:close/>
                  <a:moveTo>
                    <a:pt x="439" y="38"/>
                  </a:moveTo>
                  <a:cubicBezTo>
                    <a:pt x="292" y="38"/>
                    <a:pt x="292" y="38"/>
                    <a:pt x="292" y="38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439" y="134"/>
                    <a:pt x="439" y="134"/>
                    <a:pt x="439" y="134"/>
                  </a:cubicBezTo>
                  <a:cubicBezTo>
                    <a:pt x="439" y="38"/>
                    <a:pt x="439" y="38"/>
                    <a:pt x="439" y="38"/>
                  </a:cubicBezTo>
                  <a:close/>
                  <a:moveTo>
                    <a:pt x="425" y="382"/>
                  </a:moveTo>
                  <a:cubicBezTo>
                    <a:pt x="416" y="373"/>
                    <a:pt x="404" y="367"/>
                    <a:pt x="391" y="367"/>
                  </a:cubicBezTo>
                  <a:cubicBezTo>
                    <a:pt x="378" y="367"/>
                    <a:pt x="366" y="373"/>
                    <a:pt x="357" y="382"/>
                  </a:cubicBezTo>
                  <a:cubicBezTo>
                    <a:pt x="349" y="390"/>
                    <a:pt x="343" y="402"/>
                    <a:pt x="343" y="416"/>
                  </a:cubicBezTo>
                  <a:cubicBezTo>
                    <a:pt x="343" y="429"/>
                    <a:pt x="349" y="441"/>
                    <a:pt x="357" y="450"/>
                  </a:cubicBezTo>
                  <a:cubicBezTo>
                    <a:pt x="366" y="459"/>
                    <a:pt x="378" y="464"/>
                    <a:pt x="391" y="464"/>
                  </a:cubicBezTo>
                  <a:cubicBezTo>
                    <a:pt x="404" y="464"/>
                    <a:pt x="416" y="459"/>
                    <a:pt x="425" y="450"/>
                  </a:cubicBezTo>
                  <a:cubicBezTo>
                    <a:pt x="434" y="441"/>
                    <a:pt x="439" y="429"/>
                    <a:pt x="439" y="416"/>
                  </a:cubicBezTo>
                  <a:cubicBezTo>
                    <a:pt x="439" y="402"/>
                    <a:pt x="434" y="390"/>
                    <a:pt x="425" y="382"/>
                  </a:cubicBezTo>
                  <a:close/>
                  <a:moveTo>
                    <a:pt x="120" y="382"/>
                  </a:moveTo>
                  <a:cubicBezTo>
                    <a:pt x="111" y="373"/>
                    <a:pt x="99" y="367"/>
                    <a:pt x="86" y="367"/>
                  </a:cubicBezTo>
                  <a:cubicBezTo>
                    <a:pt x="73" y="367"/>
                    <a:pt x="61" y="373"/>
                    <a:pt x="52" y="382"/>
                  </a:cubicBezTo>
                  <a:cubicBezTo>
                    <a:pt x="43" y="390"/>
                    <a:pt x="38" y="402"/>
                    <a:pt x="38" y="416"/>
                  </a:cubicBezTo>
                  <a:cubicBezTo>
                    <a:pt x="38" y="429"/>
                    <a:pt x="43" y="441"/>
                    <a:pt x="52" y="450"/>
                  </a:cubicBezTo>
                  <a:cubicBezTo>
                    <a:pt x="61" y="459"/>
                    <a:pt x="73" y="464"/>
                    <a:pt x="86" y="464"/>
                  </a:cubicBezTo>
                  <a:cubicBezTo>
                    <a:pt x="99" y="464"/>
                    <a:pt x="111" y="459"/>
                    <a:pt x="120" y="450"/>
                  </a:cubicBezTo>
                  <a:cubicBezTo>
                    <a:pt x="128" y="441"/>
                    <a:pt x="134" y="429"/>
                    <a:pt x="134" y="416"/>
                  </a:cubicBezTo>
                  <a:cubicBezTo>
                    <a:pt x="134" y="402"/>
                    <a:pt x="128" y="390"/>
                    <a:pt x="120" y="3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0" name="Freeform 6"/>
          <p:cNvSpPr/>
          <p:nvPr/>
        </p:nvSpPr>
        <p:spPr bwMode="auto">
          <a:xfrm rot="16200000">
            <a:off x="5663083" y="4415006"/>
            <a:ext cx="1094999" cy="1478247"/>
          </a:xfrm>
          <a:custGeom>
            <a:avLst/>
            <a:gdLst>
              <a:gd name="T0" fmla="*/ 0 w 297"/>
              <a:gd name="T1" fmla="*/ 397 h 401"/>
              <a:gd name="T2" fmla="*/ 34 w 297"/>
              <a:gd name="T3" fmla="*/ 315 h 401"/>
              <a:gd name="T4" fmla="*/ 155 w 297"/>
              <a:gd name="T5" fmla="*/ 35 h 401"/>
              <a:gd name="T6" fmla="*/ 183 w 297"/>
              <a:gd name="T7" fmla="*/ 3 h 401"/>
              <a:gd name="T8" fmla="*/ 213 w 297"/>
              <a:gd name="T9" fmla="*/ 35 h 401"/>
              <a:gd name="T10" fmla="*/ 291 w 297"/>
              <a:gd name="T11" fmla="*/ 223 h 401"/>
              <a:gd name="T12" fmla="*/ 292 w 297"/>
              <a:gd name="T13" fmla="*/ 259 h 401"/>
              <a:gd name="T14" fmla="*/ 237 w 297"/>
              <a:gd name="T15" fmla="*/ 386 h 401"/>
              <a:gd name="T16" fmla="*/ 220 w 297"/>
              <a:gd name="T17" fmla="*/ 400 h 401"/>
              <a:gd name="T18" fmla="*/ 6 w 297"/>
              <a:gd name="T19" fmla="*/ 400 h 401"/>
              <a:gd name="T20" fmla="*/ 0 w 297"/>
              <a:gd name="T21" fmla="*/ 397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7" h="401">
                <a:moveTo>
                  <a:pt x="0" y="397"/>
                </a:moveTo>
                <a:cubicBezTo>
                  <a:pt x="11" y="369"/>
                  <a:pt x="23" y="342"/>
                  <a:pt x="34" y="315"/>
                </a:cubicBezTo>
                <a:cubicBezTo>
                  <a:pt x="74" y="222"/>
                  <a:pt x="114" y="128"/>
                  <a:pt x="155" y="35"/>
                </a:cubicBezTo>
                <a:cubicBezTo>
                  <a:pt x="160" y="22"/>
                  <a:pt x="172" y="5"/>
                  <a:pt x="183" y="3"/>
                </a:cubicBezTo>
                <a:cubicBezTo>
                  <a:pt x="201" y="0"/>
                  <a:pt x="207" y="21"/>
                  <a:pt x="213" y="35"/>
                </a:cubicBezTo>
                <a:cubicBezTo>
                  <a:pt x="239" y="98"/>
                  <a:pt x="265" y="161"/>
                  <a:pt x="291" y="223"/>
                </a:cubicBezTo>
                <a:cubicBezTo>
                  <a:pt x="297" y="236"/>
                  <a:pt x="297" y="246"/>
                  <a:pt x="292" y="259"/>
                </a:cubicBezTo>
                <a:cubicBezTo>
                  <a:pt x="273" y="301"/>
                  <a:pt x="256" y="344"/>
                  <a:pt x="237" y="386"/>
                </a:cubicBezTo>
                <a:cubicBezTo>
                  <a:pt x="235" y="392"/>
                  <a:pt x="226" y="400"/>
                  <a:pt x="220" y="400"/>
                </a:cubicBezTo>
                <a:cubicBezTo>
                  <a:pt x="149" y="401"/>
                  <a:pt x="77" y="400"/>
                  <a:pt x="6" y="400"/>
                </a:cubicBezTo>
                <a:cubicBezTo>
                  <a:pt x="5" y="400"/>
                  <a:pt x="4" y="399"/>
                  <a:pt x="0" y="397"/>
                </a:cubicBezTo>
                <a:close/>
              </a:path>
            </a:pathLst>
          </a:custGeom>
          <a:solidFill>
            <a:srgbClr val="306E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1" name="组合 20"/>
          <p:cNvGrpSpPr>
            <a:grpSpLocks noChangeAspect="1"/>
          </p:cNvGrpSpPr>
          <p:nvPr/>
        </p:nvGrpSpPr>
        <p:grpSpPr>
          <a:xfrm>
            <a:off x="6250921" y="4956462"/>
            <a:ext cx="236350" cy="234763"/>
            <a:chOff x="6463926" y="2278309"/>
            <a:chExt cx="708057" cy="703302"/>
          </a:xfrm>
          <a:solidFill>
            <a:srgbClr val="F2F2F2"/>
          </a:solidFill>
        </p:grpSpPr>
        <p:sp>
          <p:nvSpPr>
            <p:cNvPr id="22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Freeform 32"/>
            <p:cNvSpPr/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6" name="Freeform 8"/>
          <p:cNvSpPr/>
          <p:nvPr/>
        </p:nvSpPr>
        <p:spPr bwMode="auto">
          <a:xfrm rot="16200000">
            <a:off x="5439196" y="3608423"/>
            <a:ext cx="1134105" cy="1519310"/>
          </a:xfrm>
          <a:custGeom>
            <a:avLst/>
            <a:gdLst>
              <a:gd name="T0" fmla="*/ 0 w 308"/>
              <a:gd name="T1" fmla="*/ 6 h 412"/>
              <a:gd name="T2" fmla="*/ 166 w 308"/>
              <a:gd name="T3" fmla="*/ 5 h 412"/>
              <a:gd name="T4" fmla="*/ 273 w 308"/>
              <a:gd name="T5" fmla="*/ 76 h 412"/>
              <a:gd name="T6" fmla="*/ 304 w 308"/>
              <a:gd name="T7" fmla="*/ 150 h 412"/>
              <a:gd name="T8" fmla="*/ 305 w 308"/>
              <a:gd name="T9" fmla="*/ 180 h 412"/>
              <a:gd name="T10" fmla="*/ 225 w 308"/>
              <a:gd name="T11" fmla="*/ 375 h 412"/>
              <a:gd name="T12" fmla="*/ 220 w 308"/>
              <a:gd name="T13" fmla="*/ 386 h 412"/>
              <a:gd name="T14" fmla="*/ 170 w 308"/>
              <a:gd name="T15" fmla="*/ 382 h 412"/>
              <a:gd name="T16" fmla="*/ 142 w 308"/>
              <a:gd name="T17" fmla="*/ 314 h 412"/>
              <a:gd name="T18" fmla="*/ 34 w 308"/>
              <a:gd name="T19" fmla="*/ 60 h 412"/>
              <a:gd name="T20" fmla="*/ 0 w 308"/>
              <a:gd name="T21" fmla="*/ 6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8" h="412">
                <a:moveTo>
                  <a:pt x="0" y="6"/>
                </a:moveTo>
                <a:cubicBezTo>
                  <a:pt x="53" y="6"/>
                  <a:pt x="110" y="10"/>
                  <a:pt x="166" y="5"/>
                </a:cubicBezTo>
                <a:cubicBezTo>
                  <a:pt x="224" y="0"/>
                  <a:pt x="256" y="23"/>
                  <a:pt x="273" y="76"/>
                </a:cubicBezTo>
                <a:cubicBezTo>
                  <a:pt x="281" y="101"/>
                  <a:pt x="295" y="125"/>
                  <a:pt x="304" y="150"/>
                </a:cubicBezTo>
                <a:cubicBezTo>
                  <a:pt x="308" y="159"/>
                  <a:pt x="308" y="171"/>
                  <a:pt x="305" y="180"/>
                </a:cubicBezTo>
                <a:cubicBezTo>
                  <a:pt x="279" y="245"/>
                  <a:pt x="252" y="310"/>
                  <a:pt x="225" y="375"/>
                </a:cubicBezTo>
                <a:cubicBezTo>
                  <a:pt x="224" y="379"/>
                  <a:pt x="222" y="383"/>
                  <a:pt x="220" y="386"/>
                </a:cubicBezTo>
                <a:cubicBezTo>
                  <a:pt x="203" y="412"/>
                  <a:pt x="184" y="411"/>
                  <a:pt x="170" y="382"/>
                </a:cubicBezTo>
                <a:cubicBezTo>
                  <a:pt x="159" y="360"/>
                  <a:pt x="152" y="336"/>
                  <a:pt x="142" y="314"/>
                </a:cubicBezTo>
                <a:cubicBezTo>
                  <a:pt x="106" y="229"/>
                  <a:pt x="71" y="144"/>
                  <a:pt x="34" y="60"/>
                </a:cubicBezTo>
                <a:cubicBezTo>
                  <a:pt x="26" y="41"/>
                  <a:pt x="12" y="25"/>
                  <a:pt x="0" y="6"/>
                </a:cubicBezTo>
                <a:close/>
              </a:path>
            </a:pathLst>
          </a:custGeom>
          <a:solidFill>
            <a:srgbClr val="306E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7" name="组合 26"/>
          <p:cNvGrpSpPr>
            <a:grpSpLocks noChangeAspect="1"/>
          </p:cNvGrpSpPr>
          <p:nvPr/>
        </p:nvGrpSpPr>
        <p:grpSpPr>
          <a:xfrm>
            <a:off x="5801517" y="4112566"/>
            <a:ext cx="177662" cy="236350"/>
            <a:chOff x="8776738" y="4901987"/>
            <a:chExt cx="528116" cy="702571"/>
          </a:xfrm>
          <a:solidFill>
            <a:srgbClr val="F2F2F2"/>
          </a:solidFill>
        </p:grpSpPr>
        <p:sp>
          <p:nvSpPr>
            <p:cNvPr id="28" name="Freeform 23"/>
            <p:cNvSpPr>
              <a:spLocks noEditPoints="1"/>
            </p:cNvSpPr>
            <p:nvPr/>
          </p:nvSpPr>
          <p:spPr bwMode="auto">
            <a:xfrm>
              <a:off x="8776738" y="4901987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24"/>
            <p:cNvSpPr/>
            <p:nvPr/>
          </p:nvSpPr>
          <p:spPr bwMode="auto">
            <a:xfrm>
              <a:off x="8785515" y="5009147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7037727" y="5191225"/>
            <a:ext cx="3888774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7037727" y="4824506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037727" y="3552233"/>
            <a:ext cx="3888774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7037727" y="3185514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90835" y="4296736"/>
            <a:ext cx="3888774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76"/>
          <p:cNvSpPr txBox="1"/>
          <p:nvPr/>
        </p:nvSpPr>
        <p:spPr>
          <a:xfrm>
            <a:off x="3742585" y="3930017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190835" y="2657744"/>
            <a:ext cx="3888774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6"/>
          <p:cNvSpPr txBox="1"/>
          <p:nvPr/>
        </p:nvSpPr>
        <p:spPr>
          <a:xfrm>
            <a:off x="3742585" y="2291025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 flipH="1">
            <a:off x="1517346" y="4088608"/>
            <a:ext cx="1527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此处输入标题</a:t>
            </a:r>
            <a:endParaRPr lang="zh-CN" altLang="en-US" sz="16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 flipH="1">
            <a:off x="5050153" y="1321788"/>
            <a:ext cx="2091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此处输入标题</a:t>
            </a:r>
            <a:endParaRPr lang="zh-CN" altLang="en-US" sz="24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 flipH="1">
            <a:off x="9080115" y="4088608"/>
            <a:ext cx="1527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此处输入标题</a:t>
            </a:r>
            <a:endParaRPr lang="zh-CN" altLang="en-US" sz="16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36452" y="1833473"/>
            <a:ext cx="3319096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78925" y="4410113"/>
            <a:ext cx="2804331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435717" y="4410113"/>
            <a:ext cx="2804331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Oval 51"/>
          <p:cNvSpPr>
            <a:spLocks noChangeArrowheads="1"/>
          </p:cNvSpPr>
          <p:nvPr/>
        </p:nvSpPr>
        <p:spPr bwMode="auto">
          <a:xfrm rot="2700000">
            <a:off x="9375835" y="2882280"/>
            <a:ext cx="955449" cy="943992"/>
          </a:xfrm>
          <a:prstGeom prst="roundRect">
            <a:avLst/>
          </a:prstGeom>
          <a:solidFill>
            <a:srgbClr val="306E39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Freeform 7"/>
          <p:cNvSpPr>
            <a:spLocks noChangeArrowheads="1"/>
          </p:cNvSpPr>
          <p:nvPr/>
        </p:nvSpPr>
        <p:spPr bwMode="auto">
          <a:xfrm>
            <a:off x="9579756" y="3067870"/>
            <a:ext cx="538441" cy="540733"/>
          </a:xfrm>
          <a:custGeom>
            <a:avLst/>
            <a:gdLst>
              <a:gd name="T0" fmla="*/ 2147483647 w 167"/>
              <a:gd name="T1" fmla="*/ 2147483647 h 170"/>
              <a:gd name="T2" fmla="*/ 2147483647 w 167"/>
              <a:gd name="T3" fmla="*/ 2147483647 h 170"/>
              <a:gd name="T4" fmla="*/ 2147483647 w 167"/>
              <a:gd name="T5" fmla="*/ 2147483647 h 170"/>
              <a:gd name="T6" fmla="*/ 2147483647 w 167"/>
              <a:gd name="T7" fmla="*/ 2147483647 h 170"/>
              <a:gd name="T8" fmla="*/ 2147483647 w 167"/>
              <a:gd name="T9" fmla="*/ 2147483647 h 170"/>
              <a:gd name="T10" fmla="*/ 2147483647 w 167"/>
              <a:gd name="T11" fmla="*/ 2147483647 h 170"/>
              <a:gd name="T12" fmla="*/ 2147483647 w 167"/>
              <a:gd name="T13" fmla="*/ 2147483647 h 170"/>
              <a:gd name="T14" fmla="*/ 2147483647 w 167"/>
              <a:gd name="T15" fmla="*/ 2147483647 h 170"/>
              <a:gd name="T16" fmla="*/ 2147483647 w 167"/>
              <a:gd name="T17" fmla="*/ 2147483647 h 170"/>
              <a:gd name="T18" fmla="*/ 2147483647 w 167"/>
              <a:gd name="T19" fmla="*/ 2147483647 h 170"/>
              <a:gd name="T20" fmla="*/ 2147483647 w 167"/>
              <a:gd name="T21" fmla="*/ 2147483647 h 170"/>
              <a:gd name="T22" fmla="*/ 2147483647 w 167"/>
              <a:gd name="T23" fmla="*/ 2147483647 h 170"/>
              <a:gd name="T24" fmla="*/ 2147483647 w 167"/>
              <a:gd name="T25" fmla="*/ 2147483647 h 170"/>
              <a:gd name="T26" fmla="*/ 2147483647 w 167"/>
              <a:gd name="T27" fmla="*/ 2147483647 h 170"/>
              <a:gd name="T28" fmla="*/ 2147483647 w 167"/>
              <a:gd name="T29" fmla="*/ 2147483647 h 170"/>
              <a:gd name="T30" fmla="*/ 2147483647 w 167"/>
              <a:gd name="T31" fmla="*/ 2147483647 h 170"/>
              <a:gd name="T32" fmla="*/ 2147483647 w 167"/>
              <a:gd name="T33" fmla="*/ 2147483647 h 170"/>
              <a:gd name="T34" fmla="*/ 2147483647 w 167"/>
              <a:gd name="T35" fmla="*/ 2147483647 h 170"/>
              <a:gd name="T36" fmla="*/ 2147483647 w 167"/>
              <a:gd name="T37" fmla="*/ 2147483647 h 170"/>
              <a:gd name="T38" fmla="*/ 2147483647 w 167"/>
              <a:gd name="T39" fmla="*/ 2147483647 h 170"/>
              <a:gd name="T40" fmla="*/ 2147483647 w 167"/>
              <a:gd name="T41" fmla="*/ 2147483647 h 170"/>
              <a:gd name="T42" fmla="*/ 2147483647 w 167"/>
              <a:gd name="T43" fmla="*/ 2147483647 h 170"/>
              <a:gd name="T44" fmla="*/ 2147483647 w 167"/>
              <a:gd name="T45" fmla="*/ 2147483647 h 170"/>
              <a:gd name="T46" fmla="*/ 2147483647 w 167"/>
              <a:gd name="T47" fmla="*/ 2147483647 h 170"/>
              <a:gd name="T48" fmla="*/ 2147483647 w 167"/>
              <a:gd name="T49" fmla="*/ 2147483647 h 170"/>
              <a:gd name="T50" fmla="*/ 2147483647 w 167"/>
              <a:gd name="T51" fmla="*/ 2147483647 h 170"/>
              <a:gd name="T52" fmla="*/ 2147483647 w 167"/>
              <a:gd name="T53" fmla="*/ 2147483647 h 170"/>
              <a:gd name="T54" fmla="*/ 2147483647 w 167"/>
              <a:gd name="T55" fmla="*/ 2147483647 h 170"/>
              <a:gd name="T56" fmla="*/ 2147483647 w 167"/>
              <a:gd name="T57" fmla="*/ 2147483647 h 170"/>
              <a:gd name="T58" fmla="*/ 2147483647 w 167"/>
              <a:gd name="T59" fmla="*/ 2147483647 h 17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67"/>
              <a:gd name="T91" fmla="*/ 0 h 170"/>
              <a:gd name="T92" fmla="*/ 167 w 167"/>
              <a:gd name="T93" fmla="*/ 170 h 17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67" h="170">
                <a:moveTo>
                  <a:pt x="48" y="170"/>
                </a:moveTo>
                <a:cubicBezTo>
                  <a:pt x="37" y="170"/>
                  <a:pt x="26" y="166"/>
                  <a:pt x="18" y="158"/>
                </a:cubicBezTo>
                <a:cubicBezTo>
                  <a:pt x="4" y="143"/>
                  <a:pt x="0" y="117"/>
                  <a:pt x="20" y="97"/>
                </a:cubicBezTo>
                <a:cubicBezTo>
                  <a:pt x="32" y="85"/>
                  <a:pt x="81" y="36"/>
                  <a:pt x="105" y="12"/>
                </a:cubicBezTo>
                <a:cubicBezTo>
                  <a:pt x="114" y="3"/>
                  <a:pt x="125" y="0"/>
                  <a:pt x="135" y="3"/>
                </a:cubicBezTo>
                <a:cubicBezTo>
                  <a:pt x="146" y="5"/>
                  <a:pt x="154" y="14"/>
                  <a:pt x="157" y="24"/>
                </a:cubicBezTo>
                <a:cubicBezTo>
                  <a:pt x="160" y="35"/>
                  <a:pt x="156" y="46"/>
                  <a:pt x="148" y="54"/>
                </a:cubicBezTo>
                <a:cubicBezTo>
                  <a:pt x="66" y="136"/>
                  <a:pt x="66" y="136"/>
                  <a:pt x="66" y="136"/>
                </a:cubicBezTo>
                <a:cubicBezTo>
                  <a:pt x="62" y="140"/>
                  <a:pt x="57" y="143"/>
                  <a:pt x="51" y="143"/>
                </a:cubicBezTo>
                <a:cubicBezTo>
                  <a:pt x="46" y="144"/>
                  <a:pt x="41" y="142"/>
                  <a:pt x="38" y="139"/>
                </a:cubicBezTo>
                <a:cubicBezTo>
                  <a:pt x="31" y="133"/>
                  <a:pt x="30" y="121"/>
                  <a:pt x="41" y="110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1"/>
                  <a:pt x="104" y="51"/>
                  <a:pt x="106" y="53"/>
                </a:cubicBezTo>
                <a:cubicBezTo>
                  <a:pt x="109" y="55"/>
                  <a:pt x="109" y="59"/>
                  <a:pt x="106" y="62"/>
                </a:cubicBezTo>
                <a:cubicBezTo>
                  <a:pt x="49" y="119"/>
                  <a:pt x="49" y="119"/>
                  <a:pt x="49" y="119"/>
                </a:cubicBezTo>
                <a:cubicBezTo>
                  <a:pt x="44" y="124"/>
                  <a:pt x="44" y="128"/>
                  <a:pt x="46" y="130"/>
                </a:cubicBezTo>
                <a:cubicBezTo>
                  <a:pt x="47" y="131"/>
                  <a:pt x="48" y="132"/>
                  <a:pt x="50" y="132"/>
                </a:cubicBezTo>
                <a:cubicBezTo>
                  <a:pt x="52" y="131"/>
                  <a:pt x="55" y="130"/>
                  <a:pt x="58" y="127"/>
                </a:cubicBezTo>
                <a:cubicBezTo>
                  <a:pt x="139" y="46"/>
                  <a:pt x="139" y="46"/>
                  <a:pt x="139" y="46"/>
                </a:cubicBezTo>
                <a:cubicBezTo>
                  <a:pt x="145" y="40"/>
                  <a:pt x="147" y="34"/>
                  <a:pt x="145" y="27"/>
                </a:cubicBezTo>
                <a:cubicBezTo>
                  <a:pt x="144" y="21"/>
                  <a:pt x="138" y="16"/>
                  <a:pt x="132" y="14"/>
                </a:cubicBezTo>
                <a:cubicBezTo>
                  <a:pt x="126" y="13"/>
                  <a:pt x="119" y="15"/>
                  <a:pt x="114" y="20"/>
                </a:cubicBezTo>
                <a:cubicBezTo>
                  <a:pt x="89" y="45"/>
                  <a:pt x="41" y="93"/>
                  <a:pt x="29" y="105"/>
                </a:cubicBezTo>
                <a:cubicBezTo>
                  <a:pt x="13" y="121"/>
                  <a:pt x="17" y="139"/>
                  <a:pt x="27" y="150"/>
                </a:cubicBezTo>
                <a:cubicBezTo>
                  <a:pt x="37" y="160"/>
                  <a:pt x="55" y="164"/>
                  <a:pt x="71" y="148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9" y="60"/>
                  <a:pt x="162" y="60"/>
                  <a:pt x="165" y="63"/>
                </a:cubicBezTo>
                <a:cubicBezTo>
                  <a:pt x="167" y="65"/>
                  <a:pt x="167" y="69"/>
                  <a:pt x="165" y="71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0" y="166"/>
                  <a:pt x="58" y="170"/>
                  <a:pt x="48" y="1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Oval 51"/>
          <p:cNvSpPr>
            <a:spLocks noChangeArrowheads="1"/>
          </p:cNvSpPr>
          <p:nvPr/>
        </p:nvSpPr>
        <p:spPr bwMode="auto">
          <a:xfrm rot="2700000">
            <a:off x="5156055" y="3398282"/>
            <a:ext cx="1879890" cy="1857348"/>
          </a:xfrm>
          <a:prstGeom prst="roundRect">
            <a:avLst/>
          </a:prstGeom>
          <a:solidFill>
            <a:srgbClr val="306E39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Freeform 8"/>
          <p:cNvSpPr>
            <a:spLocks noEditPoints="1" noChangeArrowheads="1"/>
          </p:cNvSpPr>
          <p:nvPr/>
        </p:nvSpPr>
        <p:spPr bwMode="auto">
          <a:xfrm>
            <a:off x="5638728" y="3905732"/>
            <a:ext cx="874299" cy="866462"/>
          </a:xfrm>
          <a:custGeom>
            <a:avLst/>
            <a:gdLst>
              <a:gd name="T0" fmla="*/ 2147483647 w 138"/>
              <a:gd name="T1" fmla="*/ 2147483647 h 138"/>
              <a:gd name="T2" fmla="*/ 0 w 138"/>
              <a:gd name="T3" fmla="*/ 2147483647 h 138"/>
              <a:gd name="T4" fmla="*/ 0 w 138"/>
              <a:gd name="T5" fmla="*/ 2147483647 h 138"/>
              <a:gd name="T6" fmla="*/ 2147483647 w 138"/>
              <a:gd name="T7" fmla="*/ 2147483647 h 138"/>
              <a:gd name="T8" fmla="*/ 2147483647 w 138"/>
              <a:gd name="T9" fmla="*/ 2147483647 h 138"/>
              <a:gd name="T10" fmla="*/ 2147483647 w 138"/>
              <a:gd name="T11" fmla="*/ 2147483647 h 138"/>
              <a:gd name="T12" fmla="*/ 2147483647 w 138"/>
              <a:gd name="T13" fmla="*/ 2147483647 h 138"/>
              <a:gd name="T14" fmla="*/ 2147483647 w 138"/>
              <a:gd name="T15" fmla="*/ 2147483647 h 138"/>
              <a:gd name="T16" fmla="*/ 2147483647 w 138"/>
              <a:gd name="T17" fmla="*/ 2147483647 h 138"/>
              <a:gd name="T18" fmla="*/ 2147483647 w 138"/>
              <a:gd name="T19" fmla="*/ 2147483647 h 138"/>
              <a:gd name="T20" fmla="*/ 2147483647 w 138"/>
              <a:gd name="T21" fmla="*/ 2147483647 h 138"/>
              <a:gd name="T22" fmla="*/ 2147483647 w 138"/>
              <a:gd name="T23" fmla="*/ 2147483647 h 138"/>
              <a:gd name="T24" fmla="*/ 2147483647 w 138"/>
              <a:gd name="T25" fmla="*/ 2147483647 h 138"/>
              <a:gd name="T26" fmla="*/ 2147483647 w 138"/>
              <a:gd name="T27" fmla="*/ 0 h 138"/>
              <a:gd name="T28" fmla="*/ 2147483647 w 138"/>
              <a:gd name="T29" fmla="*/ 0 h 138"/>
              <a:gd name="T30" fmla="*/ 2147483647 w 138"/>
              <a:gd name="T31" fmla="*/ 2147483647 h 138"/>
              <a:gd name="T32" fmla="*/ 2147483647 w 138"/>
              <a:gd name="T33" fmla="*/ 2147483647 h 138"/>
              <a:gd name="T34" fmla="*/ 2147483647 w 138"/>
              <a:gd name="T35" fmla="*/ 2147483647 h 138"/>
              <a:gd name="T36" fmla="*/ 2147483647 w 138"/>
              <a:gd name="T37" fmla="*/ 2147483647 h 138"/>
              <a:gd name="T38" fmla="*/ 2147483647 w 138"/>
              <a:gd name="T39" fmla="*/ 2147483647 h 138"/>
              <a:gd name="T40" fmla="*/ 2147483647 w 138"/>
              <a:gd name="T41" fmla="*/ 2147483647 h 138"/>
              <a:gd name="T42" fmla="*/ 2147483647 w 138"/>
              <a:gd name="T43" fmla="*/ 0 h 13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38"/>
              <a:gd name="T67" fmla="*/ 0 h 138"/>
              <a:gd name="T68" fmla="*/ 138 w 138"/>
              <a:gd name="T69" fmla="*/ 138 h 138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38" h="138">
                <a:moveTo>
                  <a:pt x="18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30"/>
                  <a:pt x="8" y="138"/>
                  <a:pt x="18" y="138"/>
                </a:cubicBezTo>
                <a:cubicBezTo>
                  <a:pt x="69" y="138"/>
                  <a:pt x="69" y="138"/>
                  <a:pt x="69" y="138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18" y="69"/>
                  <a:pt x="18" y="69"/>
                  <a:pt x="18" y="69"/>
                </a:cubicBezTo>
                <a:close/>
                <a:moveTo>
                  <a:pt x="121" y="86"/>
                </a:moveTo>
                <a:cubicBezTo>
                  <a:pt x="52" y="86"/>
                  <a:pt x="52" y="86"/>
                  <a:pt x="52" y="86"/>
                </a:cubicBezTo>
                <a:cubicBezTo>
                  <a:pt x="52" y="18"/>
                  <a:pt x="52" y="18"/>
                  <a:pt x="52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86"/>
                  <a:pt x="121" y="86"/>
                  <a:pt x="121" y="86"/>
                </a:cubicBezTo>
                <a:close/>
                <a:moveTo>
                  <a:pt x="121" y="0"/>
                </a:moveTo>
                <a:cubicBezTo>
                  <a:pt x="52" y="0"/>
                  <a:pt x="52" y="0"/>
                  <a:pt x="52" y="0"/>
                </a:cubicBezTo>
                <a:cubicBezTo>
                  <a:pt x="42" y="0"/>
                  <a:pt x="35" y="8"/>
                  <a:pt x="35" y="17"/>
                </a:cubicBezTo>
                <a:cubicBezTo>
                  <a:pt x="35" y="86"/>
                  <a:pt x="35" y="86"/>
                  <a:pt x="35" y="86"/>
                </a:cubicBezTo>
                <a:cubicBezTo>
                  <a:pt x="35" y="96"/>
                  <a:pt x="42" y="103"/>
                  <a:pt x="52" y="103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30" y="103"/>
                  <a:pt x="138" y="96"/>
                  <a:pt x="138" y="86"/>
                </a:cubicBezTo>
                <a:cubicBezTo>
                  <a:pt x="138" y="18"/>
                  <a:pt x="138" y="18"/>
                  <a:pt x="138" y="18"/>
                </a:cubicBezTo>
                <a:cubicBezTo>
                  <a:pt x="138" y="8"/>
                  <a:pt x="130" y="0"/>
                  <a:pt x="1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Oval 51"/>
          <p:cNvSpPr>
            <a:spLocks noChangeArrowheads="1"/>
          </p:cNvSpPr>
          <p:nvPr/>
        </p:nvSpPr>
        <p:spPr bwMode="auto">
          <a:xfrm rot="2700000">
            <a:off x="1815972" y="2882280"/>
            <a:ext cx="955449" cy="943992"/>
          </a:xfrm>
          <a:prstGeom prst="roundRect">
            <a:avLst/>
          </a:prstGeom>
          <a:solidFill>
            <a:srgbClr val="306E39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Freeform 9"/>
          <p:cNvSpPr>
            <a:spLocks noEditPoints="1" noChangeArrowheads="1"/>
          </p:cNvSpPr>
          <p:nvPr/>
        </p:nvSpPr>
        <p:spPr bwMode="auto">
          <a:xfrm>
            <a:off x="2017601" y="3145772"/>
            <a:ext cx="513238" cy="407841"/>
          </a:xfrm>
          <a:custGeom>
            <a:avLst/>
            <a:gdLst>
              <a:gd name="T0" fmla="*/ 2147483647 w 159"/>
              <a:gd name="T1" fmla="*/ 2147483647 h 128"/>
              <a:gd name="T2" fmla="*/ 2147483647 w 159"/>
              <a:gd name="T3" fmla="*/ 2147483647 h 128"/>
              <a:gd name="T4" fmla="*/ 2147483647 w 159"/>
              <a:gd name="T5" fmla="*/ 2147483647 h 128"/>
              <a:gd name="T6" fmla="*/ 2147483647 w 159"/>
              <a:gd name="T7" fmla="*/ 2147483647 h 128"/>
              <a:gd name="T8" fmla="*/ 2147483647 w 159"/>
              <a:gd name="T9" fmla="*/ 2147483647 h 128"/>
              <a:gd name="T10" fmla="*/ 2147483647 w 159"/>
              <a:gd name="T11" fmla="*/ 2147483647 h 128"/>
              <a:gd name="T12" fmla="*/ 2147483647 w 159"/>
              <a:gd name="T13" fmla="*/ 2147483647 h 128"/>
              <a:gd name="T14" fmla="*/ 2147483647 w 159"/>
              <a:gd name="T15" fmla="*/ 2147483647 h 128"/>
              <a:gd name="T16" fmla="*/ 2147483647 w 159"/>
              <a:gd name="T17" fmla="*/ 2147483647 h 128"/>
              <a:gd name="T18" fmla="*/ 2147483647 w 159"/>
              <a:gd name="T19" fmla="*/ 2147483647 h 128"/>
              <a:gd name="T20" fmla="*/ 2147483647 w 159"/>
              <a:gd name="T21" fmla="*/ 2147483647 h 128"/>
              <a:gd name="T22" fmla="*/ 2147483647 w 159"/>
              <a:gd name="T23" fmla="*/ 2147483647 h 128"/>
              <a:gd name="T24" fmla="*/ 2147483647 w 159"/>
              <a:gd name="T25" fmla="*/ 2147483647 h 128"/>
              <a:gd name="T26" fmla="*/ 2147483647 w 159"/>
              <a:gd name="T27" fmla="*/ 2147483647 h 128"/>
              <a:gd name="T28" fmla="*/ 2147483647 w 159"/>
              <a:gd name="T29" fmla="*/ 2147483647 h 128"/>
              <a:gd name="T30" fmla="*/ 2147483647 w 159"/>
              <a:gd name="T31" fmla="*/ 2147483647 h 128"/>
              <a:gd name="T32" fmla="*/ 2147483647 w 159"/>
              <a:gd name="T33" fmla="*/ 2147483647 h 128"/>
              <a:gd name="T34" fmla="*/ 2147483647 w 159"/>
              <a:gd name="T35" fmla="*/ 2147483647 h 128"/>
              <a:gd name="T36" fmla="*/ 2147483647 w 159"/>
              <a:gd name="T37" fmla="*/ 2147483647 h 128"/>
              <a:gd name="T38" fmla="*/ 2147483647 w 159"/>
              <a:gd name="T39" fmla="*/ 2147483647 h 128"/>
              <a:gd name="T40" fmla="*/ 2147483647 w 159"/>
              <a:gd name="T41" fmla="*/ 2147483647 h 128"/>
              <a:gd name="T42" fmla="*/ 2147483647 w 159"/>
              <a:gd name="T43" fmla="*/ 2147483647 h 12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59"/>
              <a:gd name="T67" fmla="*/ 0 h 128"/>
              <a:gd name="T68" fmla="*/ 159 w 159"/>
              <a:gd name="T69" fmla="*/ 128 h 128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59" h="128">
                <a:moveTo>
                  <a:pt x="54" y="126"/>
                </a:moveTo>
                <a:cubicBezTo>
                  <a:pt x="54" y="128"/>
                  <a:pt x="55" y="128"/>
                  <a:pt x="57" y="127"/>
                </a:cubicBezTo>
                <a:cubicBezTo>
                  <a:pt x="59" y="125"/>
                  <a:pt x="81" y="105"/>
                  <a:pt x="81" y="105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126"/>
                  <a:pt x="54" y="126"/>
                  <a:pt x="54" y="126"/>
                </a:cubicBezTo>
                <a:close/>
                <a:moveTo>
                  <a:pt x="154" y="1"/>
                </a:moveTo>
                <a:cubicBezTo>
                  <a:pt x="151" y="2"/>
                  <a:pt x="5" y="53"/>
                  <a:pt x="3" y="54"/>
                </a:cubicBezTo>
                <a:cubicBezTo>
                  <a:pt x="0" y="55"/>
                  <a:pt x="0" y="57"/>
                  <a:pt x="2" y="58"/>
                </a:cubicBezTo>
                <a:cubicBezTo>
                  <a:pt x="6" y="60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54" y="79"/>
                  <a:pt x="54" y="79"/>
                  <a:pt x="54" y="79"/>
                </a:cubicBezTo>
                <a:cubicBezTo>
                  <a:pt x="54" y="79"/>
                  <a:pt x="147" y="11"/>
                  <a:pt x="148" y="10"/>
                </a:cubicBezTo>
                <a:cubicBezTo>
                  <a:pt x="150" y="9"/>
                  <a:pt x="151" y="11"/>
                  <a:pt x="150" y="12"/>
                </a:cubicBezTo>
                <a:cubicBezTo>
                  <a:pt x="149" y="13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79" y="89"/>
                  <a:pt x="79" y="89"/>
                  <a:pt x="79" y="89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124" y="113"/>
                  <a:pt x="127" y="115"/>
                </a:cubicBezTo>
                <a:cubicBezTo>
                  <a:pt x="129" y="116"/>
                  <a:pt x="132" y="115"/>
                  <a:pt x="133" y="112"/>
                </a:cubicBezTo>
                <a:cubicBezTo>
                  <a:pt x="134" y="108"/>
                  <a:pt x="158" y="7"/>
                  <a:pt x="158" y="5"/>
                </a:cubicBezTo>
                <a:cubicBezTo>
                  <a:pt x="159" y="2"/>
                  <a:pt x="157" y="0"/>
                  <a:pt x="154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13682" flipH="1">
            <a:off x="-986000" y="4276426"/>
            <a:ext cx="2734956" cy="340184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0494160" y="-850409"/>
            <a:ext cx="1903368" cy="2884906"/>
            <a:chOff x="10620748" y="-1380151"/>
            <a:chExt cx="1903368" cy="2884906"/>
          </a:xfrm>
        </p:grpSpPr>
        <p:grpSp>
          <p:nvGrpSpPr>
            <p:cNvPr id="12" name="组合 11"/>
            <p:cNvGrpSpPr/>
            <p:nvPr/>
          </p:nvGrpSpPr>
          <p:grpSpPr>
            <a:xfrm rot="12614694">
              <a:off x="10620748" y="-1380151"/>
              <a:ext cx="1312645" cy="2858874"/>
              <a:chOff x="2487133" y="2660803"/>
              <a:chExt cx="2053353" cy="4472101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278" r="64144"/>
              <a:stretch>
                <a:fillRect/>
              </a:stretch>
            </p:blipFill>
            <p:spPr>
              <a:xfrm rot="1172217">
                <a:off x="2487133" y="2660803"/>
                <a:ext cx="1526947" cy="4472101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3483" b="57837"/>
              <a:stretch>
                <a:fillRect/>
              </a:stretch>
            </p:blipFill>
            <p:spPr>
              <a:xfrm rot="2864874">
                <a:off x="3825350" y="4309868"/>
                <a:ext cx="471674" cy="958598"/>
              </a:xfrm>
              <a:prstGeom prst="rect">
                <a:avLst/>
              </a:prstGeom>
            </p:spPr>
          </p:pic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7079" flipH="1" flipV="1">
              <a:off x="11576126" y="-620816"/>
              <a:ext cx="947990" cy="2125571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79228" flipH="1" flipV="1">
            <a:off x="-92517" y="3568647"/>
            <a:ext cx="947990" cy="2125571"/>
          </a:xfrm>
          <a:prstGeom prst="rect">
            <a:avLst/>
          </a:prstGeom>
        </p:spPr>
      </p:pic>
      <p:sp>
        <p:nvSpPr>
          <p:cNvPr id="15" name="TextBox 76"/>
          <p:cNvSpPr txBox="1"/>
          <p:nvPr/>
        </p:nvSpPr>
        <p:spPr>
          <a:xfrm>
            <a:off x="4310408" y="2475974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第肆部分</a:t>
            </a:r>
            <a:endParaRPr lang="zh-CN" altLang="en-US" sz="6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19510" y="4184426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4098747" y="3522906"/>
            <a:ext cx="399450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请在此添加标题</a:t>
            </a:r>
            <a:endParaRPr lang="zh-CN" altLang="en-US" sz="40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8" name="文本框 21"/>
          <p:cNvSpPr txBox="1"/>
          <p:nvPr/>
        </p:nvSpPr>
        <p:spPr>
          <a:xfrm>
            <a:off x="4178796" y="4631432"/>
            <a:ext cx="3834406" cy="6324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9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9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9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9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9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20"/>
          <p:cNvSpPr/>
          <p:nvPr/>
        </p:nvSpPr>
        <p:spPr bwMode="auto">
          <a:xfrm>
            <a:off x="8743285" y="1451320"/>
            <a:ext cx="2394844" cy="4395660"/>
          </a:xfrm>
          <a:custGeom>
            <a:avLst/>
            <a:gdLst>
              <a:gd name="T0" fmla="*/ 159 w 189"/>
              <a:gd name="T1" fmla="*/ 0 h 360"/>
              <a:gd name="T2" fmla="*/ 30 w 189"/>
              <a:gd name="T3" fmla="*/ 0 h 360"/>
              <a:gd name="T4" fmla="*/ 0 w 189"/>
              <a:gd name="T5" fmla="*/ 33 h 360"/>
              <a:gd name="T6" fmla="*/ 0 w 189"/>
              <a:gd name="T7" fmla="*/ 327 h 360"/>
              <a:gd name="T8" fmla="*/ 30 w 189"/>
              <a:gd name="T9" fmla="*/ 360 h 360"/>
              <a:gd name="T10" fmla="*/ 159 w 189"/>
              <a:gd name="T11" fmla="*/ 360 h 360"/>
              <a:gd name="T12" fmla="*/ 189 w 189"/>
              <a:gd name="T13" fmla="*/ 327 h 360"/>
              <a:gd name="T14" fmla="*/ 189 w 189"/>
              <a:gd name="T15" fmla="*/ 33 h 360"/>
              <a:gd name="T16" fmla="*/ 159 w 189"/>
              <a:gd name="T17" fmla="*/ 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9" h="360">
                <a:moveTo>
                  <a:pt x="159" y="0"/>
                </a:move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5"/>
                  <a:pt x="0" y="3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45"/>
                  <a:pt x="13" y="360"/>
                  <a:pt x="30" y="360"/>
                </a:cubicBezTo>
                <a:cubicBezTo>
                  <a:pt x="159" y="360"/>
                  <a:pt x="159" y="360"/>
                  <a:pt x="159" y="360"/>
                </a:cubicBezTo>
                <a:cubicBezTo>
                  <a:pt x="176" y="360"/>
                  <a:pt x="189" y="345"/>
                  <a:pt x="189" y="327"/>
                </a:cubicBezTo>
                <a:cubicBezTo>
                  <a:pt x="189" y="33"/>
                  <a:pt x="189" y="33"/>
                  <a:pt x="189" y="33"/>
                </a:cubicBezTo>
                <a:cubicBezTo>
                  <a:pt x="189" y="15"/>
                  <a:pt x="176" y="0"/>
                  <a:pt x="159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" name="Freeform 25"/>
          <p:cNvSpPr>
            <a:spLocks noEditPoints="1"/>
          </p:cNvSpPr>
          <p:nvPr/>
        </p:nvSpPr>
        <p:spPr bwMode="auto">
          <a:xfrm>
            <a:off x="8743285" y="1439673"/>
            <a:ext cx="2394844" cy="4407306"/>
          </a:xfrm>
          <a:custGeom>
            <a:avLst/>
            <a:gdLst>
              <a:gd name="T0" fmla="*/ 159 w 189"/>
              <a:gd name="T1" fmla="*/ 0 h 360"/>
              <a:gd name="T2" fmla="*/ 30 w 189"/>
              <a:gd name="T3" fmla="*/ 0 h 360"/>
              <a:gd name="T4" fmla="*/ 0 w 189"/>
              <a:gd name="T5" fmla="*/ 33 h 360"/>
              <a:gd name="T6" fmla="*/ 0 w 189"/>
              <a:gd name="T7" fmla="*/ 327 h 360"/>
              <a:gd name="T8" fmla="*/ 30 w 189"/>
              <a:gd name="T9" fmla="*/ 360 h 360"/>
              <a:gd name="T10" fmla="*/ 159 w 189"/>
              <a:gd name="T11" fmla="*/ 360 h 360"/>
              <a:gd name="T12" fmla="*/ 189 w 189"/>
              <a:gd name="T13" fmla="*/ 327 h 360"/>
              <a:gd name="T14" fmla="*/ 189 w 189"/>
              <a:gd name="T15" fmla="*/ 33 h 360"/>
              <a:gd name="T16" fmla="*/ 159 w 189"/>
              <a:gd name="T17" fmla="*/ 0 h 360"/>
              <a:gd name="T18" fmla="*/ 179 w 189"/>
              <a:gd name="T19" fmla="*/ 310 h 360"/>
              <a:gd name="T20" fmla="*/ 10 w 189"/>
              <a:gd name="T21" fmla="*/ 310 h 360"/>
              <a:gd name="T22" fmla="*/ 10 w 189"/>
              <a:gd name="T23" fmla="*/ 61 h 360"/>
              <a:gd name="T24" fmla="*/ 179 w 189"/>
              <a:gd name="T25" fmla="*/ 61 h 360"/>
              <a:gd name="T26" fmla="*/ 179 w 189"/>
              <a:gd name="T27" fmla="*/ 31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9" h="360">
                <a:moveTo>
                  <a:pt x="159" y="0"/>
                </a:move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5"/>
                  <a:pt x="0" y="3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45"/>
                  <a:pt x="13" y="360"/>
                  <a:pt x="30" y="360"/>
                </a:cubicBezTo>
                <a:cubicBezTo>
                  <a:pt x="159" y="360"/>
                  <a:pt x="159" y="360"/>
                  <a:pt x="159" y="360"/>
                </a:cubicBezTo>
                <a:cubicBezTo>
                  <a:pt x="176" y="360"/>
                  <a:pt x="189" y="345"/>
                  <a:pt x="189" y="327"/>
                </a:cubicBezTo>
                <a:cubicBezTo>
                  <a:pt x="189" y="33"/>
                  <a:pt x="189" y="33"/>
                  <a:pt x="189" y="33"/>
                </a:cubicBezTo>
                <a:cubicBezTo>
                  <a:pt x="189" y="15"/>
                  <a:pt x="176" y="0"/>
                  <a:pt x="159" y="0"/>
                </a:cubicBezTo>
                <a:close/>
                <a:moveTo>
                  <a:pt x="179" y="310"/>
                </a:moveTo>
                <a:cubicBezTo>
                  <a:pt x="10" y="310"/>
                  <a:pt x="10" y="310"/>
                  <a:pt x="10" y="310"/>
                </a:cubicBezTo>
                <a:cubicBezTo>
                  <a:pt x="10" y="61"/>
                  <a:pt x="10" y="61"/>
                  <a:pt x="10" y="61"/>
                </a:cubicBezTo>
                <a:cubicBezTo>
                  <a:pt x="179" y="61"/>
                  <a:pt x="179" y="61"/>
                  <a:pt x="179" y="61"/>
                </a:cubicBezTo>
                <a:lnTo>
                  <a:pt x="179" y="31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" name="Freeform 26"/>
          <p:cNvSpPr/>
          <p:nvPr/>
        </p:nvSpPr>
        <p:spPr bwMode="auto">
          <a:xfrm>
            <a:off x="9629906" y="1805395"/>
            <a:ext cx="621599" cy="60566"/>
          </a:xfrm>
          <a:custGeom>
            <a:avLst/>
            <a:gdLst>
              <a:gd name="T0" fmla="*/ 49 w 49"/>
              <a:gd name="T1" fmla="*/ 2 h 5"/>
              <a:gd name="T2" fmla="*/ 45 w 49"/>
              <a:gd name="T3" fmla="*/ 5 h 5"/>
              <a:gd name="T4" fmla="*/ 4 w 49"/>
              <a:gd name="T5" fmla="*/ 5 h 5"/>
              <a:gd name="T6" fmla="*/ 0 w 49"/>
              <a:gd name="T7" fmla="*/ 2 h 5"/>
              <a:gd name="T8" fmla="*/ 0 w 49"/>
              <a:gd name="T9" fmla="*/ 2 h 5"/>
              <a:gd name="T10" fmla="*/ 4 w 49"/>
              <a:gd name="T11" fmla="*/ 0 h 5"/>
              <a:gd name="T12" fmla="*/ 45 w 49"/>
              <a:gd name="T13" fmla="*/ 0 h 5"/>
              <a:gd name="T14" fmla="*/ 49 w 49"/>
              <a:gd name="T15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" h="5">
                <a:moveTo>
                  <a:pt x="49" y="2"/>
                </a:moveTo>
                <a:cubicBezTo>
                  <a:pt x="49" y="4"/>
                  <a:pt x="47" y="5"/>
                  <a:pt x="45" y="5"/>
                </a:cubicBezTo>
                <a:cubicBezTo>
                  <a:pt x="4" y="5"/>
                  <a:pt x="4" y="5"/>
                  <a:pt x="4" y="5"/>
                </a:cubicBezTo>
                <a:cubicBezTo>
                  <a:pt x="2" y="5"/>
                  <a:pt x="0" y="4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2" y="0"/>
                  <a:pt x="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" name="Oval 28"/>
          <p:cNvSpPr/>
          <p:nvPr/>
        </p:nvSpPr>
        <p:spPr>
          <a:xfrm>
            <a:off x="9735838" y="5341579"/>
            <a:ext cx="409737" cy="3961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786310" y="2956728"/>
            <a:ext cx="1576834" cy="2901897"/>
            <a:chOff x="6722225" y="1979311"/>
            <a:chExt cx="2312992" cy="4256671"/>
          </a:xfrm>
        </p:grpSpPr>
        <p:sp>
          <p:nvSpPr>
            <p:cNvPr id="15" name="Freeform 20"/>
            <p:cNvSpPr/>
            <p:nvPr/>
          </p:nvSpPr>
          <p:spPr bwMode="auto">
            <a:xfrm>
              <a:off x="6722225" y="1990560"/>
              <a:ext cx="2312991" cy="4245422"/>
            </a:xfrm>
            <a:custGeom>
              <a:avLst/>
              <a:gdLst>
                <a:gd name="T0" fmla="*/ 159 w 189"/>
                <a:gd name="T1" fmla="*/ 0 h 360"/>
                <a:gd name="T2" fmla="*/ 30 w 189"/>
                <a:gd name="T3" fmla="*/ 0 h 360"/>
                <a:gd name="T4" fmla="*/ 0 w 189"/>
                <a:gd name="T5" fmla="*/ 33 h 360"/>
                <a:gd name="T6" fmla="*/ 0 w 189"/>
                <a:gd name="T7" fmla="*/ 327 h 360"/>
                <a:gd name="T8" fmla="*/ 30 w 189"/>
                <a:gd name="T9" fmla="*/ 360 h 360"/>
                <a:gd name="T10" fmla="*/ 159 w 189"/>
                <a:gd name="T11" fmla="*/ 360 h 360"/>
                <a:gd name="T12" fmla="*/ 189 w 189"/>
                <a:gd name="T13" fmla="*/ 327 h 360"/>
                <a:gd name="T14" fmla="*/ 189 w 189"/>
                <a:gd name="T15" fmla="*/ 33 h 360"/>
                <a:gd name="T16" fmla="*/ 159 w 189"/>
                <a:gd name="T17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360">
                  <a:moveTo>
                    <a:pt x="159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5"/>
                    <a:pt x="0" y="33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0" y="345"/>
                    <a:pt x="13" y="360"/>
                    <a:pt x="30" y="360"/>
                  </a:cubicBezTo>
                  <a:cubicBezTo>
                    <a:pt x="159" y="360"/>
                    <a:pt x="159" y="360"/>
                    <a:pt x="159" y="360"/>
                  </a:cubicBezTo>
                  <a:cubicBezTo>
                    <a:pt x="176" y="360"/>
                    <a:pt x="189" y="345"/>
                    <a:pt x="189" y="327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9" y="15"/>
                    <a:pt x="176" y="0"/>
                    <a:pt x="159" y="0"/>
                  </a:cubicBezTo>
                  <a:close/>
                </a:path>
              </a:pathLst>
            </a:custGeom>
            <a:solidFill>
              <a:srgbClr val="306E3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/>
            </a:p>
          </p:txBody>
        </p:sp>
        <p:sp>
          <p:nvSpPr>
            <p:cNvPr id="18" name="Freeform 25"/>
            <p:cNvSpPr>
              <a:spLocks noEditPoints="1"/>
            </p:cNvSpPr>
            <p:nvPr/>
          </p:nvSpPr>
          <p:spPr bwMode="auto">
            <a:xfrm>
              <a:off x="6722226" y="1979311"/>
              <a:ext cx="2312991" cy="4256671"/>
            </a:xfrm>
            <a:custGeom>
              <a:avLst/>
              <a:gdLst>
                <a:gd name="T0" fmla="*/ 159 w 189"/>
                <a:gd name="T1" fmla="*/ 0 h 360"/>
                <a:gd name="T2" fmla="*/ 30 w 189"/>
                <a:gd name="T3" fmla="*/ 0 h 360"/>
                <a:gd name="T4" fmla="*/ 0 w 189"/>
                <a:gd name="T5" fmla="*/ 33 h 360"/>
                <a:gd name="T6" fmla="*/ 0 w 189"/>
                <a:gd name="T7" fmla="*/ 327 h 360"/>
                <a:gd name="T8" fmla="*/ 30 w 189"/>
                <a:gd name="T9" fmla="*/ 360 h 360"/>
                <a:gd name="T10" fmla="*/ 159 w 189"/>
                <a:gd name="T11" fmla="*/ 360 h 360"/>
                <a:gd name="T12" fmla="*/ 189 w 189"/>
                <a:gd name="T13" fmla="*/ 327 h 360"/>
                <a:gd name="T14" fmla="*/ 189 w 189"/>
                <a:gd name="T15" fmla="*/ 33 h 360"/>
                <a:gd name="T16" fmla="*/ 159 w 189"/>
                <a:gd name="T17" fmla="*/ 0 h 360"/>
                <a:gd name="T18" fmla="*/ 179 w 189"/>
                <a:gd name="T19" fmla="*/ 310 h 360"/>
                <a:gd name="T20" fmla="*/ 10 w 189"/>
                <a:gd name="T21" fmla="*/ 310 h 360"/>
                <a:gd name="T22" fmla="*/ 10 w 189"/>
                <a:gd name="T23" fmla="*/ 61 h 360"/>
                <a:gd name="T24" fmla="*/ 179 w 189"/>
                <a:gd name="T25" fmla="*/ 61 h 360"/>
                <a:gd name="T26" fmla="*/ 179 w 189"/>
                <a:gd name="T27" fmla="*/ 31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360">
                  <a:moveTo>
                    <a:pt x="159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5"/>
                    <a:pt x="0" y="33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0" y="345"/>
                    <a:pt x="13" y="360"/>
                    <a:pt x="30" y="360"/>
                  </a:cubicBezTo>
                  <a:cubicBezTo>
                    <a:pt x="159" y="360"/>
                    <a:pt x="159" y="360"/>
                    <a:pt x="159" y="360"/>
                  </a:cubicBezTo>
                  <a:cubicBezTo>
                    <a:pt x="176" y="360"/>
                    <a:pt x="189" y="345"/>
                    <a:pt x="189" y="327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9" y="15"/>
                    <a:pt x="176" y="0"/>
                    <a:pt x="159" y="0"/>
                  </a:cubicBezTo>
                  <a:close/>
                  <a:moveTo>
                    <a:pt x="179" y="310"/>
                  </a:moveTo>
                  <a:cubicBezTo>
                    <a:pt x="10" y="310"/>
                    <a:pt x="10" y="310"/>
                    <a:pt x="10" y="310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79" y="61"/>
                    <a:pt x="179" y="61"/>
                    <a:pt x="179" y="61"/>
                  </a:cubicBezTo>
                  <a:lnTo>
                    <a:pt x="179" y="31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/>
            </a:p>
          </p:txBody>
        </p:sp>
        <p:sp>
          <p:nvSpPr>
            <p:cNvPr id="19" name="Freeform 26"/>
            <p:cNvSpPr/>
            <p:nvPr/>
          </p:nvSpPr>
          <p:spPr bwMode="auto">
            <a:xfrm>
              <a:off x="7578545" y="2332533"/>
              <a:ext cx="600354" cy="58496"/>
            </a:xfrm>
            <a:custGeom>
              <a:avLst/>
              <a:gdLst>
                <a:gd name="T0" fmla="*/ 49 w 49"/>
                <a:gd name="T1" fmla="*/ 2 h 5"/>
                <a:gd name="T2" fmla="*/ 45 w 49"/>
                <a:gd name="T3" fmla="*/ 5 h 5"/>
                <a:gd name="T4" fmla="*/ 4 w 49"/>
                <a:gd name="T5" fmla="*/ 5 h 5"/>
                <a:gd name="T6" fmla="*/ 0 w 49"/>
                <a:gd name="T7" fmla="*/ 2 h 5"/>
                <a:gd name="T8" fmla="*/ 0 w 49"/>
                <a:gd name="T9" fmla="*/ 2 h 5"/>
                <a:gd name="T10" fmla="*/ 4 w 49"/>
                <a:gd name="T11" fmla="*/ 0 h 5"/>
                <a:gd name="T12" fmla="*/ 45 w 49"/>
                <a:gd name="T13" fmla="*/ 0 h 5"/>
                <a:gd name="T14" fmla="*/ 49 w 49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">
                  <a:moveTo>
                    <a:pt x="49" y="2"/>
                  </a:moveTo>
                  <a:cubicBezTo>
                    <a:pt x="49" y="4"/>
                    <a:pt x="47" y="5"/>
                    <a:pt x="4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/>
            </a:p>
          </p:txBody>
        </p:sp>
        <p:sp>
          <p:nvSpPr>
            <p:cNvPr id="20" name="Oval 14"/>
            <p:cNvSpPr/>
            <p:nvPr/>
          </p:nvSpPr>
          <p:spPr>
            <a:xfrm>
              <a:off x="7680855" y="5747855"/>
              <a:ext cx="395732" cy="382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1" name="Group 15"/>
            <p:cNvGrpSpPr/>
            <p:nvPr/>
          </p:nvGrpSpPr>
          <p:grpSpPr>
            <a:xfrm>
              <a:off x="7137992" y="3242994"/>
              <a:ext cx="1481460" cy="1282696"/>
              <a:chOff x="8386763" y="4811713"/>
              <a:chExt cx="531812" cy="476250"/>
            </a:xfrm>
            <a:solidFill>
              <a:schemeClr val="bg1"/>
            </a:solidFill>
          </p:grpSpPr>
          <p:sp>
            <p:nvSpPr>
              <p:cNvPr id="23" name="Oval 16"/>
              <p:cNvSpPr>
                <a:spLocks noChangeArrowheads="1"/>
              </p:cNvSpPr>
              <p:nvPr/>
            </p:nvSpPr>
            <p:spPr bwMode="auto">
              <a:xfrm>
                <a:off x="8431213" y="4886326"/>
                <a:ext cx="71437" cy="746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4" name="Freeform 17"/>
              <p:cNvSpPr/>
              <p:nvPr/>
            </p:nvSpPr>
            <p:spPr bwMode="auto">
              <a:xfrm>
                <a:off x="8386763" y="4935538"/>
                <a:ext cx="250825" cy="352425"/>
              </a:xfrm>
              <a:custGeom>
                <a:avLst/>
                <a:gdLst>
                  <a:gd name="T0" fmla="*/ 65 w 67"/>
                  <a:gd name="T1" fmla="*/ 2 h 94"/>
                  <a:gd name="T2" fmla="*/ 60 w 67"/>
                  <a:gd name="T3" fmla="*/ 2 h 94"/>
                  <a:gd name="T4" fmla="*/ 46 w 67"/>
                  <a:gd name="T5" fmla="*/ 12 h 94"/>
                  <a:gd name="T6" fmla="*/ 34 w 67"/>
                  <a:gd name="T7" fmla="*/ 9 h 94"/>
                  <a:gd name="T8" fmla="*/ 31 w 67"/>
                  <a:gd name="T9" fmla="*/ 8 h 94"/>
                  <a:gd name="T10" fmla="*/ 31 w 67"/>
                  <a:gd name="T11" fmla="*/ 8 h 94"/>
                  <a:gd name="T12" fmla="*/ 31 w 67"/>
                  <a:gd name="T13" fmla="*/ 8 h 94"/>
                  <a:gd name="T14" fmla="*/ 30 w 67"/>
                  <a:gd name="T15" fmla="*/ 8 h 94"/>
                  <a:gd name="T16" fmla="*/ 30 w 67"/>
                  <a:gd name="T17" fmla="*/ 8 h 94"/>
                  <a:gd name="T18" fmla="*/ 29 w 67"/>
                  <a:gd name="T19" fmla="*/ 8 h 94"/>
                  <a:gd name="T20" fmla="*/ 28 w 67"/>
                  <a:gd name="T21" fmla="*/ 8 h 94"/>
                  <a:gd name="T22" fmla="*/ 24 w 67"/>
                  <a:gd name="T23" fmla="*/ 8 h 94"/>
                  <a:gd name="T24" fmla="*/ 23 w 67"/>
                  <a:gd name="T25" fmla="*/ 12 h 94"/>
                  <a:gd name="T26" fmla="*/ 24 w 67"/>
                  <a:gd name="T27" fmla="*/ 26 h 94"/>
                  <a:gd name="T28" fmla="*/ 22 w 67"/>
                  <a:gd name="T29" fmla="*/ 31 h 94"/>
                  <a:gd name="T30" fmla="*/ 19 w 67"/>
                  <a:gd name="T31" fmla="*/ 26 h 94"/>
                  <a:gd name="T32" fmla="*/ 20 w 67"/>
                  <a:gd name="T33" fmla="*/ 12 h 94"/>
                  <a:gd name="T34" fmla="*/ 19 w 67"/>
                  <a:gd name="T35" fmla="*/ 8 h 94"/>
                  <a:gd name="T36" fmla="*/ 15 w 67"/>
                  <a:gd name="T37" fmla="*/ 8 h 94"/>
                  <a:gd name="T38" fmla="*/ 13 w 67"/>
                  <a:gd name="T39" fmla="*/ 8 h 94"/>
                  <a:gd name="T40" fmla="*/ 13 w 67"/>
                  <a:gd name="T41" fmla="*/ 8 h 94"/>
                  <a:gd name="T42" fmla="*/ 13 w 67"/>
                  <a:gd name="T43" fmla="*/ 8 h 94"/>
                  <a:gd name="T44" fmla="*/ 0 w 67"/>
                  <a:gd name="T45" fmla="*/ 21 h 94"/>
                  <a:gd name="T46" fmla="*/ 0 w 67"/>
                  <a:gd name="T47" fmla="*/ 22 h 94"/>
                  <a:gd name="T48" fmla="*/ 0 w 67"/>
                  <a:gd name="T49" fmla="*/ 23 h 94"/>
                  <a:gd name="T50" fmla="*/ 0 w 67"/>
                  <a:gd name="T51" fmla="*/ 49 h 94"/>
                  <a:gd name="T52" fmla="*/ 4 w 67"/>
                  <a:gd name="T53" fmla="*/ 53 h 94"/>
                  <a:gd name="T54" fmla="*/ 8 w 67"/>
                  <a:gd name="T55" fmla="*/ 49 h 94"/>
                  <a:gd name="T56" fmla="*/ 8 w 67"/>
                  <a:gd name="T57" fmla="*/ 24 h 94"/>
                  <a:gd name="T58" fmla="*/ 10 w 67"/>
                  <a:gd name="T59" fmla="*/ 24 h 94"/>
                  <a:gd name="T60" fmla="*/ 10 w 67"/>
                  <a:gd name="T61" fmla="*/ 49 h 94"/>
                  <a:gd name="T62" fmla="*/ 10 w 67"/>
                  <a:gd name="T63" fmla="*/ 49 h 94"/>
                  <a:gd name="T64" fmla="*/ 10 w 67"/>
                  <a:gd name="T65" fmla="*/ 89 h 94"/>
                  <a:gd name="T66" fmla="*/ 15 w 67"/>
                  <a:gd name="T67" fmla="*/ 94 h 94"/>
                  <a:gd name="T68" fmla="*/ 15 w 67"/>
                  <a:gd name="T69" fmla="*/ 94 h 94"/>
                  <a:gd name="T70" fmla="*/ 15 w 67"/>
                  <a:gd name="T71" fmla="*/ 94 h 94"/>
                  <a:gd name="T72" fmla="*/ 20 w 67"/>
                  <a:gd name="T73" fmla="*/ 89 h 94"/>
                  <a:gd name="T74" fmla="*/ 20 w 67"/>
                  <a:gd name="T75" fmla="*/ 54 h 94"/>
                  <a:gd name="T76" fmla="*/ 22 w 67"/>
                  <a:gd name="T77" fmla="*/ 54 h 94"/>
                  <a:gd name="T78" fmla="*/ 22 w 67"/>
                  <a:gd name="T79" fmla="*/ 89 h 94"/>
                  <a:gd name="T80" fmla="*/ 27 w 67"/>
                  <a:gd name="T81" fmla="*/ 94 h 94"/>
                  <a:gd name="T82" fmla="*/ 28 w 67"/>
                  <a:gd name="T83" fmla="*/ 94 h 94"/>
                  <a:gd name="T84" fmla="*/ 28 w 67"/>
                  <a:gd name="T85" fmla="*/ 94 h 94"/>
                  <a:gd name="T86" fmla="*/ 33 w 67"/>
                  <a:gd name="T87" fmla="*/ 89 h 94"/>
                  <a:gd name="T88" fmla="*/ 33 w 67"/>
                  <a:gd name="T89" fmla="*/ 49 h 94"/>
                  <a:gd name="T90" fmla="*/ 33 w 67"/>
                  <a:gd name="T91" fmla="*/ 47 h 94"/>
                  <a:gd name="T92" fmla="*/ 33 w 67"/>
                  <a:gd name="T93" fmla="*/ 24 h 94"/>
                  <a:gd name="T94" fmla="*/ 37 w 67"/>
                  <a:gd name="T95" fmla="*/ 18 h 94"/>
                  <a:gd name="T96" fmla="*/ 49 w 67"/>
                  <a:gd name="T97" fmla="*/ 20 h 94"/>
                  <a:gd name="T98" fmla="*/ 55 w 67"/>
                  <a:gd name="T99" fmla="*/ 16 h 94"/>
                  <a:gd name="T100" fmla="*/ 64 w 67"/>
                  <a:gd name="T101" fmla="*/ 8 h 94"/>
                  <a:gd name="T102" fmla="*/ 65 w 67"/>
                  <a:gd name="T103" fmla="*/ 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7" h="94">
                    <a:moveTo>
                      <a:pt x="65" y="2"/>
                    </a:moveTo>
                    <a:cubicBezTo>
                      <a:pt x="64" y="1"/>
                      <a:pt x="62" y="0"/>
                      <a:pt x="60" y="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2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0" y="8"/>
                      <a:pt x="30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3" y="11"/>
                      <a:pt x="23" y="12"/>
                      <a:pt x="23" y="12"/>
                    </a:cubicBezTo>
                    <a:cubicBezTo>
                      <a:pt x="23" y="12"/>
                      <a:pt x="25" y="22"/>
                      <a:pt x="24" y="26"/>
                    </a:cubicBezTo>
                    <a:cubicBezTo>
                      <a:pt x="24" y="27"/>
                      <a:pt x="23" y="30"/>
                      <a:pt x="22" y="31"/>
                    </a:cubicBezTo>
                    <a:cubicBezTo>
                      <a:pt x="20" y="31"/>
                      <a:pt x="19" y="27"/>
                      <a:pt x="19" y="26"/>
                    </a:cubicBezTo>
                    <a:cubicBezTo>
                      <a:pt x="18" y="22"/>
                      <a:pt x="20" y="12"/>
                      <a:pt x="20" y="12"/>
                    </a:cubicBezTo>
                    <a:cubicBezTo>
                      <a:pt x="19" y="11"/>
                      <a:pt x="19" y="9"/>
                      <a:pt x="19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6" y="8"/>
                      <a:pt x="0" y="14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2"/>
                      <a:pt x="2" y="53"/>
                      <a:pt x="4" y="53"/>
                    </a:cubicBezTo>
                    <a:cubicBezTo>
                      <a:pt x="6" y="53"/>
                      <a:pt x="8" y="52"/>
                      <a:pt x="8" y="49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89"/>
                      <a:pt x="10" y="89"/>
                      <a:pt x="10" y="89"/>
                    </a:cubicBezTo>
                    <a:cubicBezTo>
                      <a:pt x="10" y="91"/>
                      <a:pt x="12" y="94"/>
                      <a:pt x="15" y="94"/>
                    </a:cubicBezTo>
                    <a:cubicBezTo>
                      <a:pt x="15" y="94"/>
                      <a:pt x="15" y="94"/>
                      <a:pt x="15" y="94"/>
                    </a:cubicBezTo>
                    <a:cubicBezTo>
                      <a:pt x="15" y="94"/>
                      <a:pt x="15" y="94"/>
                      <a:pt x="15" y="94"/>
                    </a:cubicBezTo>
                    <a:cubicBezTo>
                      <a:pt x="18" y="94"/>
                      <a:pt x="20" y="91"/>
                      <a:pt x="20" y="89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22" y="91"/>
                      <a:pt x="25" y="94"/>
                      <a:pt x="27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30" y="94"/>
                      <a:pt x="33" y="91"/>
                      <a:pt x="33" y="8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3" y="24"/>
                      <a:pt x="32" y="17"/>
                      <a:pt x="37" y="18"/>
                    </a:cubicBezTo>
                    <a:cubicBezTo>
                      <a:pt x="40" y="18"/>
                      <a:pt x="49" y="20"/>
                      <a:pt x="49" y="20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6" y="7"/>
                      <a:pt x="67" y="4"/>
                      <a:pt x="6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5" name="Freeform 18"/>
              <p:cNvSpPr/>
              <p:nvPr/>
            </p:nvSpPr>
            <p:spPr bwMode="auto">
              <a:xfrm>
                <a:off x="8686800" y="4875213"/>
                <a:ext cx="165100" cy="173038"/>
              </a:xfrm>
              <a:custGeom>
                <a:avLst/>
                <a:gdLst>
                  <a:gd name="T0" fmla="*/ 34 w 44"/>
                  <a:gd name="T1" fmla="*/ 1 h 46"/>
                  <a:gd name="T2" fmla="*/ 33 w 44"/>
                  <a:gd name="T3" fmla="*/ 0 h 46"/>
                  <a:gd name="T4" fmla="*/ 31 w 44"/>
                  <a:gd name="T5" fmla="*/ 2 h 46"/>
                  <a:gd name="T6" fmla="*/ 31 w 44"/>
                  <a:gd name="T7" fmla="*/ 6 h 46"/>
                  <a:gd name="T8" fmla="*/ 10 w 44"/>
                  <a:gd name="T9" fmla="*/ 19 h 46"/>
                  <a:gd name="T10" fmla="*/ 0 w 44"/>
                  <a:gd name="T11" fmla="*/ 45 h 46"/>
                  <a:gd name="T12" fmla="*/ 0 w 44"/>
                  <a:gd name="T13" fmla="*/ 46 h 46"/>
                  <a:gd name="T14" fmla="*/ 1 w 44"/>
                  <a:gd name="T15" fmla="*/ 46 h 46"/>
                  <a:gd name="T16" fmla="*/ 6 w 44"/>
                  <a:gd name="T17" fmla="*/ 46 h 46"/>
                  <a:gd name="T18" fmla="*/ 7 w 44"/>
                  <a:gd name="T19" fmla="*/ 45 h 46"/>
                  <a:gd name="T20" fmla="*/ 31 w 44"/>
                  <a:gd name="T21" fmla="*/ 13 h 46"/>
                  <a:gd name="T22" fmla="*/ 31 w 44"/>
                  <a:gd name="T23" fmla="*/ 16 h 46"/>
                  <a:gd name="T24" fmla="*/ 33 w 44"/>
                  <a:gd name="T25" fmla="*/ 18 h 46"/>
                  <a:gd name="T26" fmla="*/ 34 w 44"/>
                  <a:gd name="T27" fmla="*/ 18 h 46"/>
                  <a:gd name="T28" fmla="*/ 43 w 44"/>
                  <a:gd name="T29" fmla="*/ 11 h 46"/>
                  <a:gd name="T30" fmla="*/ 44 w 44"/>
                  <a:gd name="T31" fmla="*/ 9 h 46"/>
                  <a:gd name="T32" fmla="*/ 43 w 44"/>
                  <a:gd name="T33" fmla="*/ 8 h 46"/>
                  <a:gd name="T34" fmla="*/ 34 w 44"/>
                  <a:gd name="T35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4" h="46">
                    <a:moveTo>
                      <a:pt x="34" y="1"/>
                    </a:moveTo>
                    <a:cubicBezTo>
                      <a:pt x="34" y="0"/>
                      <a:pt x="34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22" y="8"/>
                      <a:pt x="16" y="12"/>
                      <a:pt x="10" y="19"/>
                    </a:cubicBezTo>
                    <a:cubicBezTo>
                      <a:pt x="4" y="27"/>
                      <a:pt x="1" y="35"/>
                      <a:pt x="0" y="45"/>
                    </a:cubicBezTo>
                    <a:cubicBezTo>
                      <a:pt x="0" y="45"/>
                      <a:pt x="0" y="45"/>
                      <a:pt x="0" y="46"/>
                    </a:cubicBezTo>
                    <a:cubicBezTo>
                      <a:pt x="0" y="46"/>
                      <a:pt x="0" y="46"/>
                      <a:pt x="1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7" y="46"/>
                      <a:pt x="7" y="46"/>
                      <a:pt x="7" y="45"/>
                    </a:cubicBezTo>
                    <a:cubicBezTo>
                      <a:pt x="9" y="30"/>
                      <a:pt x="16" y="18"/>
                      <a:pt x="31" y="13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7"/>
                      <a:pt x="32" y="18"/>
                      <a:pt x="33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4" y="11"/>
                      <a:pt x="44" y="10"/>
                      <a:pt x="44" y="9"/>
                    </a:cubicBezTo>
                    <a:cubicBezTo>
                      <a:pt x="44" y="9"/>
                      <a:pt x="44" y="8"/>
                      <a:pt x="43" y="8"/>
                    </a:cubicBezTo>
                    <a:lnTo>
                      <a:pt x="3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6" name="Freeform 19"/>
              <p:cNvSpPr>
                <a:spLocks noEditPoints="1"/>
              </p:cNvSpPr>
              <p:nvPr/>
            </p:nvSpPr>
            <p:spPr bwMode="auto">
              <a:xfrm>
                <a:off x="8769350" y="4965701"/>
                <a:ext cx="82550" cy="8255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7" name="Freeform 20"/>
              <p:cNvSpPr/>
              <p:nvPr/>
            </p:nvSpPr>
            <p:spPr bwMode="auto">
              <a:xfrm>
                <a:off x="8629650" y="4875213"/>
                <a:ext cx="79375" cy="79375"/>
              </a:xfrm>
              <a:custGeom>
                <a:avLst/>
                <a:gdLst>
                  <a:gd name="T0" fmla="*/ 19 w 21"/>
                  <a:gd name="T1" fmla="*/ 8 h 21"/>
                  <a:gd name="T2" fmla="*/ 13 w 21"/>
                  <a:gd name="T3" fmla="*/ 8 h 21"/>
                  <a:gd name="T4" fmla="*/ 13 w 21"/>
                  <a:gd name="T5" fmla="*/ 2 h 21"/>
                  <a:gd name="T6" fmla="*/ 12 w 21"/>
                  <a:gd name="T7" fmla="*/ 0 h 21"/>
                  <a:gd name="T8" fmla="*/ 9 w 21"/>
                  <a:gd name="T9" fmla="*/ 0 h 21"/>
                  <a:gd name="T10" fmla="*/ 7 w 21"/>
                  <a:gd name="T11" fmla="*/ 2 h 21"/>
                  <a:gd name="T12" fmla="*/ 7 w 21"/>
                  <a:gd name="T13" fmla="*/ 8 h 21"/>
                  <a:gd name="T14" fmla="*/ 1 w 21"/>
                  <a:gd name="T15" fmla="*/ 8 h 21"/>
                  <a:gd name="T16" fmla="*/ 0 w 21"/>
                  <a:gd name="T17" fmla="*/ 9 h 21"/>
                  <a:gd name="T18" fmla="*/ 0 w 21"/>
                  <a:gd name="T19" fmla="*/ 12 h 21"/>
                  <a:gd name="T20" fmla="*/ 1 w 21"/>
                  <a:gd name="T21" fmla="*/ 14 h 21"/>
                  <a:gd name="T22" fmla="*/ 7 w 21"/>
                  <a:gd name="T23" fmla="*/ 14 h 21"/>
                  <a:gd name="T24" fmla="*/ 7 w 21"/>
                  <a:gd name="T25" fmla="*/ 20 h 21"/>
                  <a:gd name="T26" fmla="*/ 9 w 21"/>
                  <a:gd name="T27" fmla="*/ 21 h 21"/>
                  <a:gd name="T28" fmla="*/ 12 w 21"/>
                  <a:gd name="T29" fmla="*/ 21 h 21"/>
                  <a:gd name="T30" fmla="*/ 13 w 21"/>
                  <a:gd name="T31" fmla="*/ 20 h 21"/>
                  <a:gd name="T32" fmla="*/ 13 w 21"/>
                  <a:gd name="T33" fmla="*/ 14 h 21"/>
                  <a:gd name="T34" fmla="*/ 19 w 21"/>
                  <a:gd name="T35" fmla="*/ 14 h 21"/>
                  <a:gd name="T36" fmla="*/ 21 w 21"/>
                  <a:gd name="T37" fmla="*/ 12 h 21"/>
                  <a:gd name="T38" fmla="*/ 21 w 21"/>
                  <a:gd name="T39" fmla="*/ 9 h 21"/>
                  <a:gd name="T40" fmla="*/ 19 w 21"/>
                  <a:gd name="T41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" h="21">
                    <a:moveTo>
                      <a:pt x="19" y="8"/>
                    </a:moveTo>
                    <a:cubicBezTo>
                      <a:pt x="13" y="8"/>
                      <a:pt x="13" y="8"/>
                      <a:pt x="13" y="8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3" y="0"/>
                      <a:pt x="1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1"/>
                      <a:pt x="7" y="2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4"/>
                      <a:pt x="1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8" y="21"/>
                      <a:pt x="9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3" y="21"/>
                      <a:pt x="13" y="20"/>
                      <a:pt x="13" y="20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0" y="14"/>
                      <a:pt x="21" y="13"/>
                      <a:pt x="21" y="12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8"/>
                      <a:pt x="20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8" name="Freeform 21"/>
              <p:cNvSpPr/>
              <p:nvPr/>
            </p:nvSpPr>
            <p:spPr bwMode="auto">
              <a:xfrm>
                <a:off x="8651875" y="5103813"/>
                <a:ext cx="176212" cy="184150"/>
              </a:xfrm>
              <a:custGeom>
                <a:avLst/>
                <a:gdLst>
                  <a:gd name="T0" fmla="*/ 47 w 47"/>
                  <a:gd name="T1" fmla="*/ 45 h 49"/>
                  <a:gd name="T2" fmla="*/ 27 w 47"/>
                  <a:gd name="T3" fmla="*/ 25 h 49"/>
                  <a:gd name="T4" fmla="*/ 27 w 47"/>
                  <a:gd name="T5" fmla="*/ 24 h 49"/>
                  <a:gd name="T6" fmla="*/ 27 w 47"/>
                  <a:gd name="T7" fmla="*/ 0 h 49"/>
                  <a:gd name="T8" fmla="*/ 21 w 47"/>
                  <a:gd name="T9" fmla="*/ 0 h 49"/>
                  <a:gd name="T10" fmla="*/ 21 w 47"/>
                  <a:gd name="T11" fmla="*/ 24 h 49"/>
                  <a:gd name="T12" fmla="*/ 20 w 47"/>
                  <a:gd name="T13" fmla="*/ 25 h 49"/>
                  <a:gd name="T14" fmla="*/ 0 w 47"/>
                  <a:gd name="T15" fmla="*/ 45 h 49"/>
                  <a:gd name="T16" fmla="*/ 5 w 47"/>
                  <a:gd name="T17" fmla="*/ 45 h 49"/>
                  <a:gd name="T18" fmla="*/ 19 w 47"/>
                  <a:gd name="T19" fmla="*/ 31 h 49"/>
                  <a:gd name="T20" fmla="*/ 20 w 47"/>
                  <a:gd name="T21" fmla="*/ 30 h 49"/>
                  <a:gd name="T22" fmla="*/ 21 w 47"/>
                  <a:gd name="T23" fmla="*/ 30 h 49"/>
                  <a:gd name="T24" fmla="*/ 22 w 47"/>
                  <a:gd name="T25" fmla="*/ 32 h 49"/>
                  <a:gd name="T26" fmla="*/ 22 w 47"/>
                  <a:gd name="T27" fmla="*/ 49 h 49"/>
                  <a:gd name="T28" fmla="*/ 26 w 47"/>
                  <a:gd name="T29" fmla="*/ 49 h 49"/>
                  <a:gd name="T30" fmla="*/ 26 w 47"/>
                  <a:gd name="T31" fmla="*/ 32 h 49"/>
                  <a:gd name="T32" fmla="*/ 26 w 47"/>
                  <a:gd name="T33" fmla="*/ 30 h 49"/>
                  <a:gd name="T34" fmla="*/ 27 w 47"/>
                  <a:gd name="T35" fmla="*/ 30 h 49"/>
                  <a:gd name="T36" fmla="*/ 28 w 47"/>
                  <a:gd name="T37" fmla="*/ 31 h 49"/>
                  <a:gd name="T38" fmla="*/ 42 w 47"/>
                  <a:gd name="T39" fmla="*/ 45 h 49"/>
                  <a:gd name="T40" fmla="*/ 47 w 47"/>
                  <a:gd name="T41" fmla="*/ 4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" h="49">
                    <a:moveTo>
                      <a:pt x="47" y="4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4"/>
                      <a:pt x="27" y="24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0" y="25"/>
                      <a:pt x="20" y="2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1"/>
                      <a:pt x="22" y="31"/>
                      <a:pt x="22" y="32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1"/>
                      <a:pt x="26" y="31"/>
                      <a:pt x="26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7" y="30"/>
                      <a:pt x="28" y="30"/>
                      <a:pt x="28" y="31"/>
                    </a:cubicBezTo>
                    <a:cubicBezTo>
                      <a:pt x="42" y="45"/>
                      <a:pt x="42" y="45"/>
                      <a:pt x="42" y="45"/>
                    </a:cubicBezTo>
                    <a:lnTo>
                      <a:pt x="47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9" name="Freeform 22"/>
              <p:cNvSpPr/>
              <p:nvPr/>
            </p:nvSpPr>
            <p:spPr bwMode="auto">
              <a:xfrm>
                <a:off x="8566150" y="4811713"/>
                <a:ext cx="352425" cy="44450"/>
              </a:xfrm>
              <a:custGeom>
                <a:avLst/>
                <a:gdLst>
                  <a:gd name="T0" fmla="*/ 88 w 94"/>
                  <a:gd name="T1" fmla="*/ 0 h 12"/>
                  <a:gd name="T2" fmla="*/ 5 w 94"/>
                  <a:gd name="T3" fmla="*/ 0 h 12"/>
                  <a:gd name="T4" fmla="*/ 0 w 94"/>
                  <a:gd name="T5" fmla="*/ 6 h 12"/>
                  <a:gd name="T6" fmla="*/ 0 w 94"/>
                  <a:gd name="T7" fmla="*/ 12 h 12"/>
                  <a:gd name="T8" fmla="*/ 94 w 94"/>
                  <a:gd name="T9" fmla="*/ 12 h 12"/>
                  <a:gd name="T10" fmla="*/ 94 w 94"/>
                  <a:gd name="T11" fmla="*/ 6 h 12"/>
                  <a:gd name="T12" fmla="*/ 88 w 94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12">
                    <a:moveTo>
                      <a:pt x="88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4" y="3"/>
                      <a:pt x="91" y="0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30" name="Freeform 23"/>
              <p:cNvSpPr/>
              <p:nvPr/>
            </p:nvSpPr>
            <p:spPr bwMode="auto">
              <a:xfrm>
                <a:off x="8574088" y="4826001"/>
                <a:ext cx="336550" cy="258763"/>
              </a:xfrm>
              <a:custGeom>
                <a:avLst/>
                <a:gdLst>
                  <a:gd name="T0" fmla="*/ 82 w 90"/>
                  <a:gd name="T1" fmla="*/ 0 h 69"/>
                  <a:gd name="T2" fmla="*/ 8 w 90"/>
                  <a:gd name="T3" fmla="*/ 0 h 69"/>
                  <a:gd name="T4" fmla="*/ 0 w 90"/>
                  <a:gd name="T5" fmla="*/ 8 h 69"/>
                  <a:gd name="T6" fmla="*/ 0 w 90"/>
                  <a:gd name="T7" fmla="*/ 35 h 69"/>
                  <a:gd name="T8" fmla="*/ 5 w 90"/>
                  <a:gd name="T9" fmla="*/ 31 h 69"/>
                  <a:gd name="T10" fmla="*/ 5 w 90"/>
                  <a:gd name="T11" fmla="*/ 8 h 69"/>
                  <a:gd name="T12" fmla="*/ 8 w 90"/>
                  <a:gd name="T13" fmla="*/ 5 h 69"/>
                  <a:gd name="T14" fmla="*/ 82 w 90"/>
                  <a:gd name="T15" fmla="*/ 5 h 69"/>
                  <a:gd name="T16" fmla="*/ 85 w 90"/>
                  <a:gd name="T17" fmla="*/ 8 h 69"/>
                  <a:gd name="T18" fmla="*/ 85 w 90"/>
                  <a:gd name="T19" fmla="*/ 61 h 69"/>
                  <a:gd name="T20" fmla="*/ 82 w 90"/>
                  <a:gd name="T21" fmla="*/ 64 h 69"/>
                  <a:gd name="T22" fmla="*/ 8 w 90"/>
                  <a:gd name="T23" fmla="*/ 64 h 69"/>
                  <a:gd name="T24" fmla="*/ 5 w 90"/>
                  <a:gd name="T25" fmla="*/ 61 h 69"/>
                  <a:gd name="T26" fmla="*/ 5 w 90"/>
                  <a:gd name="T27" fmla="*/ 48 h 69"/>
                  <a:gd name="T28" fmla="*/ 0 w 90"/>
                  <a:gd name="T29" fmla="*/ 51 h 69"/>
                  <a:gd name="T30" fmla="*/ 0 w 90"/>
                  <a:gd name="T31" fmla="*/ 61 h 69"/>
                  <a:gd name="T32" fmla="*/ 8 w 90"/>
                  <a:gd name="T33" fmla="*/ 69 h 69"/>
                  <a:gd name="T34" fmla="*/ 82 w 90"/>
                  <a:gd name="T35" fmla="*/ 69 h 69"/>
                  <a:gd name="T36" fmla="*/ 90 w 90"/>
                  <a:gd name="T37" fmla="*/ 61 h 69"/>
                  <a:gd name="T38" fmla="*/ 90 w 90"/>
                  <a:gd name="T39" fmla="*/ 8 h 69"/>
                  <a:gd name="T40" fmla="*/ 82 w 90"/>
                  <a:gd name="T4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69">
                    <a:moveTo>
                      <a:pt x="8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6" y="5"/>
                      <a:pt x="8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5"/>
                      <a:pt x="85" y="6"/>
                      <a:pt x="85" y="8"/>
                    </a:cubicBezTo>
                    <a:cubicBezTo>
                      <a:pt x="85" y="61"/>
                      <a:pt x="85" y="61"/>
                      <a:pt x="85" y="61"/>
                    </a:cubicBezTo>
                    <a:cubicBezTo>
                      <a:pt x="85" y="62"/>
                      <a:pt x="83" y="64"/>
                      <a:pt x="82" y="64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6" y="64"/>
                      <a:pt x="5" y="62"/>
                      <a:pt x="5" y="61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5"/>
                      <a:pt x="3" y="69"/>
                      <a:pt x="8" y="69"/>
                    </a:cubicBezTo>
                    <a:cubicBezTo>
                      <a:pt x="82" y="69"/>
                      <a:pt x="82" y="69"/>
                      <a:pt x="82" y="69"/>
                    </a:cubicBezTo>
                    <a:cubicBezTo>
                      <a:pt x="86" y="69"/>
                      <a:pt x="90" y="65"/>
                      <a:pt x="90" y="61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4"/>
                      <a:pt x="86" y="0"/>
                      <a:pt x="8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</p:grpSp>
        <p:sp>
          <p:nvSpPr>
            <p:cNvPr id="22" name="TextBox 24"/>
            <p:cNvSpPr txBox="1"/>
            <p:nvPr/>
          </p:nvSpPr>
          <p:spPr>
            <a:xfrm>
              <a:off x="7055252" y="4733956"/>
              <a:ext cx="1646939" cy="85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mtClean="0">
                  <a:solidFill>
                    <a:schemeClr val="bg1"/>
                  </a:solidFill>
                  <a:latin typeface="+mj-lt"/>
                </a:rPr>
                <a:t>SAMPLE CONTENT</a:t>
              </a:r>
              <a:endParaRPr lang="en-US" sz="160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7" name="Rounded Rectangle 6"/>
          <p:cNvSpPr/>
          <p:nvPr/>
        </p:nvSpPr>
        <p:spPr>
          <a:xfrm>
            <a:off x="3045127" y="4822435"/>
            <a:ext cx="763730" cy="763730"/>
          </a:xfrm>
          <a:prstGeom prst="ellipse">
            <a:avLst/>
          </a:prstGeom>
          <a:solidFill>
            <a:srgbClr val="306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38" name="Group 33"/>
          <p:cNvGrpSpPr/>
          <p:nvPr/>
        </p:nvGrpSpPr>
        <p:grpSpPr>
          <a:xfrm>
            <a:off x="3208481" y="5002557"/>
            <a:ext cx="427344" cy="400362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39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0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1" name="Rounded Rectangle 8"/>
          <p:cNvSpPr/>
          <p:nvPr/>
        </p:nvSpPr>
        <p:spPr>
          <a:xfrm>
            <a:off x="1208650" y="4822435"/>
            <a:ext cx="763730" cy="763730"/>
          </a:xfrm>
          <a:prstGeom prst="ellipse">
            <a:avLst/>
          </a:prstGeom>
          <a:solidFill>
            <a:srgbClr val="306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42" name="Group 36"/>
          <p:cNvGrpSpPr/>
          <p:nvPr/>
        </p:nvGrpSpPr>
        <p:grpSpPr>
          <a:xfrm>
            <a:off x="1439096" y="4984429"/>
            <a:ext cx="293161" cy="427344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43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  <a:sym typeface="Gill Sans" charset="0"/>
              </a:endParaRPr>
            </a:p>
          </p:txBody>
        </p:sp>
        <p:sp>
          <p:nvSpPr>
            <p:cNvPr id="44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  <a:sym typeface="Gill Sans" charset="0"/>
              </a:endParaRPr>
            </a:p>
          </p:txBody>
        </p:sp>
      </p:grpSp>
      <p:sp>
        <p:nvSpPr>
          <p:cNvPr id="45" name="Rounded Rectangle 14"/>
          <p:cNvSpPr/>
          <p:nvPr/>
        </p:nvSpPr>
        <p:spPr>
          <a:xfrm>
            <a:off x="4881604" y="4822435"/>
            <a:ext cx="763730" cy="763730"/>
          </a:xfrm>
          <a:prstGeom prst="ellipse">
            <a:avLst/>
          </a:prstGeom>
          <a:solidFill>
            <a:srgbClr val="306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46" name="AutoShape 139"/>
          <p:cNvSpPr/>
          <p:nvPr/>
        </p:nvSpPr>
        <p:spPr bwMode="auto">
          <a:xfrm>
            <a:off x="5048337" y="5004118"/>
            <a:ext cx="426615" cy="413489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053871" y="3325355"/>
            <a:ext cx="5157181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76"/>
          <p:cNvSpPr txBox="1"/>
          <p:nvPr/>
        </p:nvSpPr>
        <p:spPr>
          <a:xfrm>
            <a:off x="1053871" y="2925245"/>
            <a:ext cx="2154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在此添加标题</a:t>
            </a:r>
            <a:endParaRPr lang="zh-CN" altLang="en-US" sz="2400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4586" r="-1546" b="-1"/>
          <a:stretch>
            <a:fillRect/>
          </a:stretch>
        </p:blipFill>
        <p:spPr>
          <a:xfrm rot="21055708" flipH="1">
            <a:off x="11362211" y="5923359"/>
            <a:ext cx="913672" cy="1166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5759" flipV="1">
            <a:off x="-75930" y="-484534"/>
            <a:ext cx="719945" cy="1614251"/>
          </a:xfrm>
          <a:prstGeom prst="rect">
            <a:avLst/>
          </a:prstGeom>
        </p:spPr>
      </p:pic>
      <p:sp>
        <p:nvSpPr>
          <p:cNvPr id="14" name="TextBox 76"/>
          <p:cNvSpPr txBox="1"/>
          <p:nvPr/>
        </p:nvSpPr>
        <p:spPr>
          <a:xfrm>
            <a:off x="5490706" y="1225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</a:t>
            </a:r>
            <a:r>
              <a:rPr lang="zh-CN" altLang="en-US" sz="2000" i="1" dirty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标题</a:t>
            </a:r>
            <a:endParaRPr lang="zh-CN" altLang="en-US" sz="20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97383" y="444477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i="1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935745" y="735454"/>
            <a:ext cx="320511" cy="0"/>
          </a:xfrm>
          <a:prstGeom prst="line">
            <a:avLst/>
          </a:prstGeom>
          <a:ln w="19050" cap="rnd">
            <a:solidFill>
              <a:srgbClr val="306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3920682" y="3429000"/>
            <a:ext cx="4350636" cy="1769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6"/>
          <p:cNvSpPr txBox="1"/>
          <p:nvPr/>
        </p:nvSpPr>
        <p:spPr>
          <a:xfrm>
            <a:off x="5208479" y="2905779"/>
            <a:ext cx="1775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i="1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添加标题</a:t>
            </a:r>
            <a:endParaRPr lang="zh-CN" altLang="en-US" sz="2800" i="1" dirty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1948520" y="1699056"/>
            <a:ext cx="763672" cy="766855"/>
          </a:xfrm>
          <a:prstGeom prst="ellipse">
            <a:avLst/>
          </a:prstGeom>
          <a:solidFill>
            <a:srgbClr val="306E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1754419" y="2529550"/>
            <a:ext cx="1161419" cy="2987868"/>
          </a:xfrm>
          <a:custGeom>
            <a:avLst/>
            <a:gdLst>
              <a:gd name="T0" fmla="*/ 95 w 96"/>
              <a:gd name="T1" fmla="*/ 17 h 245"/>
              <a:gd name="T2" fmla="*/ 80 w 96"/>
              <a:gd name="T3" fmla="*/ 0 h 245"/>
              <a:gd name="T4" fmla="*/ 15 w 96"/>
              <a:gd name="T5" fmla="*/ 0 h 245"/>
              <a:gd name="T6" fmla="*/ 0 w 96"/>
              <a:gd name="T7" fmla="*/ 17 h 245"/>
              <a:gd name="T8" fmla="*/ 0 w 96"/>
              <a:gd name="T9" fmla="*/ 19 h 245"/>
              <a:gd name="T10" fmla="*/ 0 w 96"/>
              <a:gd name="T11" fmla="*/ 121 h 245"/>
              <a:gd name="T12" fmla="*/ 9 w 96"/>
              <a:gd name="T13" fmla="*/ 130 h 245"/>
              <a:gd name="T14" fmla="*/ 18 w 96"/>
              <a:gd name="T15" fmla="*/ 121 h 245"/>
              <a:gd name="T16" fmla="*/ 18 w 96"/>
              <a:gd name="T17" fmla="*/ 33 h 245"/>
              <a:gd name="T18" fmla="*/ 20 w 96"/>
              <a:gd name="T19" fmla="*/ 33 h 245"/>
              <a:gd name="T20" fmla="*/ 20 w 96"/>
              <a:gd name="T21" fmla="*/ 113 h 245"/>
              <a:gd name="T22" fmla="*/ 20 w 96"/>
              <a:gd name="T23" fmla="*/ 113 h 245"/>
              <a:gd name="T24" fmla="*/ 20 w 96"/>
              <a:gd name="T25" fmla="*/ 235 h 245"/>
              <a:gd name="T26" fmla="*/ 30 w 96"/>
              <a:gd name="T27" fmla="*/ 245 h 245"/>
              <a:gd name="T28" fmla="*/ 41 w 96"/>
              <a:gd name="T29" fmla="*/ 235 h 245"/>
              <a:gd name="T30" fmla="*/ 41 w 96"/>
              <a:gd name="T31" fmla="*/ 139 h 245"/>
              <a:gd name="T32" fmla="*/ 48 w 96"/>
              <a:gd name="T33" fmla="*/ 140 h 245"/>
              <a:gd name="T34" fmla="*/ 55 w 96"/>
              <a:gd name="T35" fmla="*/ 139 h 245"/>
              <a:gd name="T36" fmla="*/ 55 w 96"/>
              <a:gd name="T37" fmla="*/ 235 h 245"/>
              <a:gd name="T38" fmla="*/ 65 w 96"/>
              <a:gd name="T39" fmla="*/ 245 h 245"/>
              <a:gd name="T40" fmla="*/ 75 w 96"/>
              <a:gd name="T41" fmla="*/ 235 h 245"/>
              <a:gd name="T42" fmla="*/ 75 w 96"/>
              <a:gd name="T43" fmla="*/ 113 h 245"/>
              <a:gd name="T44" fmla="*/ 75 w 96"/>
              <a:gd name="T45" fmla="*/ 113 h 245"/>
              <a:gd name="T46" fmla="*/ 75 w 96"/>
              <a:gd name="T47" fmla="*/ 33 h 245"/>
              <a:gd name="T48" fmla="*/ 77 w 96"/>
              <a:gd name="T49" fmla="*/ 33 h 245"/>
              <a:gd name="T50" fmla="*/ 77 w 96"/>
              <a:gd name="T51" fmla="*/ 121 h 245"/>
              <a:gd name="T52" fmla="*/ 86 w 96"/>
              <a:gd name="T53" fmla="*/ 130 h 245"/>
              <a:gd name="T54" fmla="*/ 96 w 96"/>
              <a:gd name="T55" fmla="*/ 121 h 245"/>
              <a:gd name="T56" fmla="*/ 96 w 96"/>
              <a:gd name="T57" fmla="*/ 19 h 245"/>
              <a:gd name="T58" fmla="*/ 95 w 96"/>
              <a:gd name="T59" fmla="*/ 17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6" h="245">
                <a:moveTo>
                  <a:pt x="95" y="17"/>
                </a:moveTo>
                <a:cubicBezTo>
                  <a:pt x="95" y="8"/>
                  <a:pt x="89" y="0"/>
                  <a:pt x="80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17"/>
                  <a:pt x="0" y="18"/>
                  <a:pt x="0" y="19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6"/>
                  <a:pt x="4" y="130"/>
                  <a:pt x="9" y="130"/>
                </a:cubicBezTo>
                <a:cubicBezTo>
                  <a:pt x="14" y="130"/>
                  <a:pt x="18" y="126"/>
                  <a:pt x="18" y="121"/>
                </a:cubicBezTo>
                <a:cubicBezTo>
                  <a:pt x="18" y="33"/>
                  <a:pt x="18" y="33"/>
                  <a:pt x="18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20" y="235"/>
                  <a:pt x="20" y="235"/>
                  <a:pt x="20" y="235"/>
                </a:cubicBezTo>
                <a:cubicBezTo>
                  <a:pt x="20" y="240"/>
                  <a:pt x="25" y="245"/>
                  <a:pt x="30" y="245"/>
                </a:cubicBezTo>
                <a:cubicBezTo>
                  <a:pt x="36" y="245"/>
                  <a:pt x="41" y="240"/>
                  <a:pt x="41" y="235"/>
                </a:cubicBezTo>
                <a:cubicBezTo>
                  <a:pt x="41" y="139"/>
                  <a:pt x="41" y="139"/>
                  <a:pt x="41" y="139"/>
                </a:cubicBezTo>
                <a:cubicBezTo>
                  <a:pt x="43" y="139"/>
                  <a:pt x="45" y="140"/>
                  <a:pt x="48" y="140"/>
                </a:cubicBezTo>
                <a:cubicBezTo>
                  <a:pt x="50" y="140"/>
                  <a:pt x="53" y="139"/>
                  <a:pt x="55" y="139"/>
                </a:cubicBezTo>
                <a:cubicBezTo>
                  <a:pt x="55" y="235"/>
                  <a:pt x="55" y="235"/>
                  <a:pt x="55" y="235"/>
                </a:cubicBezTo>
                <a:cubicBezTo>
                  <a:pt x="55" y="240"/>
                  <a:pt x="59" y="245"/>
                  <a:pt x="65" y="245"/>
                </a:cubicBezTo>
                <a:cubicBezTo>
                  <a:pt x="71" y="245"/>
                  <a:pt x="75" y="240"/>
                  <a:pt x="75" y="235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33"/>
                  <a:pt x="75" y="33"/>
                  <a:pt x="75" y="33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6"/>
                  <a:pt x="81" y="130"/>
                  <a:pt x="86" y="130"/>
                </a:cubicBezTo>
                <a:cubicBezTo>
                  <a:pt x="91" y="130"/>
                  <a:pt x="96" y="126"/>
                  <a:pt x="96" y="121"/>
                </a:cubicBezTo>
                <a:cubicBezTo>
                  <a:pt x="96" y="19"/>
                  <a:pt x="96" y="19"/>
                  <a:pt x="96" y="19"/>
                </a:cubicBezTo>
                <a:cubicBezTo>
                  <a:pt x="96" y="18"/>
                  <a:pt x="95" y="17"/>
                  <a:pt x="95" y="17"/>
                </a:cubicBezTo>
                <a:close/>
              </a:path>
            </a:pathLst>
          </a:custGeom>
          <a:solidFill>
            <a:srgbClr val="306E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9481400" y="1699056"/>
            <a:ext cx="760491" cy="766855"/>
          </a:xfrm>
          <a:prstGeom prst="ellipse">
            <a:avLst/>
          </a:prstGeom>
          <a:solidFill>
            <a:srgbClr val="306E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Freeform 10"/>
          <p:cNvSpPr/>
          <p:nvPr/>
        </p:nvSpPr>
        <p:spPr bwMode="auto">
          <a:xfrm>
            <a:off x="9007286" y="2529550"/>
            <a:ext cx="1708717" cy="2987868"/>
          </a:xfrm>
          <a:custGeom>
            <a:avLst/>
            <a:gdLst>
              <a:gd name="T0" fmla="*/ 140 w 141"/>
              <a:gd name="T1" fmla="*/ 116 h 245"/>
              <a:gd name="T2" fmla="*/ 118 w 141"/>
              <a:gd name="T3" fmla="*/ 16 h 245"/>
              <a:gd name="T4" fmla="*/ 118 w 141"/>
              <a:gd name="T5" fmla="*/ 16 h 245"/>
              <a:gd name="T6" fmla="*/ 103 w 141"/>
              <a:gd name="T7" fmla="*/ 0 h 245"/>
              <a:gd name="T8" fmla="*/ 38 w 141"/>
              <a:gd name="T9" fmla="*/ 0 h 245"/>
              <a:gd name="T10" fmla="*/ 23 w 141"/>
              <a:gd name="T11" fmla="*/ 16 h 245"/>
              <a:gd name="T12" fmla="*/ 23 w 141"/>
              <a:gd name="T13" fmla="*/ 16 h 245"/>
              <a:gd name="T14" fmla="*/ 1 w 141"/>
              <a:gd name="T15" fmla="*/ 116 h 245"/>
              <a:gd name="T16" fmla="*/ 8 w 141"/>
              <a:gd name="T17" fmla="*/ 127 h 245"/>
              <a:gd name="T18" fmla="*/ 18 w 141"/>
              <a:gd name="T19" fmla="*/ 120 h 245"/>
              <a:gd name="T20" fmla="*/ 38 w 141"/>
              <a:gd name="T21" fmla="*/ 33 h 245"/>
              <a:gd name="T22" fmla="*/ 38 w 141"/>
              <a:gd name="T23" fmla="*/ 33 h 245"/>
              <a:gd name="T24" fmla="*/ 43 w 141"/>
              <a:gd name="T25" fmla="*/ 33 h 245"/>
              <a:gd name="T26" fmla="*/ 43 w 141"/>
              <a:gd name="T27" fmla="*/ 73 h 245"/>
              <a:gd name="T28" fmla="*/ 43 w 141"/>
              <a:gd name="T29" fmla="*/ 73 h 245"/>
              <a:gd name="T30" fmla="*/ 23 w 141"/>
              <a:gd name="T31" fmla="*/ 151 h 245"/>
              <a:gd name="T32" fmla="*/ 43 w 141"/>
              <a:gd name="T33" fmla="*/ 151 h 245"/>
              <a:gd name="T34" fmla="*/ 43 w 141"/>
              <a:gd name="T35" fmla="*/ 235 h 245"/>
              <a:gd name="T36" fmla="*/ 53 w 141"/>
              <a:gd name="T37" fmla="*/ 245 h 245"/>
              <a:gd name="T38" fmla="*/ 63 w 141"/>
              <a:gd name="T39" fmla="*/ 235 h 245"/>
              <a:gd name="T40" fmla="*/ 63 w 141"/>
              <a:gd name="T41" fmla="*/ 151 h 245"/>
              <a:gd name="T42" fmla="*/ 70 w 141"/>
              <a:gd name="T43" fmla="*/ 151 h 245"/>
              <a:gd name="T44" fmla="*/ 78 w 141"/>
              <a:gd name="T45" fmla="*/ 151 h 245"/>
              <a:gd name="T46" fmla="*/ 78 w 141"/>
              <a:gd name="T47" fmla="*/ 235 h 245"/>
              <a:gd name="T48" fmla="*/ 88 w 141"/>
              <a:gd name="T49" fmla="*/ 245 h 245"/>
              <a:gd name="T50" fmla="*/ 98 w 141"/>
              <a:gd name="T51" fmla="*/ 235 h 245"/>
              <a:gd name="T52" fmla="*/ 98 w 141"/>
              <a:gd name="T53" fmla="*/ 151 h 245"/>
              <a:gd name="T54" fmla="*/ 118 w 141"/>
              <a:gd name="T55" fmla="*/ 151 h 245"/>
              <a:gd name="T56" fmla="*/ 98 w 141"/>
              <a:gd name="T57" fmla="*/ 73 h 245"/>
              <a:gd name="T58" fmla="*/ 98 w 141"/>
              <a:gd name="T59" fmla="*/ 33 h 245"/>
              <a:gd name="T60" fmla="*/ 103 w 141"/>
              <a:gd name="T61" fmla="*/ 33 h 245"/>
              <a:gd name="T62" fmla="*/ 103 w 141"/>
              <a:gd name="T63" fmla="*/ 33 h 245"/>
              <a:gd name="T64" fmla="*/ 122 w 141"/>
              <a:gd name="T65" fmla="*/ 120 h 245"/>
              <a:gd name="T66" fmla="*/ 133 w 141"/>
              <a:gd name="T67" fmla="*/ 127 h 245"/>
              <a:gd name="T68" fmla="*/ 140 w 141"/>
              <a:gd name="T69" fmla="*/ 116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1" h="245">
                <a:moveTo>
                  <a:pt x="140" y="116"/>
                </a:moveTo>
                <a:cubicBezTo>
                  <a:pt x="118" y="16"/>
                  <a:pt x="118" y="16"/>
                  <a:pt x="118" y="16"/>
                </a:cubicBezTo>
                <a:cubicBezTo>
                  <a:pt x="118" y="16"/>
                  <a:pt x="118" y="16"/>
                  <a:pt x="118" y="16"/>
                </a:cubicBezTo>
                <a:cubicBezTo>
                  <a:pt x="118" y="7"/>
                  <a:pt x="111" y="0"/>
                  <a:pt x="103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0" y="0"/>
                  <a:pt x="23" y="7"/>
                  <a:pt x="23" y="16"/>
                </a:cubicBezTo>
                <a:cubicBezTo>
                  <a:pt x="23" y="16"/>
                  <a:pt x="23" y="16"/>
                  <a:pt x="23" y="16"/>
                </a:cubicBezTo>
                <a:cubicBezTo>
                  <a:pt x="1" y="116"/>
                  <a:pt x="1" y="116"/>
                  <a:pt x="1" y="116"/>
                </a:cubicBezTo>
                <a:cubicBezTo>
                  <a:pt x="0" y="121"/>
                  <a:pt x="3" y="126"/>
                  <a:pt x="8" y="127"/>
                </a:cubicBezTo>
                <a:cubicBezTo>
                  <a:pt x="13" y="128"/>
                  <a:pt x="17" y="125"/>
                  <a:pt x="18" y="120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23" y="151"/>
                  <a:pt x="23" y="151"/>
                  <a:pt x="23" y="151"/>
                </a:cubicBezTo>
                <a:cubicBezTo>
                  <a:pt x="43" y="151"/>
                  <a:pt x="43" y="151"/>
                  <a:pt x="43" y="151"/>
                </a:cubicBezTo>
                <a:cubicBezTo>
                  <a:pt x="43" y="235"/>
                  <a:pt x="43" y="235"/>
                  <a:pt x="43" y="235"/>
                </a:cubicBezTo>
                <a:cubicBezTo>
                  <a:pt x="43" y="240"/>
                  <a:pt x="48" y="245"/>
                  <a:pt x="53" y="245"/>
                </a:cubicBezTo>
                <a:cubicBezTo>
                  <a:pt x="59" y="245"/>
                  <a:pt x="63" y="240"/>
                  <a:pt x="63" y="235"/>
                </a:cubicBezTo>
                <a:cubicBezTo>
                  <a:pt x="63" y="151"/>
                  <a:pt x="63" y="151"/>
                  <a:pt x="63" y="151"/>
                </a:cubicBezTo>
                <a:cubicBezTo>
                  <a:pt x="70" y="151"/>
                  <a:pt x="70" y="151"/>
                  <a:pt x="70" y="151"/>
                </a:cubicBezTo>
                <a:cubicBezTo>
                  <a:pt x="78" y="151"/>
                  <a:pt x="78" y="151"/>
                  <a:pt x="78" y="151"/>
                </a:cubicBezTo>
                <a:cubicBezTo>
                  <a:pt x="78" y="235"/>
                  <a:pt x="78" y="235"/>
                  <a:pt x="78" y="235"/>
                </a:cubicBezTo>
                <a:cubicBezTo>
                  <a:pt x="78" y="240"/>
                  <a:pt x="82" y="245"/>
                  <a:pt x="88" y="245"/>
                </a:cubicBezTo>
                <a:cubicBezTo>
                  <a:pt x="93" y="245"/>
                  <a:pt x="98" y="240"/>
                  <a:pt x="98" y="235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118" y="151"/>
                  <a:pt x="118" y="151"/>
                  <a:pt x="118" y="151"/>
                </a:cubicBezTo>
                <a:cubicBezTo>
                  <a:pt x="98" y="73"/>
                  <a:pt x="98" y="73"/>
                  <a:pt x="98" y="73"/>
                </a:cubicBezTo>
                <a:cubicBezTo>
                  <a:pt x="98" y="33"/>
                  <a:pt x="98" y="33"/>
                  <a:pt x="98" y="33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122" y="120"/>
                  <a:pt x="122" y="120"/>
                  <a:pt x="122" y="120"/>
                </a:cubicBezTo>
                <a:cubicBezTo>
                  <a:pt x="124" y="125"/>
                  <a:pt x="128" y="128"/>
                  <a:pt x="133" y="127"/>
                </a:cubicBezTo>
                <a:cubicBezTo>
                  <a:pt x="138" y="126"/>
                  <a:pt x="141" y="121"/>
                  <a:pt x="140" y="116"/>
                </a:cubicBezTo>
                <a:close/>
              </a:path>
            </a:pathLst>
          </a:custGeom>
          <a:solidFill>
            <a:srgbClr val="306E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1442835" y="5612426"/>
            <a:ext cx="1775042" cy="400110"/>
          </a:xfrm>
          <a:prstGeom prst="rect">
            <a:avLst/>
          </a:prstGeom>
          <a:solidFill>
            <a:srgbClr val="306E3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789.000</a:t>
            </a:r>
            <a:endParaRPr lang="zh-CN" altLang="en-US" sz="2000" dirty="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8974123" y="5612426"/>
            <a:ext cx="1775042" cy="400110"/>
          </a:xfrm>
          <a:prstGeom prst="rect">
            <a:avLst/>
          </a:prstGeom>
          <a:solidFill>
            <a:srgbClr val="306E3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789.000</a:t>
            </a:r>
            <a:endParaRPr lang="zh-CN" altLang="en-US" sz="2000" dirty="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-278050" y="258667"/>
            <a:ext cx="5998365" cy="7875390"/>
            <a:chOff x="-607658" y="472148"/>
            <a:chExt cx="5513580" cy="723890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7658" y="472148"/>
              <a:ext cx="5513580" cy="6858000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 rot="180108">
              <a:off x="1799519" y="2402414"/>
              <a:ext cx="2437447" cy="5308639"/>
              <a:chOff x="2487133" y="2660803"/>
              <a:chExt cx="2053353" cy="4472101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278" r="64144"/>
              <a:stretch>
                <a:fillRect/>
              </a:stretch>
            </p:blipFill>
            <p:spPr>
              <a:xfrm rot="1172217">
                <a:off x="2487133" y="2660803"/>
                <a:ext cx="1526947" cy="4472101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3483" b="57837"/>
              <a:stretch>
                <a:fillRect/>
              </a:stretch>
            </p:blipFill>
            <p:spPr>
              <a:xfrm rot="2864874">
                <a:off x="3825350" y="4309868"/>
                <a:ext cx="471674" cy="958598"/>
              </a:xfrm>
              <a:prstGeom prst="rect">
                <a:avLst/>
              </a:prstGeom>
            </p:spPr>
          </p:pic>
        </p:grp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4241" flipH="1" flipV="1">
            <a:off x="11531568" y="-697123"/>
            <a:ext cx="947990" cy="2125571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096000" y="2897645"/>
            <a:ext cx="479222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306E39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感谢您的观看</a:t>
            </a:r>
            <a:endParaRPr lang="zh-CN" altLang="en-US" sz="4800" dirty="0" smtClean="0">
              <a:solidFill>
                <a:srgbClr val="306E39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171565" y="3797925"/>
            <a:ext cx="3015615" cy="2711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/>
              </a:rPr>
              <a:t>更多模板请关注：https://haosc.taobao.com</a:t>
            </a:r>
            <a:endParaRPr lang="zh-CN" altLang="en-US" sz="11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 noEditPoints="1"/>
          </p:cNvSpPr>
          <p:nvPr/>
        </p:nvSpPr>
        <p:spPr bwMode="auto">
          <a:xfrm>
            <a:off x="1417638" y="5065411"/>
            <a:ext cx="417512" cy="417513"/>
          </a:xfrm>
          <a:custGeom>
            <a:avLst/>
            <a:gdLst/>
            <a:ahLst/>
            <a:cxnLst>
              <a:cxn ang="0">
                <a:pos x="263" y="275"/>
              </a:cxn>
              <a:cxn ang="0">
                <a:pos x="234" y="270"/>
              </a:cxn>
              <a:cxn ang="0">
                <a:pos x="172" y="232"/>
              </a:cxn>
              <a:cxn ang="0">
                <a:pos x="121" y="243"/>
              </a:cxn>
              <a:cxn ang="0">
                <a:pos x="98" y="241"/>
              </a:cxn>
              <a:cxn ang="0">
                <a:pos x="63" y="228"/>
              </a:cxn>
              <a:cxn ang="0">
                <a:pos x="36" y="208"/>
              </a:cxn>
              <a:cxn ang="0">
                <a:pos x="15" y="179"/>
              </a:cxn>
              <a:cxn ang="0">
                <a:pos x="2" y="147"/>
              </a:cxn>
              <a:cxn ang="0">
                <a:pos x="0" y="121"/>
              </a:cxn>
              <a:cxn ang="0">
                <a:pos x="5" y="85"/>
              </a:cxn>
              <a:cxn ang="0">
                <a:pos x="22" y="52"/>
              </a:cxn>
              <a:cxn ang="0">
                <a:pos x="45" y="27"/>
              </a:cxn>
              <a:cxn ang="0">
                <a:pos x="74" y="9"/>
              </a:cxn>
              <a:cxn ang="0">
                <a:pos x="111" y="0"/>
              </a:cxn>
              <a:cxn ang="0">
                <a:pos x="134" y="0"/>
              </a:cxn>
              <a:cxn ang="0">
                <a:pos x="170" y="9"/>
              </a:cxn>
              <a:cxn ang="0">
                <a:pos x="199" y="27"/>
              </a:cxn>
              <a:cxn ang="0">
                <a:pos x="223" y="52"/>
              </a:cxn>
              <a:cxn ang="0">
                <a:pos x="239" y="85"/>
              </a:cxn>
              <a:cxn ang="0">
                <a:pos x="245" y="121"/>
              </a:cxn>
              <a:cxn ang="0">
                <a:pos x="239" y="156"/>
              </a:cxn>
              <a:cxn ang="0">
                <a:pos x="272" y="234"/>
              </a:cxn>
              <a:cxn ang="0">
                <a:pos x="279" y="252"/>
              </a:cxn>
              <a:cxn ang="0">
                <a:pos x="272" y="270"/>
              </a:cxn>
              <a:cxn ang="0">
                <a:pos x="105" y="36"/>
              </a:cxn>
              <a:cxn ang="0">
                <a:pos x="60" y="60"/>
              </a:cxn>
              <a:cxn ang="0">
                <a:pos x="36" y="103"/>
              </a:cxn>
              <a:cxn ang="0">
                <a:pos x="36" y="139"/>
              </a:cxn>
              <a:cxn ang="0">
                <a:pos x="60" y="183"/>
              </a:cxn>
              <a:cxn ang="0">
                <a:pos x="105" y="206"/>
              </a:cxn>
              <a:cxn ang="0">
                <a:pos x="140" y="206"/>
              </a:cxn>
              <a:cxn ang="0">
                <a:pos x="183" y="183"/>
              </a:cxn>
              <a:cxn ang="0">
                <a:pos x="208" y="139"/>
              </a:cxn>
              <a:cxn ang="0">
                <a:pos x="208" y="103"/>
              </a:cxn>
              <a:cxn ang="0">
                <a:pos x="183" y="60"/>
              </a:cxn>
              <a:cxn ang="0">
                <a:pos x="140" y="36"/>
              </a:cxn>
              <a:cxn ang="0">
                <a:pos x="158" y="139"/>
              </a:cxn>
              <a:cxn ang="0">
                <a:pos x="80" y="138"/>
              </a:cxn>
              <a:cxn ang="0">
                <a:pos x="71" y="121"/>
              </a:cxn>
              <a:cxn ang="0">
                <a:pos x="74" y="109"/>
              </a:cxn>
              <a:cxn ang="0">
                <a:pos x="158" y="103"/>
              </a:cxn>
              <a:cxn ang="0">
                <a:pos x="170" y="109"/>
              </a:cxn>
              <a:cxn ang="0">
                <a:pos x="174" y="121"/>
              </a:cxn>
              <a:cxn ang="0">
                <a:pos x="163" y="138"/>
              </a:cxn>
            </a:cxnLst>
            <a:rect l="0" t="0" r="r" b="b"/>
            <a:pathLst>
              <a:path w="279" h="277">
                <a:moveTo>
                  <a:pt x="272" y="270"/>
                </a:moveTo>
                <a:lnTo>
                  <a:pt x="272" y="270"/>
                </a:lnTo>
                <a:lnTo>
                  <a:pt x="263" y="275"/>
                </a:lnTo>
                <a:lnTo>
                  <a:pt x="252" y="277"/>
                </a:lnTo>
                <a:lnTo>
                  <a:pt x="243" y="275"/>
                </a:lnTo>
                <a:lnTo>
                  <a:pt x="234" y="270"/>
                </a:lnTo>
                <a:lnTo>
                  <a:pt x="189" y="225"/>
                </a:lnTo>
                <a:lnTo>
                  <a:pt x="189" y="225"/>
                </a:lnTo>
                <a:lnTo>
                  <a:pt x="172" y="232"/>
                </a:lnTo>
                <a:lnTo>
                  <a:pt x="158" y="239"/>
                </a:lnTo>
                <a:lnTo>
                  <a:pt x="140" y="243"/>
                </a:lnTo>
                <a:lnTo>
                  <a:pt x="121" y="243"/>
                </a:lnTo>
                <a:lnTo>
                  <a:pt x="121" y="243"/>
                </a:lnTo>
                <a:lnTo>
                  <a:pt x="111" y="243"/>
                </a:lnTo>
                <a:lnTo>
                  <a:pt x="98" y="241"/>
                </a:lnTo>
                <a:lnTo>
                  <a:pt x="85" y="237"/>
                </a:lnTo>
                <a:lnTo>
                  <a:pt x="74" y="234"/>
                </a:lnTo>
                <a:lnTo>
                  <a:pt x="63" y="228"/>
                </a:lnTo>
                <a:lnTo>
                  <a:pt x="54" y="223"/>
                </a:lnTo>
                <a:lnTo>
                  <a:pt x="45" y="216"/>
                </a:lnTo>
                <a:lnTo>
                  <a:pt x="36" y="208"/>
                </a:lnTo>
                <a:lnTo>
                  <a:pt x="27" y="199"/>
                </a:lnTo>
                <a:lnTo>
                  <a:pt x="22" y="190"/>
                </a:lnTo>
                <a:lnTo>
                  <a:pt x="15" y="179"/>
                </a:lnTo>
                <a:lnTo>
                  <a:pt x="9" y="168"/>
                </a:lnTo>
                <a:lnTo>
                  <a:pt x="5" y="157"/>
                </a:lnTo>
                <a:lnTo>
                  <a:pt x="2" y="147"/>
                </a:lnTo>
                <a:lnTo>
                  <a:pt x="0" y="134"/>
                </a:lnTo>
                <a:lnTo>
                  <a:pt x="0" y="121"/>
                </a:lnTo>
                <a:lnTo>
                  <a:pt x="0" y="121"/>
                </a:lnTo>
                <a:lnTo>
                  <a:pt x="0" y="109"/>
                </a:lnTo>
                <a:lnTo>
                  <a:pt x="2" y="96"/>
                </a:lnTo>
                <a:lnTo>
                  <a:pt x="5" y="85"/>
                </a:lnTo>
                <a:lnTo>
                  <a:pt x="9" y="74"/>
                </a:lnTo>
                <a:lnTo>
                  <a:pt x="15" y="63"/>
                </a:lnTo>
                <a:lnTo>
                  <a:pt x="22" y="52"/>
                </a:lnTo>
                <a:lnTo>
                  <a:pt x="27" y="43"/>
                </a:lnTo>
                <a:lnTo>
                  <a:pt x="36" y="34"/>
                </a:lnTo>
                <a:lnTo>
                  <a:pt x="45" y="27"/>
                </a:lnTo>
                <a:lnTo>
                  <a:pt x="54" y="20"/>
                </a:lnTo>
                <a:lnTo>
                  <a:pt x="63" y="14"/>
                </a:lnTo>
                <a:lnTo>
                  <a:pt x="74" y="9"/>
                </a:lnTo>
                <a:lnTo>
                  <a:pt x="85" y="5"/>
                </a:lnTo>
                <a:lnTo>
                  <a:pt x="98" y="2"/>
                </a:lnTo>
                <a:lnTo>
                  <a:pt x="111" y="0"/>
                </a:lnTo>
                <a:lnTo>
                  <a:pt x="121" y="0"/>
                </a:lnTo>
                <a:lnTo>
                  <a:pt x="121" y="0"/>
                </a:lnTo>
                <a:lnTo>
                  <a:pt x="134" y="0"/>
                </a:lnTo>
                <a:lnTo>
                  <a:pt x="147" y="2"/>
                </a:lnTo>
                <a:lnTo>
                  <a:pt x="158" y="5"/>
                </a:lnTo>
                <a:lnTo>
                  <a:pt x="170" y="9"/>
                </a:lnTo>
                <a:lnTo>
                  <a:pt x="181" y="14"/>
                </a:lnTo>
                <a:lnTo>
                  <a:pt x="190" y="20"/>
                </a:lnTo>
                <a:lnTo>
                  <a:pt x="199" y="27"/>
                </a:lnTo>
                <a:lnTo>
                  <a:pt x="208" y="34"/>
                </a:lnTo>
                <a:lnTo>
                  <a:pt x="216" y="43"/>
                </a:lnTo>
                <a:lnTo>
                  <a:pt x="223" y="52"/>
                </a:lnTo>
                <a:lnTo>
                  <a:pt x="230" y="63"/>
                </a:lnTo>
                <a:lnTo>
                  <a:pt x="236" y="74"/>
                </a:lnTo>
                <a:lnTo>
                  <a:pt x="239" y="85"/>
                </a:lnTo>
                <a:lnTo>
                  <a:pt x="241" y="96"/>
                </a:lnTo>
                <a:lnTo>
                  <a:pt x="243" y="109"/>
                </a:lnTo>
                <a:lnTo>
                  <a:pt x="245" y="121"/>
                </a:lnTo>
                <a:lnTo>
                  <a:pt x="245" y="121"/>
                </a:lnTo>
                <a:lnTo>
                  <a:pt x="243" y="139"/>
                </a:lnTo>
                <a:lnTo>
                  <a:pt x="239" y="156"/>
                </a:lnTo>
                <a:lnTo>
                  <a:pt x="234" y="172"/>
                </a:lnTo>
                <a:lnTo>
                  <a:pt x="225" y="187"/>
                </a:lnTo>
                <a:lnTo>
                  <a:pt x="272" y="234"/>
                </a:lnTo>
                <a:lnTo>
                  <a:pt x="272" y="234"/>
                </a:lnTo>
                <a:lnTo>
                  <a:pt x="277" y="243"/>
                </a:lnTo>
                <a:lnTo>
                  <a:pt x="279" y="252"/>
                </a:lnTo>
                <a:lnTo>
                  <a:pt x="277" y="261"/>
                </a:lnTo>
                <a:lnTo>
                  <a:pt x="272" y="270"/>
                </a:lnTo>
                <a:lnTo>
                  <a:pt x="272" y="270"/>
                </a:lnTo>
                <a:close/>
                <a:moveTo>
                  <a:pt x="121" y="34"/>
                </a:moveTo>
                <a:lnTo>
                  <a:pt x="121" y="34"/>
                </a:lnTo>
                <a:lnTo>
                  <a:pt x="105" y="36"/>
                </a:lnTo>
                <a:lnTo>
                  <a:pt x="89" y="41"/>
                </a:lnTo>
                <a:lnTo>
                  <a:pt x="74" y="49"/>
                </a:lnTo>
                <a:lnTo>
                  <a:pt x="60" y="60"/>
                </a:lnTo>
                <a:lnTo>
                  <a:pt x="51" y="72"/>
                </a:lnTo>
                <a:lnTo>
                  <a:pt x="42" y="87"/>
                </a:lnTo>
                <a:lnTo>
                  <a:pt x="36" y="103"/>
                </a:lnTo>
                <a:lnTo>
                  <a:pt x="34" y="121"/>
                </a:lnTo>
                <a:lnTo>
                  <a:pt x="34" y="121"/>
                </a:lnTo>
                <a:lnTo>
                  <a:pt x="36" y="139"/>
                </a:lnTo>
                <a:lnTo>
                  <a:pt x="42" y="156"/>
                </a:lnTo>
                <a:lnTo>
                  <a:pt x="51" y="170"/>
                </a:lnTo>
                <a:lnTo>
                  <a:pt x="60" y="183"/>
                </a:lnTo>
                <a:lnTo>
                  <a:pt x="74" y="194"/>
                </a:lnTo>
                <a:lnTo>
                  <a:pt x="89" y="201"/>
                </a:lnTo>
                <a:lnTo>
                  <a:pt x="105" y="206"/>
                </a:lnTo>
                <a:lnTo>
                  <a:pt x="121" y="208"/>
                </a:lnTo>
                <a:lnTo>
                  <a:pt x="121" y="208"/>
                </a:lnTo>
                <a:lnTo>
                  <a:pt x="140" y="206"/>
                </a:lnTo>
                <a:lnTo>
                  <a:pt x="156" y="201"/>
                </a:lnTo>
                <a:lnTo>
                  <a:pt x="170" y="194"/>
                </a:lnTo>
                <a:lnTo>
                  <a:pt x="183" y="183"/>
                </a:lnTo>
                <a:lnTo>
                  <a:pt x="194" y="170"/>
                </a:lnTo>
                <a:lnTo>
                  <a:pt x="203" y="156"/>
                </a:lnTo>
                <a:lnTo>
                  <a:pt x="208" y="139"/>
                </a:lnTo>
                <a:lnTo>
                  <a:pt x="210" y="121"/>
                </a:lnTo>
                <a:lnTo>
                  <a:pt x="210" y="121"/>
                </a:lnTo>
                <a:lnTo>
                  <a:pt x="208" y="103"/>
                </a:lnTo>
                <a:lnTo>
                  <a:pt x="203" y="87"/>
                </a:lnTo>
                <a:lnTo>
                  <a:pt x="194" y="72"/>
                </a:lnTo>
                <a:lnTo>
                  <a:pt x="183" y="60"/>
                </a:lnTo>
                <a:lnTo>
                  <a:pt x="170" y="49"/>
                </a:lnTo>
                <a:lnTo>
                  <a:pt x="156" y="41"/>
                </a:lnTo>
                <a:lnTo>
                  <a:pt x="140" y="36"/>
                </a:lnTo>
                <a:lnTo>
                  <a:pt x="121" y="34"/>
                </a:lnTo>
                <a:lnTo>
                  <a:pt x="121" y="34"/>
                </a:lnTo>
                <a:close/>
                <a:moveTo>
                  <a:pt x="158" y="139"/>
                </a:moveTo>
                <a:lnTo>
                  <a:pt x="87" y="139"/>
                </a:lnTo>
                <a:lnTo>
                  <a:pt x="87" y="139"/>
                </a:lnTo>
                <a:lnTo>
                  <a:pt x="80" y="138"/>
                </a:lnTo>
                <a:lnTo>
                  <a:pt x="74" y="134"/>
                </a:lnTo>
                <a:lnTo>
                  <a:pt x="71" y="128"/>
                </a:lnTo>
                <a:lnTo>
                  <a:pt x="71" y="121"/>
                </a:lnTo>
                <a:lnTo>
                  <a:pt x="71" y="121"/>
                </a:lnTo>
                <a:lnTo>
                  <a:pt x="71" y="114"/>
                </a:lnTo>
                <a:lnTo>
                  <a:pt x="74" y="109"/>
                </a:lnTo>
                <a:lnTo>
                  <a:pt x="80" y="105"/>
                </a:lnTo>
                <a:lnTo>
                  <a:pt x="87" y="103"/>
                </a:lnTo>
                <a:lnTo>
                  <a:pt x="158" y="103"/>
                </a:lnTo>
                <a:lnTo>
                  <a:pt x="158" y="103"/>
                </a:lnTo>
                <a:lnTo>
                  <a:pt x="163" y="105"/>
                </a:lnTo>
                <a:lnTo>
                  <a:pt x="170" y="109"/>
                </a:lnTo>
                <a:lnTo>
                  <a:pt x="174" y="114"/>
                </a:lnTo>
                <a:lnTo>
                  <a:pt x="174" y="121"/>
                </a:lnTo>
                <a:lnTo>
                  <a:pt x="174" y="121"/>
                </a:lnTo>
                <a:lnTo>
                  <a:pt x="174" y="128"/>
                </a:lnTo>
                <a:lnTo>
                  <a:pt x="170" y="134"/>
                </a:lnTo>
                <a:lnTo>
                  <a:pt x="163" y="138"/>
                </a:lnTo>
                <a:lnTo>
                  <a:pt x="158" y="139"/>
                </a:lnTo>
                <a:lnTo>
                  <a:pt x="158" y="139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3" name="Group 83"/>
          <p:cNvGrpSpPr/>
          <p:nvPr/>
        </p:nvGrpSpPr>
        <p:grpSpPr>
          <a:xfrm>
            <a:off x="2616303" y="5060066"/>
            <a:ext cx="429624" cy="429624"/>
            <a:chOff x="1787872" y="3796481"/>
            <a:chExt cx="296916" cy="296916"/>
          </a:xfrm>
          <a:solidFill>
            <a:srgbClr val="306E39"/>
          </a:solidFill>
        </p:grpSpPr>
        <p:sp>
          <p:nvSpPr>
            <p:cNvPr id="4" name="Freeform 12"/>
            <p:cNvSpPr>
              <a:spLocks noEditPoints="1"/>
            </p:cNvSpPr>
            <p:nvPr/>
          </p:nvSpPr>
          <p:spPr bwMode="auto">
            <a:xfrm>
              <a:off x="1787872" y="3796481"/>
              <a:ext cx="296916" cy="296916"/>
            </a:xfrm>
            <a:custGeom>
              <a:avLst/>
              <a:gdLst/>
              <a:ahLst/>
              <a:cxnLst>
                <a:cxn ang="0">
                  <a:pos x="221" y="189"/>
                </a:cxn>
                <a:cxn ang="0">
                  <a:pos x="241" y="140"/>
                </a:cxn>
                <a:cxn ang="0">
                  <a:pos x="243" y="109"/>
                </a:cxn>
                <a:cxn ang="0">
                  <a:pos x="234" y="73"/>
                </a:cxn>
                <a:cxn ang="0">
                  <a:pos x="221" y="53"/>
                </a:cxn>
                <a:cxn ang="0">
                  <a:pos x="207" y="35"/>
                </a:cxn>
                <a:cxn ang="0">
                  <a:pos x="179" y="15"/>
                </a:cxn>
                <a:cxn ang="0">
                  <a:pos x="158" y="6"/>
                </a:cxn>
                <a:cxn ang="0">
                  <a:pos x="121" y="0"/>
                </a:cxn>
                <a:cxn ang="0">
                  <a:pos x="98" y="2"/>
                </a:cxn>
                <a:cxn ang="0">
                  <a:pos x="74" y="9"/>
                </a:cxn>
                <a:cxn ang="0">
                  <a:pos x="44" y="27"/>
                </a:cxn>
                <a:cxn ang="0">
                  <a:pos x="27" y="44"/>
                </a:cxn>
                <a:cxn ang="0">
                  <a:pos x="9" y="73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5" y="156"/>
                </a:cxn>
                <a:cxn ang="0">
                  <a:pos x="15" y="178"/>
                </a:cxn>
                <a:cxn ang="0">
                  <a:pos x="36" y="207"/>
                </a:cxn>
                <a:cxn ang="0">
                  <a:pos x="53" y="221"/>
                </a:cxn>
                <a:cxn ang="0">
                  <a:pos x="74" y="232"/>
                </a:cxn>
                <a:cxn ang="0">
                  <a:pos x="109" y="241"/>
                </a:cxn>
                <a:cxn ang="0">
                  <a:pos x="140" y="241"/>
                </a:cxn>
                <a:cxn ang="0">
                  <a:pos x="190" y="220"/>
                </a:cxn>
                <a:cxn ang="0">
                  <a:pos x="256" y="285"/>
                </a:cxn>
                <a:cxn ang="0">
                  <a:pos x="274" y="285"/>
                </a:cxn>
                <a:cxn ang="0">
                  <a:pos x="285" y="272"/>
                </a:cxn>
                <a:cxn ang="0">
                  <a:pos x="285" y="256"/>
                </a:cxn>
                <a:cxn ang="0">
                  <a:pos x="176" y="174"/>
                </a:cxn>
                <a:cxn ang="0">
                  <a:pos x="150" y="192"/>
                </a:cxn>
                <a:cxn ang="0">
                  <a:pos x="121" y="198"/>
                </a:cxn>
                <a:cxn ang="0">
                  <a:pos x="80" y="185"/>
                </a:cxn>
                <a:cxn ang="0">
                  <a:pos x="56" y="163"/>
                </a:cxn>
                <a:cxn ang="0">
                  <a:pos x="44" y="120"/>
                </a:cxn>
                <a:cxn ang="0">
                  <a:pos x="51" y="91"/>
                </a:cxn>
                <a:cxn ang="0">
                  <a:pos x="67" y="65"/>
                </a:cxn>
                <a:cxn ang="0">
                  <a:pos x="107" y="45"/>
                </a:cxn>
                <a:cxn ang="0">
                  <a:pos x="136" y="45"/>
                </a:cxn>
                <a:cxn ang="0">
                  <a:pos x="176" y="65"/>
                </a:cxn>
                <a:cxn ang="0">
                  <a:pos x="192" y="91"/>
                </a:cxn>
                <a:cxn ang="0">
                  <a:pos x="199" y="120"/>
                </a:cxn>
                <a:cxn ang="0">
                  <a:pos x="187" y="163"/>
                </a:cxn>
              </a:cxnLst>
              <a:rect l="0" t="0" r="r" b="b"/>
              <a:pathLst>
                <a:path w="286" h="287">
                  <a:moveTo>
                    <a:pt x="281" y="249"/>
                  </a:moveTo>
                  <a:lnTo>
                    <a:pt x="221" y="189"/>
                  </a:lnTo>
                  <a:lnTo>
                    <a:pt x="221" y="189"/>
                  </a:lnTo>
                  <a:lnTo>
                    <a:pt x="230" y="174"/>
                  </a:lnTo>
                  <a:lnTo>
                    <a:pt x="237" y="156"/>
                  </a:lnTo>
                  <a:lnTo>
                    <a:pt x="241" y="140"/>
                  </a:lnTo>
                  <a:lnTo>
                    <a:pt x="243" y="120"/>
                  </a:lnTo>
                  <a:lnTo>
                    <a:pt x="243" y="120"/>
                  </a:lnTo>
                  <a:lnTo>
                    <a:pt x="243" y="109"/>
                  </a:lnTo>
                  <a:lnTo>
                    <a:pt x="241" y="96"/>
                  </a:lnTo>
                  <a:lnTo>
                    <a:pt x="237" y="85"/>
                  </a:lnTo>
                  <a:lnTo>
                    <a:pt x="234" y="73"/>
                  </a:lnTo>
                  <a:lnTo>
                    <a:pt x="234" y="73"/>
                  </a:lnTo>
                  <a:lnTo>
                    <a:pt x="228" y="62"/>
                  </a:lnTo>
                  <a:lnTo>
                    <a:pt x="221" y="53"/>
                  </a:lnTo>
                  <a:lnTo>
                    <a:pt x="216" y="44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199" y="27"/>
                  </a:lnTo>
                  <a:lnTo>
                    <a:pt x="190" y="20"/>
                  </a:lnTo>
                  <a:lnTo>
                    <a:pt x="179" y="15"/>
                  </a:lnTo>
                  <a:lnTo>
                    <a:pt x="169" y="9"/>
                  </a:lnTo>
                  <a:lnTo>
                    <a:pt x="169" y="9"/>
                  </a:lnTo>
                  <a:lnTo>
                    <a:pt x="158" y="6"/>
                  </a:lnTo>
                  <a:lnTo>
                    <a:pt x="145" y="2"/>
                  </a:lnTo>
                  <a:lnTo>
                    <a:pt x="134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09" y="0"/>
                  </a:lnTo>
                  <a:lnTo>
                    <a:pt x="98" y="2"/>
                  </a:lnTo>
                  <a:lnTo>
                    <a:pt x="85" y="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63" y="15"/>
                  </a:lnTo>
                  <a:lnTo>
                    <a:pt x="53" y="20"/>
                  </a:lnTo>
                  <a:lnTo>
                    <a:pt x="44" y="27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27" y="44"/>
                  </a:lnTo>
                  <a:lnTo>
                    <a:pt x="22" y="53"/>
                  </a:lnTo>
                  <a:lnTo>
                    <a:pt x="15" y="62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5" y="85"/>
                  </a:lnTo>
                  <a:lnTo>
                    <a:pt x="2" y="96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5"/>
                  </a:lnTo>
                  <a:lnTo>
                    <a:pt x="5" y="15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15" y="178"/>
                  </a:lnTo>
                  <a:lnTo>
                    <a:pt x="22" y="189"/>
                  </a:lnTo>
                  <a:lnTo>
                    <a:pt x="27" y="198"/>
                  </a:lnTo>
                  <a:lnTo>
                    <a:pt x="36" y="207"/>
                  </a:lnTo>
                  <a:lnTo>
                    <a:pt x="36" y="207"/>
                  </a:lnTo>
                  <a:lnTo>
                    <a:pt x="44" y="214"/>
                  </a:lnTo>
                  <a:lnTo>
                    <a:pt x="53" y="221"/>
                  </a:lnTo>
                  <a:lnTo>
                    <a:pt x="63" y="227"/>
                  </a:lnTo>
                  <a:lnTo>
                    <a:pt x="74" y="232"/>
                  </a:lnTo>
                  <a:lnTo>
                    <a:pt x="74" y="232"/>
                  </a:lnTo>
                  <a:lnTo>
                    <a:pt x="85" y="236"/>
                  </a:lnTo>
                  <a:lnTo>
                    <a:pt x="98" y="239"/>
                  </a:lnTo>
                  <a:lnTo>
                    <a:pt x="109" y="241"/>
                  </a:lnTo>
                  <a:lnTo>
                    <a:pt x="121" y="241"/>
                  </a:lnTo>
                  <a:lnTo>
                    <a:pt x="121" y="241"/>
                  </a:lnTo>
                  <a:lnTo>
                    <a:pt x="140" y="241"/>
                  </a:lnTo>
                  <a:lnTo>
                    <a:pt x="158" y="236"/>
                  </a:lnTo>
                  <a:lnTo>
                    <a:pt x="174" y="230"/>
                  </a:lnTo>
                  <a:lnTo>
                    <a:pt x="190" y="220"/>
                  </a:lnTo>
                  <a:lnTo>
                    <a:pt x="248" y="279"/>
                  </a:lnTo>
                  <a:lnTo>
                    <a:pt x="248" y="279"/>
                  </a:lnTo>
                  <a:lnTo>
                    <a:pt x="256" y="285"/>
                  </a:lnTo>
                  <a:lnTo>
                    <a:pt x="265" y="287"/>
                  </a:lnTo>
                  <a:lnTo>
                    <a:pt x="265" y="287"/>
                  </a:lnTo>
                  <a:lnTo>
                    <a:pt x="274" y="285"/>
                  </a:lnTo>
                  <a:lnTo>
                    <a:pt x="281" y="279"/>
                  </a:lnTo>
                  <a:lnTo>
                    <a:pt x="281" y="279"/>
                  </a:lnTo>
                  <a:lnTo>
                    <a:pt x="285" y="272"/>
                  </a:lnTo>
                  <a:lnTo>
                    <a:pt x="286" y="263"/>
                  </a:lnTo>
                  <a:lnTo>
                    <a:pt x="286" y="263"/>
                  </a:lnTo>
                  <a:lnTo>
                    <a:pt x="285" y="256"/>
                  </a:lnTo>
                  <a:lnTo>
                    <a:pt x="281" y="249"/>
                  </a:lnTo>
                  <a:lnTo>
                    <a:pt x="281" y="249"/>
                  </a:lnTo>
                  <a:close/>
                  <a:moveTo>
                    <a:pt x="176" y="174"/>
                  </a:moveTo>
                  <a:lnTo>
                    <a:pt x="176" y="174"/>
                  </a:lnTo>
                  <a:lnTo>
                    <a:pt x="163" y="185"/>
                  </a:lnTo>
                  <a:lnTo>
                    <a:pt x="150" y="192"/>
                  </a:lnTo>
                  <a:lnTo>
                    <a:pt x="136" y="196"/>
                  </a:lnTo>
                  <a:lnTo>
                    <a:pt x="121" y="198"/>
                  </a:lnTo>
                  <a:lnTo>
                    <a:pt x="121" y="198"/>
                  </a:lnTo>
                  <a:lnTo>
                    <a:pt x="107" y="196"/>
                  </a:lnTo>
                  <a:lnTo>
                    <a:pt x="92" y="192"/>
                  </a:lnTo>
                  <a:lnTo>
                    <a:pt x="80" y="185"/>
                  </a:lnTo>
                  <a:lnTo>
                    <a:pt x="67" y="174"/>
                  </a:lnTo>
                  <a:lnTo>
                    <a:pt x="67" y="174"/>
                  </a:lnTo>
                  <a:lnTo>
                    <a:pt x="56" y="163"/>
                  </a:lnTo>
                  <a:lnTo>
                    <a:pt x="51" y="151"/>
                  </a:lnTo>
                  <a:lnTo>
                    <a:pt x="45" y="13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5" y="105"/>
                  </a:lnTo>
                  <a:lnTo>
                    <a:pt x="51" y="91"/>
                  </a:lnTo>
                  <a:lnTo>
                    <a:pt x="56" y="78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80" y="56"/>
                  </a:lnTo>
                  <a:lnTo>
                    <a:pt x="92" y="49"/>
                  </a:lnTo>
                  <a:lnTo>
                    <a:pt x="107" y="45"/>
                  </a:lnTo>
                  <a:lnTo>
                    <a:pt x="121" y="44"/>
                  </a:lnTo>
                  <a:lnTo>
                    <a:pt x="121" y="44"/>
                  </a:lnTo>
                  <a:lnTo>
                    <a:pt x="136" y="45"/>
                  </a:lnTo>
                  <a:lnTo>
                    <a:pt x="150" y="49"/>
                  </a:lnTo>
                  <a:lnTo>
                    <a:pt x="163" y="56"/>
                  </a:lnTo>
                  <a:lnTo>
                    <a:pt x="176" y="65"/>
                  </a:lnTo>
                  <a:lnTo>
                    <a:pt x="176" y="65"/>
                  </a:lnTo>
                  <a:lnTo>
                    <a:pt x="187" y="78"/>
                  </a:lnTo>
                  <a:lnTo>
                    <a:pt x="192" y="91"/>
                  </a:lnTo>
                  <a:lnTo>
                    <a:pt x="198" y="105"/>
                  </a:lnTo>
                  <a:lnTo>
                    <a:pt x="199" y="120"/>
                  </a:lnTo>
                  <a:lnTo>
                    <a:pt x="199" y="120"/>
                  </a:lnTo>
                  <a:lnTo>
                    <a:pt x="198" y="136"/>
                  </a:lnTo>
                  <a:lnTo>
                    <a:pt x="192" y="151"/>
                  </a:lnTo>
                  <a:lnTo>
                    <a:pt x="187" y="163"/>
                  </a:lnTo>
                  <a:lnTo>
                    <a:pt x="176" y="174"/>
                  </a:lnTo>
                  <a:lnTo>
                    <a:pt x="176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" name="Freeform 13"/>
            <p:cNvSpPr/>
            <p:nvPr/>
          </p:nvSpPr>
          <p:spPr bwMode="auto">
            <a:xfrm>
              <a:off x="1858467" y="3864999"/>
              <a:ext cx="112122" cy="114199"/>
            </a:xfrm>
            <a:custGeom>
              <a:avLst/>
              <a:gdLst/>
              <a:ahLst/>
              <a:cxnLst>
                <a:cxn ang="0">
                  <a:pos x="103" y="44"/>
                </a:cxn>
                <a:cxn ang="0">
                  <a:pos x="65" y="44"/>
                </a:cxn>
                <a:cxn ang="0">
                  <a:pos x="65" y="6"/>
                </a:cxn>
                <a:cxn ang="0">
                  <a:pos x="65" y="6"/>
                </a:cxn>
                <a:cxn ang="0">
                  <a:pos x="64" y="2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5" y="2"/>
                </a:cxn>
                <a:cxn ang="0">
                  <a:pos x="44" y="6"/>
                </a:cxn>
                <a:cxn ang="0">
                  <a:pos x="44" y="44"/>
                </a:cxn>
                <a:cxn ang="0">
                  <a:pos x="6" y="44"/>
                </a:cxn>
                <a:cxn ang="0">
                  <a:pos x="6" y="44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49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66"/>
                </a:cxn>
                <a:cxn ang="0">
                  <a:pos x="2" y="66"/>
                </a:cxn>
                <a:cxn ang="0">
                  <a:pos x="6" y="66"/>
                </a:cxn>
                <a:cxn ang="0">
                  <a:pos x="44" y="66"/>
                </a:cxn>
                <a:cxn ang="0">
                  <a:pos x="44" y="106"/>
                </a:cxn>
                <a:cxn ang="0">
                  <a:pos x="44" y="106"/>
                </a:cxn>
                <a:cxn ang="0">
                  <a:pos x="45" y="109"/>
                </a:cxn>
                <a:cxn ang="0">
                  <a:pos x="45" y="109"/>
                </a:cxn>
                <a:cxn ang="0">
                  <a:pos x="49" y="111"/>
                </a:cxn>
                <a:cxn ang="0">
                  <a:pos x="60" y="111"/>
                </a:cxn>
                <a:cxn ang="0">
                  <a:pos x="60" y="111"/>
                </a:cxn>
                <a:cxn ang="0">
                  <a:pos x="64" y="109"/>
                </a:cxn>
                <a:cxn ang="0">
                  <a:pos x="64" y="109"/>
                </a:cxn>
                <a:cxn ang="0">
                  <a:pos x="65" y="106"/>
                </a:cxn>
                <a:cxn ang="0">
                  <a:pos x="65" y="66"/>
                </a:cxn>
                <a:cxn ang="0">
                  <a:pos x="103" y="66"/>
                </a:cxn>
                <a:cxn ang="0">
                  <a:pos x="103" y="66"/>
                </a:cxn>
                <a:cxn ang="0">
                  <a:pos x="107" y="66"/>
                </a:cxn>
                <a:cxn ang="0">
                  <a:pos x="107" y="66"/>
                </a:cxn>
                <a:cxn ang="0">
                  <a:pos x="109" y="60"/>
                </a:cxn>
                <a:cxn ang="0">
                  <a:pos x="109" y="49"/>
                </a:cxn>
                <a:cxn ang="0">
                  <a:pos x="109" y="49"/>
                </a:cxn>
                <a:cxn ang="0">
                  <a:pos x="107" y="46"/>
                </a:cxn>
                <a:cxn ang="0">
                  <a:pos x="107" y="46"/>
                </a:cxn>
                <a:cxn ang="0">
                  <a:pos x="103" y="44"/>
                </a:cxn>
                <a:cxn ang="0">
                  <a:pos x="103" y="44"/>
                </a:cxn>
              </a:cxnLst>
              <a:rect l="0" t="0" r="r" b="b"/>
              <a:pathLst>
                <a:path w="109" h="111">
                  <a:moveTo>
                    <a:pt x="103" y="44"/>
                  </a:moveTo>
                  <a:lnTo>
                    <a:pt x="65" y="4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4" y="6"/>
                  </a:lnTo>
                  <a:lnTo>
                    <a:pt x="44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9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4" y="106"/>
                  </a:lnTo>
                  <a:lnTo>
                    <a:pt x="44" y="106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9" y="111"/>
                  </a:lnTo>
                  <a:lnTo>
                    <a:pt x="60" y="111"/>
                  </a:lnTo>
                  <a:lnTo>
                    <a:pt x="60" y="111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5" y="106"/>
                  </a:lnTo>
                  <a:lnTo>
                    <a:pt x="65" y="66"/>
                  </a:lnTo>
                  <a:lnTo>
                    <a:pt x="103" y="66"/>
                  </a:lnTo>
                  <a:lnTo>
                    <a:pt x="103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9" y="60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3" y="44"/>
                  </a:lnTo>
                  <a:lnTo>
                    <a:pt x="103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" name="Group 84"/>
          <p:cNvGrpSpPr/>
          <p:nvPr/>
        </p:nvGrpSpPr>
        <p:grpSpPr>
          <a:xfrm>
            <a:off x="3854561" y="5072084"/>
            <a:ext cx="429624" cy="405589"/>
            <a:chOff x="2578955" y="3804786"/>
            <a:chExt cx="296915" cy="280306"/>
          </a:xfrm>
          <a:solidFill>
            <a:srgbClr val="306E39"/>
          </a:solidFill>
        </p:grpSpPr>
        <p:sp>
          <p:nvSpPr>
            <p:cNvPr id="7" name="Freeform 14"/>
            <p:cNvSpPr>
              <a:spLocks noEditPoints="1"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71"/>
                </a:cxn>
                <a:cxn ang="0">
                  <a:pos x="20" y="71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64" y="20"/>
                  </a:moveTo>
                  <a:lnTo>
                    <a:pt x="64" y="71"/>
                  </a:lnTo>
                  <a:lnTo>
                    <a:pt x="20" y="71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2599718" y="3935595"/>
              <a:ext cx="43604" cy="5398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63" y="18"/>
                </a:cxn>
                <a:cxn ang="0">
                  <a:pos x="63" y="120"/>
                </a:cxn>
                <a:cxn ang="0">
                  <a:pos x="20" y="120"/>
                </a:cxn>
                <a:cxn ang="0">
                  <a:pos x="20" y="18"/>
                </a:cxn>
                <a:cxn ang="0">
                  <a:pos x="63" y="18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63" y="18"/>
                  </a:moveTo>
                  <a:lnTo>
                    <a:pt x="63" y="120"/>
                  </a:lnTo>
                  <a:lnTo>
                    <a:pt x="20" y="120"/>
                  </a:lnTo>
                  <a:lnTo>
                    <a:pt x="20" y="18"/>
                  </a:lnTo>
                  <a:lnTo>
                    <a:pt x="63" y="18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2703534" y="3894068"/>
              <a:ext cx="45679" cy="10589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145"/>
                </a:cxn>
                <a:cxn ang="0">
                  <a:pos x="20" y="145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64" y="20"/>
                  </a:moveTo>
                  <a:lnTo>
                    <a:pt x="64" y="145"/>
                  </a:lnTo>
                  <a:lnTo>
                    <a:pt x="20" y="145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2811504" y="3825550"/>
              <a:ext cx="45679" cy="12873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5" name="Freeform 22"/>
            <p:cNvSpPr/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5010150" y="5047949"/>
            <a:ext cx="546100" cy="454025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>
            <a:off x="6330950" y="5122561"/>
            <a:ext cx="430213" cy="369888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0" y="3"/>
              </a:cxn>
              <a:cxn ang="0">
                <a:pos x="0" y="54"/>
              </a:cxn>
              <a:cxn ang="0">
                <a:pos x="8" y="63"/>
              </a:cxn>
              <a:cxn ang="0">
                <a:pos x="48" y="40"/>
              </a:cxn>
              <a:cxn ang="0">
                <a:pos x="51" y="29"/>
              </a:cxn>
              <a:cxn ang="0">
                <a:pos x="272" y="9"/>
              </a:cxn>
              <a:cxn ang="0">
                <a:pos x="86" y="11"/>
              </a:cxn>
              <a:cxn ang="0">
                <a:pos x="75" y="25"/>
              </a:cxn>
              <a:cxn ang="0">
                <a:pos x="77" y="45"/>
              </a:cxn>
              <a:cxn ang="0">
                <a:pos x="91" y="54"/>
              </a:cxn>
              <a:cxn ang="0">
                <a:pos x="278" y="54"/>
              </a:cxn>
              <a:cxn ang="0">
                <a:pos x="287" y="40"/>
              </a:cxn>
              <a:cxn ang="0">
                <a:pos x="287" y="18"/>
              </a:cxn>
              <a:cxn ang="0">
                <a:pos x="272" y="9"/>
              </a:cxn>
              <a:cxn ang="0">
                <a:pos x="48" y="130"/>
              </a:cxn>
              <a:cxn ang="0">
                <a:pos x="53" y="123"/>
              </a:cxn>
              <a:cxn ang="0">
                <a:pos x="13" y="99"/>
              </a:cxn>
              <a:cxn ang="0">
                <a:pos x="4" y="99"/>
              </a:cxn>
              <a:cxn ang="0">
                <a:pos x="0" y="147"/>
              </a:cxn>
              <a:cxn ang="0">
                <a:pos x="4" y="154"/>
              </a:cxn>
              <a:cxn ang="0">
                <a:pos x="13" y="154"/>
              </a:cxn>
              <a:cxn ang="0">
                <a:pos x="91" y="99"/>
              </a:cxn>
              <a:cxn ang="0">
                <a:pos x="77" y="110"/>
              </a:cxn>
              <a:cxn ang="0">
                <a:pos x="75" y="130"/>
              </a:cxn>
              <a:cxn ang="0">
                <a:pos x="86" y="145"/>
              </a:cxn>
              <a:cxn ang="0">
                <a:pos x="272" y="147"/>
              </a:cxn>
              <a:cxn ang="0">
                <a:pos x="287" y="136"/>
              </a:cxn>
              <a:cxn ang="0">
                <a:pos x="287" y="116"/>
              </a:cxn>
              <a:cxn ang="0">
                <a:pos x="278" y="101"/>
              </a:cxn>
              <a:cxn ang="0">
                <a:pos x="48" y="206"/>
              </a:cxn>
              <a:cxn ang="0">
                <a:pos x="8" y="183"/>
              </a:cxn>
              <a:cxn ang="0">
                <a:pos x="0" y="192"/>
              </a:cxn>
              <a:cxn ang="0">
                <a:pos x="0" y="243"/>
              </a:cxn>
              <a:cxn ang="0">
                <a:pos x="13" y="244"/>
              </a:cxn>
              <a:cxn ang="0">
                <a:pos x="51" y="219"/>
              </a:cxn>
              <a:cxn ang="0">
                <a:pos x="48" y="206"/>
              </a:cxn>
              <a:cxn ang="0">
                <a:pos x="91" y="192"/>
              </a:cxn>
              <a:cxn ang="0">
                <a:pos x="80" y="195"/>
              </a:cxn>
              <a:cxn ang="0">
                <a:pos x="75" y="221"/>
              </a:cxn>
              <a:cxn ang="0">
                <a:pos x="80" y="232"/>
              </a:cxn>
              <a:cxn ang="0">
                <a:pos x="272" y="237"/>
              </a:cxn>
              <a:cxn ang="0">
                <a:pos x="283" y="232"/>
              </a:cxn>
              <a:cxn ang="0">
                <a:pos x="287" y="206"/>
              </a:cxn>
              <a:cxn ang="0">
                <a:pos x="283" y="195"/>
              </a:cxn>
              <a:cxn ang="0">
                <a:pos x="272" y="192"/>
              </a:cxn>
            </a:cxnLst>
            <a:rect l="0" t="0" r="r" b="b"/>
            <a:pathLst>
              <a:path w="287" h="246">
                <a:moveTo>
                  <a:pt x="48" y="23"/>
                </a:moveTo>
                <a:lnTo>
                  <a:pt x="13" y="1"/>
                </a:lnTo>
                <a:lnTo>
                  <a:pt x="13" y="1"/>
                </a:lnTo>
                <a:lnTo>
                  <a:pt x="8" y="0"/>
                </a:lnTo>
                <a:lnTo>
                  <a:pt x="4" y="1"/>
                </a:lnTo>
                <a:lnTo>
                  <a:pt x="0" y="3"/>
                </a:lnTo>
                <a:lnTo>
                  <a:pt x="0" y="9"/>
                </a:lnTo>
                <a:lnTo>
                  <a:pt x="0" y="54"/>
                </a:lnTo>
                <a:lnTo>
                  <a:pt x="0" y="54"/>
                </a:lnTo>
                <a:lnTo>
                  <a:pt x="0" y="59"/>
                </a:lnTo>
                <a:lnTo>
                  <a:pt x="4" y="63"/>
                </a:lnTo>
                <a:lnTo>
                  <a:pt x="8" y="63"/>
                </a:lnTo>
                <a:lnTo>
                  <a:pt x="13" y="61"/>
                </a:lnTo>
                <a:lnTo>
                  <a:pt x="48" y="40"/>
                </a:lnTo>
                <a:lnTo>
                  <a:pt x="48" y="40"/>
                </a:lnTo>
                <a:lnTo>
                  <a:pt x="51" y="36"/>
                </a:lnTo>
                <a:lnTo>
                  <a:pt x="53" y="32"/>
                </a:lnTo>
                <a:lnTo>
                  <a:pt x="51" y="29"/>
                </a:lnTo>
                <a:lnTo>
                  <a:pt x="48" y="23"/>
                </a:lnTo>
                <a:lnTo>
                  <a:pt x="48" y="23"/>
                </a:lnTo>
                <a:close/>
                <a:moveTo>
                  <a:pt x="272" y="9"/>
                </a:moveTo>
                <a:lnTo>
                  <a:pt x="91" y="9"/>
                </a:lnTo>
                <a:lnTo>
                  <a:pt x="91" y="9"/>
                </a:lnTo>
                <a:lnTo>
                  <a:pt x="86" y="11"/>
                </a:lnTo>
                <a:lnTo>
                  <a:pt x="80" y="14"/>
                </a:lnTo>
                <a:lnTo>
                  <a:pt x="77" y="18"/>
                </a:lnTo>
                <a:lnTo>
                  <a:pt x="75" y="25"/>
                </a:lnTo>
                <a:lnTo>
                  <a:pt x="75" y="40"/>
                </a:lnTo>
                <a:lnTo>
                  <a:pt x="75" y="40"/>
                </a:lnTo>
                <a:lnTo>
                  <a:pt x="77" y="45"/>
                </a:lnTo>
                <a:lnTo>
                  <a:pt x="80" y="50"/>
                </a:lnTo>
                <a:lnTo>
                  <a:pt x="86" y="54"/>
                </a:lnTo>
                <a:lnTo>
                  <a:pt x="91" y="54"/>
                </a:lnTo>
                <a:lnTo>
                  <a:pt x="272" y="54"/>
                </a:lnTo>
                <a:lnTo>
                  <a:pt x="272" y="54"/>
                </a:lnTo>
                <a:lnTo>
                  <a:pt x="278" y="54"/>
                </a:lnTo>
                <a:lnTo>
                  <a:pt x="283" y="50"/>
                </a:lnTo>
                <a:lnTo>
                  <a:pt x="287" y="45"/>
                </a:lnTo>
                <a:lnTo>
                  <a:pt x="287" y="40"/>
                </a:lnTo>
                <a:lnTo>
                  <a:pt x="287" y="25"/>
                </a:lnTo>
                <a:lnTo>
                  <a:pt x="287" y="25"/>
                </a:lnTo>
                <a:lnTo>
                  <a:pt x="287" y="18"/>
                </a:lnTo>
                <a:lnTo>
                  <a:pt x="283" y="14"/>
                </a:lnTo>
                <a:lnTo>
                  <a:pt x="278" y="11"/>
                </a:lnTo>
                <a:lnTo>
                  <a:pt x="272" y="9"/>
                </a:lnTo>
                <a:lnTo>
                  <a:pt x="272" y="9"/>
                </a:lnTo>
                <a:close/>
                <a:moveTo>
                  <a:pt x="13" y="154"/>
                </a:moveTo>
                <a:lnTo>
                  <a:pt x="48" y="130"/>
                </a:lnTo>
                <a:lnTo>
                  <a:pt x="48" y="130"/>
                </a:lnTo>
                <a:lnTo>
                  <a:pt x="51" y="127"/>
                </a:lnTo>
                <a:lnTo>
                  <a:pt x="53" y="123"/>
                </a:lnTo>
                <a:lnTo>
                  <a:pt x="51" y="119"/>
                </a:lnTo>
                <a:lnTo>
                  <a:pt x="48" y="116"/>
                </a:lnTo>
                <a:lnTo>
                  <a:pt x="13" y="99"/>
                </a:lnTo>
                <a:lnTo>
                  <a:pt x="13" y="99"/>
                </a:lnTo>
                <a:lnTo>
                  <a:pt x="8" y="98"/>
                </a:lnTo>
                <a:lnTo>
                  <a:pt x="4" y="99"/>
                </a:lnTo>
                <a:lnTo>
                  <a:pt x="0" y="103"/>
                </a:lnTo>
                <a:lnTo>
                  <a:pt x="0" y="108"/>
                </a:lnTo>
                <a:lnTo>
                  <a:pt x="0" y="147"/>
                </a:lnTo>
                <a:lnTo>
                  <a:pt x="0" y="147"/>
                </a:lnTo>
                <a:lnTo>
                  <a:pt x="0" y="150"/>
                </a:lnTo>
                <a:lnTo>
                  <a:pt x="4" y="154"/>
                </a:lnTo>
                <a:lnTo>
                  <a:pt x="8" y="156"/>
                </a:lnTo>
                <a:lnTo>
                  <a:pt x="13" y="154"/>
                </a:lnTo>
                <a:lnTo>
                  <a:pt x="13" y="154"/>
                </a:lnTo>
                <a:close/>
                <a:moveTo>
                  <a:pt x="272" y="99"/>
                </a:moveTo>
                <a:lnTo>
                  <a:pt x="91" y="99"/>
                </a:lnTo>
                <a:lnTo>
                  <a:pt x="91" y="99"/>
                </a:lnTo>
                <a:lnTo>
                  <a:pt x="86" y="101"/>
                </a:lnTo>
                <a:lnTo>
                  <a:pt x="80" y="105"/>
                </a:lnTo>
                <a:lnTo>
                  <a:pt x="77" y="110"/>
                </a:lnTo>
                <a:lnTo>
                  <a:pt x="75" y="116"/>
                </a:lnTo>
                <a:lnTo>
                  <a:pt x="75" y="130"/>
                </a:lnTo>
                <a:lnTo>
                  <a:pt x="75" y="130"/>
                </a:lnTo>
                <a:lnTo>
                  <a:pt x="77" y="136"/>
                </a:lnTo>
                <a:lnTo>
                  <a:pt x="80" y="141"/>
                </a:lnTo>
                <a:lnTo>
                  <a:pt x="86" y="145"/>
                </a:lnTo>
                <a:lnTo>
                  <a:pt x="91" y="147"/>
                </a:lnTo>
                <a:lnTo>
                  <a:pt x="272" y="147"/>
                </a:lnTo>
                <a:lnTo>
                  <a:pt x="272" y="147"/>
                </a:lnTo>
                <a:lnTo>
                  <a:pt x="278" y="145"/>
                </a:lnTo>
                <a:lnTo>
                  <a:pt x="283" y="141"/>
                </a:lnTo>
                <a:lnTo>
                  <a:pt x="287" y="136"/>
                </a:lnTo>
                <a:lnTo>
                  <a:pt x="287" y="130"/>
                </a:lnTo>
                <a:lnTo>
                  <a:pt x="287" y="116"/>
                </a:lnTo>
                <a:lnTo>
                  <a:pt x="287" y="116"/>
                </a:lnTo>
                <a:lnTo>
                  <a:pt x="287" y="110"/>
                </a:lnTo>
                <a:lnTo>
                  <a:pt x="283" y="105"/>
                </a:lnTo>
                <a:lnTo>
                  <a:pt x="278" y="101"/>
                </a:lnTo>
                <a:lnTo>
                  <a:pt x="272" y="99"/>
                </a:lnTo>
                <a:lnTo>
                  <a:pt x="272" y="99"/>
                </a:lnTo>
                <a:close/>
                <a:moveTo>
                  <a:pt x="48" y="206"/>
                </a:moveTo>
                <a:lnTo>
                  <a:pt x="13" y="185"/>
                </a:lnTo>
                <a:lnTo>
                  <a:pt x="13" y="185"/>
                </a:lnTo>
                <a:lnTo>
                  <a:pt x="8" y="183"/>
                </a:lnTo>
                <a:lnTo>
                  <a:pt x="4" y="183"/>
                </a:lnTo>
                <a:lnTo>
                  <a:pt x="0" y="186"/>
                </a:lnTo>
                <a:lnTo>
                  <a:pt x="0" y="192"/>
                </a:lnTo>
                <a:lnTo>
                  <a:pt x="0" y="237"/>
                </a:lnTo>
                <a:lnTo>
                  <a:pt x="0" y="237"/>
                </a:lnTo>
                <a:lnTo>
                  <a:pt x="0" y="243"/>
                </a:lnTo>
                <a:lnTo>
                  <a:pt x="4" y="244"/>
                </a:lnTo>
                <a:lnTo>
                  <a:pt x="8" y="246"/>
                </a:lnTo>
                <a:lnTo>
                  <a:pt x="13" y="244"/>
                </a:lnTo>
                <a:lnTo>
                  <a:pt x="48" y="223"/>
                </a:lnTo>
                <a:lnTo>
                  <a:pt x="48" y="223"/>
                </a:lnTo>
                <a:lnTo>
                  <a:pt x="51" y="219"/>
                </a:lnTo>
                <a:lnTo>
                  <a:pt x="53" y="214"/>
                </a:lnTo>
                <a:lnTo>
                  <a:pt x="51" y="210"/>
                </a:lnTo>
                <a:lnTo>
                  <a:pt x="48" y="206"/>
                </a:lnTo>
                <a:lnTo>
                  <a:pt x="48" y="206"/>
                </a:lnTo>
                <a:close/>
                <a:moveTo>
                  <a:pt x="272" y="192"/>
                </a:moveTo>
                <a:lnTo>
                  <a:pt x="91" y="192"/>
                </a:lnTo>
                <a:lnTo>
                  <a:pt x="91" y="192"/>
                </a:lnTo>
                <a:lnTo>
                  <a:pt x="86" y="192"/>
                </a:lnTo>
                <a:lnTo>
                  <a:pt x="80" y="195"/>
                </a:lnTo>
                <a:lnTo>
                  <a:pt x="77" y="201"/>
                </a:lnTo>
                <a:lnTo>
                  <a:pt x="75" y="206"/>
                </a:lnTo>
                <a:lnTo>
                  <a:pt x="75" y="221"/>
                </a:lnTo>
                <a:lnTo>
                  <a:pt x="75" y="221"/>
                </a:lnTo>
                <a:lnTo>
                  <a:pt x="77" y="228"/>
                </a:lnTo>
                <a:lnTo>
                  <a:pt x="80" y="232"/>
                </a:lnTo>
                <a:lnTo>
                  <a:pt x="86" y="235"/>
                </a:lnTo>
                <a:lnTo>
                  <a:pt x="91" y="237"/>
                </a:lnTo>
                <a:lnTo>
                  <a:pt x="272" y="237"/>
                </a:lnTo>
                <a:lnTo>
                  <a:pt x="272" y="237"/>
                </a:lnTo>
                <a:lnTo>
                  <a:pt x="278" y="235"/>
                </a:lnTo>
                <a:lnTo>
                  <a:pt x="283" y="232"/>
                </a:lnTo>
                <a:lnTo>
                  <a:pt x="287" y="228"/>
                </a:lnTo>
                <a:lnTo>
                  <a:pt x="287" y="221"/>
                </a:lnTo>
                <a:lnTo>
                  <a:pt x="287" y="206"/>
                </a:lnTo>
                <a:lnTo>
                  <a:pt x="287" y="206"/>
                </a:lnTo>
                <a:lnTo>
                  <a:pt x="287" y="201"/>
                </a:lnTo>
                <a:lnTo>
                  <a:pt x="283" y="195"/>
                </a:lnTo>
                <a:lnTo>
                  <a:pt x="278" y="192"/>
                </a:lnTo>
                <a:lnTo>
                  <a:pt x="272" y="192"/>
                </a:lnTo>
                <a:lnTo>
                  <a:pt x="272" y="192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8" name="Freeform 30"/>
          <p:cNvSpPr/>
          <p:nvPr/>
        </p:nvSpPr>
        <p:spPr bwMode="auto">
          <a:xfrm>
            <a:off x="1427163" y="4087511"/>
            <a:ext cx="396875" cy="433388"/>
          </a:xfrm>
          <a:custGeom>
            <a:avLst/>
            <a:gdLst/>
            <a:ahLst/>
            <a:cxnLst>
              <a:cxn ang="0">
                <a:pos x="111" y="39"/>
              </a:cxn>
              <a:cxn ang="0">
                <a:pos x="100" y="45"/>
              </a:cxn>
              <a:cxn ang="0">
                <a:pos x="85" y="63"/>
              </a:cxn>
              <a:cxn ang="0">
                <a:pos x="84" y="204"/>
              </a:cxn>
              <a:cxn ang="0">
                <a:pos x="84" y="206"/>
              </a:cxn>
              <a:cxn ang="0">
                <a:pos x="67" y="203"/>
              </a:cxn>
              <a:cxn ang="0">
                <a:pos x="55" y="203"/>
              </a:cxn>
              <a:cxn ang="0">
                <a:pos x="35" y="210"/>
              </a:cxn>
              <a:cxn ang="0">
                <a:pos x="17" y="221"/>
              </a:cxn>
              <a:cxn ang="0">
                <a:pos x="6" y="237"/>
              </a:cxn>
              <a:cxn ang="0">
                <a:pos x="0" y="253"/>
              </a:cxn>
              <a:cxn ang="0">
                <a:pos x="2" y="262"/>
              </a:cxn>
              <a:cxn ang="0">
                <a:pos x="11" y="277"/>
              </a:cxn>
              <a:cxn ang="0">
                <a:pos x="26" y="286"/>
              </a:cxn>
              <a:cxn ang="0">
                <a:pos x="44" y="288"/>
              </a:cxn>
              <a:cxn ang="0">
                <a:pos x="55" y="288"/>
              </a:cxn>
              <a:cxn ang="0">
                <a:pos x="75" y="282"/>
              </a:cxn>
              <a:cxn ang="0">
                <a:pos x="91" y="270"/>
              </a:cxn>
              <a:cxn ang="0">
                <a:pos x="102" y="255"/>
              </a:cxn>
              <a:cxn ang="0">
                <a:pos x="105" y="237"/>
              </a:cxn>
              <a:cxn ang="0">
                <a:pos x="105" y="125"/>
              </a:cxn>
              <a:cxn ang="0">
                <a:pos x="107" y="121"/>
              </a:cxn>
              <a:cxn ang="0">
                <a:pos x="113" y="114"/>
              </a:cxn>
              <a:cxn ang="0">
                <a:pos x="229" y="76"/>
              </a:cxn>
              <a:cxn ang="0">
                <a:pos x="236" y="76"/>
              </a:cxn>
              <a:cxn ang="0">
                <a:pos x="241" y="79"/>
              </a:cxn>
              <a:cxn ang="0">
                <a:pos x="241" y="83"/>
              </a:cxn>
              <a:cxn ang="0">
                <a:pos x="241" y="174"/>
              </a:cxn>
              <a:cxn ang="0">
                <a:pos x="234" y="170"/>
              </a:cxn>
              <a:cxn ang="0">
                <a:pos x="211" y="170"/>
              </a:cxn>
              <a:cxn ang="0">
                <a:pos x="200" y="172"/>
              </a:cxn>
              <a:cxn ang="0">
                <a:pos x="180" y="181"/>
              </a:cxn>
              <a:cxn ang="0">
                <a:pos x="165" y="194"/>
              </a:cxn>
              <a:cxn ang="0">
                <a:pos x="158" y="210"/>
              </a:cxn>
              <a:cxn ang="0">
                <a:pos x="156" y="219"/>
              </a:cxn>
              <a:cxn ang="0">
                <a:pos x="162" y="235"/>
              </a:cxn>
              <a:cxn ang="0">
                <a:pos x="172" y="246"/>
              </a:cxn>
              <a:cxn ang="0">
                <a:pos x="189" y="253"/>
              </a:cxn>
              <a:cxn ang="0">
                <a:pos x="211" y="253"/>
              </a:cxn>
              <a:cxn ang="0">
                <a:pos x="221" y="252"/>
              </a:cxn>
              <a:cxn ang="0">
                <a:pos x="240" y="242"/>
              </a:cxn>
              <a:cxn ang="0">
                <a:pos x="254" y="230"/>
              </a:cxn>
              <a:cxn ang="0">
                <a:pos x="263" y="213"/>
              </a:cxn>
              <a:cxn ang="0">
                <a:pos x="263" y="19"/>
              </a:cxn>
              <a:cxn ang="0">
                <a:pos x="263" y="16"/>
              </a:cxn>
              <a:cxn ang="0">
                <a:pos x="259" y="7"/>
              </a:cxn>
              <a:cxn ang="0">
                <a:pos x="252" y="1"/>
              </a:cxn>
              <a:cxn ang="0">
                <a:pos x="241" y="0"/>
              </a:cxn>
              <a:cxn ang="0">
                <a:pos x="236" y="1"/>
              </a:cxn>
            </a:cxnLst>
            <a:rect l="0" t="0" r="r" b="b"/>
            <a:pathLst>
              <a:path w="263" h="288">
                <a:moveTo>
                  <a:pt x="236" y="1"/>
                </a:moveTo>
                <a:lnTo>
                  <a:pt x="111" y="39"/>
                </a:lnTo>
                <a:lnTo>
                  <a:pt x="111" y="39"/>
                </a:lnTo>
                <a:lnTo>
                  <a:pt x="100" y="45"/>
                </a:lnTo>
                <a:lnTo>
                  <a:pt x="93" y="52"/>
                </a:lnTo>
                <a:lnTo>
                  <a:pt x="85" y="63"/>
                </a:lnTo>
                <a:lnTo>
                  <a:pt x="84" y="74"/>
                </a:lnTo>
                <a:lnTo>
                  <a:pt x="84" y="204"/>
                </a:lnTo>
                <a:lnTo>
                  <a:pt x="84" y="206"/>
                </a:lnTo>
                <a:lnTo>
                  <a:pt x="84" y="206"/>
                </a:lnTo>
                <a:lnTo>
                  <a:pt x="76" y="203"/>
                </a:lnTo>
                <a:lnTo>
                  <a:pt x="67" y="203"/>
                </a:lnTo>
                <a:lnTo>
                  <a:pt x="55" y="203"/>
                </a:lnTo>
                <a:lnTo>
                  <a:pt x="55" y="203"/>
                </a:lnTo>
                <a:lnTo>
                  <a:pt x="44" y="204"/>
                </a:lnTo>
                <a:lnTo>
                  <a:pt x="35" y="210"/>
                </a:lnTo>
                <a:lnTo>
                  <a:pt x="26" y="215"/>
                </a:lnTo>
                <a:lnTo>
                  <a:pt x="17" y="221"/>
                </a:lnTo>
                <a:lnTo>
                  <a:pt x="11" y="228"/>
                </a:lnTo>
                <a:lnTo>
                  <a:pt x="6" y="237"/>
                </a:lnTo>
                <a:lnTo>
                  <a:pt x="2" y="244"/>
                </a:lnTo>
                <a:lnTo>
                  <a:pt x="0" y="253"/>
                </a:lnTo>
                <a:lnTo>
                  <a:pt x="0" y="253"/>
                </a:lnTo>
                <a:lnTo>
                  <a:pt x="2" y="262"/>
                </a:lnTo>
                <a:lnTo>
                  <a:pt x="6" y="270"/>
                </a:lnTo>
                <a:lnTo>
                  <a:pt x="11" y="277"/>
                </a:lnTo>
                <a:lnTo>
                  <a:pt x="17" y="281"/>
                </a:lnTo>
                <a:lnTo>
                  <a:pt x="26" y="286"/>
                </a:lnTo>
                <a:lnTo>
                  <a:pt x="35" y="288"/>
                </a:lnTo>
                <a:lnTo>
                  <a:pt x="44" y="288"/>
                </a:lnTo>
                <a:lnTo>
                  <a:pt x="55" y="288"/>
                </a:lnTo>
                <a:lnTo>
                  <a:pt x="55" y="288"/>
                </a:lnTo>
                <a:lnTo>
                  <a:pt x="66" y="286"/>
                </a:lnTo>
                <a:lnTo>
                  <a:pt x="75" y="282"/>
                </a:lnTo>
                <a:lnTo>
                  <a:pt x="84" y="277"/>
                </a:lnTo>
                <a:lnTo>
                  <a:pt x="91" y="270"/>
                </a:lnTo>
                <a:lnTo>
                  <a:pt x="98" y="262"/>
                </a:lnTo>
                <a:lnTo>
                  <a:pt x="102" y="255"/>
                </a:lnTo>
                <a:lnTo>
                  <a:pt x="105" y="246"/>
                </a:lnTo>
                <a:lnTo>
                  <a:pt x="105" y="237"/>
                </a:lnTo>
                <a:lnTo>
                  <a:pt x="105" y="237"/>
                </a:lnTo>
                <a:lnTo>
                  <a:pt x="105" y="125"/>
                </a:lnTo>
                <a:lnTo>
                  <a:pt x="105" y="125"/>
                </a:lnTo>
                <a:lnTo>
                  <a:pt x="107" y="121"/>
                </a:lnTo>
                <a:lnTo>
                  <a:pt x="109" y="119"/>
                </a:lnTo>
                <a:lnTo>
                  <a:pt x="113" y="114"/>
                </a:lnTo>
                <a:lnTo>
                  <a:pt x="118" y="110"/>
                </a:lnTo>
                <a:lnTo>
                  <a:pt x="229" y="76"/>
                </a:lnTo>
                <a:lnTo>
                  <a:pt x="229" y="76"/>
                </a:lnTo>
                <a:lnTo>
                  <a:pt x="236" y="76"/>
                </a:lnTo>
                <a:lnTo>
                  <a:pt x="240" y="77"/>
                </a:lnTo>
                <a:lnTo>
                  <a:pt x="241" y="79"/>
                </a:lnTo>
                <a:lnTo>
                  <a:pt x="241" y="83"/>
                </a:lnTo>
                <a:lnTo>
                  <a:pt x="241" y="83"/>
                </a:lnTo>
                <a:lnTo>
                  <a:pt x="241" y="174"/>
                </a:lnTo>
                <a:lnTo>
                  <a:pt x="241" y="174"/>
                </a:lnTo>
                <a:lnTo>
                  <a:pt x="241" y="174"/>
                </a:lnTo>
                <a:lnTo>
                  <a:pt x="234" y="170"/>
                </a:lnTo>
                <a:lnTo>
                  <a:pt x="223" y="168"/>
                </a:lnTo>
                <a:lnTo>
                  <a:pt x="211" y="170"/>
                </a:lnTo>
                <a:lnTo>
                  <a:pt x="211" y="170"/>
                </a:lnTo>
                <a:lnTo>
                  <a:pt x="200" y="172"/>
                </a:lnTo>
                <a:lnTo>
                  <a:pt x="189" y="175"/>
                </a:lnTo>
                <a:lnTo>
                  <a:pt x="180" y="181"/>
                </a:lnTo>
                <a:lnTo>
                  <a:pt x="172" y="186"/>
                </a:lnTo>
                <a:lnTo>
                  <a:pt x="165" y="194"/>
                </a:lnTo>
                <a:lnTo>
                  <a:pt x="162" y="201"/>
                </a:lnTo>
                <a:lnTo>
                  <a:pt x="158" y="210"/>
                </a:lnTo>
                <a:lnTo>
                  <a:pt x="156" y="219"/>
                </a:lnTo>
                <a:lnTo>
                  <a:pt x="156" y="219"/>
                </a:lnTo>
                <a:lnTo>
                  <a:pt x="158" y="228"/>
                </a:lnTo>
                <a:lnTo>
                  <a:pt x="162" y="235"/>
                </a:lnTo>
                <a:lnTo>
                  <a:pt x="165" y="241"/>
                </a:lnTo>
                <a:lnTo>
                  <a:pt x="172" y="246"/>
                </a:lnTo>
                <a:lnTo>
                  <a:pt x="180" y="252"/>
                </a:lnTo>
                <a:lnTo>
                  <a:pt x="189" y="253"/>
                </a:lnTo>
                <a:lnTo>
                  <a:pt x="200" y="255"/>
                </a:lnTo>
                <a:lnTo>
                  <a:pt x="211" y="253"/>
                </a:lnTo>
                <a:lnTo>
                  <a:pt x="211" y="253"/>
                </a:lnTo>
                <a:lnTo>
                  <a:pt x="221" y="252"/>
                </a:lnTo>
                <a:lnTo>
                  <a:pt x="230" y="248"/>
                </a:lnTo>
                <a:lnTo>
                  <a:pt x="240" y="242"/>
                </a:lnTo>
                <a:lnTo>
                  <a:pt x="249" y="237"/>
                </a:lnTo>
                <a:lnTo>
                  <a:pt x="254" y="230"/>
                </a:lnTo>
                <a:lnTo>
                  <a:pt x="259" y="223"/>
                </a:lnTo>
                <a:lnTo>
                  <a:pt x="263" y="213"/>
                </a:lnTo>
                <a:lnTo>
                  <a:pt x="263" y="204"/>
                </a:lnTo>
                <a:lnTo>
                  <a:pt x="263" y="19"/>
                </a:lnTo>
                <a:lnTo>
                  <a:pt x="263" y="19"/>
                </a:lnTo>
                <a:lnTo>
                  <a:pt x="263" y="16"/>
                </a:lnTo>
                <a:lnTo>
                  <a:pt x="261" y="10"/>
                </a:lnTo>
                <a:lnTo>
                  <a:pt x="259" y="7"/>
                </a:lnTo>
                <a:lnTo>
                  <a:pt x="256" y="3"/>
                </a:lnTo>
                <a:lnTo>
                  <a:pt x="252" y="1"/>
                </a:lnTo>
                <a:lnTo>
                  <a:pt x="247" y="0"/>
                </a:lnTo>
                <a:lnTo>
                  <a:pt x="241" y="0"/>
                </a:lnTo>
                <a:lnTo>
                  <a:pt x="236" y="1"/>
                </a:lnTo>
                <a:lnTo>
                  <a:pt x="236" y="1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9" name="Freeform 31"/>
          <p:cNvSpPr/>
          <p:nvPr/>
        </p:nvSpPr>
        <p:spPr bwMode="auto">
          <a:xfrm>
            <a:off x="3878263" y="4046236"/>
            <a:ext cx="382587" cy="381000"/>
          </a:xfrm>
          <a:custGeom>
            <a:avLst/>
            <a:gdLst/>
            <a:ahLst/>
            <a:cxnLst>
              <a:cxn ang="0">
                <a:pos x="253" y="201"/>
              </a:cxn>
              <a:cxn ang="0">
                <a:pos x="250" y="212"/>
              </a:cxn>
              <a:cxn ang="0">
                <a:pos x="214" y="246"/>
              </a:cxn>
              <a:cxn ang="0">
                <a:pos x="208" y="252"/>
              </a:cxn>
              <a:cxn ang="0">
                <a:pos x="201" y="254"/>
              </a:cxn>
              <a:cxn ang="0">
                <a:pos x="199" y="254"/>
              </a:cxn>
              <a:cxn ang="0">
                <a:pos x="195" y="254"/>
              </a:cxn>
              <a:cxn ang="0">
                <a:pos x="179" y="252"/>
              </a:cxn>
              <a:cxn ang="0">
                <a:pos x="150" y="245"/>
              </a:cxn>
              <a:cxn ang="0">
                <a:pos x="134" y="236"/>
              </a:cxn>
              <a:cxn ang="0">
                <a:pos x="114" y="223"/>
              </a:cxn>
              <a:cxn ang="0">
                <a:pos x="69" y="187"/>
              </a:cxn>
              <a:cxn ang="0">
                <a:pos x="52" y="169"/>
              </a:cxn>
              <a:cxn ang="0">
                <a:pos x="38" y="150"/>
              </a:cxn>
              <a:cxn ang="0">
                <a:pos x="18" y="120"/>
              </a:cxn>
              <a:cxn ang="0">
                <a:pos x="11" y="105"/>
              </a:cxn>
              <a:cxn ang="0">
                <a:pos x="7" y="92"/>
              </a:cxn>
              <a:cxn ang="0">
                <a:pos x="1" y="72"/>
              </a:cxn>
              <a:cxn ang="0">
                <a:pos x="0" y="60"/>
              </a:cxn>
              <a:cxn ang="0">
                <a:pos x="1" y="54"/>
              </a:cxn>
              <a:cxn ang="0">
                <a:pos x="3" y="47"/>
              </a:cxn>
              <a:cxn ang="0">
                <a:pos x="43" y="5"/>
              </a:cxn>
              <a:cxn ang="0">
                <a:pos x="47" y="2"/>
              </a:cxn>
              <a:cxn ang="0">
                <a:pos x="52" y="0"/>
              </a:cxn>
              <a:cxn ang="0">
                <a:pos x="58" y="4"/>
              </a:cxn>
              <a:cxn ang="0">
                <a:pos x="63" y="7"/>
              </a:cxn>
              <a:cxn ang="0">
                <a:pos x="92" y="62"/>
              </a:cxn>
              <a:cxn ang="0">
                <a:pos x="92" y="72"/>
              </a:cxn>
              <a:cxn ang="0">
                <a:pos x="90" y="76"/>
              </a:cxn>
              <a:cxn ang="0">
                <a:pos x="76" y="94"/>
              </a:cxn>
              <a:cxn ang="0">
                <a:pos x="74" y="96"/>
              </a:cxn>
              <a:cxn ang="0">
                <a:pos x="74" y="98"/>
              </a:cxn>
              <a:cxn ang="0">
                <a:pos x="79" y="110"/>
              </a:cxn>
              <a:cxn ang="0">
                <a:pos x="88" y="125"/>
              </a:cxn>
              <a:cxn ang="0">
                <a:pos x="96" y="136"/>
              </a:cxn>
              <a:cxn ang="0">
                <a:pos x="108" y="147"/>
              </a:cxn>
              <a:cxn ang="0">
                <a:pos x="128" y="167"/>
              </a:cxn>
              <a:cxn ang="0">
                <a:pos x="145" y="176"/>
              </a:cxn>
              <a:cxn ang="0">
                <a:pos x="154" y="181"/>
              </a:cxn>
              <a:cxn ang="0">
                <a:pos x="157" y="181"/>
              </a:cxn>
              <a:cxn ang="0">
                <a:pos x="159" y="181"/>
              </a:cxn>
              <a:cxn ang="0">
                <a:pos x="177" y="165"/>
              </a:cxn>
              <a:cxn ang="0">
                <a:pos x="181" y="161"/>
              </a:cxn>
              <a:cxn ang="0">
                <a:pos x="188" y="159"/>
              </a:cxn>
              <a:cxn ang="0">
                <a:pos x="195" y="161"/>
              </a:cxn>
              <a:cxn ang="0">
                <a:pos x="248" y="192"/>
              </a:cxn>
              <a:cxn ang="0">
                <a:pos x="253" y="201"/>
              </a:cxn>
            </a:cxnLst>
            <a:rect l="0" t="0" r="r" b="b"/>
            <a:pathLst>
              <a:path w="253" h="254">
                <a:moveTo>
                  <a:pt x="253" y="201"/>
                </a:moveTo>
                <a:lnTo>
                  <a:pt x="253" y="201"/>
                </a:lnTo>
                <a:lnTo>
                  <a:pt x="253" y="207"/>
                </a:lnTo>
                <a:lnTo>
                  <a:pt x="250" y="212"/>
                </a:lnTo>
                <a:lnTo>
                  <a:pt x="214" y="246"/>
                </a:lnTo>
                <a:lnTo>
                  <a:pt x="214" y="246"/>
                </a:lnTo>
                <a:lnTo>
                  <a:pt x="208" y="252"/>
                </a:lnTo>
                <a:lnTo>
                  <a:pt x="208" y="252"/>
                </a:lnTo>
                <a:lnTo>
                  <a:pt x="201" y="254"/>
                </a:lnTo>
                <a:lnTo>
                  <a:pt x="201" y="254"/>
                </a:lnTo>
                <a:lnTo>
                  <a:pt x="199" y="254"/>
                </a:lnTo>
                <a:lnTo>
                  <a:pt x="199" y="254"/>
                </a:lnTo>
                <a:lnTo>
                  <a:pt x="195" y="254"/>
                </a:lnTo>
                <a:lnTo>
                  <a:pt x="195" y="254"/>
                </a:lnTo>
                <a:lnTo>
                  <a:pt x="179" y="252"/>
                </a:lnTo>
                <a:lnTo>
                  <a:pt x="179" y="252"/>
                </a:lnTo>
                <a:lnTo>
                  <a:pt x="166" y="250"/>
                </a:lnTo>
                <a:lnTo>
                  <a:pt x="150" y="245"/>
                </a:lnTo>
                <a:lnTo>
                  <a:pt x="150" y="245"/>
                </a:lnTo>
                <a:lnTo>
                  <a:pt x="134" y="236"/>
                </a:lnTo>
                <a:lnTo>
                  <a:pt x="114" y="223"/>
                </a:lnTo>
                <a:lnTo>
                  <a:pt x="114" y="223"/>
                </a:lnTo>
                <a:lnTo>
                  <a:pt x="92" y="207"/>
                </a:lnTo>
                <a:lnTo>
                  <a:pt x="69" y="187"/>
                </a:lnTo>
                <a:lnTo>
                  <a:pt x="69" y="187"/>
                </a:lnTo>
                <a:lnTo>
                  <a:pt x="52" y="169"/>
                </a:lnTo>
                <a:lnTo>
                  <a:pt x="38" y="150"/>
                </a:lnTo>
                <a:lnTo>
                  <a:pt x="38" y="150"/>
                </a:lnTo>
                <a:lnTo>
                  <a:pt x="27" y="134"/>
                </a:lnTo>
                <a:lnTo>
                  <a:pt x="18" y="120"/>
                </a:lnTo>
                <a:lnTo>
                  <a:pt x="18" y="120"/>
                </a:lnTo>
                <a:lnTo>
                  <a:pt x="11" y="105"/>
                </a:lnTo>
                <a:lnTo>
                  <a:pt x="7" y="92"/>
                </a:lnTo>
                <a:lnTo>
                  <a:pt x="7" y="92"/>
                </a:lnTo>
                <a:lnTo>
                  <a:pt x="1" y="72"/>
                </a:lnTo>
                <a:lnTo>
                  <a:pt x="1" y="72"/>
                </a:lnTo>
                <a:lnTo>
                  <a:pt x="0" y="60"/>
                </a:lnTo>
                <a:lnTo>
                  <a:pt x="0" y="60"/>
                </a:lnTo>
                <a:lnTo>
                  <a:pt x="1" y="54"/>
                </a:lnTo>
                <a:lnTo>
                  <a:pt x="1" y="54"/>
                </a:lnTo>
                <a:lnTo>
                  <a:pt x="3" y="47"/>
                </a:lnTo>
                <a:lnTo>
                  <a:pt x="3" y="47"/>
                </a:lnTo>
                <a:lnTo>
                  <a:pt x="7" y="40"/>
                </a:lnTo>
                <a:lnTo>
                  <a:pt x="43" y="5"/>
                </a:lnTo>
                <a:lnTo>
                  <a:pt x="43" y="5"/>
                </a:lnTo>
                <a:lnTo>
                  <a:pt x="47" y="2"/>
                </a:lnTo>
                <a:lnTo>
                  <a:pt x="52" y="0"/>
                </a:lnTo>
                <a:lnTo>
                  <a:pt x="52" y="0"/>
                </a:lnTo>
                <a:lnTo>
                  <a:pt x="56" y="2"/>
                </a:lnTo>
                <a:lnTo>
                  <a:pt x="58" y="4"/>
                </a:lnTo>
                <a:lnTo>
                  <a:pt x="58" y="4"/>
                </a:lnTo>
                <a:lnTo>
                  <a:pt x="63" y="7"/>
                </a:lnTo>
                <a:lnTo>
                  <a:pt x="92" y="62"/>
                </a:lnTo>
                <a:lnTo>
                  <a:pt x="92" y="62"/>
                </a:lnTo>
                <a:lnTo>
                  <a:pt x="92" y="67"/>
                </a:lnTo>
                <a:lnTo>
                  <a:pt x="92" y="72"/>
                </a:lnTo>
                <a:lnTo>
                  <a:pt x="92" y="72"/>
                </a:lnTo>
                <a:lnTo>
                  <a:pt x="90" y="76"/>
                </a:lnTo>
                <a:lnTo>
                  <a:pt x="88" y="80"/>
                </a:lnTo>
                <a:lnTo>
                  <a:pt x="76" y="94"/>
                </a:lnTo>
                <a:lnTo>
                  <a:pt x="76" y="94"/>
                </a:lnTo>
                <a:lnTo>
                  <a:pt x="74" y="96"/>
                </a:lnTo>
                <a:lnTo>
                  <a:pt x="74" y="96"/>
                </a:lnTo>
                <a:lnTo>
                  <a:pt x="74" y="98"/>
                </a:lnTo>
                <a:lnTo>
                  <a:pt x="74" y="98"/>
                </a:lnTo>
                <a:lnTo>
                  <a:pt x="79" y="110"/>
                </a:lnTo>
                <a:lnTo>
                  <a:pt x="79" y="110"/>
                </a:lnTo>
                <a:lnTo>
                  <a:pt x="88" y="125"/>
                </a:lnTo>
                <a:lnTo>
                  <a:pt x="88" y="125"/>
                </a:lnTo>
                <a:lnTo>
                  <a:pt x="96" y="136"/>
                </a:lnTo>
                <a:lnTo>
                  <a:pt x="108" y="147"/>
                </a:lnTo>
                <a:lnTo>
                  <a:pt x="108" y="147"/>
                </a:lnTo>
                <a:lnTo>
                  <a:pt x="119" y="158"/>
                </a:lnTo>
                <a:lnTo>
                  <a:pt x="128" y="167"/>
                </a:lnTo>
                <a:lnTo>
                  <a:pt x="128" y="167"/>
                </a:lnTo>
                <a:lnTo>
                  <a:pt x="145" y="176"/>
                </a:lnTo>
                <a:lnTo>
                  <a:pt x="145" y="176"/>
                </a:lnTo>
                <a:lnTo>
                  <a:pt x="154" y="181"/>
                </a:lnTo>
                <a:lnTo>
                  <a:pt x="157" y="181"/>
                </a:lnTo>
                <a:lnTo>
                  <a:pt x="157" y="181"/>
                </a:lnTo>
                <a:lnTo>
                  <a:pt x="159" y="181"/>
                </a:lnTo>
                <a:lnTo>
                  <a:pt x="159" y="181"/>
                </a:lnTo>
                <a:lnTo>
                  <a:pt x="161" y="179"/>
                </a:lnTo>
                <a:lnTo>
                  <a:pt x="177" y="165"/>
                </a:lnTo>
                <a:lnTo>
                  <a:pt x="177" y="165"/>
                </a:lnTo>
                <a:lnTo>
                  <a:pt x="181" y="161"/>
                </a:lnTo>
                <a:lnTo>
                  <a:pt x="188" y="159"/>
                </a:lnTo>
                <a:lnTo>
                  <a:pt x="188" y="159"/>
                </a:lnTo>
                <a:lnTo>
                  <a:pt x="195" y="161"/>
                </a:lnTo>
                <a:lnTo>
                  <a:pt x="195" y="161"/>
                </a:lnTo>
                <a:lnTo>
                  <a:pt x="248" y="192"/>
                </a:lnTo>
                <a:lnTo>
                  <a:pt x="248" y="192"/>
                </a:lnTo>
                <a:lnTo>
                  <a:pt x="252" y="196"/>
                </a:lnTo>
                <a:lnTo>
                  <a:pt x="253" y="201"/>
                </a:lnTo>
                <a:lnTo>
                  <a:pt x="253" y="201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5010150" y="4054174"/>
            <a:ext cx="542925" cy="4445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21" name="Group 82"/>
          <p:cNvGrpSpPr/>
          <p:nvPr/>
        </p:nvGrpSpPr>
        <p:grpSpPr>
          <a:xfrm>
            <a:off x="6292020" y="4053351"/>
            <a:ext cx="507739" cy="474691"/>
            <a:chOff x="4067683" y="3042772"/>
            <a:chExt cx="350901" cy="328061"/>
          </a:xfrm>
          <a:solidFill>
            <a:srgbClr val="306E39"/>
          </a:solidFill>
        </p:grpSpPr>
        <p:sp>
          <p:nvSpPr>
            <p:cNvPr id="22" name="Freeform 33"/>
            <p:cNvSpPr>
              <a:spLocks noEditPoints="1"/>
            </p:cNvSpPr>
            <p:nvPr/>
          </p:nvSpPr>
          <p:spPr bwMode="auto">
            <a:xfrm>
              <a:off x="4156966" y="3260787"/>
              <a:ext cx="174412" cy="11004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107"/>
                </a:cxn>
                <a:cxn ang="0">
                  <a:pos x="169" y="107"/>
                </a:cxn>
                <a:cxn ang="0">
                  <a:pos x="169" y="4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20" y="22"/>
                </a:cxn>
                <a:cxn ang="0">
                  <a:pos x="147" y="22"/>
                </a:cxn>
                <a:cxn ang="0">
                  <a:pos x="147" y="44"/>
                </a:cxn>
                <a:cxn ang="0">
                  <a:pos x="20" y="44"/>
                </a:cxn>
                <a:cxn ang="0">
                  <a:pos x="20" y="22"/>
                </a:cxn>
                <a:cxn ang="0">
                  <a:pos x="20" y="64"/>
                </a:cxn>
                <a:cxn ang="0">
                  <a:pos x="147" y="64"/>
                </a:cxn>
                <a:cxn ang="0">
                  <a:pos x="147" y="86"/>
                </a:cxn>
                <a:cxn ang="0">
                  <a:pos x="20" y="86"/>
                </a:cxn>
                <a:cxn ang="0">
                  <a:pos x="20" y="64"/>
                </a:cxn>
              </a:cxnLst>
              <a:rect l="0" t="0" r="r" b="b"/>
              <a:pathLst>
                <a:path w="169" h="107">
                  <a:moveTo>
                    <a:pt x="0" y="44"/>
                  </a:moveTo>
                  <a:lnTo>
                    <a:pt x="0" y="107"/>
                  </a:lnTo>
                  <a:lnTo>
                    <a:pt x="169" y="107"/>
                  </a:lnTo>
                  <a:lnTo>
                    <a:pt x="169" y="44"/>
                  </a:lnTo>
                  <a:lnTo>
                    <a:pt x="169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20" y="22"/>
                  </a:moveTo>
                  <a:lnTo>
                    <a:pt x="147" y="22"/>
                  </a:lnTo>
                  <a:lnTo>
                    <a:pt x="147" y="44"/>
                  </a:lnTo>
                  <a:lnTo>
                    <a:pt x="20" y="44"/>
                  </a:lnTo>
                  <a:lnTo>
                    <a:pt x="20" y="22"/>
                  </a:lnTo>
                  <a:close/>
                  <a:moveTo>
                    <a:pt x="20" y="64"/>
                  </a:moveTo>
                  <a:lnTo>
                    <a:pt x="147" y="64"/>
                  </a:lnTo>
                  <a:lnTo>
                    <a:pt x="147" y="86"/>
                  </a:lnTo>
                  <a:lnTo>
                    <a:pt x="20" y="86"/>
                  </a:lnTo>
                  <a:lnTo>
                    <a:pt x="20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4156966" y="3042772"/>
              <a:ext cx="174412" cy="107969"/>
            </a:xfrm>
            <a:custGeom>
              <a:avLst/>
              <a:gdLst/>
              <a:ahLst/>
              <a:cxnLst>
                <a:cxn ang="0">
                  <a:pos x="169" y="6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0" y="105"/>
                </a:cxn>
                <a:cxn ang="0">
                  <a:pos x="169" y="105"/>
                </a:cxn>
                <a:cxn ang="0">
                  <a:pos x="169" y="64"/>
                </a:cxn>
              </a:cxnLst>
              <a:rect l="0" t="0" r="r" b="b"/>
              <a:pathLst>
                <a:path w="169" h="105">
                  <a:moveTo>
                    <a:pt x="169" y="64"/>
                  </a:moveTo>
                  <a:lnTo>
                    <a:pt x="169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105"/>
                  </a:lnTo>
                  <a:lnTo>
                    <a:pt x="169" y="105"/>
                  </a:lnTo>
                  <a:lnTo>
                    <a:pt x="16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4067683" y="3107139"/>
              <a:ext cx="350901" cy="197252"/>
            </a:xfrm>
            <a:custGeom>
              <a:avLst/>
              <a:gdLst/>
              <a:ahLst/>
              <a:cxnLst>
                <a:cxn ang="0">
                  <a:pos x="295" y="0"/>
                </a:cxn>
                <a:cxn ang="0">
                  <a:pos x="274" y="0"/>
                </a:cxn>
                <a:cxn ang="0">
                  <a:pos x="274" y="41"/>
                </a:cxn>
                <a:cxn ang="0">
                  <a:pos x="274" y="63"/>
                </a:cxn>
                <a:cxn ang="0">
                  <a:pos x="63" y="63"/>
                </a:cxn>
                <a:cxn ang="0">
                  <a:pos x="63" y="41"/>
                </a:cxn>
                <a:cxn ang="0">
                  <a:pos x="63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4" y="1"/>
                </a:cxn>
                <a:cxn ang="0">
                  <a:pos x="27" y="3"/>
                </a:cxn>
                <a:cxn ang="0">
                  <a:pos x="20" y="7"/>
                </a:cxn>
                <a:cxn ang="0">
                  <a:pos x="13" y="12"/>
                </a:cxn>
                <a:cxn ang="0">
                  <a:pos x="7" y="20"/>
                </a:cxn>
                <a:cxn ang="0">
                  <a:pos x="4" y="27"/>
                </a:cxn>
                <a:cxn ang="0">
                  <a:pos x="2" y="34"/>
                </a:cxn>
                <a:cxn ang="0">
                  <a:pos x="0" y="41"/>
                </a:cxn>
                <a:cxn ang="0">
                  <a:pos x="0" y="146"/>
                </a:cxn>
                <a:cxn ang="0">
                  <a:pos x="0" y="146"/>
                </a:cxn>
                <a:cxn ang="0">
                  <a:pos x="2" y="156"/>
                </a:cxn>
                <a:cxn ang="0">
                  <a:pos x="4" y="163"/>
                </a:cxn>
                <a:cxn ang="0">
                  <a:pos x="7" y="170"/>
                </a:cxn>
                <a:cxn ang="0">
                  <a:pos x="13" y="175"/>
                </a:cxn>
                <a:cxn ang="0">
                  <a:pos x="20" y="181"/>
                </a:cxn>
                <a:cxn ang="0">
                  <a:pos x="27" y="186"/>
                </a:cxn>
                <a:cxn ang="0">
                  <a:pos x="34" y="188"/>
                </a:cxn>
                <a:cxn ang="0">
                  <a:pos x="42" y="190"/>
                </a:cxn>
                <a:cxn ang="0">
                  <a:pos x="63" y="190"/>
                </a:cxn>
                <a:cxn ang="0">
                  <a:pos x="63" y="146"/>
                </a:cxn>
                <a:cxn ang="0">
                  <a:pos x="63" y="127"/>
                </a:cxn>
                <a:cxn ang="0">
                  <a:pos x="274" y="127"/>
                </a:cxn>
                <a:cxn ang="0">
                  <a:pos x="274" y="146"/>
                </a:cxn>
                <a:cxn ang="0">
                  <a:pos x="274" y="190"/>
                </a:cxn>
                <a:cxn ang="0">
                  <a:pos x="295" y="190"/>
                </a:cxn>
                <a:cxn ang="0">
                  <a:pos x="295" y="190"/>
                </a:cxn>
                <a:cxn ang="0">
                  <a:pos x="303" y="188"/>
                </a:cxn>
                <a:cxn ang="0">
                  <a:pos x="310" y="186"/>
                </a:cxn>
                <a:cxn ang="0">
                  <a:pos x="317" y="181"/>
                </a:cxn>
                <a:cxn ang="0">
                  <a:pos x="324" y="175"/>
                </a:cxn>
                <a:cxn ang="0">
                  <a:pos x="330" y="170"/>
                </a:cxn>
                <a:cxn ang="0">
                  <a:pos x="334" y="163"/>
                </a:cxn>
                <a:cxn ang="0">
                  <a:pos x="337" y="156"/>
                </a:cxn>
                <a:cxn ang="0">
                  <a:pos x="337" y="146"/>
                </a:cxn>
                <a:cxn ang="0">
                  <a:pos x="337" y="41"/>
                </a:cxn>
                <a:cxn ang="0">
                  <a:pos x="337" y="41"/>
                </a:cxn>
                <a:cxn ang="0">
                  <a:pos x="337" y="34"/>
                </a:cxn>
                <a:cxn ang="0">
                  <a:pos x="334" y="27"/>
                </a:cxn>
                <a:cxn ang="0">
                  <a:pos x="330" y="20"/>
                </a:cxn>
                <a:cxn ang="0">
                  <a:pos x="324" y="12"/>
                </a:cxn>
                <a:cxn ang="0">
                  <a:pos x="317" y="7"/>
                </a:cxn>
                <a:cxn ang="0">
                  <a:pos x="310" y="3"/>
                </a:cxn>
                <a:cxn ang="0">
                  <a:pos x="303" y="1"/>
                </a:cxn>
                <a:cxn ang="0">
                  <a:pos x="295" y="0"/>
                </a:cxn>
                <a:cxn ang="0">
                  <a:pos x="295" y="0"/>
                </a:cxn>
              </a:cxnLst>
              <a:rect l="0" t="0" r="r" b="b"/>
              <a:pathLst>
                <a:path w="337" h="190">
                  <a:moveTo>
                    <a:pt x="295" y="0"/>
                  </a:moveTo>
                  <a:lnTo>
                    <a:pt x="274" y="0"/>
                  </a:lnTo>
                  <a:lnTo>
                    <a:pt x="274" y="41"/>
                  </a:lnTo>
                  <a:lnTo>
                    <a:pt x="274" y="63"/>
                  </a:lnTo>
                  <a:lnTo>
                    <a:pt x="63" y="63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2"/>
                  </a:lnTo>
                  <a:lnTo>
                    <a:pt x="7" y="20"/>
                  </a:lnTo>
                  <a:lnTo>
                    <a:pt x="4" y="27"/>
                  </a:lnTo>
                  <a:lnTo>
                    <a:pt x="2" y="34"/>
                  </a:lnTo>
                  <a:lnTo>
                    <a:pt x="0" y="41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" y="156"/>
                  </a:lnTo>
                  <a:lnTo>
                    <a:pt x="4" y="163"/>
                  </a:lnTo>
                  <a:lnTo>
                    <a:pt x="7" y="170"/>
                  </a:lnTo>
                  <a:lnTo>
                    <a:pt x="13" y="175"/>
                  </a:lnTo>
                  <a:lnTo>
                    <a:pt x="20" y="181"/>
                  </a:lnTo>
                  <a:lnTo>
                    <a:pt x="27" y="186"/>
                  </a:lnTo>
                  <a:lnTo>
                    <a:pt x="34" y="188"/>
                  </a:lnTo>
                  <a:lnTo>
                    <a:pt x="42" y="190"/>
                  </a:lnTo>
                  <a:lnTo>
                    <a:pt x="63" y="190"/>
                  </a:lnTo>
                  <a:lnTo>
                    <a:pt x="63" y="146"/>
                  </a:lnTo>
                  <a:lnTo>
                    <a:pt x="63" y="127"/>
                  </a:lnTo>
                  <a:lnTo>
                    <a:pt x="274" y="127"/>
                  </a:lnTo>
                  <a:lnTo>
                    <a:pt x="274" y="146"/>
                  </a:lnTo>
                  <a:lnTo>
                    <a:pt x="274" y="190"/>
                  </a:lnTo>
                  <a:lnTo>
                    <a:pt x="295" y="190"/>
                  </a:lnTo>
                  <a:lnTo>
                    <a:pt x="295" y="190"/>
                  </a:lnTo>
                  <a:lnTo>
                    <a:pt x="303" y="188"/>
                  </a:lnTo>
                  <a:lnTo>
                    <a:pt x="310" y="186"/>
                  </a:lnTo>
                  <a:lnTo>
                    <a:pt x="317" y="181"/>
                  </a:lnTo>
                  <a:lnTo>
                    <a:pt x="324" y="175"/>
                  </a:lnTo>
                  <a:lnTo>
                    <a:pt x="330" y="170"/>
                  </a:lnTo>
                  <a:lnTo>
                    <a:pt x="334" y="163"/>
                  </a:lnTo>
                  <a:lnTo>
                    <a:pt x="337" y="156"/>
                  </a:lnTo>
                  <a:lnTo>
                    <a:pt x="337" y="146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37" y="34"/>
                  </a:lnTo>
                  <a:lnTo>
                    <a:pt x="334" y="27"/>
                  </a:lnTo>
                  <a:lnTo>
                    <a:pt x="330" y="20"/>
                  </a:lnTo>
                  <a:lnTo>
                    <a:pt x="324" y="12"/>
                  </a:lnTo>
                  <a:lnTo>
                    <a:pt x="317" y="7"/>
                  </a:lnTo>
                  <a:lnTo>
                    <a:pt x="310" y="3"/>
                  </a:lnTo>
                  <a:lnTo>
                    <a:pt x="303" y="1"/>
                  </a:ln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441893" y="3033858"/>
            <a:ext cx="369536" cy="492715"/>
            <a:chOff x="1092301" y="2278682"/>
            <a:chExt cx="255389" cy="340519"/>
          </a:xfrm>
          <a:solidFill>
            <a:srgbClr val="306E39"/>
          </a:solidFill>
        </p:grpSpPr>
        <p:sp>
          <p:nvSpPr>
            <p:cNvPr id="26" name="Freeform 41"/>
            <p:cNvSpPr>
              <a:spLocks noEditPoints="1"/>
            </p:cNvSpPr>
            <p:nvPr/>
          </p:nvSpPr>
          <p:spPr bwMode="auto">
            <a:xfrm>
              <a:off x="1092301" y="2278682"/>
              <a:ext cx="255389" cy="340518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26" y="42"/>
                </a:cxn>
                <a:cxn ang="0">
                  <a:pos x="15" y="47"/>
                </a:cxn>
                <a:cxn ang="0">
                  <a:pos x="6" y="54"/>
                </a:cxn>
                <a:cxn ang="0">
                  <a:pos x="2" y="65"/>
                </a:cxn>
                <a:cxn ang="0">
                  <a:pos x="0" y="82"/>
                </a:cxn>
                <a:cxn ang="0">
                  <a:pos x="247" y="73"/>
                </a:cxn>
                <a:cxn ang="0">
                  <a:pos x="245" y="65"/>
                </a:cxn>
                <a:cxn ang="0">
                  <a:pos x="241" y="54"/>
                </a:cxn>
                <a:cxn ang="0">
                  <a:pos x="232" y="47"/>
                </a:cxn>
                <a:cxn ang="0">
                  <a:pos x="221" y="42"/>
                </a:cxn>
                <a:cxn ang="0">
                  <a:pos x="216" y="42"/>
                </a:cxn>
                <a:cxn ang="0">
                  <a:pos x="167" y="53"/>
                </a:cxn>
                <a:cxn ang="0">
                  <a:pos x="86" y="22"/>
                </a:cxn>
                <a:cxn ang="0">
                  <a:pos x="163" y="0"/>
                </a:cxn>
                <a:cxn ang="0">
                  <a:pos x="82" y="0"/>
                </a:cxn>
                <a:cxn ang="0">
                  <a:pos x="71" y="6"/>
                </a:cxn>
                <a:cxn ang="0">
                  <a:pos x="66" y="16"/>
                </a:cxn>
                <a:cxn ang="0">
                  <a:pos x="58" y="58"/>
                </a:cxn>
                <a:cxn ang="0">
                  <a:pos x="62" y="69"/>
                </a:cxn>
                <a:cxn ang="0">
                  <a:pos x="73" y="74"/>
                </a:cxn>
                <a:cxn ang="0">
                  <a:pos x="174" y="74"/>
                </a:cxn>
                <a:cxn ang="0">
                  <a:pos x="185" y="69"/>
                </a:cxn>
                <a:cxn ang="0">
                  <a:pos x="187" y="58"/>
                </a:cxn>
                <a:cxn ang="0">
                  <a:pos x="182" y="16"/>
                </a:cxn>
                <a:cxn ang="0">
                  <a:pos x="176" y="6"/>
                </a:cxn>
                <a:cxn ang="0">
                  <a:pos x="163" y="0"/>
                </a:cxn>
                <a:cxn ang="0">
                  <a:pos x="220" y="103"/>
                </a:cxn>
                <a:cxn ang="0">
                  <a:pos x="26" y="103"/>
                </a:cxn>
                <a:cxn ang="0">
                  <a:pos x="13" y="109"/>
                </a:cxn>
                <a:cxn ang="0">
                  <a:pos x="8" y="123"/>
                </a:cxn>
                <a:cxn ang="0">
                  <a:pos x="24" y="306"/>
                </a:cxn>
                <a:cxn ang="0">
                  <a:pos x="31" y="321"/>
                </a:cxn>
                <a:cxn ang="0">
                  <a:pos x="47" y="328"/>
                </a:cxn>
                <a:cxn ang="0">
                  <a:pos x="200" y="328"/>
                </a:cxn>
                <a:cxn ang="0">
                  <a:pos x="214" y="321"/>
                </a:cxn>
                <a:cxn ang="0">
                  <a:pos x="221" y="306"/>
                </a:cxn>
                <a:cxn ang="0">
                  <a:pos x="240" y="123"/>
                </a:cxn>
                <a:cxn ang="0">
                  <a:pos x="234" y="109"/>
                </a:cxn>
                <a:cxn ang="0">
                  <a:pos x="220" y="103"/>
                </a:cxn>
                <a:cxn ang="0">
                  <a:pos x="82" y="287"/>
                </a:cxn>
                <a:cxn ang="0">
                  <a:pos x="42" y="143"/>
                </a:cxn>
                <a:cxn ang="0">
                  <a:pos x="82" y="287"/>
                </a:cxn>
                <a:cxn ang="0">
                  <a:pos x="104" y="287"/>
                </a:cxn>
                <a:cxn ang="0">
                  <a:pos x="144" y="143"/>
                </a:cxn>
                <a:cxn ang="0">
                  <a:pos x="194" y="287"/>
                </a:cxn>
                <a:cxn ang="0">
                  <a:pos x="163" y="143"/>
                </a:cxn>
                <a:cxn ang="0">
                  <a:pos x="194" y="287"/>
                </a:cxn>
              </a:cxnLst>
              <a:rect l="0" t="0" r="r" b="b"/>
              <a:pathLst>
                <a:path w="247" h="328">
                  <a:moveTo>
                    <a:pt x="216" y="42"/>
                  </a:moveTo>
                  <a:lnTo>
                    <a:pt x="31" y="42"/>
                  </a:lnTo>
                  <a:lnTo>
                    <a:pt x="31" y="42"/>
                  </a:lnTo>
                  <a:lnTo>
                    <a:pt x="26" y="42"/>
                  </a:lnTo>
                  <a:lnTo>
                    <a:pt x="20" y="44"/>
                  </a:lnTo>
                  <a:lnTo>
                    <a:pt x="15" y="47"/>
                  </a:lnTo>
                  <a:lnTo>
                    <a:pt x="9" y="51"/>
                  </a:lnTo>
                  <a:lnTo>
                    <a:pt x="6" y="54"/>
                  </a:lnTo>
                  <a:lnTo>
                    <a:pt x="4" y="60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247" y="82"/>
                  </a:lnTo>
                  <a:lnTo>
                    <a:pt x="247" y="73"/>
                  </a:lnTo>
                  <a:lnTo>
                    <a:pt x="247" y="73"/>
                  </a:lnTo>
                  <a:lnTo>
                    <a:pt x="245" y="65"/>
                  </a:lnTo>
                  <a:lnTo>
                    <a:pt x="243" y="60"/>
                  </a:lnTo>
                  <a:lnTo>
                    <a:pt x="241" y="54"/>
                  </a:lnTo>
                  <a:lnTo>
                    <a:pt x="238" y="51"/>
                  </a:lnTo>
                  <a:lnTo>
                    <a:pt x="232" y="47"/>
                  </a:lnTo>
                  <a:lnTo>
                    <a:pt x="227" y="44"/>
                  </a:lnTo>
                  <a:lnTo>
                    <a:pt x="221" y="42"/>
                  </a:lnTo>
                  <a:lnTo>
                    <a:pt x="216" y="42"/>
                  </a:lnTo>
                  <a:lnTo>
                    <a:pt x="216" y="42"/>
                  </a:lnTo>
                  <a:close/>
                  <a:moveTo>
                    <a:pt x="162" y="22"/>
                  </a:moveTo>
                  <a:lnTo>
                    <a:pt x="167" y="53"/>
                  </a:lnTo>
                  <a:lnTo>
                    <a:pt x="80" y="53"/>
                  </a:lnTo>
                  <a:lnTo>
                    <a:pt x="86" y="22"/>
                  </a:lnTo>
                  <a:lnTo>
                    <a:pt x="162" y="22"/>
                  </a:lnTo>
                  <a:close/>
                  <a:moveTo>
                    <a:pt x="163" y="0"/>
                  </a:moveTo>
                  <a:lnTo>
                    <a:pt x="82" y="0"/>
                  </a:lnTo>
                  <a:lnTo>
                    <a:pt x="82" y="0"/>
                  </a:lnTo>
                  <a:lnTo>
                    <a:pt x="76" y="2"/>
                  </a:lnTo>
                  <a:lnTo>
                    <a:pt x="71" y="6"/>
                  </a:lnTo>
                  <a:lnTo>
                    <a:pt x="67" y="9"/>
                  </a:lnTo>
                  <a:lnTo>
                    <a:pt x="66" y="1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65"/>
                  </a:lnTo>
                  <a:lnTo>
                    <a:pt x="62" y="69"/>
                  </a:lnTo>
                  <a:lnTo>
                    <a:pt x="67" y="73"/>
                  </a:lnTo>
                  <a:lnTo>
                    <a:pt x="73" y="74"/>
                  </a:lnTo>
                  <a:lnTo>
                    <a:pt x="174" y="74"/>
                  </a:lnTo>
                  <a:lnTo>
                    <a:pt x="174" y="74"/>
                  </a:lnTo>
                  <a:lnTo>
                    <a:pt x="180" y="73"/>
                  </a:lnTo>
                  <a:lnTo>
                    <a:pt x="185" y="69"/>
                  </a:lnTo>
                  <a:lnTo>
                    <a:pt x="187" y="65"/>
                  </a:lnTo>
                  <a:lnTo>
                    <a:pt x="187" y="58"/>
                  </a:lnTo>
                  <a:lnTo>
                    <a:pt x="182" y="16"/>
                  </a:lnTo>
                  <a:lnTo>
                    <a:pt x="182" y="16"/>
                  </a:lnTo>
                  <a:lnTo>
                    <a:pt x="180" y="9"/>
                  </a:lnTo>
                  <a:lnTo>
                    <a:pt x="176" y="6"/>
                  </a:lnTo>
                  <a:lnTo>
                    <a:pt x="171" y="2"/>
                  </a:lnTo>
                  <a:lnTo>
                    <a:pt x="163" y="0"/>
                  </a:lnTo>
                  <a:lnTo>
                    <a:pt x="163" y="0"/>
                  </a:lnTo>
                  <a:close/>
                  <a:moveTo>
                    <a:pt x="220" y="103"/>
                  </a:moveTo>
                  <a:lnTo>
                    <a:pt x="26" y="103"/>
                  </a:lnTo>
                  <a:lnTo>
                    <a:pt x="26" y="103"/>
                  </a:lnTo>
                  <a:lnTo>
                    <a:pt x="18" y="105"/>
                  </a:lnTo>
                  <a:lnTo>
                    <a:pt x="13" y="109"/>
                  </a:lnTo>
                  <a:lnTo>
                    <a:pt x="9" y="116"/>
                  </a:lnTo>
                  <a:lnTo>
                    <a:pt x="8" y="123"/>
                  </a:lnTo>
                  <a:lnTo>
                    <a:pt x="24" y="306"/>
                  </a:lnTo>
                  <a:lnTo>
                    <a:pt x="24" y="306"/>
                  </a:lnTo>
                  <a:lnTo>
                    <a:pt x="28" y="316"/>
                  </a:lnTo>
                  <a:lnTo>
                    <a:pt x="31" y="321"/>
                  </a:lnTo>
                  <a:lnTo>
                    <a:pt x="38" y="326"/>
                  </a:lnTo>
                  <a:lnTo>
                    <a:pt x="47" y="328"/>
                  </a:lnTo>
                  <a:lnTo>
                    <a:pt x="200" y="328"/>
                  </a:lnTo>
                  <a:lnTo>
                    <a:pt x="200" y="328"/>
                  </a:lnTo>
                  <a:lnTo>
                    <a:pt x="209" y="326"/>
                  </a:lnTo>
                  <a:lnTo>
                    <a:pt x="214" y="321"/>
                  </a:lnTo>
                  <a:lnTo>
                    <a:pt x="220" y="316"/>
                  </a:lnTo>
                  <a:lnTo>
                    <a:pt x="221" y="306"/>
                  </a:lnTo>
                  <a:lnTo>
                    <a:pt x="240" y="123"/>
                  </a:lnTo>
                  <a:lnTo>
                    <a:pt x="240" y="123"/>
                  </a:lnTo>
                  <a:lnTo>
                    <a:pt x="238" y="116"/>
                  </a:lnTo>
                  <a:lnTo>
                    <a:pt x="234" y="109"/>
                  </a:lnTo>
                  <a:lnTo>
                    <a:pt x="229" y="105"/>
                  </a:lnTo>
                  <a:lnTo>
                    <a:pt x="220" y="103"/>
                  </a:lnTo>
                  <a:lnTo>
                    <a:pt x="220" y="103"/>
                  </a:lnTo>
                  <a:close/>
                  <a:moveTo>
                    <a:pt x="82" y="287"/>
                  </a:moveTo>
                  <a:lnTo>
                    <a:pt x="51" y="287"/>
                  </a:lnTo>
                  <a:lnTo>
                    <a:pt x="42" y="143"/>
                  </a:lnTo>
                  <a:lnTo>
                    <a:pt x="82" y="143"/>
                  </a:lnTo>
                  <a:lnTo>
                    <a:pt x="82" y="287"/>
                  </a:lnTo>
                  <a:close/>
                  <a:moveTo>
                    <a:pt x="144" y="287"/>
                  </a:moveTo>
                  <a:lnTo>
                    <a:pt x="104" y="287"/>
                  </a:lnTo>
                  <a:lnTo>
                    <a:pt x="104" y="143"/>
                  </a:lnTo>
                  <a:lnTo>
                    <a:pt x="144" y="143"/>
                  </a:lnTo>
                  <a:lnTo>
                    <a:pt x="144" y="287"/>
                  </a:lnTo>
                  <a:close/>
                  <a:moveTo>
                    <a:pt x="194" y="287"/>
                  </a:moveTo>
                  <a:lnTo>
                    <a:pt x="163" y="287"/>
                  </a:lnTo>
                  <a:lnTo>
                    <a:pt x="163" y="143"/>
                  </a:lnTo>
                  <a:lnTo>
                    <a:pt x="205" y="143"/>
                  </a:lnTo>
                  <a:lnTo>
                    <a:pt x="194" y="2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7" name="Freeform 42"/>
            <p:cNvSpPr/>
            <p:nvPr/>
          </p:nvSpPr>
          <p:spPr bwMode="auto">
            <a:xfrm>
              <a:off x="1092301" y="2320208"/>
              <a:ext cx="255389" cy="41527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5" y="5"/>
                </a:cxn>
                <a:cxn ang="0">
                  <a:pos x="9" y="9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2" y="23"/>
                </a:cxn>
                <a:cxn ang="0">
                  <a:pos x="0" y="31"/>
                </a:cxn>
                <a:cxn ang="0">
                  <a:pos x="0" y="40"/>
                </a:cxn>
                <a:cxn ang="0">
                  <a:pos x="247" y="40"/>
                </a:cxn>
                <a:cxn ang="0">
                  <a:pos x="247" y="31"/>
                </a:cxn>
                <a:cxn ang="0">
                  <a:pos x="247" y="31"/>
                </a:cxn>
                <a:cxn ang="0">
                  <a:pos x="245" y="23"/>
                </a:cxn>
                <a:cxn ang="0">
                  <a:pos x="243" y="18"/>
                </a:cxn>
                <a:cxn ang="0">
                  <a:pos x="241" y="12"/>
                </a:cxn>
                <a:cxn ang="0">
                  <a:pos x="238" y="9"/>
                </a:cxn>
                <a:cxn ang="0">
                  <a:pos x="232" y="5"/>
                </a:cxn>
                <a:cxn ang="0">
                  <a:pos x="227" y="2"/>
                </a:cxn>
                <a:cxn ang="0">
                  <a:pos x="221" y="0"/>
                </a:cxn>
                <a:cxn ang="0">
                  <a:pos x="216" y="0"/>
                </a:cxn>
                <a:cxn ang="0">
                  <a:pos x="216" y="0"/>
                </a:cxn>
              </a:cxnLst>
              <a:rect l="0" t="0" r="r" b="b"/>
              <a:pathLst>
                <a:path w="247" h="40">
                  <a:moveTo>
                    <a:pt x="216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5" y="5"/>
                  </a:lnTo>
                  <a:lnTo>
                    <a:pt x="9" y="9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247" y="40"/>
                  </a:lnTo>
                  <a:lnTo>
                    <a:pt x="247" y="31"/>
                  </a:lnTo>
                  <a:lnTo>
                    <a:pt x="247" y="31"/>
                  </a:lnTo>
                  <a:lnTo>
                    <a:pt x="245" y="23"/>
                  </a:lnTo>
                  <a:lnTo>
                    <a:pt x="243" y="18"/>
                  </a:lnTo>
                  <a:lnTo>
                    <a:pt x="241" y="12"/>
                  </a:lnTo>
                  <a:lnTo>
                    <a:pt x="238" y="9"/>
                  </a:lnTo>
                  <a:lnTo>
                    <a:pt x="232" y="5"/>
                  </a:lnTo>
                  <a:lnTo>
                    <a:pt x="227" y="2"/>
                  </a:lnTo>
                  <a:lnTo>
                    <a:pt x="221" y="0"/>
                  </a:lnTo>
                  <a:lnTo>
                    <a:pt x="216" y="0"/>
                  </a:lnTo>
                  <a:lnTo>
                    <a:pt x="21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1175355" y="2299445"/>
              <a:ext cx="89283" cy="33221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7" y="31"/>
                </a:cxn>
                <a:cxn ang="0">
                  <a:pos x="0" y="31"/>
                </a:cxn>
                <a:cxn ang="0">
                  <a:pos x="6" y="0"/>
                </a:cxn>
                <a:cxn ang="0">
                  <a:pos x="82" y="0"/>
                </a:cxn>
              </a:cxnLst>
              <a:rect l="0" t="0" r="r" b="b"/>
              <a:pathLst>
                <a:path w="87" h="31">
                  <a:moveTo>
                    <a:pt x="82" y="0"/>
                  </a:moveTo>
                  <a:lnTo>
                    <a:pt x="87" y="31"/>
                  </a:lnTo>
                  <a:lnTo>
                    <a:pt x="0" y="31"/>
                  </a:lnTo>
                  <a:lnTo>
                    <a:pt x="6" y="0"/>
                  </a:lnTo>
                  <a:lnTo>
                    <a:pt x="8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1152514" y="2278682"/>
              <a:ext cx="132885" cy="7682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3" y="6"/>
                </a:cxn>
                <a:cxn ang="0">
                  <a:pos x="9" y="9"/>
                </a:cxn>
                <a:cxn ang="0">
                  <a:pos x="8" y="16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2" y="65"/>
                </a:cxn>
                <a:cxn ang="0">
                  <a:pos x="4" y="69"/>
                </a:cxn>
                <a:cxn ang="0">
                  <a:pos x="9" y="73"/>
                </a:cxn>
                <a:cxn ang="0">
                  <a:pos x="15" y="74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22" y="73"/>
                </a:cxn>
                <a:cxn ang="0">
                  <a:pos x="127" y="69"/>
                </a:cxn>
                <a:cxn ang="0">
                  <a:pos x="129" y="65"/>
                </a:cxn>
                <a:cxn ang="0">
                  <a:pos x="129" y="58"/>
                </a:cxn>
                <a:cxn ang="0">
                  <a:pos x="124" y="16"/>
                </a:cxn>
                <a:cxn ang="0">
                  <a:pos x="124" y="16"/>
                </a:cxn>
                <a:cxn ang="0">
                  <a:pos x="122" y="9"/>
                </a:cxn>
                <a:cxn ang="0">
                  <a:pos x="118" y="6"/>
                </a:cxn>
                <a:cxn ang="0">
                  <a:pos x="113" y="2"/>
                </a:cxn>
                <a:cxn ang="0">
                  <a:pos x="105" y="0"/>
                </a:cxn>
                <a:cxn ang="0">
                  <a:pos x="105" y="0"/>
                </a:cxn>
              </a:cxnLst>
              <a:rect l="0" t="0" r="r" b="b"/>
              <a:pathLst>
                <a:path w="129" h="74">
                  <a:moveTo>
                    <a:pt x="105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8" y="1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2" y="65"/>
                  </a:lnTo>
                  <a:lnTo>
                    <a:pt x="4" y="69"/>
                  </a:lnTo>
                  <a:lnTo>
                    <a:pt x="9" y="73"/>
                  </a:lnTo>
                  <a:lnTo>
                    <a:pt x="15" y="74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22" y="73"/>
                  </a:lnTo>
                  <a:lnTo>
                    <a:pt x="127" y="69"/>
                  </a:lnTo>
                  <a:lnTo>
                    <a:pt x="129" y="65"/>
                  </a:lnTo>
                  <a:lnTo>
                    <a:pt x="129" y="58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2" y="9"/>
                  </a:lnTo>
                  <a:lnTo>
                    <a:pt x="118" y="6"/>
                  </a:lnTo>
                  <a:lnTo>
                    <a:pt x="113" y="2"/>
                  </a:lnTo>
                  <a:lnTo>
                    <a:pt x="105" y="0"/>
                  </a:lnTo>
                  <a:lnTo>
                    <a:pt x="105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1098530" y="2384575"/>
              <a:ext cx="240854" cy="234626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6"/>
                </a:cxn>
                <a:cxn ang="0">
                  <a:pos x="1" y="13"/>
                </a:cxn>
                <a:cxn ang="0">
                  <a:pos x="0" y="20"/>
                </a:cxn>
                <a:cxn ang="0">
                  <a:pos x="16" y="203"/>
                </a:cxn>
                <a:cxn ang="0">
                  <a:pos x="16" y="203"/>
                </a:cxn>
                <a:cxn ang="0">
                  <a:pos x="20" y="213"/>
                </a:cxn>
                <a:cxn ang="0">
                  <a:pos x="23" y="218"/>
                </a:cxn>
                <a:cxn ang="0">
                  <a:pos x="30" y="223"/>
                </a:cxn>
                <a:cxn ang="0">
                  <a:pos x="39" y="225"/>
                </a:cxn>
                <a:cxn ang="0">
                  <a:pos x="192" y="225"/>
                </a:cxn>
                <a:cxn ang="0">
                  <a:pos x="192" y="225"/>
                </a:cxn>
                <a:cxn ang="0">
                  <a:pos x="201" y="223"/>
                </a:cxn>
                <a:cxn ang="0">
                  <a:pos x="206" y="218"/>
                </a:cxn>
                <a:cxn ang="0">
                  <a:pos x="212" y="213"/>
                </a:cxn>
                <a:cxn ang="0">
                  <a:pos x="213" y="203"/>
                </a:cxn>
                <a:cxn ang="0">
                  <a:pos x="232" y="20"/>
                </a:cxn>
                <a:cxn ang="0">
                  <a:pos x="232" y="20"/>
                </a:cxn>
                <a:cxn ang="0">
                  <a:pos x="230" y="13"/>
                </a:cxn>
                <a:cxn ang="0">
                  <a:pos x="226" y="6"/>
                </a:cxn>
                <a:cxn ang="0">
                  <a:pos x="221" y="2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32" h="225">
                  <a:moveTo>
                    <a:pt x="212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3"/>
                  </a:lnTo>
                  <a:lnTo>
                    <a:pt x="0" y="20"/>
                  </a:lnTo>
                  <a:lnTo>
                    <a:pt x="16" y="203"/>
                  </a:lnTo>
                  <a:lnTo>
                    <a:pt x="16" y="203"/>
                  </a:lnTo>
                  <a:lnTo>
                    <a:pt x="20" y="213"/>
                  </a:lnTo>
                  <a:lnTo>
                    <a:pt x="23" y="218"/>
                  </a:lnTo>
                  <a:lnTo>
                    <a:pt x="30" y="223"/>
                  </a:lnTo>
                  <a:lnTo>
                    <a:pt x="39" y="225"/>
                  </a:lnTo>
                  <a:lnTo>
                    <a:pt x="192" y="225"/>
                  </a:lnTo>
                  <a:lnTo>
                    <a:pt x="192" y="225"/>
                  </a:lnTo>
                  <a:lnTo>
                    <a:pt x="201" y="223"/>
                  </a:lnTo>
                  <a:lnTo>
                    <a:pt x="206" y="218"/>
                  </a:lnTo>
                  <a:lnTo>
                    <a:pt x="212" y="213"/>
                  </a:lnTo>
                  <a:lnTo>
                    <a:pt x="213" y="203"/>
                  </a:lnTo>
                  <a:lnTo>
                    <a:pt x="232" y="20"/>
                  </a:lnTo>
                  <a:lnTo>
                    <a:pt x="232" y="20"/>
                  </a:lnTo>
                  <a:lnTo>
                    <a:pt x="230" y="13"/>
                  </a:lnTo>
                  <a:lnTo>
                    <a:pt x="226" y="6"/>
                  </a:lnTo>
                  <a:lnTo>
                    <a:pt x="221" y="2"/>
                  </a:lnTo>
                  <a:lnTo>
                    <a:pt x="212" y="0"/>
                  </a:lnTo>
                  <a:lnTo>
                    <a:pt x="21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135904" y="2426102"/>
              <a:ext cx="39451" cy="149496"/>
            </a:xfrm>
            <a:custGeom>
              <a:avLst/>
              <a:gdLst/>
              <a:ahLst/>
              <a:cxnLst>
                <a:cxn ang="0">
                  <a:pos x="40" y="144"/>
                </a:cxn>
                <a:cxn ang="0">
                  <a:pos x="9" y="144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144"/>
                </a:cxn>
              </a:cxnLst>
              <a:rect l="0" t="0" r="r" b="b"/>
              <a:pathLst>
                <a:path w="40" h="144">
                  <a:moveTo>
                    <a:pt x="40" y="144"/>
                  </a:moveTo>
                  <a:lnTo>
                    <a:pt x="9" y="144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2" name="Rectangle 47"/>
            <p:cNvSpPr>
              <a:spLocks noChangeArrowheads="1"/>
            </p:cNvSpPr>
            <p:nvPr/>
          </p:nvSpPr>
          <p:spPr bwMode="auto">
            <a:xfrm>
              <a:off x="1198194" y="2426102"/>
              <a:ext cx="41527" cy="14949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260483" y="2426102"/>
              <a:ext cx="43604" cy="149496"/>
            </a:xfrm>
            <a:custGeom>
              <a:avLst/>
              <a:gdLst/>
              <a:ahLst/>
              <a:cxnLst>
                <a:cxn ang="0">
                  <a:pos x="31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42" y="0"/>
                </a:cxn>
                <a:cxn ang="0">
                  <a:pos x="31" y="144"/>
                </a:cxn>
              </a:cxnLst>
              <a:rect l="0" t="0" r="r" b="b"/>
              <a:pathLst>
                <a:path w="42" h="144">
                  <a:moveTo>
                    <a:pt x="31" y="144"/>
                  </a:moveTo>
                  <a:lnTo>
                    <a:pt x="0" y="1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1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34" name="Group 80"/>
          <p:cNvGrpSpPr/>
          <p:nvPr/>
        </p:nvGrpSpPr>
        <p:grpSpPr>
          <a:xfrm>
            <a:off x="3836536" y="3112088"/>
            <a:ext cx="465675" cy="333485"/>
            <a:chOff x="2566497" y="2332666"/>
            <a:chExt cx="321832" cy="230473"/>
          </a:xfrm>
          <a:solidFill>
            <a:srgbClr val="306E39"/>
          </a:solidFill>
        </p:grpSpPr>
        <p:sp>
          <p:nvSpPr>
            <p:cNvPr id="35" name="Freeform 49"/>
            <p:cNvSpPr/>
            <p:nvPr/>
          </p:nvSpPr>
          <p:spPr bwMode="auto">
            <a:xfrm>
              <a:off x="2566497" y="2332666"/>
              <a:ext cx="180641" cy="230473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60" y="0"/>
                </a:cxn>
                <a:cxn ang="0">
                  <a:pos x="155" y="1"/>
                </a:cxn>
                <a:cxn ang="0">
                  <a:pos x="151" y="5"/>
                </a:cxn>
                <a:cxn ang="0">
                  <a:pos x="75" y="52"/>
                </a:cxn>
                <a:cxn ang="0">
                  <a:pos x="15" y="52"/>
                </a:cxn>
                <a:cxn ang="0">
                  <a:pos x="15" y="52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2" y="61"/>
                </a:cxn>
                <a:cxn ang="0">
                  <a:pos x="0" y="6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1"/>
                </a:cxn>
                <a:cxn ang="0">
                  <a:pos x="4" y="165"/>
                </a:cxn>
                <a:cxn ang="0">
                  <a:pos x="4" y="165"/>
                </a:cxn>
                <a:cxn ang="0">
                  <a:pos x="10" y="168"/>
                </a:cxn>
                <a:cxn ang="0">
                  <a:pos x="15" y="170"/>
                </a:cxn>
                <a:cxn ang="0">
                  <a:pos x="75" y="170"/>
                </a:cxn>
                <a:cxn ang="0">
                  <a:pos x="151" y="217"/>
                </a:cxn>
                <a:cxn ang="0">
                  <a:pos x="151" y="217"/>
                </a:cxn>
                <a:cxn ang="0">
                  <a:pos x="155" y="221"/>
                </a:cxn>
                <a:cxn ang="0">
                  <a:pos x="160" y="223"/>
                </a:cxn>
                <a:cxn ang="0">
                  <a:pos x="160" y="223"/>
                </a:cxn>
                <a:cxn ang="0">
                  <a:pos x="165" y="221"/>
                </a:cxn>
                <a:cxn ang="0">
                  <a:pos x="171" y="217"/>
                </a:cxn>
                <a:cxn ang="0">
                  <a:pos x="171" y="217"/>
                </a:cxn>
                <a:cxn ang="0">
                  <a:pos x="174" y="214"/>
                </a:cxn>
                <a:cxn ang="0">
                  <a:pos x="174" y="208"/>
                </a:cxn>
                <a:cxn ang="0">
                  <a:pos x="174" y="14"/>
                </a:cxn>
                <a:cxn ang="0">
                  <a:pos x="174" y="14"/>
                </a:cxn>
                <a:cxn ang="0">
                  <a:pos x="174" y="9"/>
                </a:cxn>
                <a:cxn ang="0">
                  <a:pos x="171" y="5"/>
                </a:cxn>
                <a:cxn ang="0">
                  <a:pos x="171" y="5"/>
                </a:cxn>
                <a:cxn ang="0">
                  <a:pos x="165" y="1"/>
                </a:cxn>
                <a:cxn ang="0">
                  <a:pos x="160" y="0"/>
                </a:cxn>
                <a:cxn ang="0">
                  <a:pos x="160" y="0"/>
                </a:cxn>
              </a:cxnLst>
              <a:rect l="0" t="0" r="r" b="b"/>
              <a:pathLst>
                <a:path w="174" h="223">
                  <a:moveTo>
                    <a:pt x="160" y="0"/>
                  </a:moveTo>
                  <a:lnTo>
                    <a:pt x="160" y="0"/>
                  </a:lnTo>
                  <a:lnTo>
                    <a:pt x="155" y="1"/>
                  </a:lnTo>
                  <a:lnTo>
                    <a:pt x="151" y="5"/>
                  </a:lnTo>
                  <a:lnTo>
                    <a:pt x="75" y="52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0" y="54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61"/>
                  </a:lnTo>
                  <a:lnTo>
                    <a:pt x="0" y="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1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10" y="168"/>
                  </a:lnTo>
                  <a:lnTo>
                    <a:pt x="15" y="170"/>
                  </a:lnTo>
                  <a:lnTo>
                    <a:pt x="75" y="170"/>
                  </a:lnTo>
                  <a:lnTo>
                    <a:pt x="151" y="217"/>
                  </a:lnTo>
                  <a:lnTo>
                    <a:pt x="151" y="217"/>
                  </a:lnTo>
                  <a:lnTo>
                    <a:pt x="155" y="221"/>
                  </a:lnTo>
                  <a:lnTo>
                    <a:pt x="160" y="223"/>
                  </a:lnTo>
                  <a:lnTo>
                    <a:pt x="160" y="223"/>
                  </a:lnTo>
                  <a:lnTo>
                    <a:pt x="165" y="221"/>
                  </a:lnTo>
                  <a:lnTo>
                    <a:pt x="171" y="217"/>
                  </a:lnTo>
                  <a:lnTo>
                    <a:pt x="171" y="217"/>
                  </a:lnTo>
                  <a:lnTo>
                    <a:pt x="174" y="214"/>
                  </a:lnTo>
                  <a:lnTo>
                    <a:pt x="174" y="208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9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65" y="1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6" name="Freeform 50"/>
            <p:cNvSpPr/>
            <p:nvPr/>
          </p:nvSpPr>
          <p:spPr bwMode="auto">
            <a:xfrm>
              <a:off x="2769977" y="2390804"/>
              <a:ext cx="58137" cy="114199"/>
            </a:xfrm>
            <a:custGeom>
              <a:avLst/>
              <a:gdLst/>
              <a:ahLst/>
              <a:cxnLst>
                <a:cxn ang="0">
                  <a:pos x="46" y="87"/>
                </a:cxn>
                <a:cxn ang="0">
                  <a:pos x="53" y="72"/>
                </a:cxn>
                <a:cxn ang="0">
                  <a:pos x="56" y="56"/>
                </a:cxn>
                <a:cxn ang="0">
                  <a:pos x="55" y="47"/>
                </a:cxn>
                <a:cxn ang="0">
                  <a:pos x="51" y="31"/>
                </a:cxn>
                <a:cxn ang="0">
                  <a:pos x="46" y="23"/>
                </a:cxn>
                <a:cxn ang="0">
                  <a:pos x="35" y="11"/>
                </a:cxn>
                <a:cxn ang="0">
                  <a:pos x="20" y="2"/>
                </a:cxn>
                <a:cxn ang="0">
                  <a:pos x="15" y="0"/>
                </a:cxn>
                <a:cxn ang="0">
                  <a:pos x="9" y="2"/>
                </a:cxn>
                <a:cxn ang="0">
                  <a:pos x="4" y="5"/>
                </a:cxn>
                <a:cxn ang="0">
                  <a:pos x="0" y="14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9" y="29"/>
                </a:cxn>
                <a:cxn ang="0">
                  <a:pos x="17" y="34"/>
                </a:cxn>
                <a:cxn ang="0">
                  <a:pos x="24" y="42"/>
                </a:cxn>
                <a:cxn ang="0">
                  <a:pos x="26" y="49"/>
                </a:cxn>
                <a:cxn ang="0">
                  <a:pos x="27" y="56"/>
                </a:cxn>
                <a:cxn ang="0">
                  <a:pos x="24" y="69"/>
                </a:cxn>
                <a:cxn ang="0">
                  <a:pos x="20" y="72"/>
                </a:cxn>
                <a:cxn ang="0">
                  <a:pos x="17" y="76"/>
                </a:cxn>
                <a:cxn ang="0">
                  <a:pos x="9" y="81"/>
                </a:cxn>
                <a:cxn ang="0">
                  <a:pos x="2" y="87"/>
                </a:cxn>
                <a:cxn ang="0">
                  <a:pos x="0" y="96"/>
                </a:cxn>
                <a:cxn ang="0">
                  <a:pos x="2" y="101"/>
                </a:cxn>
                <a:cxn ang="0">
                  <a:pos x="4" y="105"/>
                </a:cxn>
                <a:cxn ang="0">
                  <a:pos x="15" y="110"/>
                </a:cxn>
                <a:cxn ang="0">
                  <a:pos x="20" y="109"/>
                </a:cxn>
                <a:cxn ang="0">
                  <a:pos x="27" y="105"/>
                </a:cxn>
                <a:cxn ang="0">
                  <a:pos x="40" y="94"/>
                </a:cxn>
                <a:cxn ang="0">
                  <a:pos x="46" y="87"/>
                </a:cxn>
              </a:cxnLst>
              <a:rect l="0" t="0" r="r" b="b"/>
              <a:pathLst>
                <a:path w="56" h="110">
                  <a:moveTo>
                    <a:pt x="46" y="87"/>
                  </a:moveTo>
                  <a:lnTo>
                    <a:pt x="46" y="87"/>
                  </a:lnTo>
                  <a:lnTo>
                    <a:pt x="51" y="80"/>
                  </a:lnTo>
                  <a:lnTo>
                    <a:pt x="53" y="72"/>
                  </a:lnTo>
                  <a:lnTo>
                    <a:pt x="55" y="63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5" y="47"/>
                  </a:lnTo>
                  <a:lnTo>
                    <a:pt x="53" y="38"/>
                  </a:lnTo>
                  <a:lnTo>
                    <a:pt x="51" y="31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0" y="16"/>
                  </a:lnTo>
                  <a:lnTo>
                    <a:pt x="35" y="11"/>
                  </a:lnTo>
                  <a:lnTo>
                    <a:pt x="27" y="5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0" y="38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9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6" y="62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0" y="72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0" y="9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1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9" y="109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7" y="105"/>
                  </a:lnTo>
                  <a:lnTo>
                    <a:pt x="35" y="100"/>
                  </a:lnTo>
                  <a:lnTo>
                    <a:pt x="40" y="94"/>
                  </a:lnTo>
                  <a:lnTo>
                    <a:pt x="46" y="87"/>
                  </a:lnTo>
                  <a:lnTo>
                    <a:pt x="46" y="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7" name="Freeform 51"/>
            <p:cNvSpPr/>
            <p:nvPr/>
          </p:nvSpPr>
          <p:spPr bwMode="auto">
            <a:xfrm>
              <a:off x="2794893" y="2336819"/>
              <a:ext cx="93436" cy="224244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14" y="0"/>
                </a:cxn>
                <a:cxn ang="0">
                  <a:pos x="3" y="4"/>
                </a:cxn>
                <a:cxn ang="0">
                  <a:pos x="0" y="9"/>
                </a:cxn>
                <a:cxn ang="0">
                  <a:pos x="0" y="15"/>
                </a:cxn>
                <a:cxn ang="0">
                  <a:pos x="2" y="22"/>
                </a:cxn>
                <a:cxn ang="0">
                  <a:pos x="7" y="27"/>
                </a:cxn>
                <a:cxn ang="0">
                  <a:pos x="25" y="38"/>
                </a:cxn>
                <a:cxn ang="0">
                  <a:pos x="32" y="44"/>
                </a:cxn>
                <a:cxn ang="0">
                  <a:pos x="47" y="60"/>
                </a:cxn>
                <a:cxn ang="0">
                  <a:pos x="51" y="69"/>
                </a:cxn>
                <a:cxn ang="0">
                  <a:pos x="58" y="87"/>
                </a:cxn>
                <a:cxn ang="0">
                  <a:pos x="61" y="109"/>
                </a:cxn>
                <a:cxn ang="0">
                  <a:pos x="60" y="118"/>
                </a:cxn>
                <a:cxn ang="0">
                  <a:pos x="56" y="138"/>
                </a:cxn>
                <a:cxn ang="0">
                  <a:pos x="51" y="147"/>
                </a:cxn>
                <a:cxn ang="0">
                  <a:pos x="40" y="165"/>
                </a:cxn>
                <a:cxn ang="0">
                  <a:pos x="25" y="178"/>
                </a:cxn>
                <a:cxn ang="0">
                  <a:pos x="7" y="189"/>
                </a:cxn>
                <a:cxn ang="0">
                  <a:pos x="3" y="191"/>
                </a:cxn>
                <a:cxn ang="0">
                  <a:pos x="0" y="198"/>
                </a:cxn>
                <a:cxn ang="0">
                  <a:pos x="0" y="202"/>
                </a:cxn>
                <a:cxn ang="0">
                  <a:pos x="3" y="212"/>
                </a:cxn>
                <a:cxn ang="0">
                  <a:pos x="9" y="216"/>
                </a:cxn>
                <a:cxn ang="0">
                  <a:pos x="14" y="216"/>
                </a:cxn>
                <a:cxn ang="0">
                  <a:pos x="20" y="214"/>
                </a:cxn>
                <a:cxn ang="0">
                  <a:pos x="49" y="198"/>
                </a:cxn>
                <a:cxn ang="0">
                  <a:pos x="71" y="173"/>
                </a:cxn>
                <a:cxn ang="0">
                  <a:pos x="80" y="158"/>
                </a:cxn>
                <a:cxn ang="0">
                  <a:pos x="89" y="125"/>
                </a:cxn>
                <a:cxn ang="0">
                  <a:pos x="90" y="109"/>
                </a:cxn>
                <a:cxn ang="0">
                  <a:pos x="85" y="75"/>
                </a:cxn>
                <a:cxn ang="0">
                  <a:pos x="71" y="44"/>
                </a:cxn>
                <a:cxn ang="0">
                  <a:pos x="60" y="31"/>
                </a:cxn>
                <a:cxn ang="0">
                  <a:pos x="34" y="9"/>
                </a:cxn>
                <a:cxn ang="0">
                  <a:pos x="20" y="2"/>
                </a:cxn>
              </a:cxnLst>
              <a:rect l="0" t="0" r="r" b="b"/>
              <a:pathLst>
                <a:path w="90" h="216">
                  <a:moveTo>
                    <a:pt x="20" y="2"/>
                  </a:moveTo>
                  <a:lnTo>
                    <a:pt x="20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32" y="44"/>
                  </a:lnTo>
                  <a:lnTo>
                    <a:pt x="40" y="51"/>
                  </a:lnTo>
                  <a:lnTo>
                    <a:pt x="47" y="60"/>
                  </a:lnTo>
                  <a:lnTo>
                    <a:pt x="51" y="69"/>
                  </a:lnTo>
                  <a:lnTo>
                    <a:pt x="51" y="69"/>
                  </a:lnTo>
                  <a:lnTo>
                    <a:pt x="56" y="78"/>
                  </a:lnTo>
                  <a:lnTo>
                    <a:pt x="58" y="87"/>
                  </a:lnTo>
                  <a:lnTo>
                    <a:pt x="60" y="98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0" y="118"/>
                  </a:lnTo>
                  <a:lnTo>
                    <a:pt x="58" y="129"/>
                  </a:lnTo>
                  <a:lnTo>
                    <a:pt x="56" y="138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47" y="156"/>
                  </a:lnTo>
                  <a:lnTo>
                    <a:pt x="40" y="165"/>
                  </a:lnTo>
                  <a:lnTo>
                    <a:pt x="32" y="173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7" y="189"/>
                  </a:lnTo>
                  <a:lnTo>
                    <a:pt x="7" y="189"/>
                  </a:lnTo>
                  <a:lnTo>
                    <a:pt x="3" y="191"/>
                  </a:lnTo>
                  <a:lnTo>
                    <a:pt x="2" y="194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7"/>
                  </a:lnTo>
                  <a:lnTo>
                    <a:pt x="3" y="212"/>
                  </a:lnTo>
                  <a:lnTo>
                    <a:pt x="3" y="212"/>
                  </a:lnTo>
                  <a:lnTo>
                    <a:pt x="9" y="216"/>
                  </a:lnTo>
                  <a:lnTo>
                    <a:pt x="14" y="216"/>
                  </a:lnTo>
                  <a:lnTo>
                    <a:pt x="14" y="216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34" y="207"/>
                  </a:lnTo>
                  <a:lnTo>
                    <a:pt x="49" y="198"/>
                  </a:lnTo>
                  <a:lnTo>
                    <a:pt x="60" y="185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80" y="158"/>
                  </a:lnTo>
                  <a:lnTo>
                    <a:pt x="85" y="142"/>
                  </a:lnTo>
                  <a:lnTo>
                    <a:pt x="89" y="125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9" y="91"/>
                  </a:lnTo>
                  <a:lnTo>
                    <a:pt x="85" y="75"/>
                  </a:lnTo>
                  <a:lnTo>
                    <a:pt x="80" y="58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0" y="31"/>
                  </a:lnTo>
                  <a:lnTo>
                    <a:pt x="49" y="18"/>
                  </a:lnTo>
                  <a:lnTo>
                    <a:pt x="34" y="9"/>
                  </a:lnTo>
                  <a:lnTo>
                    <a:pt x="20" y="2"/>
                  </a:lnTo>
                  <a:lnTo>
                    <a:pt x="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38" name="Freeform 52"/>
          <p:cNvSpPr>
            <a:spLocks noEditPoints="1"/>
          </p:cNvSpPr>
          <p:nvPr/>
        </p:nvSpPr>
        <p:spPr bwMode="auto">
          <a:xfrm>
            <a:off x="6345238" y="3003249"/>
            <a:ext cx="403225" cy="550862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" y="13"/>
              </a:cxn>
              <a:cxn ang="0">
                <a:pos x="0" y="343"/>
              </a:cxn>
              <a:cxn ang="0">
                <a:pos x="13" y="363"/>
              </a:cxn>
              <a:cxn ang="0">
                <a:pos x="247" y="364"/>
              </a:cxn>
              <a:cxn ang="0">
                <a:pos x="269" y="352"/>
              </a:cxn>
              <a:cxn ang="0">
                <a:pos x="205" y="0"/>
              </a:cxn>
              <a:cxn ang="0">
                <a:pos x="211" y="63"/>
              </a:cxn>
              <a:cxn ang="0">
                <a:pos x="251" y="343"/>
              </a:cxn>
              <a:cxn ang="0">
                <a:pos x="22" y="346"/>
              </a:cxn>
              <a:cxn ang="0">
                <a:pos x="19" y="343"/>
              </a:cxn>
              <a:cxn ang="0">
                <a:pos x="20" y="20"/>
              </a:cxn>
              <a:cxn ang="0">
                <a:pos x="193" y="72"/>
              </a:cxn>
              <a:cxn ang="0">
                <a:pos x="194" y="80"/>
              </a:cxn>
              <a:cxn ang="0">
                <a:pos x="251" y="82"/>
              </a:cxn>
              <a:cxn ang="0">
                <a:pos x="211" y="100"/>
              </a:cxn>
              <a:cxn ang="0">
                <a:pos x="216" y="101"/>
              </a:cxn>
              <a:cxn ang="0">
                <a:pos x="218" y="107"/>
              </a:cxn>
              <a:cxn ang="0">
                <a:pos x="214" y="112"/>
              </a:cxn>
              <a:cxn ang="0">
                <a:pos x="51" y="114"/>
              </a:cxn>
              <a:cxn ang="0">
                <a:pos x="46" y="109"/>
              </a:cxn>
              <a:cxn ang="0">
                <a:pos x="46" y="103"/>
              </a:cxn>
              <a:cxn ang="0">
                <a:pos x="51" y="100"/>
              </a:cxn>
              <a:cxn ang="0">
                <a:pos x="218" y="154"/>
              </a:cxn>
              <a:cxn ang="0">
                <a:pos x="214" y="161"/>
              </a:cxn>
              <a:cxn ang="0">
                <a:pos x="51" y="161"/>
              </a:cxn>
              <a:cxn ang="0">
                <a:pos x="46" y="156"/>
              </a:cxn>
              <a:cxn ang="0">
                <a:pos x="46" y="150"/>
              </a:cxn>
              <a:cxn ang="0">
                <a:pos x="51" y="147"/>
              </a:cxn>
              <a:cxn ang="0">
                <a:pos x="214" y="147"/>
              </a:cxn>
              <a:cxn ang="0">
                <a:pos x="218" y="154"/>
              </a:cxn>
              <a:cxn ang="0">
                <a:pos x="218" y="199"/>
              </a:cxn>
              <a:cxn ang="0">
                <a:pos x="214" y="207"/>
              </a:cxn>
              <a:cxn ang="0">
                <a:pos x="51" y="207"/>
              </a:cxn>
              <a:cxn ang="0">
                <a:pos x="46" y="203"/>
              </a:cxn>
              <a:cxn ang="0">
                <a:pos x="46" y="198"/>
              </a:cxn>
              <a:cxn ang="0">
                <a:pos x="51" y="192"/>
              </a:cxn>
              <a:cxn ang="0">
                <a:pos x="214" y="194"/>
              </a:cxn>
              <a:cxn ang="0">
                <a:pos x="218" y="199"/>
              </a:cxn>
              <a:cxn ang="0">
                <a:pos x="218" y="247"/>
              </a:cxn>
              <a:cxn ang="0">
                <a:pos x="214" y="252"/>
              </a:cxn>
              <a:cxn ang="0">
                <a:pos x="51" y="254"/>
              </a:cxn>
              <a:cxn ang="0">
                <a:pos x="46" y="248"/>
              </a:cxn>
              <a:cxn ang="0">
                <a:pos x="46" y="243"/>
              </a:cxn>
              <a:cxn ang="0">
                <a:pos x="51" y="239"/>
              </a:cxn>
              <a:cxn ang="0">
                <a:pos x="214" y="239"/>
              </a:cxn>
              <a:cxn ang="0">
                <a:pos x="218" y="247"/>
              </a:cxn>
            </a:cxnLst>
            <a:rect l="0" t="0" r="r" b="b"/>
            <a:pathLst>
              <a:path w="269" h="364">
                <a:moveTo>
                  <a:pt x="205" y="0"/>
                </a:moveTo>
                <a:lnTo>
                  <a:pt x="22" y="0"/>
                </a:lnTo>
                <a:lnTo>
                  <a:pt x="22" y="0"/>
                </a:lnTo>
                <a:lnTo>
                  <a:pt x="13" y="2"/>
                </a:lnTo>
                <a:lnTo>
                  <a:pt x="6" y="5"/>
                </a:lnTo>
                <a:lnTo>
                  <a:pt x="2" y="13"/>
                </a:lnTo>
                <a:lnTo>
                  <a:pt x="0" y="22"/>
                </a:lnTo>
                <a:lnTo>
                  <a:pt x="0" y="343"/>
                </a:lnTo>
                <a:lnTo>
                  <a:pt x="0" y="343"/>
                </a:lnTo>
                <a:lnTo>
                  <a:pt x="2" y="352"/>
                </a:lnTo>
                <a:lnTo>
                  <a:pt x="6" y="359"/>
                </a:lnTo>
                <a:lnTo>
                  <a:pt x="13" y="363"/>
                </a:lnTo>
                <a:lnTo>
                  <a:pt x="22" y="364"/>
                </a:lnTo>
                <a:lnTo>
                  <a:pt x="247" y="364"/>
                </a:lnTo>
                <a:lnTo>
                  <a:pt x="247" y="364"/>
                </a:lnTo>
                <a:lnTo>
                  <a:pt x="256" y="363"/>
                </a:lnTo>
                <a:lnTo>
                  <a:pt x="263" y="359"/>
                </a:lnTo>
                <a:lnTo>
                  <a:pt x="269" y="352"/>
                </a:lnTo>
                <a:lnTo>
                  <a:pt x="269" y="343"/>
                </a:lnTo>
                <a:lnTo>
                  <a:pt x="269" y="69"/>
                </a:lnTo>
                <a:lnTo>
                  <a:pt x="205" y="0"/>
                </a:lnTo>
                <a:close/>
                <a:moveTo>
                  <a:pt x="211" y="33"/>
                </a:moveTo>
                <a:lnTo>
                  <a:pt x="240" y="63"/>
                </a:lnTo>
                <a:lnTo>
                  <a:pt x="211" y="63"/>
                </a:lnTo>
                <a:lnTo>
                  <a:pt x="211" y="33"/>
                </a:lnTo>
                <a:close/>
                <a:moveTo>
                  <a:pt x="251" y="343"/>
                </a:moveTo>
                <a:lnTo>
                  <a:pt x="251" y="343"/>
                </a:lnTo>
                <a:lnTo>
                  <a:pt x="251" y="344"/>
                </a:lnTo>
                <a:lnTo>
                  <a:pt x="247" y="346"/>
                </a:lnTo>
                <a:lnTo>
                  <a:pt x="22" y="346"/>
                </a:lnTo>
                <a:lnTo>
                  <a:pt x="22" y="346"/>
                </a:lnTo>
                <a:lnTo>
                  <a:pt x="20" y="344"/>
                </a:lnTo>
                <a:lnTo>
                  <a:pt x="19" y="343"/>
                </a:lnTo>
                <a:lnTo>
                  <a:pt x="19" y="22"/>
                </a:lnTo>
                <a:lnTo>
                  <a:pt x="19" y="22"/>
                </a:lnTo>
                <a:lnTo>
                  <a:pt x="20" y="20"/>
                </a:lnTo>
                <a:lnTo>
                  <a:pt x="22" y="18"/>
                </a:lnTo>
                <a:lnTo>
                  <a:pt x="193" y="18"/>
                </a:lnTo>
                <a:lnTo>
                  <a:pt x="193" y="72"/>
                </a:lnTo>
                <a:lnTo>
                  <a:pt x="193" y="72"/>
                </a:lnTo>
                <a:lnTo>
                  <a:pt x="193" y="76"/>
                </a:lnTo>
                <a:lnTo>
                  <a:pt x="194" y="80"/>
                </a:lnTo>
                <a:lnTo>
                  <a:pt x="198" y="82"/>
                </a:lnTo>
                <a:lnTo>
                  <a:pt x="202" y="82"/>
                </a:lnTo>
                <a:lnTo>
                  <a:pt x="251" y="82"/>
                </a:lnTo>
                <a:lnTo>
                  <a:pt x="251" y="343"/>
                </a:lnTo>
                <a:close/>
                <a:moveTo>
                  <a:pt x="51" y="100"/>
                </a:moveTo>
                <a:lnTo>
                  <a:pt x="211" y="100"/>
                </a:lnTo>
                <a:lnTo>
                  <a:pt x="211" y="100"/>
                </a:lnTo>
                <a:lnTo>
                  <a:pt x="214" y="100"/>
                </a:lnTo>
                <a:lnTo>
                  <a:pt x="216" y="101"/>
                </a:lnTo>
                <a:lnTo>
                  <a:pt x="218" y="103"/>
                </a:lnTo>
                <a:lnTo>
                  <a:pt x="218" y="107"/>
                </a:lnTo>
                <a:lnTo>
                  <a:pt x="218" y="107"/>
                </a:lnTo>
                <a:lnTo>
                  <a:pt x="218" y="109"/>
                </a:lnTo>
                <a:lnTo>
                  <a:pt x="216" y="112"/>
                </a:lnTo>
                <a:lnTo>
                  <a:pt x="214" y="112"/>
                </a:lnTo>
                <a:lnTo>
                  <a:pt x="211" y="114"/>
                </a:lnTo>
                <a:lnTo>
                  <a:pt x="51" y="114"/>
                </a:lnTo>
                <a:lnTo>
                  <a:pt x="51" y="114"/>
                </a:lnTo>
                <a:lnTo>
                  <a:pt x="49" y="112"/>
                </a:lnTo>
                <a:lnTo>
                  <a:pt x="48" y="112"/>
                </a:lnTo>
                <a:lnTo>
                  <a:pt x="46" y="109"/>
                </a:lnTo>
                <a:lnTo>
                  <a:pt x="44" y="107"/>
                </a:lnTo>
                <a:lnTo>
                  <a:pt x="44" y="107"/>
                </a:lnTo>
                <a:lnTo>
                  <a:pt x="46" y="103"/>
                </a:lnTo>
                <a:lnTo>
                  <a:pt x="48" y="101"/>
                </a:lnTo>
                <a:lnTo>
                  <a:pt x="49" y="100"/>
                </a:lnTo>
                <a:lnTo>
                  <a:pt x="51" y="100"/>
                </a:lnTo>
                <a:lnTo>
                  <a:pt x="51" y="100"/>
                </a:lnTo>
                <a:close/>
                <a:moveTo>
                  <a:pt x="218" y="154"/>
                </a:moveTo>
                <a:lnTo>
                  <a:pt x="218" y="154"/>
                </a:lnTo>
                <a:lnTo>
                  <a:pt x="218" y="156"/>
                </a:lnTo>
                <a:lnTo>
                  <a:pt x="216" y="160"/>
                </a:lnTo>
                <a:lnTo>
                  <a:pt x="214" y="161"/>
                </a:lnTo>
                <a:lnTo>
                  <a:pt x="211" y="161"/>
                </a:lnTo>
                <a:lnTo>
                  <a:pt x="51" y="161"/>
                </a:lnTo>
                <a:lnTo>
                  <a:pt x="51" y="161"/>
                </a:lnTo>
                <a:lnTo>
                  <a:pt x="49" y="161"/>
                </a:lnTo>
                <a:lnTo>
                  <a:pt x="48" y="160"/>
                </a:lnTo>
                <a:lnTo>
                  <a:pt x="46" y="156"/>
                </a:lnTo>
                <a:lnTo>
                  <a:pt x="44" y="154"/>
                </a:lnTo>
                <a:lnTo>
                  <a:pt x="44" y="154"/>
                </a:lnTo>
                <a:lnTo>
                  <a:pt x="46" y="150"/>
                </a:lnTo>
                <a:lnTo>
                  <a:pt x="48" y="149"/>
                </a:lnTo>
                <a:lnTo>
                  <a:pt x="49" y="147"/>
                </a:lnTo>
                <a:lnTo>
                  <a:pt x="51" y="147"/>
                </a:lnTo>
                <a:lnTo>
                  <a:pt x="211" y="147"/>
                </a:lnTo>
                <a:lnTo>
                  <a:pt x="211" y="147"/>
                </a:lnTo>
                <a:lnTo>
                  <a:pt x="214" y="147"/>
                </a:lnTo>
                <a:lnTo>
                  <a:pt x="216" y="149"/>
                </a:lnTo>
                <a:lnTo>
                  <a:pt x="218" y="150"/>
                </a:lnTo>
                <a:lnTo>
                  <a:pt x="218" y="154"/>
                </a:lnTo>
                <a:lnTo>
                  <a:pt x="218" y="154"/>
                </a:lnTo>
                <a:close/>
                <a:moveTo>
                  <a:pt x="218" y="199"/>
                </a:moveTo>
                <a:lnTo>
                  <a:pt x="218" y="199"/>
                </a:lnTo>
                <a:lnTo>
                  <a:pt x="218" y="203"/>
                </a:lnTo>
                <a:lnTo>
                  <a:pt x="216" y="205"/>
                </a:lnTo>
                <a:lnTo>
                  <a:pt x="214" y="207"/>
                </a:lnTo>
                <a:lnTo>
                  <a:pt x="211" y="207"/>
                </a:lnTo>
                <a:lnTo>
                  <a:pt x="51" y="207"/>
                </a:lnTo>
                <a:lnTo>
                  <a:pt x="51" y="207"/>
                </a:lnTo>
                <a:lnTo>
                  <a:pt x="49" y="207"/>
                </a:lnTo>
                <a:lnTo>
                  <a:pt x="48" y="205"/>
                </a:lnTo>
                <a:lnTo>
                  <a:pt x="46" y="203"/>
                </a:lnTo>
                <a:lnTo>
                  <a:pt x="44" y="199"/>
                </a:lnTo>
                <a:lnTo>
                  <a:pt x="44" y="199"/>
                </a:lnTo>
                <a:lnTo>
                  <a:pt x="46" y="198"/>
                </a:lnTo>
                <a:lnTo>
                  <a:pt x="48" y="194"/>
                </a:lnTo>
                <a:lnTo>
                  <a:pt x="49" y="194"/>
                </a:lnTo>
                <a:lnTo>
                  <a:pt x="51" y="192"/>
                </a:lnTo>
                <a:lnTo>
                  <a:pt x="211" y="192"/>
                </a:lnTo>
                <a:lnTo>
                  <a:pt x="211" y="192"/>
                </a:lnTo>
                <a:lnTo>
                  <a:pt x="214" y="194"/>
                </a:lnTo>
                <a:lnTo>
                  <a:pt x="216" y="194"/>
                </a:lnTo>
                <a:lnTo>
                  <a:pt x="218" y="198"/>
                </a:lnTo>
                <a:lnTo>
                  <a:pt x="218" y="199"/>
                </a:lnTo>
                <a:lnTo>
                  <a:pt x="218" y="199"/>
                </a:lnTo>
                <a:close/>
                <a:moveTo>
                  <a:pt x="218" y="247"/>
                </a:moveTo>
                <a:lnTo>
                  <a:pt x="218" y="247"/>
                </a:lnTo>
                <a:lnTo>
                  <a:pt x="218" y="248"/>
                </a:lnTo>
                <a:lnTo>
                  <a:pt x="216" y="252"/>
                </a:lnTo>
                <a:lnTo>
                  <a:pt x="214" y="252"/>
                </a:lnTo>
                <a:lnTo>
                  <a:pt x="211" y="254"/>
                </a:lnTo>
                <a:lnTo>
                  <a:pt x="51" y="254"/>
                </a:lnTo>
                <a:lnTo>
                  <a:pt x="51" y="254"/>
                </a:lnTo>
                <a:lnTo>
                  <a:pt x="49" y="252"/>
                </a:lnTo>
                <a:lnTo>
                  <a:pt x="48" y="252"/>
                </a:lnTo>
                <a:lnTo>
                  <a:pt x="46" y="248"/>
                </a:lnTo>
                <a:lnTo>
                  <a:pt x="44" y="247"/>
                </a:lnTo>
                <a:lnTo>
                  <a:pt x="44" y="247"/>
                </a:lnTo>
                <a:lnTo>
                  <a:pt x="46" y="243"/>
                </a:lnTo>
                <a:lnTo>
                  <a:pt x="48" y="241"/>
                </a:lnTo>
                <a:lnTo>
                  <a:pt x="49" y="239"/>
                </a:lnTo>
                <a:lnTo>
                  <a:pt x="51" y="239"/>
                </a:lnTo>
                <a:lnTo>
                  <a:pt x="211" y="239"/>
                </a:lnTo>
                <a:lnTo>
                  <a:pt x="211" y="239"/>
                </a:lnTo>
                <a:lnTo>
                  <a:pt x="214" y="239"/>
                </a:lnTo>
                <a:lnTo>
                  <a:pt x="216" y="241"/>
                </a:lnTo>
                <a:lnTo>
                  <a:pt x="218" y="243"/>
                </a:lnTo>
                <a:lnTo>
                  <a:pt x="218" y="247"/>
                </a:lnTo>
                <a:lnTo>
                  <a:pt x="218" y="247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5073650" y="3049286"/>
            <a:ext cx="417513" cy="458788"/>
          </a:xfrm>
          <a:custGeom>
            <a:avLst/>
            <a:gdLst/>
            <a:ahLst/>
            <a:cxnLst>
              <a:cxn ang="0">
                <a:pos x="61" y="230"/>
              </a:cxn>
              <a:cxn ang="0">
                <a:pos x="39" y="201"/>
              </a:cxn>
              <a:cxn ang="0">
                <a:pos x="29" y="167"/>
              </a:cxn>
              <a:cxn ang="0">
                <a:pos x="30" y="134"/>
              </a:cxn>
              <a:cxn ang="0">
                <a:pos x="52" y="85"/>
              </a:cxn>
              <a:cxn ang="0">
                <a:pos x="94" y="53"/>
              </a:cxn>
              <a:cxn ang="0">
                <a:pos x="110" y="18"/>
              </a:cxn>
              <a:cxn ang="0">
                <a:pos x="49" y="49"/>
              </a:cxn>
              <a:cxn ang="0">
                <a:pos x="9" y="105"/>
              </a:cxn>
              <a:cxn ang="0">
                <a:pos x="0" y="152"/>
              </a:cxn>
              <a:cxn ang="0">
                <a:pos x="3" y="183"/>
              </a:cxn>
              <a:cxn ang="0">
                <a:pos x="20" y="223"/>
              </a:cxn>
              <a:cxn ang="0">
                <a:pos x="47" y="257"/>
              </a:cxn>
              <a:cxn ang="0">
                <a:pos x="61" y="265"/>
              </a:cxn>
              <a:cxn ang="0">
                <a:pos x="74" y="256"/>
              </a:cxn>
              <a:cxn ang="0">
                <a:pos x="68" y="239"/>
              </a:cxn>
              <a:cxn ang="0">
                <a:pos x="228" y="49"/>
              </a:cxn>
              <a:cxn ang="0">
                <a:pos x="212" y="45"/>
              </a:cxn>
              <a:cxn ang="0">
                <a:pos x="203" y="58"/>
              </a:cxn>
              <a:cxn ang="0">
                <a:pos x="208" y="67"/>
              </a:cxn>
              <a:cxn ang="0">
                <a:pos x="232" y="94"/>
              </a:cxn>
              <a:cxn ang="0">
                <a:pos x="246" y="127"/>
              </a:cxn>
              <a:cxn ang="0">
                <a:pos x="250" y="152"/>
              </a:cxn>
              <a:cxn ang="0">
                <a:pos x="235" y="207"/>
              </a:cxn>
              <a:cxn ang="0">
                <a:pos x="199" y="245"/>
              </a:cxn>
              <a:cxn ang="0">
                <a:pos x="166" y="288"/>
              </a:cxn>
              <a:cxn ang="0">
                <a:pos x="210" y="272"/>
              </a:cxn>
              <a:cxn ang="0">
                <a:pos x="259" y="221"/>
              </a:cxn>
              <a:cxn ang="0">
                <a:pos x="277" y="165"/>
              </a:cxn>
              <a:cxn ang="0">
                <a:pos x="275" y="138"/>
              </a:cxn>
              <a:cxn ang="0">
                <a:pos x="264" y="94"/>
              </a:cxn>
              <a:cxn ang="0">
                <a:pos x="239" y="58"/>
              </a:cxn>
              <a:cxn ang="0">
                <a:pos x="123" y="71"/>
              </a:cxn>
              <a:cxn ang="0">
                <a:pos x="172" y="40"/>
              </a:cxn>
              <a:cxn ang="0">
                <a:pos x="168" y="29"/>
              </a:cxn>
              <a:cxn ang="0">
                <a:pos x="117" y="0"/>
              </a:cxn>
              <a:cxn ang="0">
                <a:pos x="110" y="9"/>
              </a:cxn>
              <a:cxn ang="0">
                <a:pos x="112" y="69"/>
              </a:cxn>
              <a:cxn ang="0">
                <a:pos x="123" y="71"/>
              </a:cxn>
              <a:cxn ang="0">
                <a:pos x="108" y="263"/>
              </a:cxn>
              <a:cxn ang="0">
                <a:pos x="105" y="270"/>
              </a:cxn>
              <a:cxn ang="0">
                <a:pos x="154" y="305"/>
              </a:cxn>
              <a:cxn ang="0">
                <a:pos x="163" y="306"/>
              </a:cxn>
              <a:cxn ang="0">
                <a:pos x="166" y="243"/>
              </a:cxn>
              <a:cxn ang="0">
                <a:pos x="163" y="236"/>
              </a:cxn>
              <a:cxn ang="0">
                <a:pos x="154" y="236"/>
              </a:cxn>
            </a:cxnLst>
            <a:rect l="0" t="0" r="r" b="b"/>
            <a:pathLst>
              <a:path w="277" h="306">
                <a:moveTo>
                  <a:pt x="68" y="239"/>
                </a:moveTo>
                <a:lnTo>
                  <a:pt x="68" y="239"/>
                </a:lnTo>
                <a:lnTo>
                  <a:pt x="61" y="230"/>
                </a:lnTo>
                <a:lnTo>
                  <a:pt x="52" y="223"/>
                </a:lnTo>
                <a:lnTo>
                  <a:pt x="45" y="212"/>
                </a:lnTo>
                <a:lnTo>
                  <a:pt x="39" y="201"/>
                </a:lnTo>
                <a:lnTo>
                  <a:pt x="34" y="190"/>
                </a:lnTo>
                <a:lnTo>
                  <a:pt x="30" y="178"/>
                </a:lnTo>
                <a:lnTo>
                  <a:pt x="29" y="167"/>
                </a:lnTo>
                <a:lnTo>
                  <a:pt x="29" y="152"/>
                </a:lnTo>
                <a:lnTo>
                  <a:pt x="29" y="152"/>
                </a:lnTo>
                <a:lnTo>
                  <a:pt x="30" y="134"/>
                </a:lnTo>
                <a:lnTo>
                  <a:pt x="34" y="116"/>
                </a:lnTo>
                <a:lnTo>
                  <a:pt x="41" y="100"/>
                </a:lnTo>
                <a:lnTo>
                  <a:pt x="52" y="85"/>
                </a:lnTo>
                <a:lnTo>
                  <a:pt x="63" y="72"/>
                </a:lnTo>
                <a:lnTo>
                  <a:pt x="78" y="62"/>
                </a:lnTo>
                <a:lnTo>
                  <a:pt x="94" y="53"/>
                </a:lnTo>
                <a:lnTo>
                  <a:pt x="110" y="47"/>
                </a:lnTo>
                <a:lnTo>
                  <a:pt x="110" y="18"/>
                </a:lnTo>
                <a:lnTo>
                  <a:pt x="110" y="18"/>
                </a:lnTo>
                <a:lnTo>
                  <a:pt x="88" y="25"/>
                </a:lnTo>
                <a:lnTo>
                  <a:pt x="67" y="34"/>
                </a:lnTo>
                <a:lnTo>
                  <a:pt x="49" y="49"/>
                </a:lnTo>
                <a:lnTo>
                  <a:pt x="32" y="65"/>
                </a:lnTo>
                <a:lnTo>
                  <a:pt x="20" y="85"/>
                </a:lnTo>
                <a:lnTo>
                  <a:pt x="9" y="105"/>
                </a:lnTo>
                <a:lnTo>
                  <a:pt x="3" y="129"/>
                </a:lnTo>
                <a:lnTo>
                  <a:pt x="1" y="141"/>
                </a:lnTo>
                <a:lnTo>
                  <a:pt x="0" y="152"/>
                </a:lnTo>
                <a:lnTo>
                  <a:pt x="0" y="152"/>
                </a:lnTo>
                <a:lnTo>
                  <a:pt x="1" y="169"/>
                </a:lnTo>
                <a:lnTo>
                  <a:pt x="3" y="183"/>
                </a:lnTo>
                <a:lnTo>
                  <a:pt x="7" y="198"/>
                </a:lnTo>
                <a:lnTo>
                  <a:pt x="12" y="210"/>
                </a:lnTo>
                <a:lnTo>
                  <a:pt x="20" y="223"/>
                </a:lnTo>
                <a:lnTo>
                  <a:pt x="29" y="236"/>
                </a:lnTo>
                <a:lnTo>
                  <a:pt x="38" y="247"/>
                </a:lnTo>
                <a:lnTo>
                  <a:pt x="47" y="257"/>
                </a:lnTo>
                <a:lnTo>
                  <a:pt x="47" y="257"/>
                </a:lnTo>
                <a:lnTo>
                  <a:pt x="56" y="263"/>
                </a:lnTo>
                <a:lnTo>
                  <a:pt x="61" y="265"/>
                </a:lnTo>
                <a:lnTo>
                  <a:pt x="68" y="263"/>
                </a:lnTo>
                <a:lnTo>
                  <a:pt x="72" y="259"/>
                </a:lnTo>
                <a:lnTo>
                  <a:pt x="74" y="256"/>
                </a:lnTo>
                <a:lnTo>
                  <a:pt x="76" y="250"/>
                </a:lnTo>
                <a:lnTo>
                  <a:pt x="74" y="245"/>
                </a:lnTo>
                <a:lnTo>
                  <a:pt x="68" y="239"/>
                </a:lnTo>
                <a:lnTo>
                  <a:pt x="68" y="239"/>
                </a:lnTo>
                <a:close/>
                <a:moveTo>
                  <a:pt x="228" y="49"/>
                </a:moveTo>
                <a:lnTo>
                  <a:pt x="228" y="49"/>
                </a:lnTo>
                <a:lnTo>
                  <a:pt x="223" y="45"/>
                </a:lnTo>
                <a:lnTo>
                  <a:pt x="217" y="45"/>
                </a:lnTo>
                <a:lnTo>
                  <a:pt x="212" y="45"/>
                </a:lnTo>
                <a:lnTo>
                  <a:pt x="208" y="49"/>
                </a:lnTo>
                <a:lnTo>
                  <a:pt x="204" y="53"/>
                </a:lnTo>
                <a:lnTo>
                  <a:pt x="203" y="58"/>
                </a:lnTo>
                <a:lnTo>
                  <a:pt x="204" y="62"/>
                </a:lnTo>
                <a:lnTo>
                  <a:pt x="208" y="67"/>
                </a:lnTo>
                <a:lnTo>
                  <a:pt x="208" y="67"/>
                </a:lnTo>
                <a:lnTo>
                  <a:pt x="217" y="74"/>
                </a:lnTo>
                <a:lnTo>
                  <a:pt x="224" y="83"/>
                </a:lnTo>
                <a:lnTo>
                  <a:pt x="232" y="94"/>
                </a:lnTo>
                <a:lnTo>
                  <a:pt x="237" y="105"/>
                </a:lnTo>
                <a:lnTo>
                  <a:pt x="243" y="116"/>
                </a:lnTo>
                <a:lnTo>
                  <a:pt x="246" y="127"/>
                </a:lnTo>
                <a:lnTo>
                  <a:pt x="248" y="140"/>
                </a:lnTo>
                <a:lnTo>
                  <a:pt x="250" y="152"/>
                </a:lnTo>
                <a:lnTo>
                  <a:pt x="250" y="152"/>
                </a:lnTo>
                <a:lnTo>
                  <a:pt x="248" y="172"/>
                </a:lnTo>
                <a:lnTo>
                  <a:pt x="243" y="190"/>
                </a:lnTo>
                <a:lnTo>
                  <a:pt x="235" y="207"/>
                </a:lnTo>
                <a:lnTo>
                  <a:pt x="226" y="221"/>
                </a:lnTo>
                <a:lnTo>
                  <a:pt x="214" y="234"/>
                </a:lnTo>
                <a:lnTo>
                  <a:pt x="199" y="245"/>
                </a:lnTo>
                <a:lnTo>
                  <a:pt x="183" y="254"/>
                </a:lnTo>
                <a:lnTo>
                  <a:pt x="166" y="259"/>
                </a:lnTo>
                <a:lnTo>
                  <a:pt x="166" y="288"/>
                </a:lnTo>
                <a:lnTo>
                  <a:pt x="166" y="288"/>
                </a:lnTo>
                <a:lnTo>
                  <a:pt x="188" y="281"/>
                </a:lnTo>
                <a:lnTo>
                  <a:pt x="210" y="272"/>
                </a:lnTo>
                <a:lnTo>
                  <a:pt x="228" y="257"/>
                </a:lnTo>
                <a:lnTo>
                  <a:pt x="244" y="241"/>
                </a:lnTo>
                <a:lnTo>
                  <a:pt x="259" y="221"/>
                </a:lnTo>
                <a:lnTo>
                  <a:pt x="268" y="201"/>
                </a:lnTo>
                <a:lnTo>
                  <a:pt x="275" y="178"/>
                </a:lnTo>
                <a:lnTo>
                  <a:pt x="277" y="165"/>
                </a:lnTo>
                <a:lnTo>
                  <a:pt x="277" y="152"/>
                </a:lnTo>
                <a:lnTo>
                  <a:pt x="277" y="152"/>
                </a:lnTo>
                <a:lnTo>
                  <a:pt x="275" y="138"/>
                </a:lnTo>
                <a:lnTo>
                  <a:pt x="273" y="123"/>
                </a:lnTo>
                <a:lnTo>
                  <a:pt x="270" y="109"/>
                </a:lnTo>
                <a:lnTo>
                  <a:pt x="264" y="94"/>
                </a:lnTo>
                <a:lnTo>
                  <a:pt x="257" y="82"/>
                </a:lnTo>
                <a:lnTo>
                  <a:pt x="248" y="69"/>
                </a:lnTo>
                <a:lnTo>
                  <a:pt x="239" y="58"/>
                </a:lnTo>
                <a:lnTo>
                  <a:pt x="228" y="49"/>
                </a:lnTo>
                <a:lnTo>
                  <a:pt x="228" y="49"/>
                </a:lnTo>
                <a:close/>
                <a:moveTo>
                  <a:pt x="123" y="71"/>
                </a:moveTo>
                <a:lnTo>
                  <a:pt x="168" y="43"/>
                </a:lnTo>
                <a:lnTo>
                  <a:pt x="168" y="43"/>
                </a:lnTo>
                <a:lnTo>
                  <a:pt x="172" y="40"/>
                </a:lnTo>
                <a:lnTo>
                  <a:pt x="174" y="36"/>
                </a:lnTo>
                <a:lnTo>
                  <a:pt x="172" y="33"/>
                </a:lnTo>
                <a:lnTo>
                  <a:pt x="168" y="29"/>
                </a:lnTo>
                <a:lnTo>
                  <a:pt x="123" y="2"/>
                </a:lnTo>
                <a:lnTo>
                  <a:pt x="123" y="2"/>
                </a:lnTo>
                <a:lnTo>
                  <a:pt x="117" y="0"/>
                </a:lnTo>
                <a:lnTo>
                  <a:pt x="114" y="0"/>
                </a:lnTo>
                <a:lnTo>
                  <a:pt x="112" y="4"/>
                </a:lnTo>
                <a:lnTo>
                  <a:pt x="110" y="9"/>
                </a:lnTo>
                <a:lnTo>
                  <a:pt x="112" y="63"/>
                </a:lnTo>
                <a:lnTo>
                  <a:pt x="112" y="63"/>
                </a:lnTo>
                <a:lnTo>
                  <a:pt x="112" y="69"/>
                </a:lnTo>
                <a:lnTo>
                  <a:pt x="116" y="71"/>
                </a:lnTo>
                <a:lnTo>
                  <a:pt x="119" y="72"/>
                </a:lnTo>
                <a:lnTo>
                  <a:pt x="123" y="71"/>
                </a:lnTo>
                <a:lnTo>
                  <a:pt x="123" y="71"/>
                </a:lnTo>
                <a:close/>
                <a:moveTo>
                  <a:pt x="154" y="236"/>
                </a:moveTo>
                <a:lnTo>
                  <a:pt x="108" y="263"/>
                </a:lnTo>
                <a:lnTo>
                  <a:pt x="108" y="263"/>
                </a:lnTo>
                <a:lnTo>
                  <a:pt x="105" y="266"/>
                </a:lnTo>
                <a:lnTo>
                  <a:pt x="105" y="270"/>
                </a:lnTo>
                <a:lnTo>
                  <a:pt x="105" y="274"/>
                </a:lnTo>
                <a:lnTo>
                  <a:pt x="108" y="277"/>
                </a:lnTo>
                <a:lnTo>
                  <a:pt x="154" y="305"/>
                </a:lnTo>
                <a:lnTo>
                  <a:pt x="154" y="305"/>
                </a:lnTo>
                <a:lnTo>
                  <a:pt x="159" y="306"/>
                </a:lnTo>
                <a:lnTo>
                  <a:pt x="163" y="306"/>
                </a:lnTo>
                <a:lnTo>
                  <a:pt x="165" y="303"/>
                </a:lnTo>
                <a:lnTo>
                  <a:pt x="166" y="297"/>
                </a:lnTo>
                <a:lnTo>
                  <a:pt x="166" y="243"/>
                </a:lnTo>
                <a:lnTo>
                  <a:pt x="166" y="243"/>
                </a:lnTo>
                <a:lnTo>
                  <a:pt x="165" y="237"/>
                </a:lnTo>
                <a:lnTo>
                  <a:pt x="163" y="236"/>
                </a:lnTo>
                <a:lnTo>
                  <a:pt x="159" y="234"/>
                </a:lnTo>
                <a:lnTo>
                  <a:pt x="154" y="236"/>
                </a:lnTo>
                <a:lnTo>
                  <a:pt x="154" y="236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0" name="Freeform 59"/>
          <p:cNvSpPr>
            <a:spLocks noEditPoints="1"/>
          </p:cNvSpPr>
          <p:nvPr/>
        </p:nvSpPr>
        <p:spPr bwMode="auto">
          <a:xfrm>
            <a:off x="1411288" y="2061861"/>
            <a:ext cx="430212" cy="430213"/>
          </a:xfrm>
          <a:custGeom>
            <a:avLst/>
            <a:gdLst/>
            <a:ahLst/>
            <a:cxnLst>
              <a:cxn ang="0">
                <a:pos x="129" y="1"/>
              </a:cxn>
              <a:cxn ang="0">
                <a:pos x="87" y="12"/>
              </a:cxn>
              <a:cxn ang="0">
                <a:pos x="53" y="32"/>
              </a:cxn>
              <a:cxn ang="0">
                <a:pos x="26" y="63"/>
              </a:cxn>
              <a:cxn ang="0">
                <a:pos x="8" y="101"/>
              </a:cxn>
              <a:cxn ang="0">
                <a:pos x="0" y="143"/>
              </a:cxn>
              <a:cxn ang="0">
                <a:pos x="4" y="172"/>
              </a:cxn>
              <a:cxn ang="0">
                <a:pos x="19" y="212"/>
              </a:cxn>
              <a:cxn ang="0">
                <a:pos x="42" y="244"/>
              </a:cxn>
              <a:cxn ang="0">
                <a:pos x="75" y="270"/>
              </a:cxn>
              <a:cxn ang="0">
                <a:pos x="115" y="284"/>
              </a:cxn>
              <a:cxn ang="0">
                <a:pos x="144" y="286"/>
              </a:cxn>
              <a:cxn ang="0">
                <a:pos x="185" y="281"/>
              </a:cxn>
              <a:cxn ang="0">
                <a:pos x="223" y="263"/>
              </a:cxn>
              <a:cxn ang="0">
                <a:pos x="254" y="235"/>
              </a:cxn>
              <a:cxn ang="0">
                <a:pos x="276" y="199"/>
              </a:cxn>
              <a:cxn ang="0">
                <a:pos x="285" y="157"/>
              </a:cxn>
              <a:cxn ang="0">
                <a:pos x="285" y="128"/>
              </a:cxn>
              <a:cxn ang="0">
                <a:pos x="276" y="89"/>
              </a:cxn>
              <a:cxn ang="0">
                <a:pos x="254" y="52"/>
              </a:cxn>
              <a:cxn ang="0">
                <a:pos x="223" y="25"/>
              </a:cxn>
              <a:cxn ang="0">
                <a:pos x="185" y="7"/>
              </a:cxn>
              <a:cxn ang="0">
                <a:pos x="144" y="0"/>
              </a:cxn>
              <a:cxn ang="0">
                <a:pos x="144" y="252"/>
              </a:cxn>
              <a:cxn ang="0">
                <a:pos x="102" y="243"/>
              </a:cxn>
              <a:cxn ang="0">
                <a:pos x="55" y="203"/>
              </a:cxn>
              <a:cxn ang="0">
                <a:pos x="37" y="154"/>
              </a:cxn>
              <a:cxn ang="0">
                <a:pos x="37" y="132"/>
              </a:cxn>
              <a:cxn ang="0">
                <a:pos x="55" y="83"/>
              </a:cxn>
              <a:cxn ang="0">
                <a:pos x="102" y="45"/>
              </a:cxn>
              <a:cxn ang="0">
                <a:pos x="144" y="36"/>
              </a:cxn>
              <a:cxn ang="0">
                <a:pos x="165" y="38"/>
              </a:cxn>
              <a:cxn ang="0">
                <a:pos x="220" y="67"/>
              </a:cxn>
              <a:cxn ang="0">
                <a:pos x="249" y="121"/>
              </a:cxn>
              <a:cxn ang="0">
                <a:pos x="251" y="143"/>
              </a:cxn>
              <a:cxn ang="0">
                <a:pos x="241" y="185"/>
              </a:cxn>
              <a:cxn ang="0">
                <a:pos x="203" y="232"/>
              </a:cxn>
              <a:cxn ang="0">
                <a:pos x="154" y="250"/>
              </a:cxn>
              <a:cxn ang="0">
                <a:pos x="232" y="143"/>
              </a:cxn>
              <a:cxn ang="0">
                <a:pos x="227" y="156"/>
              </a:cxn>
              <a:cxn ang="0">
                <a:pos x="144" y="161"/>
              </a:cxn>
              <a:cxn ang="0">
                <a:pos x="131" y="156"/>
              </a:cxn>
              <a:cxn ang="0">
                <a:pos x="125" y="72"/>
              </a:cxn>
              <a:cxn ang="0">
                <a:pos x="131" y="60"/>
              </a:cxn>
              <a:cxn ang="0">
                <a:pos x="144" y="54"/>
              </a:cxn>
              <a:cxn ang="0">
                <a:pos x="160" y="65"/>
              </a:cxn>
              <a:cxn ang="0">
                <a:pos x="214" y="125"/>
              </a:cxn>
              <a:cxn ang="0">
                <a:pos x="227" y="130"/>
              </a:cxn>
              <a:cxn ang="0">
                <a:pos x="232" y="143"/>
              </a:cxn>
            </a:cxnLst>
            <a:rect l="0" t="0" r="r" b="b"/>
            <a:pathLst>
              <a:path w="287" h="286">
                <a:moveTo>
                  <a:pt x="144" y="0"/>
                </a:moveTo>
                <a:lnTo>
                  <a:pt x="144" y="0"/>
                </a:lnTo>
                <a:lnTo>
                  <a:pt x="129" y="1"/>
                </a:lnTo>
                <a:lnTo>
                  <a:pt x="115" y="3"/>
                </a:lnTo>
                <a:lnTo>
                  <a:pt x="100" y="7"/>
                </a:lnTo>
                <a:lnTo>
                  <a:pt x="87" y="12"/>
                </a:lnTo>
                <a:lnTo>
                  <a:pt x="75" y="18"/>
                </a:lnTo>
                <a:lnTo>
                  <a:pt x="64" y="25"/>
                </a:lnTo>
                <a:lnTo>
                  <a:pt x="53" y="32"/>
                </a:lnTo>
                <a:lnTo>
                  <a:pt x="42" y="43"/>
                </a:lnTo>
                <a:lnTo>
                  <a:pt x="33" y="52"/>
                </a:lnTo>
                <a:lnTo>
                  <a:pt x="26" y="63"/>
                </a:lnTo>
                <a:lnTo>
                  <a:pt x="19" y="76"/>
                </a:lnTo>
                <a:lnTo>
                  <a:pt x="11" y="89"/>
                </a:lnTo>
                <a:lnTo>
                  <a:pt x="8" y="101"/>
                </a:lnTo>
                <a:lnTo>
                  <a:pt x="4" y="114"/>
                </a:lnTo>
                <a:lnTo>
                  <a:pt x="0" y="128"/>
                </a:lnTo>
                <a:lnTo>
                  <a:pt x="0" y="143"/>
                </a:lnTo>
                <a:lnTo>
                  <a:pt x="0" y="143"/>
                </a:lnTo>
                <a:lnTo>
                  <a:pt x="0" y="157"/>
                </a:lnTo>
                <a:lnTo>
                  <a:pt x="4" y="172"/>
                </a:lnTo>
                <a:lnTo>
                  <a:pt x="8" y="186"/>
                </a:lnTo>
                <a:lnTo>
                  <a:pt x="11" y="199"/>
                </a:lnTo>
                <a:lnTo>
                  <a:pt x="19" y="212"/>
                </a:lnTo>
                <a:lnTo>
                  <a:pt x="26" y="223"/>
                </a:lnTo>
                <a:lnTo>
                  <a:pt x="33" y="235"/>
                </a:lnTo>
                <a:lnTo>
                  <a:pt x="42" y="244"/>
                </a:lnTo>
                <a:lnTo>
                  <a:pt x="53" y="253"/>
                </a:lnTo>
                <a:lnTo>
                  <a:pt x="64" y="263"/>
                </a:lnTo>
                <a:lnTo>
                  <a:pt x="75" y="270"/>
                </a:lnTo>
                <a:lnTo>
                  <a:pt x="87" y="275"/>
                </a:lnTo>
                <a:lnTo>
                  <a:pt x="100" y="281"/>
                </a:lnTo>
                <a:lnTo>
                  <a:pt x="115" y="284"/>
                </a:lnTo>
                <a:lnTo>
                  <a:pt x="129" y="286"/>
                </a:lnTo>
                <a:lnTo>
                  <a:pt x="144" y="286"/>
                </a:lnTo>
                <a:lnTo>
                  <a:pt x="144" y="286"/>
                </a:lnTo>
                <a:lnTo>
                  <a:pt x="158" y="286"/>
                </a:lnTo>
                <a:lnTo>
                  <a:pt x="173" y="284"/>
                </a:lnTo>
                <a:lnTo>
                  <a:pt x="185" y="281"/>
                </a:lnTo>
                <a:lnTo>
                  <a:pt x="200" y="275"/>
                </a:lnTo>
                <a:lnTo>
                  <a:pt x="212" y="270"/>
                </a:lnTo>
                <a:lnTo>
                  <a:pt x="223" y="263"/>
                </a:lnTo>
                <a:lnTo>
                  <a:pt x="234" y="253"/>
                </a:lnTo>
                <a:lnTo>
                  <a:pt x="245" y="244"/>
                </a:lnTo>
                <a:lnTo>
                  <a:pt x="254" y="235"/>
                </a:lnTo>
                <a:lnTo>
                  <a:pt x="261" y="223"/>
                </a:lnTo>
                <a:lnTo>
                  <a:pt x="269" y="212"/>
                </a:lnTo>
                <a:lnTo>
                  <a:pt x="276" y="199"/>
                </a:lnTo>
                <a:lnTo>
                  <a:pt x="280" y="186"/>
                </a:lnTo>
                <a:lnTo>
                  <a:pt x="283" y="172"/>
                </a:lnTo>
                <a:lnTo>
                  <a:pt x="285" y="157"/>
                </a:lnTo>
                <a:lnTo>
                  <a:pt x="287" y="143"/>
                </a:lnTo>
                <a:lnTo>
                  <a:pt x="287" y="143"/>
                </a:lnTo>
                <a:lnTo>
                  <a:pt x="285" y="128"/>
                </a:lnTo>
                <a:lnTo>
                  <a:pt x="283" y="114"/>
                </a:lnTo>
                <a:lnTo>
                  <a:pt x="280" y="101"/>
                </a:lnTo>
                <a:lnTo>
                  <a:pt x="276" y="89"/>
                </a:lnTo>
                <a:lnTo>
                  <a:pt x="269" y="76"/>
                </a:lnTo>
                <a:lnTo>
                  <a:pt x="261" y="63"/>
                </a:lnTo>
                <a:lnTo>
                  <a:pt x="254" y="52"/>
                </a:lnTo>
                <a:lnTo>
                  <a:pt x="245" y="43"/>
                </a:lnTo>
                <a:lnTo>
                  <a:pt x="234" y="32"/>
                </a:lnTo>
                <a:lnTo>
                  <a:pt x="223" y="25"/>
                </a:lnTo>
                <a:lnTo>
                  <a:pt x="212" y="18"/>
                </a:lnTo>
                <a:lnTo>
                  <a:pt x="200" y="12"/>
                </a:lnTo>
                <a:lnTo>
                  <a:pt x="185" y="7"/>
                </a:lnTo>
                <a:lnTo>
                  <a:pt x="173" y="3"/>
                </a:lnTo>
                <a:lnTo>
                  <a:pt x="158" y="1"/>
                </a:lnTo>
                <a:lnTo>
                  <a:pt x="144" y="0"/>
                </a:lnTo>
                <a:lnTo>
                  <a:pt x="144" y="0"/>
                </a:lnTo>
                <a:close/>
                <a:moveTo>
                  <a:pt x="144" y="252"/>
                </a:moveTo>
                <a:lnTo>
                  <a:pt x="144" y="252"/>
                </a:lnTo>
                <a:lnTo>
                  <a:pt x="133" y="250"/>
                </a:lnTo>
                <a:lnTo>
                  <a:pt x="122" y="248"/>
                </a:lnTo>
                <a:lnTo>
                  <a:pt x="102" y="243"/>
                </a:lnTo>
                <a:lnTo>
                  <a:pt x="84" y="232"/>
                </a:lnTo>
                <a:lnTo>
                  <a:pt x="67" y="219"/>
                </a:lnTo>
                <a:lnTo>
                  <a:pt x="55" y="203"/>
                </a:lnTo>
                <a:lnTo>
                  <a:pt x="44" y="185"/>
                </a:lnTo>
                <a:lnTo>
                  <a:pt x="38" y="165"/>
                </a:lnTo>
                <a:lnTo>
                  <a:pt x="37" y="154"/>
                </a:lnTo>
                <a:lnTo>
                  <a:pt x="37" y="143"/>
                </a:lnTo>
                <a:lnTo>
                  <a:pt x="37" y="143"/>
                </a:lnTo>
                <a:lnTo>
                  <a:pt x="37" y="132"/>
                </a:lnTo>
                <a:lnTo>
                  <a:pt x="38" y="121"/>
                </a:lnTo>
                <a:lnTo>
                  <a:pt x="44" y="101"/>
                </a:lnTo>
                <a:lnTo>
                  <a:pt x="55" y="83"/>
                </a:lnTo>
                <a:lnTo>
                  <a:pt x="67" y="67"/>
                </a:lnTo>
                <a:lnTo>
                  <a:pt x="84" y="54"/>
                </a:lnTo>
                <a:lnTo>
                  <a:pt x="102" y="45"/>
                </a:lnTo>
                <a:lnTo>
                  <a:pt x="122" y="38"/>
                </a:lnTo>
                <a:lnTo>
                  <a:pt x="133" y="36"/>
                </a:lnTo>
                <a:lnTo>
                  <a:pt x="144" y="36"/>
                </a:lnTo>
                <a:lnTo>
                  <a:pt x="144" y="36"/>
                </a:lnTo>
                <a:lnTo>
                  <a:pt x="154" y="36"/>
                </a:lnTo>
                <a:lnTo>
                  <a:pt x="165" y="38"/>
                </a:lnTo>
                <a:lnTo>
                  <a:pt x="185" y="45"/>
                </a:lnTo>
                <a:lnTo>
                  <a:pt x="203" y="54"/>
                </a:lnTo>
                <a:lnTo>
                  <a:pt x="220" y="67"/>
                </a:lnTo>
                <a:lnTo>
                  <a:pt x="232" y="83"/>
                </a:lnTo>
                <a:lnTo>
                  <a:pt x="241" y="101"/>
                </a:lnTo>
                <a:lnTo>
                  <a:pt x="249" y="121"/>
                </a:lnTo>
                <a:lnTo>
                  <a:pt x="251" y="132"/>
                </a:lnTo>
                <a:lnTo>
                  <a:pt x="251" y="143"/>
                </a:lnTo>
                <a:lnTo>
                  <a:pt x="251" y="143"/>
                </a:lnTo>
                <a:lnTo>
                  <a:pt x="251" y="154"/>
                </a:lnTo>
                <a:lnTo>
                  <a:pt x="249" y="165"/>
                </a:lnTo>
                <a:lnTo>
                  <a:pt x="241" y="185"/>
                </a:lnTo>
                <a:lnTo>
                  <a:pt x="232" y="203"/>
                </a:lnTo>
                <a:lnTo>
                  <a:pt x="220" y="219"/>
                </a:lnTo>
                <a:lnTo>
                  <a:pt x="203" y="232"/>
                </a:lnTo>
                <a:lnTo>
                  <a:pt x="185" y="243"/>
                </a:lnTo>
                <a:lnTo>
                  <a:pt x="165" y="248"/>
                </a:lnTo>
                <a:lnTo>
                  <a:pt x="154" y="250"/>
                </a:lnTo>
                <a:lnTo>
                  <a:pt x="144" y="252"/>
                </a:lnTo>
                <a:lnTo>
                  <a:pt x="144" y="252"/>
                </a:lnTo>
                <a:close/>
                <a:moveTo>
                  <a:pt x="232" y="143"/>
                </a:moveTo>
                <a:lnTo>
                  <a:pt x="232" y="143"/>
                </a:lnTo>
                <a:lnTo>
                  <a:pt x="231" y="150"/>
                </a:lnTo>
                <a:lnTo>
                  <a:pt x="227" y="156"/>
                </a:lnTo>
                <a:lnTo>
                  <a:pt x="222" y="159"/>
                </a:lnTo>
                <a:lnTo>
                  <a:pt x="214" y="161"/>
                </a:lnTo>
                <a:lnTo>
                  <a:pt x="144" y="161"/>
                </a:lnTo>
                <a:lnTo>
                  <a:pt x="144" y="161"/>
                </a:lnTo>
                <a:lnTo>
                  <a:pt x="136" y="159"/>
                </a:lnTo>
                <a:lnTo>
                  <a:pt x="131" y="156"/>
                </a:lnTo>
                <a:lnTo>
                  <a:pt x="127" y="150"/>
                </a:lnTo>
                <a:lnTo>
                  <a:pt x="125" y="143"/>
                </a:lnTo>
                <a:lnTo>
                  <a:pt x="125" y="72"/>
                </a:lnTo>
                <a:lnTo>
                  <a:pt x="125" y="72"/>
                </a:lnTo>
                <a:lnTo>
                  <a:pt x="127" y="65"/>
                </a:lnTo>
                <a:lnTo>
                  <a:pt x="131" y="60"/>
                </a:lnTo>
                <a:lnTo>
                  <a:pt x="136" y="56"/>
                </a:lnTo>
                <a:lnTo>
                  <a:pt x="144" y="54"/>
                </a:lnTo>
                <a:lnTo>
                  <a:pt x="144" y="54"/>
                </a:lnTo>
                <a:lnTo>
                  <a:pt x="151" y="56"/>
                </a:lnTo>
                <a:lnTo>
                  <a:pt x="156" y="60"/>
                </a:lnTo>
                <a:lnTo>
                  <a:pt x="160" y="65"/>
                </a:lnTo>
                <a:lnTo>
                  <a:pt x="162" y="72"/>
                </a:lnTo>
                <a:lnTo>
                  <a:pt x="162" y="125"/>
                </a:lnTo>
                <a:lnTo>
                  <a:pt x="214" y="125"/>
                </a:lnTo>
                <a:lnTo>
                  <a:pt x="214" y="125"/>
                </a:lnTo>
                <a:lnTo>
                  <a:pt x="222" y="127"/>
                </a:lnTo>
                <a:lnTo>
                  <a:pt x="227" y="130"/>
                </a:lnTo>
                <a:lnTo>
                  <a:pt x="231" y="136"/>
                </a:lnTo>
                <a:lnTo>
                  <a:pt x="232" y="143"/>
                </a:lnTo>
                <a:lnTo>
                  <a:pt x="232" y="143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1" name="Freeform 60"/>
          <p:cNvSpPr>
            <a:spLocks noEditPoints="1"/>
          </p:cNvSpPr>
          <p:nvPr/>
        </p:nvSpPr>
        <p:spPr bwMode="auto">
          <a:xfrm>
            <a:off x="3857625" y="2065036"/>
            <a:ext cx="427038" cy="42862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1" y="2"/>
              </a:cxn>
              <a:cxn ang="0">
                <a:pos x="0" y="11"/>
              </a:cxn>
              <a:cxn ang="0">
                <a:pos x="0" y="269"/>
              </a:cxn>
              <a:cxn ang="0">
                <a:pos x="0" y="276"/>
              </a:cxn>
              <a:cxn ang="0">
                <a:pos x="11" y="285"/>
              </a:cxn>
              <a:cxn ang="0">
                <a:pos x="267" y="287"/>
              </a:cxn>
              <a:cxn ang="0">
                <a:pos x="274" y="285"/>
              </a:cxn>
              <a:cxn ang="0">
                <a:pos x="283" y="276"/>
              </a:cxn>
              <a:cxn ang="0">
                <a:pos x="285" y="19"/>
              </a:cxn>
              <a:cxn ang="0">
                <a:pos x="283" y="11"/>
              </a:cxn>
              <a:cxn ang="0">
                <a:pos x="274" y="2"/>
              </a:cxn>
              <a:cxn ang="0">
                <a:pos x="267" y="0"/>
              </a:cxn>
              <a:cxn ang="0">
                <a:pos x="18" y="269"/>
              </a:cxn>
              <a:cxn ang="0">
                <a:pos x="53" y="233"/>
              </a:cxn>
              <a:cxn ang="0">
                <a:pos x="53" y="198"/>
              </a:cxn>
              <a:cxn ang="0">
                <a:pos x="18" y="162"/>
              </a:cxn>
              <a:cxn ang="0">
                <a:pos x="53" y="198"/>
              </a:cxn>
              <a:cxn ang="0">
                <a:pos x="18" y="126"/>
              </a:cxn>
              <a:cxn ang="0">
                <a:pos x="53" y="91"/>
              </a:cxn>
              <a:cxn ang="0">
                <a:pos x="53" y="55"/>
              </a:cxn>
              <a:cxn ang="0">
                <a:pos x="18" y="19"/>
              </a:cxn>
              <a:cxn ang="0">
                <a:pos x="53" y="55"/>
              </a:cxn>
              <a:cxn ang="0">
                <a:pos x="71" y="269"/>
              </a:cxn>
              <a:cxn ang="0">
                <a:pos x="214" y="180"/>
              </a:cxn>
              <a:cxn ang="0">
                <a:pos x="214" y="162"/>
              </a:cxn>
              <a:cxn ang="0">
                <a:pos x="71" y="19"/>
              </a:cxn>
              <a:cxn ang="0">
                <a:pos x="214" y="162"/>
              </a:cxn>
              <a:cxn ang="0">
                <a:pos x="232" y="269"/>
              </a:cxn>
              <a:cxn ang="0">
                <a:pos x="267" y="233"/>
              </a:cxn>
              <a:cxn ang="0">
                <a:pos x="267" y="198"/>
              </a:cxn>
              <a:cxn ang="0">
                <a:pos x="232" y="162"/>
              </a:cxn>
              <a:cxn ang="0">
                <a:pos x="267" y="198"/>
              </a:cxn>
              <a:cxn ang="0">
                <a:pos x="232" y="126"/>
              </a:cxn>
              <a:cxn ang="0">
                <a:pos x="267" y="91"/>
              </a:cxn>
              <a:cxn ang="0">
                <a:pos x="267" y="55"/>
              </a:cxn>
              <a:cxn ang="0">
                <a:pos x="232" y="19"/>
              </a:cxn>
              <a:cxn ang="0">
                <a:pos x="267" y="55"/>
              </a:cxn>
            </a:cxnLst>
            <a:rect l="0" t="0" r="r" b="b"/>
            <a:pathLst>
              <a:path w="285" h="287">
                <a:moveTo>
                  <a:pt x="267" y="0"/>
                </a:moveTo>
                <a:lnTo>
                  <a:pt x="18" y="0"/>
                </a:lnTo>
                <a:lnTo>
                  <a:pt x="18" y="0"/>
                </a:lnTo>
                <a:lnTo>
                  <a:pt x="11" y="2"/>
                </a:lnTo>
                <a:lnTo>
                  <a:pt x="6" y="6"/>
                </a:lnTo>
                <a:lnTo>
                  <a:pt x="0" y="11"/>
                </a:lnTo>
                <a:lnTo>
                  <a:pt x="0" y="19"/>
                </a:lnTo>
                <a:lnTo>
                  <a:pt x="0" y="269"/>
                </a:lnTo>
                <a:lnTo>
                  <a:pt x="0" y="269"/>
                </a:lnTo>
                <a:lnTo>
                  <a:pt x="0" y="276"/>
                </a:lnTo>
                <a:lnTo>
                  <a:pt x="6" y="281"/>
                </a:lnTo>
                <a:lnTo>
                  <a:pt x="11" y="285"/>
                </a:lnTo>
                <a:lnTo>
                  <a:pt x="18" y="287"/>
                </a:lnTo>
                <a:lnTo>
                  <a:pt x="267" y="287"/>
                </a:lnTo>
                <a:lnTo>
                  <a:pt x="267" y="287"/>
                </a:lnTo>
                <a:lnTo>
                  <a:pt x="274" y="285"/>
                </a:lnTo>
                <a:lnTo>
                  <a:pt x="279" y="281"/>
                </a:lnTo>
                <a:lnTo>
                  <a:pt x="283" y="276"/>
                </a:lnTo>
                <a:lnTo>
                  <a:pt x="285" y="269"/>
                </a:lnTo>
                <a:lnTo>
                  <a:pt x="285" y="19"/>
                </a:lnTo>
                <a:lnTo>
                  <a:pt x="285" y="19"/>
                </a:lnTo>
                <a:lnTo>
                  <a:pt x="283" y="11"/>
                </a:lnTo>
                <a:lnTo>
                  <a:pt x="279" y="6"/>
                </a:lnTo>
                <a:lnTo>
                  <a:pt x="274" y="2"/>
                </a:lnTo>
                <a:lnTo>
                  <a:pt x="267" y="0"/>
                </a:lnTo>
                <a:lnTo>
                  <a:pt x="267" y="0"/>
                </a:lnTo>
                <a:close/>
                <a:moveTo>
                  <a:pt x="53" y="269"/>
                </a:moveTo>
                <a:lnTo>
                  <a:pt x="18" y="269"/>
                </a:lnTo>
                <a:lnTo>
                  <a:pt x="18" y="233"/>
                </a:lnTo>
                <a:lnTo>
                  <a:pt x="53" y="233"/>
                </a:lnTo>
                <a:lnTo>
                  <a:pt x="53" y="269"/>
                </a:lnTo>
                <a:close/>
                <a:moveTo>
                  <a:pt x="53" y="198"/>
                </a:moveTo>
                <a:lnTo>
                  <a:pt x="18" y="198"/>
                </a:lnTo>
                <a:lnTo>
                  <a:pt x="18" y="162"/>
                </a:lnTo>
                <a:lnTo>
                  <a:pt x="53" y="162"/>
                </a:lnTo>
                <a:lnTo>
                  <a:pt x="53" y="198"/>
                </a:lnTo>
                <a:close/>
                <a:moveTo>
                  <a:pt x="53" y="126"/>
                </a:moveTo>
                <a:lnTo>
                  <a:pt x="18" y="126"/>
                </a:lnTo>
                <a:lnTo>
                  <a:pt x="18" y="91"/>
                </a:lnTo>
                <a:lnTo>
                  <a:pt x="53" y="91"/>
                </a:lnTo>
                <a:lnTo>
                  <a:pt x="53" y="126"/>
                </a:lnTo>
                <a:close/>
                <a:moveTo>
                  <a:pt x="53" y="55"/>
                </a:moveTo>
                <a:lnTo>
                  <a:pt x="18" y="55"/>
                </a:lnTo>
                <a:lnTo>
                  <a:pt x="18" y="19"/>
                </a:lnTo>
                <a:lnTo>
                  <a:pt x="53" y="19"/>
                </a:lnTo>
                <a:lnTo>
                  <a:pt x="53" y="55"/>
                </a:lnTo>
                <a:close/>
                <a:moveTo>
                  <a:pt x="214" y="269"/>
                </a:moveTo>
                <a:lnTo>
                  <a:pt x="71" y="269"/>
                </a:lnTo>
                <a:lnTo>
                  <a:pt x="71" y="180"/>
                </a:lnTo>
                <a:lnTo>
                  <a:pt x="214" y="180"/>
                </a:lnTo>
                <a:lnTo>
                  <a:pt x="214" y="269"/>
                </a:lnTo>
                <a:close/>
                <a:moveTo>
                  <a:pt x="214" y="162"/>
                </a:moveTo>
                <a:lnTo>
                  <a:pt x="71" y="162"/>
                </a:lnTo>
                <a:lnTo>
                  <a:pt x="71" y="19"/>
                </a:lnTo>
                <a:lnTo>
                  <a:pt x="214" y="19"/>
                </a:lnTo>
                <a:lnTo>
                  <a:pt x="214" y="162"/>
                </a:lnTo>
                <a:close/>
                <a:moveTo>
                  <a:pt x="267" y="269"/>
                </a:moveTo>
                <a:lnTo>
                  <a:pt x="232" y="269"/>
                </a:lnTo>
                <a:lnTo>
                  <a:pt x="232" y="233"/>
                </a:lnTo>
                <a:lnTo>
                  <a:pt x="267" y="233"/>
                </a:lnTo>
                <a:lnTo>
                  <a:pt x="267" y="269"/>
                </a:lnTo>
                <a:close/>
                <a:moveTo>
                  <a:pt x="267" y="198"/>
                </a:moveTo>
                <a:lnTo>
                  <a:pt x="232" y="198"/>
                </a:lnTo>
                <a:lnTo>
                  <a:pt x="232" y="162"/>
                </a:lnTo>
                <a:lnTo>
                  <a:pt x="267" y="162"/>
                </a:lnTo>
                <a:lnTo>
                  <a:pt x="267" y="198"/>
                </a:lnTo>
                <a:close/>
                <a:moveTo>
                  <a:pt x="267" y="126"/>
                </a:moveTo>
                <a:lnTo>
                  <a:pt x="232" y="126"/>
                </a:lnTo>
                <a:lnTo>
                  <a:pt x="232" y="91"/>
                </a:lnTo>
                <a:lnTo>
                  <a:pt x="267" y="91"/>
                </a:lnTo>
                <a:lnTo>
                  <a:pt x="267" y="126"/>
                </a:lnTo>
                <a:close/>
                <a:moveTo>
                  <a:pt x="267" y="55"/>
                </a:moveTo>
                <a:lnTo>
                  <a:pt x="232" y="55"/>
                </a:lnTo>
                <a:lnTo>
                  <a:pt x="232" y="19"/>
                </a:lnTo>
                <a:lnTo>
                  <a:pt x="267" y="19"/>
                </a:lnTo>
                <a:lnTo>
                  <a:pt x="267" y="55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2" name="Group 78"/>
          <p:cNvGrpSpPr/>
          <p:nvPr/>
        </p:nvGrpSpPr>
        <p:grpSpPr>
          <a:xfrm>
            <a:off x="5183979" y="2043697"/>
            <a:ext cx="198288" cy="468685"/>
            <a:chOff x="3405334" y="1535355"/>
            <a:chExt cx="137038" cy="323909"/>
          </a:xfrm>
          <a:solidFill>
            <a:srgbClr val="306E39"/>
          </a:solidFill>
        </p:grpSpPr>
        <p:sp>
          <p:nvSpPr>
            <p:cNvPr id="43" name="Freeform 61"/>
            <p:cNvSpPr/>
            <p:nvPr/>
          </p:nvSpPr>
          <p:spPr bwMode="auto">
            <a:xfrm>
              <a:off x="3444784" y="1535355"/>
              <a:ext cx="56062" cy="5606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6" y="2"/>
                </a:cxn>
                <a:cxn ang="0">
                  <a:pos x="45" y="7"/>
                </a:cxn>
                <a:cxn ang="0">
                  <a:pos x="51" y="16"/>
                </a:cxn>
                <a:cxn ang="0">
                  <a:pos x="53" y="27"/>
                </a:cxn>
                <a:cxn ang="0">
                  <a:pos x="53" y="27"/>
                </a:cxn>
                <a:cxn ang="0">
                  <a:pos x="51" y="36"/>
                </a:cxn>
                <a:cxn ang="0">
                  <a:pos x="45" y="45"/>
                </a:cxn>
                <a:cxn ang="0">
                  <a:pos x="36" y="51"/>
                </a:cxn>
                <a:cxn ang="0">
                  <a:pos x="25" y="52"/>
                </a:cxn>
                <a:cxn ang="0">
                  <a:pos x="25" y="52"/>
                </a:cxn>
                <a:cxn ang="0">
                  <a:pos x="16" y="51"/>
                </a:cxn>
                <a:cxn ang="0">
                  <a:pos x="7" y="45"/>
                </a:cxn>
                <a:cxn ang="0">
                  <a:pos x="2" y="36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2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3" h="52">
                  <a:moveTo>
                    <a:pt x="25" y="0"/>
                  </a:moveTo>
                  <a:lnTo>
                    <a:pt x="25" y="0"/>
                  </a:lnTo>
                  <a:lnTo>
                    <a:pt x="36" y="2"/>
                  </a:lnTo>
                  <a:lnTo>
                    <a:pt x="45" y="7"/>
                  </a:lnTo>
                  <a:lnTo>
                    <a:pt x="51" y="16"/>
                  </a:lnTo>
                  <a:lnTo>
                    <a:pt x="53" y="27"/>
                  </a:lnTo>
                  <a:lnTo>
                    <a:pt x="53" y="27"/>
                  </a:lnTo>
                  <a:lnTo>
                    <a:pt x="51" y="36"/>
                  </a:lnTo>
                  <a:lnTo>
                    <a:pt x="45" y="45"/>
                  </a:lnTo>
                  <a:lnTo>
                    <a:pt x="36" y="51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16" y="51"/>
                  </a:lnTo>
                  <a:lnTo>
                    <a:pt x="7" y="45"/>
                  </a:lnTo>
                  <a:lnTo>
                    <a:pt x="2" y="36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3405334" y="1603875"/>
              <a:ext cx="137038" cy="255389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54" y="0"/>
                </a:cxn>
                <a:cxn ang="0">
                  <a:pos x="47" y="2"/>
                </a:cxn>
                <a:cxn ang="0">
                  <a:pos x="27" y="11"/>
                </a:cxn>
                <a:cxn ang="0">
                  <a:pos x="11" y="35"/>
                </a:cxn>
                <a:cxn ang="0">
                  <a:pos x="2" y="64"/>
                </a:cxn>
                <a:cxn ang="0">
                  <a:pos x="2" y="94"/>
                </a:cxn>
                <a:cxn ang="0">
                  <a:pos x="4" y="100"/>
                </a:cxn>
                <a:cxn ang="0">
                  <a:pos x="11" y="107"/>
                </a:cxn>
                <a:cxn ang="0">
                  <a:pos x="20" y="107"/>
                </a:cxn>
                <a:cxn ang="0">
                  <a:pos x="27" y="100"/>
                </a:cxn>
                <a:cxn ang="0">
                  <a:pos x="27" y="94"/>
                </a:cxn>
                <a:cxn ang="0">
                  <a:pos x="27" y="69"/>
                </a:cxn>
                <a:cxn ang="0">
                  <a:pos x="35" y="44"/>
                </a:cxn>
                <a:cxn ang="0">
                  <a:pos x="35" y="100"/>
                </a:cxn>
                <a:cxn ang="0">
                  <a:pos x="35" y="102"/>
                </a:cxn>
                <a:cxn ang="0">
                  <a:pos x="35" y="167"/>
                </a:cxn>
                <a:cxn ang="0">
                  <a:pos x="33" y="232"/>
                </a:cxn>
                <a:cxn ang="0">
                  <a:pos x="36" y="243"/>
                </a:cxn>
                <a:cxn ang="0">
                  <a:pos x="47" y="247"/>
                </a:cxn>
                <a:cxn ang="0">
                  <a:pos x="56" y="243"/>
                </a:cxn>
                <a:cxn ang="0">
                  <a:pos x="62" y="232"/>
                </a:cxn>
                <a:cxn ang="0">
                  <a:pos x="64" y="181"/>
                </a:cxn>
                <a:cxn ang="0">
                  <a:pos x="64" y="131"/>
                </a:cxn>
                <a:cxn ang="0">
                  <a:pos x="69" y="131"/>
                </a:cxn>
                <a:cxn ang="0">
                  <a:pos x="71" y="232"/>
                </a:cxn>
                <a:cxn ang="0">
                  <a:pos x="73" y="239"/>
                </a:cxn>
                <a:cxn ang="0">
                  <a:pos x="80" y="247"/>
                </a:cxn>
                <a:cxn ang="0">
                  <a:pos x="91" y="247"/>
                </a:cxn>
                <a:cxn ang="0">
                  <a:pos x="100" y="239"/>
                </a:cxn>
                <a:cxn ang="0">
                  <a:pos x="100" y="232"/>
                </a:cxn>
                <a:cxn ang="0">
                  <a:pos x="98" y="102"/>
                </a:cxn>
                <a:cxn ang="0">
                  <a:pos x="98" y="98"/>
                </a:cxn>
                <a:cxn ang="0">
                  <a:pos x="98" y="42"/>
                </a:cxn>
                <a:cxn ang="0">
                  <a:pos x="103" y="54"/>
                </a:cxn>
                <a:cxn ang="0">
                  <a:pos x="107" y="82"/>
                </a:cxn>
                <a:cxn ang="0">
                  <a:pos x="105" y="94"/>
                </a:cxn>
                <a:cxn ang="0">
                  <a:pos x="109" y="103"/>
                </a:cxn>
                <a:cxn ang="0">
                  <a:pos x="118" y="107"/>
                </a:cxn>
                <a:cxn ang="0">
                  <a:pos x="127" y="103"/>
                </a:cxn>
                <a:cxn ang="0">
                  <a:pos x="132" y="94"/>
                </a:cxn>
                <a:cxn ang="0">
                  <a:pos x="132" y="80"/>
                </a:cxn>
                <a:cxn ang="0">
                  <a:pos x="127" y="49"/>
                </a:cxn>
                <a:cxn ang="0">
                  <a:pos x="114" y="22"/>
                </a:cxn>
                <a:cxn ang="0">
                  <a:pos x="98" y="7"/>
                </a:cxn>
                <a:cxn ang="0">
                  <a:pos x="84" y="2"/>
                </a:cxn>
                <a:cxn ang="0">
                  <a:pos x="74" y="0"/>
                </a:cxn>
              </a:cxnLst>
              <a:rect l="0" t="0" r="r" b="b"/>
              <a:pathLst>
                <a:path w="132" h="247">
                  <a:moveTo>
                    <a:pt x="74" y="0"/>
                  </a:moveTo>
                  <a:lnTo>
                    <a:pt x="74" y="0"/>
                  </a:lnTo>
                  <a:lnTo>
                    <a:pt x="65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7" y="2"/>
                  </a:lnTo>
                  <a:lnTo>
                    <a:pt x="40" y="4"/>
                  </a:lnTo>
                  <a:lnTo>
                    <a:pt x="27" y="11"/>
                  </a:lnTo>
                  <a:lnTo>
                    <a:pt x="18" y="22"/>
                  </a:lnTo>
                  <a:lnTo>
                    <a:pt x="11" y="35"/>
                  </a:lnTo>
                  <a:lnTo>
                    <a:pt x="6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4" y="100"/>
                  </a:lnTo>
                  <a:lnTo>
                    <a:pt x="6" y="103"/>
                  </a:lnTo>
                  <a:lnTo>
                    <a:pt x="11" y="107"/>
                  </a:lnTo>
                  <a:lnTo>
                    <a:pt x="16" y="107"/>
                  </a:lnTo>
                  <a:lnTo>
                    <a:pt x="20" y="107"/>
                  </a:lnTo>
                  <a:lnTo>
                    <a:pt x="24" y="103"/>
                  </a:lnTo>
                  <a:lnTo>
                    <a:pt x="27" y="100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27" y="83"/>
                  </a:lnTo>
                  <a:lnTo>
                    <a:pt x="27" y="69"/>
                  </a:lnTo>
                  <a:lnTo>
                    <a:pt x="29" y="5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67"/>
                  </a:lnTo>
                  <a:lnTo>
                    <a:pt x="33" y="232"/>
                  </a:lnTo>
                  <a:lnTo>
                    <a:pt x="33" y="232"/>
                  </a:lnTo>
                  <a:lnTo>
                    <a:pt x="33" y="239"/>
                  </a:lnTo>
                  <a:lnTo>
                    <a:pt x="36" y="243"/>
                  </a:lnTo>
                  <a:lnTo>
                    <a:pt x="42" y="247"/>
                  </a:lnTo>
                  <a:lnTo>
                    <a:pt x="47" y="247"/>
                  </a:lnTo>
                  <a:lnTo>
                    <a:pt x="53" y="247"/>
                  </a:lnTo>
                  <a:lnTo>
                    <a:pt x="56" y="243"/>
                  </a:lnTo>
                  <a:lnTo>
                    <a:pt x="60" y="239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64" y="181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69" y="131"/>
                  </a:lnTo>
                  <a:lnTo>
                    <a:pt x="69" y="131"/>
                  </a:lnTo>
                  <a:lnTo>
                    <a:pt x="69" y="181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3" y="239"/>
                  </a:lnTo>
                  <a:lnTo>
                    <a:pt x="76" y="243"/>
                  </a:lnTo>
                  <a:lnTo>
                    <a:pt x="80" y="247"/>
                  </a:lnTo>
                  <a:lnTo>
                    <a:pt x="85" y="247"/>
                  </a:lnTo>
                  <a:lnTo>
                    <a:pt x="91" y="247"/>
                  </a:lnTo>
                  <a:lnTo>
                    <a:pt x="96" y="243"/>
                  </a:lnTo>
                  <a:lnTo>
                    <a:pt x="100" y="239"/>
                  </a:lnTo>
                  <a:lnTo>
                    <a:pt x="100" y="232"/>
                  </a:lnTo>
                  <a:lnTo>
                    <a:pt x="100" y="232"/>
                  </a:lnTo>
                  <a:lnTo>
                    <a:pt x="98" y="167"/>
                  </a:lnTo>
                  <a:lnTo>
                    <a:pt x="98" y="102"/>
                  </a:lnTo>
                  <a:lnTo>
                    <a:pt x="98" y="102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103" y="54"/>
                  </a:lnTo>
                  <a:lnTo>
                    <a:pt x="105" y="67"/>
                  </a:lnTo>
                  <a:lnTo>
                    <a:pt x="107" y="82"/>
                  </a:lnTo>
                  <a:lnTo>
                    <a:pt x="105" y="94"/>
                  </a:lnTo>
                  <a:lnTo>
                    <a:pt x="105" y="94"/>
                  </a:lnTo>
                  <a:lnTo>
                    <a:pt x="105" y="100"/>
                  </a:lnTo>
                  <a:lnTo>
                    <a:pt x="109" y="103"/>
                  </a:lnTo>
                  <a:lnTo>
                    <a:pt x="113" y="107"/>
                  </a:lnTo>
                  <a:lnTo>
                    <a:pt x="118" y="107"/>
                  </a:lnTo>
                  <a:lnTo>
                    <a:pt x="122" y="107"/>
                  </a:lnTo>
                  <a:lnTo>
                    <a:pt x="127" y="103"/>
                  </a:lnTo>
                  <a:lnTo>
                    <a:pt x="131" y="100"/>
                  </a:lnTo>
                  <a:lnTo>
                    <a:pt x="132" y="94"/>
                  </a:lnTo>
                  <a:lnTo>
                    <a:pt x="132" y="94"/>
                  </a:lnTo>
                  <a:lnTo>
                    <a:pt x="132" y="80"/>
                  </a:lnTo>
                  <a:lnTo>
                    <a:pt x="131" y="64"/>
                  </a:lnTo>
                  <a:lnTo>
                    <a:pt x="127" y="49"/>
                  </a:lnTo>
                  <a:lnTo>
                    <a:pt x="122" y="35"/>
                  </a:lnTo>
                  <a:lnTo>
                    <a:pt x="114" y="22"/>
                  </a:lnTo>
                  <a:lnTo>
                    <a:pt x="103" y="11"/>
                  </a:lnTo>
                  <a:lnTo>
                    <a:pt x="98" y="7"/>
                  </a:lnTo>
                  <a:lnTo>
                    <a:pt x="91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45" name="Freeform 63"/>
          <p:cNvSpPr>
            <a:spLocks noEditPoints="1"/>
          </p:cNvSpPr>
          <p:nvPr/>
        </p:nvSpPr>
        <p:spPr bwMode="auto">
          <a:xfrm>
            <a:off x="6303963" y="2071386"/>
            <a:ext cx="484187" cy="414338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6" name="Freeform 69"/>
          <p:cNvSpPr>
            <a:spLocks noEditPoints="1"/>
          </p:cNvSpPr>
          <p:nvPr/>
        </p:nvSpPr>
        <p:spPr bwMode="auto">
          <a:xfrm>
            <a:off x="1471613" y="1064911"/>
            <a:ext cx="309562" cy="452438"/>
          </a:xfrm>
          <a:custGeom>
            <a:avLst/>
            <a:gdLst/>
            <a:ahLst/>
            <a:cxnLst>
              <a:cxn ang="0">
                <a:pos x="180" y="76"/>
              </a:cxn>
              <a:cxn ang="0">
                <a:pos x="167" y="34"/>
              </a:cxn>
              <a:cxn ang="0">
                <a:pos x="133" y="7"/>
              </a:cxn>
              <a:cxn ang="0">
                <a:pos x="104" y="0"/>
              </a:cxn>
              <a:cxn ang="0">
                <a:pos x="62" y="14"/>
              </a:cxn>
              <a:cxn ang="0">
                <a:pos x="35" y="47"/>
              </a:cxn>
              <a:cxn ang="0">
                <a:pos x="27" y="132"/>
              </a:cxn>
              <a:cxn ang="0">
                <a:pos x="17" y="136"/>
              </a:cxn>
              <a:cxn ang="0">
                <a:pos x="0" y="156"/>
              </a:cxn>
              <a:cxn ang="0">
                <a:pos x="0" y="276"/>
              </a:cxn>
              <a:cxn ang="0">
                <a:pos x="8" y="295"/>
              </a:cxn>
              <a:cxn ang="0">
                <a:pos x="27" y="303"/>
              </a:cxn>
              <a:cxn ang="0">
                <a:pos x="185" y="303"/>
              </a:cxn>
              <a:cxn ang="0">
                <a:pos x="205" y="286"/>
              </a:cxn>
              <a:cxn ang="0">
                <a:pos x="207" y="161"/>
              </a:cxn>
              <a:cxn ang="0">
                <a:pos x="205" y="150"/>
              </a:cxn>
              <a:cxn ang="0">
                <a:pos x="185" y="134"/>
              </a:cxn>
              <a:cxn ang="0">
                <a:pos x="47" y="76"/>
              </a:cxn>
              <a:cxn ang="0">
                <a:pos x="51" y="54"/>
              </a:cxn>
              <a:cxn ang="0">
                <a:pos x="71" y="29"/>
              </a:cxn>
              <a:cxn ang="0">
                <a:pos x="104" y="20"/>
              </a:cxn>
              <a:cxn ang="0">
                <a:pos x="125" y="24"/>
              </a:cxn>
              <a:cxn ang="0">
                <a:pos x="151" y="45"/>
              </a:cxn>
              <a:cxn ang="0">
                <a:pos x="160" y="76"/>
              </a:cxn>
              <a:cxn ang="0">
                <a:pos x="47" y="76"/>
              </a:cxn>
              <a:cxn ang="0">
                <a:pos x="187" y="279"/>
              </a:cxn>
              <a:cxn ang="0">
                <a:pos x="180" y="285"/>
              </a:cxn>
              <a:cxn ang="0">
                <a:pos x="24" y="283"/>
              </a:cxn>
              <a:cxn ang="0">
                <a:pos x="18" y="276"/>
              </a:cxn>
              <a:cxn ang="0">
                <a:pos x="18" y="158"/>
              </a:cxn>
              <a:cxn ang="0">
                <a:pos x="27" y="152"/>
              </a:cxn>
              <a:cxn ang="0">
                <a:pos x="183" y="152"/>
              </a:cxn>
              <a:cxn ang="0">
                <a:pos x="189" y="161"/>
              </a:cxn>
              <a:cxn ang="0">
                <a:pos x="113" y="190"/>
              </a:cxn>
              <a:cxn ang="0">
                <a:pos x="111" y="183"/>
              </a:cxn>
              <a:cxn ang="0">
                <a:pos x="104" y="179"/>
              </a:cxn>
              <a:cxn ang="0">
                <a:pos x="95" y="187"/>
              </a:cxn>
              <a:cxn ang="0">
                <a:pos x="95" y="212"/>
              </a:cxn>
              <a:cxn ang="0">
                <a:pos x="85" y="223"/>
              </a:cxn>
              <a:cxn ang="0">
                <a:pos x="85" y="236"/>
              </a:cxn>
              <a:cxn ang="0">
                <a:pos x="104" y="246"/>
              </a:cxn>
              <a:cxn ang="0">
                <a:pos x="116" y="241"/>
              </a:cxn>
              <a:cxn ang="0">
                <a:pos x="122" y="228"/>
              </a:cxn>
              <a:cxn ang="0">
                <a:pos x="116" y="214"/>
              </a:cxn>
            </a:cxnLst>
            <a:rect l="0" t="0" r="r" b="b"/>
            <a:pathLst>
              <a:path w="207" h="303">
                <a:moveTo>
                  <a:pt x="180" y="132"/>
                </a:moveTo>
                <a:lnTo>
                  <a:pt x="180" y="76"/>
                </a:lnTo>
                <a:lnTo>
                  <a:pt x="180" y="76"/>
                </a:lnTo>
                <a:lnTo>
                  <a:pt x="178" y="62"/>
                </a:lnTo>
                <a:lnTo>
                  <a:pt x="172" y="47"/>
                </a:lnTo>
                <a:lnTo>
                  <a:pt x="167" y="34"/>
                </a:lnTo>
                <a:lnTo>
                  <a:pt x="156" y="24"/>
                </a:lnTo>
                <a:lnTo>
                  <a:pt x="145" y="14"/>
                </a:lnTo>
                <a:lnTo>
                  <a:pt x="133" y="7"/>
                </a:lnTo>
                <a:lnTo>
                  <a:pt x="118" y="2"/>
                </a:lnTo>
                <a:lnTo>
                  <a:pt x="104" y="0"/>
                </a:lnTo>
                <a:lnTo>
                  <a:pt x="104" y="0"/>
                </a:lnTo>
                <a:lnTo>
                  <a:pt x="89" y="2"/>
                </a:lnTo>
                <a:lnTo>
                  <a:pt x="75" y="7"/>
                </a:lnTo>
                <a:lnTo>
                  <a:pt x="62" y="14"/>
                </a:lnTo>
                <a:lnTo>
                  <a:pt x="49" y="24"/>
                </a:lnTo>
                <a:lnTo>
                  <a:pt x="40" y="34"/>
                </a:lnTo>
                <a:lnTo>
                  <a:pt x="35" y="47"/>
                </a:lnTo>
                <a:lnTo>
                  <a:pt x="29" y="62"/>
                </a:lnTo>
                <a:lnTo>
                  <a:pt x="27" y="76"/>
                </a:lnTo>
                <a:lnTo>
                  <a:pt x="27" y="132"/>
                </a:lnTo>
                <a:lnTo>
                  <a:pt x="27" y="132"/>
                </a:lnTo>
                <a:lnTo>
                  <a:pt x="22" y="134"/>
                </a:lnTo>
                <a:lnTo>
                  <a:pt x="17" y="136"/>
                </a:lnTo>
                <a:lnTo>
                  <a:pt x="8" y="141"/>
                </a:lnTo>
                <a:lnTo>
                  <a:pt x="2" y="150"/>
                </a:lnTo>
                <a:lnTo>
                  <a:pt x="0" y="156"/>
                </a:lnTo>
                <a:lnTo>
                  <a:pt x="0" y="161"/>
                </a:lnTo>
                <a:lnTo>
                  <a:pt x="0" y="276"/>
                </a:lnTo>
                <a:lnTo>
                  <a:pt x="0" y="276"/>
                </a:lnTo>
                <a:lnTo>
                  <a:pt x="0" y="281"/>
                </a:lnTo>
                <a:lnTo>
                  <a:pt x="2" y="286"/>
                </a:lnTo>
                <a:lnTo>
                  <a:pt x="8" y="295"/>
                </a:lnTo>
                <a:lnTo>
                  <a:pt x="17" y="301"/>
                </a:lnTo>
                <a:lnTo>
                  <a:pt x="22" y="303"/>
                </a:lnTo>
                <a:lnTo>
                  <a:pt x="27" y="303"/>
                </a:lnTo>
                <a:lnTo>
                  <a:pt x="180" y="303"/>
                </a:lnTo>
                <a:lnTo>
                  <a:pt x="180" y="303"/>
                </a:lnTo>
                <a:lnTo>
                  <a:pt x="185" y="303"/>
                </a:lnTo>
                <a:lnTo>
                  <a:pt x="191" y="301"/>
                </a:lnTo>
                <a:lnTo>
                  <a:pt x="200" y="295"/>
                </a:lnTo>
                <a:lnTo>
                  <a:pt x="205" y="286"/>
                </a:lnTo>
                <a:lnTo>
                  <a:pt x="207" y="281"/>
                </a:lnTo>
                <a:lnTo>
                  <a:pt x="207" y="276"/>
                </a:lnTo>
                <a:lnTo>
                  <a:pt x="207" y="161"/>
                </a:lnTo>
                <a:lnTo>
                  <a:pt x="207" y="161"/>
                </a:lnTo>
                <a:lnTo>
                  <a:pt x="207" y="156"/>
                </a:lnTo>
                <a:lnTo>
                  <a:pt x="205" y="150"/>
                </a:lnTo>
                <a:lnTo>
                  <a:pt x="200" y="141"/>
                </a:lnTo>
                <a:lnTo>
                  <a:pt x="191" y="136"/>
                </a:lnTo>
                <a:lnTo>
                  <a:pt x="185" y="134"/>
                </a:lnTo>
                <a:lnTo>
                  <a:pt x="180" y="132"/>
                </a:lnTo>
                <a:lnTo>
                  <a:pt x="180" y="132"/>
                </a:lnTo>
                <a:close/>
                <a:moveTo>
                  <a:pt x="47" y="76"/>
                </a:moveTo>
                <a:lnTo>
                  <a:pt x="47" y="76"/>
                </a:lnTo>
                <a:lnTo>
                  <a:pt x="47" y="65"/>
                </a:lnTo>
                <a:lnTo>
                  <a:pt x="51" y="54"/>
                </a:lnTo>
                <a:lnTo>
                  <a:pt x="56" y="45"/>
                </a:lnTo>
                <a:lnTo>
                  <a:pt x="64" y="36"/>
                </a:lnTo>
                <a:lnTo>
                  <a:pt x="71" y="29"/>
                </a:lnTo>
                <a:lnTo>
                  <a:pt x="82" y="24"/>
                </a:lnTo>
                <a:lnTo>
                  <a:pt x="93" y="20"/>
                </a:lnTo>
                <a:lnTo>
                  <a:pt x="104" y="20"/>
                </a:lnTo>
                <a:lnTo>
                  <a:pt x="104" y="20"/>
                </a:lnTo>
                <a:lnTo>
                  <a:pt x="114" y="20"/>
                </a:lnTo>
                <a:lnTo>
                  <a:pt x="125" y="24"/>
                </a:lnTo>
                <a:lnTo>
                  <a:pt x="134" y="29"/>
                </a:lnTo>
                <a:lnTo>
                  <a:pt x="143" y="36"/>
                </a:lnTo>
                <a:lnTo>
                  <a:pt x="151" y="45"/>
                </a:lnTo>
                <a:lnTo>
                  <a:pt x="156" y="54"/>
                </a:lnTo>
                <a:lnTo>
                  <a:pt x="160" y="65"/>
                </a:lnTo>
                <a:lnTo>
                  <a:pt x="160" y="76"/>
                </a:lnTo>
                <a:lnTo>
                  <a:pt x="160" y="132"/>
                </a:lnTo>
                <a:lnTo>
                  <a:pt x="47" y="132"/>
                </a:lnTo>
                <a:lnTo>
                  <a:pt x="47" y="76"/>
                </a:lnTo>
                <a:close/>
                <a:moveTo>
                  <a:pt x="189" y="276"/>
                </a:moveTo>
                <a:lnTo>
                  <a:pt x="189" y="276"/>
                </a:lnTo>
                <a:lnTo>
                  <a:pt x="187" y="279"/>
                </a:lnTo>
                <a:lnTo>
                  <a:pt x="185" y="281"/>
                </a:lnTo>
                <a:lnTo>
                  <a:pt x="183" y="283"/>
                </a:lnTo>
                <a:lnTo>
                  <a:pt x="180" y="285"/>
                </a:lnTo>
                <a:lnTo>
                  <a:pt x="27" y="285"/>
                </a:lnTo>
                <a:lnTo>
                  <a:pt x="27" y="285"/>
                </a:lnTo>
                <a:lnTo>
                  <a:pt x="24" y="283"/>
                </a:lnTo>
                <a:lnTo>
                  <a:pt x="22" y="281"/>
                </a:lnTo>
                <a:lnTo>
                  <a:pt x="18" y="279"/>
                </a:lnTo>
                <a:lnTo>
                  <a:pt x="18" y="276"/>
                </a:lnTo>
                <a:lnTo>
                  <a:pt x="18" y="161"/>
                </a:lnTo>
                <a:lnTo>
                  <a:pt x="18" y="161"/>
                </a:lnTo>
                <a:lnTo>
                  <a:pt x="18" y="158"/>
                </a:lnTo>
                <a:lnTo>
                  <a:pt x="22" y="154"/>
                </a:lnTo>
                <a:lnTo>
                  <a:pt x="24" y="152"/>
                </a:lnTo>
                <a:lnTo>
                  <a:pt x="27" y="152"/>
                </a:lnTo>
                <a:lnTo>
                  <a:pt x="180" y="152"/>
                </a:lnTo>
                <a:lnTo>
                  <a:pt x="180" y="152"/>
                </a:lnTo>
                <a:lnTo>
                  <a:pt x="183" y="152"/>
                </a:lnTo>
                <a:lnTo>
                  <a:pt x="185" y="154"/>
                </a:lnTo>
                <a:lnTo>
                  <a:pt x="187" y="158"/>
                </a:lnTo>
                <a:lnTo>
                  <a:pt x="189" y="161"/>
                </a:lnTo>
                <a:lnTo>
                  <a:pt x="189" y="276"/>
                </a:lnTo>
                <a:close/>
                <a:moveTo>
                  <a:pt x="113" y="212"/>
                </a:moveTo>
                <a:lnTo>
                  <a:pt x="113" y="190"/>
                </a:lnTo>
                <a:lnTo>
                  <a:pt x="113" y="190"/>
                </a:lnTo>
                <a:lnTo>
                  <a:pt x="113" y="187"/>
                </a:lnTo>
                <a:lnTo>
                  <a:pt x="111" y="183"/>
                </a:lnTo>
                <a:lnTo>
                  <a:pt x="107" y="181"/>
                </a:lnTo>
                <a:lnTo>
                  <a:pt x="104" y="179"/>
                </a:lnTo>
                <a:lnTo>
                  <a:pt x="104" y="179"/>
                </a:lnTo>
                <a:lnTo>
                  <a:pt x="100" y="181"/>
                </a:lnTo>
                <a:lnTo>
                  <a:pt x="96" y="183"/>
                </a:lnTo>
                <a:lnTo>
                  <a:pt x="95" y="187"/>
                </a:lnTo>
                <a:lnTo>
                  <a:pt x="95" y="190"/>
                </a:lnTo>
                <a:lnTo>
                  <a:pt x="95" y="212"/>
                </a:lnTo>
                <a:lnTo>
                  <a:pt x="95" y="212"/>
                </a:lnTo>
                <a:lnTo>
                  <a:pt x="91" y="214"/>
                </a:lnTo>
                <a:lnTo>
                  <a:pt x="87" y="217"/>
                </a:lnTo>
                <a:lnTo>
                  <a:pt x="85" y="223"/>
                </a:lnTo>
                <a:lnTo>
                  <a:pt x="85" y="228"/>
                </a:lnTo>
                <a:lnTo>
                  <a:pt x="85" y="228"/>
                </a:lnTo>
                <a:lnTo>
                  <a:pt x="85" y="236"/>
                </a:lnTo>
                <a:lnTo>
                  <a:pt x="91" y="241"/>
                </a:lnTo>
                <a:lnTo>
                  <a:pt x="96" y="245"/>
                </a:lnTo>
                <a:lnTo>
                  <a:pt x="104" y="246"/>
                </a:lnTo>
                <a:lnTo>
                  <a:pt x="104" y="246"/>
                </a:lnTo>
                <a:lnTo>
                  <a:pt x="111" y="245"/>
                </a:lnTo>
                <a:lnTo>
                  <a:pt x="116" y="241"/>
                </a:lnTo>
                <a:lnTo>
                  <a:pt x="122" y="236"/>
                </a:lnTo>
                <a:lnTo>
                  <a:pt x="122" y="228"/>
                </a:lnTo>
                <a:lnTo>
                  <a:pt x="122" y="228"/>
                </a:lnTo>
                <a:lnTo>
                  <a:pt x="122" y="223"/>
                </a:lnTo>
                <a:lnTo>
                  <a:pt x="120" y="217"/>
                </a:lnTo>
                <a:lnTo>
                  <a:pt x="116" y="214"/>
                </a:lnTo>
                <a:lnTo>
                  <a:pt x="113" y="212"/>
                </a:lnTo>
                <a:lnTo>
                  <a:pt x="113" y="212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7" name="Freeform 70"/>
          <p:cNvSpPr>
            <a:spLocks noEditPoints="1"/>
          </p:cNvSpPr>
          <p:nvPr/>
        </p:nvSpPr>
        <p:spPr bwMode="auto">
          <a:xfrm>
            <a:off x="2603500" y="1064911"/>
            <a:ext cx="457200" cy="452438"/>
          </a:xfrm>
          <a:custGeom>
            <a:avLst/>
            <a:gdLst/>
            <a:ahLst/>
            <a:cxnLst>
              <a:cxn ang="0">
                <a:pos x="150" y="0"/>
              </a:cxn>
              <a:cxn ang="0">
                <a:pos x="119" y="4"/>
              </a:cxn>
              <a:cxn ang="0">
                <a:pos x="92" y="13"/>
              </a:cxn>
              <a:cxn ang="0">
                <a:pos x="67" y="27"/>
              </a:cxn>
              <a:cxn ang="0">
                <a:pos x="43" y="45"/>
              </a:cxn>
              <a:cxn ang="0">
                <a:pos x="25" y="67"/>
              </a:cxn>
              <a:cxn ang="0">
                <a:pos x="11" y="92"/>
              </a:cxn>
              <a:cxn ang="0">
                <a:pos x="2" y="121"/>
              </a:cxn>
              <a:cxn ang="0">
                <a:pos x="0" y="152"/>
              </a:cxn>
              <a:cxn ang="0">
                <a:pos x="0" y="167"/>
              </a:cxn>
              <a:cxn ang="0">
                <a:pos x="5" y="198"/>
              </a:cxn>
              <a:cxn ang="0">
                <a:pos x="18" y="225"/>
              </a:cxn>
              <a:cxn ang="0">
                <a:pos x="34" y="248"/>
              </a:cxn>
              <a:cxn ang="0">
                <a:pos x="54" y="268"/>
              </a:cxn>
              <a:cxn ang="0">
                <a:pos x="78" y="285"/>
              </a:cxn>
              <a:cxn ang="0">
                <a:pos x="105" y="295"/>
              </a:cxn>
              <a:cxn ang="0">
                <a:pos x="136" y="303"/>
              </a:cxn>
              <a:cxn ang="0">
                <a:pos x="150" y="303"/>
              </a:cxn>
              <a:cxn ang="0">
                <a:pos x="181" y="301"/>
              </a:cxn>
              <a:cxn ang="0">
                <a:pos x="210" y="292"/>
              </a:cxn>
              <a:cxn ang="0">
                <a:pos x="235" y="277"/>
              </a:cxn>
              <a:cxn ang="0">
                <a:pos x="257" y="259"/>
              </a:cxn>
              <a:cxn ang="0">
                <a:pos x="275" y="236"/>
              </a:cxn>
              <a:cxn ang="0">
                <a:pos x="290" y="210"/>
              </a:cxn>
              <a:cxn ang="0">
                <a:pos x="299" y="183"/>
              </a:cxn>
              <a:cxn ang="0">
                <a:pos x="302" y="152"/>
              </a:cxn>
              <a:cxn ang="0">
                <a:pos x="301" y="136"/>
              </a:cxn>
              <a:cxn ang="0">
                <a:pos x="295" y="107"/>
              </a:cxn>
              <a:cxn ang="0">
                <a:pos x="283" y="80"/>
              </a:cxn>
              <a:cxn ang="0">
                <a:pos x="268" y="56"/>
              </a:cxn>
              <a:cxn ang="0">
                <a:pos x="246" y="34"/>
              </a:cxn>
              <a:cxn ang="0">
                <a:pos x="223" y="18"/>
              </a:cxn>
              <a:cxn ang="0">
                <a:pos x="196" y="7"/>
              </a:cxn>
              <a:cxn ang="0">
                <a:pos x="167" y="2"/>
              </a:cxn>
              <a:cxn ang="0">
                <a:pos x="150" y="0"/>
              </a:cxn>
              <a:cxn ang="0">
                <a:pos x="94" y="227"/>
              </a:cxn>
              <a:cxn ang="0">
                <a:pos x="94" y="76"/>
              </a:cxn>
              <a:cxn ang="0">
                <a:pos x="132" y="227"/>
              </a:cxn>
              <a:cxn ang="0">
                <a:pos x="170" y="227"/>
              </a:cxn>
              <a:cxn ang="0">
                <a:pos x="170" y="76"/>
              </a:cxn>
              <a:cxn ang="0">
                <a:pos x="206" y="227"/>
              </a:cxn>
            </a:cxnLst>
            <a:rect l="0" t="0" r="r" b="b"/>
            <a:pathLst>
              <a:path w="302" h="303">
                <a:moveTo>
                  <a:pt x="150" y="0"/>
                </a:moveTo>
                <a:lnTo>
                  <a:pt x="150" y="0"/>
                </a:lnTo>
                <a:lnTo>
                  <a:pt x="136" y="2"/>
                </a:lnTo>
                <a:lnTo>
                  <a:pt x="119" y="4"/>
                </a:lnTo>
                <a:lnTo>
                  <a:pt x="105" y="7"/>
                </a:lnTo>
                <a:lnTo>
                  <a:pt x="92" y="13"/>
                </a:lnTo>
                <a:lnTo>
                  <a:pt x="78" y="18"/>
                </a:lnTo>
                <a:lnTo>
                  <a:pt x="67" y="27"/>
                </a:lnTo>
                <a:lnTo>
                  <a:pt x="54" y="34"/>
                </a:lnTo>
                <a:lnTo>
                  <a:pt x="43" y="45"/>
                </a:lnTo>
                <a:lnTo>
                  <a:pt x="34" y="56"/>
                </a:lnTo>
                <a:lnTo>
                  <a:pt x="25" y="67"/>
                </a:lnTo>
                <a:lnTo>
                  <a:pt x="18" y="80"/>
                </a:lnTo>
                <a:lnTo>
                  <a:pt x="11" y="92"/>
                </a:lnTo>
                <a:lnTo>
                  <a:pt x="5" y="107"/>
                </a:lnTo>
                <a:lnTo>
                  <a:pt x="2" y="121"/>
                </a:lnTo>
                <a:lnTo>
                  <a:pt x="0" y="136"/>
                </a:lnTo>
                <a:lnTo>
                  <a:pt x="0" y="152"/>
                </a:lnTo>
                <a:lnTo>
                  <a:pt x="0" y="152"/>
                </a:lnTo>
                <a:lnTo>
                  <a:pt x="0" y="167"/>
                </a:lnTo>
                <a:lnTo>
                  <a:pt x="2" y="183"/>
                </a:lnTo>
                <a:lnTo>
                  <a:pt x="5" y="198"/>
                </a:lnTo>
                <a:lnTo>
                  <a:pt x="11" y="210"/>
                </a:lnTo>
                <a:lnTo>
                  <a:pt x="18" y="225"/>
                </a:lnTo>
                <a:lnTo>
                  <a:pt x="25" y="236"/>
                </a:lnTo>
                <a:lnTo>
                  <a:pt x="34" y="248"/>
                </a:lnTo>
                <a:lnTo>
                  <a:pt x="43" y="259"/>
                </a:lnTo>
                <a:lnTo>
                  <a:pt x="54" y="268"/>
                </a:lnTo>
                <a:lnTo>
                  <a:pt x="67" y="277"/>
                </a:lnTo>
                <a:lnTo>
                  <a:pt x="78" y="285"/>
                </a:lnTo>
                <a:lnTo>
                  <a:pt x="92" y="292"/>
                </a:lnTo>
                <a:lnTo>
                  <a:pt x="105" y="295"/>
                </a:lnTo>
                <a:lnTo>
                  <a:pt x="119" y="301"/>
                </a:lnTo>
                <a:lnTo>
                  <a:pt x="136" y="303"/>
                </a:lnTo>
                <a:lnTo>
                  <a:pt x="150" y="303"/>
                </a:lnTo>
                <a:lnTo>
                  <a:pt x="150" y="303"/>
                </a:lnTo>
                <a:lnTo>
                  <a:pt x="167" y="303"/>
                </a:lnTo>
                <a:lnTo>
                  <a:pt x="181" y="301"/>
                </a:lnTo>
                <a:lnTo>
                  <a:pt x="196" y="295"/>
                </a:lnTo>
                <a:lnTo>
                  <a:pt x="210" y="292"/>
                </a:lnTo>
                <a:lnTo>
                  <a:pt x="223" y="285"/>
                </a:lnTo>
                <a:lnTo>
                  <a:pt x="235" y="277"/>
                </a:lnTo>
                <a:lnTo>
                  <a:pt x="246" y="268"/>
                </a:lnTo>
                <a:lnTo>
                  <a:pt x="257" y="259"/>
                </a:lnTo>
                <a:lnTo>
                  <a:pt x="268" y="248"/>
                </a:lnTo>
                <a:lnTo>
                  <a:pt x="275" y="236"/>
                </a:lnTo>
                <a:lnTo>
                  <a:pt x="283" y="225"/>
                </a:lnTo>
                <a:lnTo>
                  <a:pt x="290" y="210"/>
                </a:lnTo>
                <a:lnTo>
                  <a:pt x="295" y="198"/>
                </a:lnTo>
                <a:lnTo>
                  <a:pt x="299" y="183"/>
                </a:lnTo>
                <a:lnTo>
                  <a:pt x="301" y="167"/>
                </a:lnTo>
                <a:lnTo>
                  <a:pt x="302" y="152"/>
                </a:lnTo>
                <a:lnTo>
                  <a:pt x="302" y="152"/>
                </a:lnTo>
                <a:lnTo>
                  <a:pt x="301" y="136"/>
                </a:lnTo>
                <a:lnTo>
                  <a:pt x="299" y="121"/>
                </a:lnTo>
                <a:lnTo>
                  <a:pt x="295" y="107"/>
                </a:lnTo>
                <a:lnTo>
                  <a:pt x="290" y="92"/>
                </a:lnTo>
                <a:lnTo>
                  <a:pt x="283" y="80"/>
                </a:lnTo>
                <a:lnTo>
                  <a:pt x="275" y="67"/>
                </a:lnTo>
                <a:lnTo>
                  <a:pt x="268" y="56"/>
                </a:lnTo>
                <a:lnTo>
                  <a:pt x="257" y="45"/>
                </a:lnTo>
                <a:lnTo>
                  <a:pt x="246" y="34"/>
                </a:lnTo>
                <a:lnTo>
                  <a:pt x="235" y="27"/>
                </a:lnTo>
                <a:lnTo>
                  <a:pt x="223" y="18"/>
                </a:lnTo>
                <a:lnTo>
                  <a:pt x="210" y="13"/>
                </a:lnTo>
                <a:lnTo>
                  <a:pt x="196" y="7"/>
                </a:lnTo>
                <a:lnTo>
                  <a:pt x="181" y="4"/>
                </a:lnTo>
                <a:lnTo>
                  <a:pt x="167" y="2"/>
                </a:lnTo>
                <a:lnTo>
                  <a:pt x="150" y="0"/>
                </a:lnTo>
                <a:lnTo>
                  <a:pt x="150" y="0"/>
                </a:lnTo>
                <a:close/>
                <a:moveTo>
                  <a:pt x="132" y="227"/>
                </a:moveTo>
                <a:lnTo>
                  <a:pt x="94" y="227"/>
                </a:lnTo>
                <a:lnTo>
                  <a:pt x="94" y="152"/>
                </a:lnTo>
                <a:lnTo>
                  <a:pt x="94" y="76"/>
                </a:lnTo>
                <a:lnTo>
                  <a:pt x="132" y="76"/>
                </a:lnTo>
                <a:lnTo>
                  <a:pt x="132" y="227"/>
                </a:lnTo>
                <a:close/>
                <a:moveTo>
                  <a:pt x="206" y="227"/>
                </a:moveTo>
                <a:lnTo>
                  <a:pt x="170" y="227"/>
                </a:lnTo>
                <a:lnTo>
                  <a:pt x="170" y="152"/>
                </a:lnTo>
                <a:lnTo>
                  <a:pt x="170" y="76"/>
                </a:lnTo>
                <a:lnTo>
                  <a:pt x="206" y="76"/>
                </a:lnTo>
                <a:lnTo>
                  <a:pt x="206" y="227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8" name="Group 74"/>
          <p:cNvGrpSpPr/>
          <p:nvPr/>
        </p:nvGrpSpPr>
        <p:grpSpPr>
          <a:xfrm>
            <a:off x="5157057" y="1067148"/>
            <a:ext cx="249363" cy="450653"/>
            <a:chOff x="3386647" y="802411"/>
            <a:chExt cx="172336" cy="311450"/>
          </a:xfrm>
          <a:solidFill>
            <a:srgbClr val="306E39"/>
          </a:solidFill>
        </p:grpSpPr>
        <p:sp>
          <p:nvSpPr>
            <p:cNvPr id="49" name="Freeform 71"/>
            <p:cNvSpPr/>
            <p:nvPr/>
          </p:nvSpPr>
          <p:spPr bwMode="auto">
            <a:xfrm>
              <a:off x="3459319" y="802411"/>
              <a:ext cx="51909" cy="51909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4" y="2"/>
                </a:cxn>
                <a:cxn ang="0">
                  <a:pos x="43" y="7"/>
                </a:cxn>
                <a:cxn ang="0">
                  <a:pos x="49" y="16"/>
                </a:cxn>
                <a:cxn ang="0">
                  <a:pos x="50" y="25"/>
                </a:cxn>
                <a:cxn ang="0">
                  <a:pos x="50" y="25"/>
                </a:cxn>
                <a:cxn ang="0">
                  <a:pos x="49" y="36"/>
                </a:cxn>
                <a:cxn ang="0">
                  <a:pos x="43" y="43"/>
                </a:cxn>
                <a:cxn ang="0">
                  <a:pos x="34" y="49"/>
                </a:cxn>
                <a:cxn ang="0">
                  <a:pos x="25" y="51"/>
                </a:cxn>
                <a:cxn ang="0">
                  <a:pos x="25" y="51"/>
                </a:cxn>
                <a:cxn ang="0">
                  <a:pos x="16" y="49"/>
                </a:cxn>
                <a:cxn ang="0">
                  <a:pos x="7" y="43"/>
                </a:cxn>
                <a:cxn ang="0">
                  <a:pos x="1" y="36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1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0" h="51">
                  <a:moveTo>
                    <a:pt x="25" y="0"/>
                  </a:moveTo>
                  <a:lnTo>
                    <a:pt x="25" y="0"/>
                  </a:lnTo>
                  <a:lnTo>
                    <a:pt x="34" y="2"/>
                  </a:lnTo>
                  <a:lnTo>
                    <a:pt x="43" y="7"/>
                  </a:lnTo>
                  <a:lnTo>
                    <a:pt x="49" y="16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49" y="36"/>
                  </a:lnTo>
                  <a:lnTo>
                    <a:pt x="43" y="43"/>
                  </a:lnTo>
                  <a:lnTo>
                    <a:pt x="34" y="49"/>
                  </a:lnTo>
                  <a:lnTo>
                    <a:pt x="25" y="51"/>
                  </a:lnTo>
                  <a:lnTo>
                    <a:pt x="25" y="51"/>
                  </a:lnTo>
                  <a:lnTo>
                    <a:pt x="16" y="49"/>
                  </a:lnTo>
                  <a:lnTo>
                    <a:pt x="7" y="43"/>
                  </a:lnTo>
                  <a:lnTo>
                    <a:pt x="1" y="3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0" name="Freeform 72"/>
            <p:cNvSpPr>
              <a:spLocks noEditPoints="1"/>
            </p:cNvSpPr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  <a:cxn ang="0">
                  <a:pos x="139" y="119"/>
                </a:cxn>
                <a:cxn ang="0">
                  <a:pos x="134" y="130"/>
                </a:cxn>
                <a:cxn ang="0">
                  <a:pos x="129" y="92"/>
                </a:cxn>
                <a:cxn ang="0">
                  <a:pos x="136" y="105"/>
                </a:cxn>
                <a:cxn ang="0">
                  <a:pos x="141" y="118"/>
                </a:cxn>
                <a:cxn ang="0">
                  <a:pos x="139" y="119"/>
                </a:cxn>
                <a:cxn ang="0">
                  <a:pos x="141" y="118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  <a:close/>
                  <a:moveTo>
                    <a:pt x="139" y="119"/>
                  </a:moveTo>
                  <a:lnTo>
                    <a:pt x="139" y="119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29" y="141"/>
                  </a:lnTo>
                  <a:lnTo>
                    <a:pt x="129" y="92"/>
                  </a:lnTo>
                  <a:lnTo>
                    <a:pt x="129" y="92"/>
                  </a:lnTo>
                  <a:lnTo>
                    <a:pt x="136" y="105"/>
                  </a:lnTo>
                  <a:lnTo>
                    <a:pt x="141" y="118"/>
                  </a:lnTo>
                  <a:lnTo>
                    <a:pt x="141" y="118"/>
                  </a:lnTo>
                  <a:lnTo>
                    <a:pt x="139" y="119"/>
                  </a:lnTo>
                  <a:lnTo>
                    <a:pt x="139" y="119"/>
                  </a:lnTo>
                  <a:close/>
                  <a:moveTo>
                    <a:pt x="141" y="118"/>
                  </a:moveTo>
                  <a:lnTo>
                    <a:pt x="141" y="11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1" name="Freeform 73"/>
            <p:cNvSpPr/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2" name="Freeform 74"/>
            <p:cNvSpPr/>
            <p:nvPr/>
          </p:nvSpPr>
          <p:spPr bwMode="auto">
            <a:xfrm>
              <a:off x="3521609" y="897922"/>
              <a:ext cx="12458" cy="51909"/>
            </a:xfrm>
            <a:custGeom>
              <a:avLst/>
              <a:gdLst/>
              <a:ahLst/>
              <a:cxnLst>
                <a:cxn ang="0">
                  <a:pos x="10" y="2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5" y="38"/>
                </a:cxn>
                <a:cxn ang="0">
                  <a:pos x="0" y="4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10" y="27"/>
                </a:cxn>
              </a:cxnLst>
              <a:rect l="0" t="0" r="r" b="b"/>
              <a:pathLst>
                <a:path w="12" h="49">
                  <a:moveTo>
                    <a:pt x="10" y="27"/>
                  </a:moveTo>
                  <a:lnTo>
                    <a:pt x="10" y="2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7"/>
                  </a:lnTo>
                  <a:lnTo>
                    <a:pt x="10" y="27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3" name="Line 75"/>
            <p:cNvSpPr>
              <a:spLocks noChangeShapeType="1"/>
            </p:cNvSpPr>
            <p:nvPr/>
          </p:nvSpPr>
          <p:spPr bwMode="auto">
            <a:xfrm>
              <a:off x="3534067" y="924914"/>
              <a:ext cx="2077" cy="2077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6309928" y="1061138"/>
            <a:ext cx="474691" cy="462672"/>
            <a:chOff x="4080141" y="798258"/>
            <a:chExt cx="328062" cy="319755"/>
          </a:xfrm>
          <a:solidFill>
            <a:srgbClr val="306E39"/>
          </a:soli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7" name="Group 73"/>
          <p:cNvGrpSpPr/>
          <p:nvPr/>
        </p:nvGrpSpPr>
        <p:grpSpPr>
          <a:xfrm>
            <a:off x="3812500" y="1064261"/>
            <a:ext cx="513747" cy="453656"/>
            <a:chOff x="2549886" y="800334"/>
            <a:chExt cx="355053" cy="313526"/>
          </a:xfrm>
          <a:solidFill>
            <a:srgbClr val="306E39"/>
          </a:solidFill>
        </p:grpSpPr>
        <p:sp>
          <p:nvSpPr>
            <p:cNvPr id="58" name="Freeform 88"/>
            <p:cNvSpPr/>
            <p:nvPr/>
          </p:nvSpPr>
          <p:spPr bwMode="auto">
            <a:xfrm>
              <a:off x="2653702" y="1055723"/>
              <a:ext cx="58137" cy="5813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4" y="19"/>
                </a:cxn>
                <a:cxn ang="0">
                  <a:pos x="56" y="24"/>
                </a:cxn>
                <a:cxn ang="0">
                  <a:pos x="56" y="30"/>
                </a:cxn>
                <a:cxn ang="0">
                  <a:pos x="56" y="30"/>
                </a:cxn>
                <a:cxn ang="0">
                  <a:pos x="56" y="35"/>
                </a:cxn>
                <a:cxn ang="0">
                  <a:pos x="54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4" y="57"/>
                </a:cxn>
                <a:cxn ang="0">
                  <a:pos x="27" y="57"/>
                </a:cxn>
                <a:cxn ang="0">
                  <a:pos x="27" y="57"/>
                </a:cxn>
                <a:cxn ang="0">
                  <a:pos x="22" y="57"/>
                </a:cxn>
                <a:cxn ang="0">
                  <a:pos x="16" y="55"/>
                </a:cxn>
                <a:cxn ang="0">
                  <a:pos x="7" y="49"/>
                </a:cxn>
                <a:cxn ang="0">
                  <a:pos x="2" y="40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4"/>
                </a:cxn>
                <a:cxn ang="0">
                  <a:pos x="2" y="19"/>
                </a:cxn>
                <a:cxn ang="0">
                  <a:pos x="7" y="10"/>
                </a:cxn>
                <a:cxn ang="0">
                  <a:pos x="16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6" h="57">
                  <a:moveTo>
                    <a:pt x="27" y="0"/>
                  </a:moveTo>
                  <a:lnTo>
                    <a:pt x="27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4" y="19"/>
                  </a:lnTo>
                  <a:lnTo>
                    <a:pt x="56" y="24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4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4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2" y="57"/>
                  </a:lnTo>
                  <a:lnTo>
                    <a:pt x="16" y="55"/>
                  </a:lnTo>
                  <a:lnTo>
                    <a:pt x="7" y="49"/>
                  </a:lnTo>
                  <a:lnTo>
                    <a:pt x="2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19"/>
                  </a:lnTo>
                  <a:lnTo>
                    <a:pt x="7" y="10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9" name="Freeform 89"/>
            <p:cNvSpPr/>
            <p:nvPr/>
          </p:nvSpPr>
          <p:spPr bwMode="auto">
            <a:xfrm>
              <a:off x="2782435" y="1055723"/>
              <a:ext cx="60214" cy="5813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5" y="19"/>
                </a:cxn>
                <a:cxn ang="0">
                  <a:pos x="56" y="24"/>
                </a:cxn>
                <a:cxn ang="0">
                  <a:pos x="58" y="30"/>
                </a:cxn>
                <a:cxn ang="0">
                  <a:pos x="58" y="30"/>
                </a:cxn>
                <a:cxn ang="0">
                  <a:pos x="56" y="35"/>
                </a:cxn>
                <a:cxn ang="0">
                  <a:pos x="55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5" y="57"/>
                </a:cxn>
                <a:cxn ang="0">
                  <a:pos x="29" y="57"/>
                </a:cxn>
                <a:cxn ang="0">
                  <a:pos x="29" y="57"/>
                </a:cxn>
                <a:cxn ang="0">
                  <a:pos x="24" y="57"/>
                </a:cxn>
                <a:cxn ang="0">
                  <a:pos x="18" y="55"/>
                </a:cxn>
                <a:cxn ang="0">
                  <a:pos x="9" y="49"/>
                </a:cxn>
                <a:cxn ang="0">
                  <a:pos x="4" y="40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24"/>
                </a:cxn>
                <a:cxn ang="0">
                  <a:pos x="4" y="19"/>
                </a:cxn>
                <a:cxn ang="0">
                  <a:pos x="9" y="10"/>
                </a:cxn>
                <a:cxn ang="0">
                  <a:pos x="18" y="2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29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6" y="35"/>
                  </a:lnTo>
                  <a:lnTo>
                    <a:pt x="55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5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4" y="57"/>
                  </a:lnTo>
                  <a:lnTo>
                    <a:pt x="18" y="55"/>
                  </a:lnTo>
                  <a:lnTo>
                    <a:pt x="9" y="49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9" y="10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0" name="Freeform 90"/>
            <p:cNvSpPr/>
            <p:nvPr/>
          </p:nvSpPr>
          <p:spPr bwMode="auto">
            <a:xfrm>
              <a:off x="2549886" y="800334"/>
              <a:ext cx="355053" cy="247084"/>
            </a:xfrm>
            <a:custGeom>
              <a:avLst/>
              <a:gdLst/>
              <a:ahLst/>
              <a:cxnLst>
                <a:cxn ang="0">
                  <a:pos x="325" y="91"/>
                </a:cxn>
                <a:cxn ang="0">
                  <a:pos x="149" y="91"/>
                </a:cxn>
                <a:cxn ang="0">
                  <a:pos x="140" y="98"/>
                </a:cxn>
                <a:cxn ang="0">
                  <a:pos x="138" y="105"/>
                </a:cxn>
                <a:cxn ang="0">
                  <a:pos x="143" y="116"/>
                </a:cxn>
                <a:cxn ang="0">
                  <a:pos x="307" y="120"/>
                </a:cxn>
                <a:cxn ang="0">
                  <a:pos x="297" y="149"/>
                </a:cxn>
                <a:cxn ang="0">
                  <a:pos x="143" y="149"/>
                </a:cxn>
                <a:cxn ang="0">
                  <a:pos x="134" y="156"/>
                </a:cxn>
                <a:cxn ang="0">
                  <a:pos x="132" y="161"/>
                </a:cxn>
                <a:cxn ang="0">
                  <a:pos x="138" y="172"/>
                </a:cxn>
                <a:cxn ang="0">
                  <a:pos x="290" y="176"/>
                </a:cxn>
                <a:cxn ang="0">
                  <a:pos x="281" y="203"/>
                </a:cxn>
                <a:cxn ang="0">
                  <a:pos x="111" y="120"/>
                </a:cxn>
                <a:cxn ang="0">
                  <a:pos x="107" y="91"/>
                </a:cxn>
                <a:cxn ang="0">
                  <a:pos x="103" y="53"/>
                </a:cxn>
                <a:cxn ang="0">
                  <a:pos x="96" y="45"/>
                </a:cxn>
                <a:cxn ang="0">
                  <a:pos x="53" y="20"/>
                </a:cxn>
                <a:cxn ang="0">
                  <a:pos x="15" y="2"/>
                </a:cxn>
                <a:cxn ang="0">
                  <a:pos x="6" y="2"/>
                </a:cxn>
                <a:cxn ang="0">
                  <a:pos x="0" y="11"/>
                </a:cxn>
                <a:cxn ang="0">
                  <a:pos x="2" y="22"/>
                </a:cxn>
                <a:cxn ang="0">
                  <a:pos x="15" y="34"/>
                </a:cxn>
                <a:cxn ang="0">
                  <a:pos x="62" y="56"/>
                </a:cxn>
                <a:cxn ang="0">
                  <a:pos x="71" y="63"/>
                </a:cxn>
                <a:cxn ang="0">
                  <a:pos x="73" y="71"/>
                </a:cxn>
                <a:cxn ang="0">
                  <a:pos x="93" y="217"/>
                </a:cxn>
                <a:cxn ang="0">
                  <a:pos x="94" y="227"/>
                </a:cxn>
                <a:cxn ang="0">
                  <a:pos x="100" y="234"/>
                </a:cxn>
                <a:cxn ang="0">
                  <a:pos x="111" y="237"/>
                </a:cxn>
                <a:cxn ang="0">
                  <a:pos x="288" y="237"/>
                </a:cxn>
                <a:cxn ang="0">
                  <a:pos x="292" y="236"/>
                </a:cxn>
                <a:cxn ang="0">
                  <a:pos x="303" y="230"/>
                </a:cxn>
                <a:cxn ang="0">
                  <a:pos x="305" y="221"/>
                </a:cxn>
                <a:cxn ang="0">
                  <a:pos x="341" y="118"/>
                </a:cxn>
                <a:cxn ang="0">
                  <a:pos x="343" y="103"/>
                </a:cxn>
                <a:cxn ang="0">
                  <a:pos x="337" y="94"/>
                </a:cxn>
                <a:cxn ang="0">
                  <a:pos x="325" y="91"/>
                </a:cxn>
              </a:cxnLst>
              <a:rect l="0" t="0" r="r" b="b"/>
              <a:pathLst>
                <a:path w="343" h="237">
                  <a:moveTo>
                    <a:pt x="325" y="91"/>
                  </a:moveTo>
                  <a:lnTo>
                    <a:pt x="325" y="91"/>
                  </a:lnTo>
                  <a:lnTo>
                    <a:pt x="149" y="91"/>
                  </a:lnTo>
                  <a:lnTo>
                    <a:pt x="149" y="91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0" y="111"/>
                  </a:lnTo>
                  <a:lnTo>
                    <a:pt x="143" y="116"/>
                  </a:lnTo>
                  <a:lnTo>
                    <a:pt x="149" y="120"/>
                  </a:lnTo>
                  <a:lnTo>
                    <a:pt x="307" y="120"/>
                  </a:lnTo>
                  <a:lnTo>
                    <a:pt x="297" y="149"/>
                  </a:lnTo>
                  <a:lnTo>
                    <a:pt x="297" y="149"/>
                  </a:lnTo>
                  <a:lnTo>
                    <a:pt x="143" y="149"/>
                  </a:lnTo>
                  <a:lnTo>
                    <a:pt x="143" y="149"/>
                  </a:lnTo>
                  <a:lnTo>
                    <a:pt x="138" y="152"/>
                  </a:lnTo>
                  <a:lnTo>
                    <a:pt x="134" y="156"/>
                  </a:lnTo>
                  <a:lnTo>
                    <a:pt x="132" y="161"/>
                  </a:lnTo>
                  <a:lnTo>
                    <a:pt x="132" y="161"/>
                  </a:lnTo>
                  <a:lnTo>
                    <a:pt x="134" y="169"/>
                  </a:lnTo>
                  <a:lnTo>
                    <a:pt x="138" y="172"/>
                  </a:lnTo>
                  <a:lnTo>
                    <a:pt x="143" y="176"/>
                  </a:lnTo>
                  <a:lnTo>
                    <a:pt x="290" y="176"/>
                  </a:lnTo>
                  <a:lnTo>
                    <a:pt x="290" y="176"/>
                  </a:lnTo>
                  <a:lnTo>
                    <a:pt x="281" y="203"/>
                  </a:lnTo>
                  <a:lnTo>
                    <a:pt x="122" y="203"/>
                  </a:lnTo>
                  <a:lnTo>
                    <a:pt x="111" y="120"/>
                  </a:lnTo>
                  <a:lnTo>
                    <a:pt x="107" y="91"/>
                  </a:lnTo>
                  <a:lnTo>
                    <a:pt x="107" y="91"/>
                  </a:lnTo>
                  <a:lnTo>
                    <a:pt x="103" y="53"/>
                  </a:lnTo>
                  <a:lnTo>
                    <a:pt x="103" y="53"/>
                  </a:lnTo>
                  <a:lnTo>
                    <a:pt x="102" y="49"/>
                  </a:lnTo>
                  <a:lnTo>
                    <a:pt x="96" y="45"/>
                  </a:lnTo>
                  <a:lnTo>
                    <a:pt x="80" y="33"/>
                  </a:lnTo>
                  <a:lnTo>
                    <a:pt x="53" y="2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6" y="2"/>
                  </a:lnTo>
                  <a:lnTo>
                    <a:pt x="2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7" y="29"/>
                  </a:lnTo>
                  <a:lnTo>
                    <a:pt x="15" y="34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7" y="60"/>
                  </a:lnTo>
                  <a:lnTo>
                    <a:pt x="71" y="63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93" y="217"/>
                  </a:lnTo>
                  <a:lnTo>
                    <a:pt x="93" y="217"/>
                  </a:lnTo>
                  <a:lnTo>
                    <a:pt x="93" y="221"/>
                  </a:lnTo>
                  <a:lnTo>
                    <a:pt x="94" y="227"/>
                  </a:lnTo>
                  <a:lnTo>
                    <a:pt x="98" y="230"/>
                  </a:lnTo>
                  <a:lnTo>
                    <a:pt x="100" y="234"/>
                  </a:lnTo>
                  <a:lnTo>
                    <a:pt x="105" y="236"/>
                  </a:lnTo>
                  <a:lnTo>
                    <a:pt x="111" y="237"/>
                  </a:lnTo>
                  <a:lnTo>
                    <a:pt x="111" y="237"/>
                  </a:lnTo>
                  <a:lnTo>
                    <a:pt x="288" y="237"/>
                  </a:lnTo>
                  <a:lnTo>
                    <a:pt x="288" y="237"/>
                  </a:lnTo>
                  <a:lnTo>
                    <a:pt x="292" y="236"/>
                  </a:lnTo>
                  <a:lnTo>
                    <a:pt x="297" y="234"/>
                  </a:lnTo>
                  <a:lnTo>
                    <a:pt x="303" y="230"/>
                  </a:lnTo>
                  <a:lnTo>
                    <a:pt x="305" y="225"/>
                  </a:lnTo>
                  <a:lnTo>
                    <a:pt x="305" y="221"/>
                  </a:lnTo>
                  <a:lnTo>
                    <a:pt x="341" y="118"/>
                  </a:lnTo>
                  <a:lnTo>
                    <a:pt x="341" y="118"/>
                  </a:lnTo>
                  <a:lnTo>
                    <a:pt x="341" y="114"/>
                  </a:lnTo>
                  <a:lnTo>
                    <a:pt x="343" y="103"/>
                  </a:lnTo>
                  <a:lnTo>
                    <a:pt x="341" y="100"/>
                  </a:lnTo>
                  <a:lnTo>
                    <a:pt x="337" y="94"/>
                  </a:lnTo>
                  <a:lnTo>
                    <a:pt x="334" y="92"/>
                  </a:lnTo>
                  <a:lnTo>
                    <a:pt x="325" y="91"/>
                  </a:lnTo>
                  <a:lnTo>
                    <a:pt x="32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1" name="Group 81"/>
          <p:cNvGrpSpPr/>
          <p:nvPr/>
        </p:nvGrpSpPr>
        <p:grpSpPr>
          <a:xfrm>
            <a:off x="7503651" y="3067022"/>
            <a:ext cx="465677" cy="423619"/>
            <a:chOff x="4821392" y="2301522"/>
            <a:chExt cx="321831" cy="292764"/>
          </a:xfrm>
          <a:solidFill>
            <a:srgbClr val="306E39"/>
          </a:soli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66" name="Freeform 95"/>
          <p:cNvSpPr>
            <a:spLocks noEditPoints="1"/>
          </p:cNvSpPr>
          <p:nvPr/>
        </p:nvSpPr>
        <p:spPr bwMode="auto">
          <a:xfrm>
            <a:off x="2555875" y="2084086"/>
            <a:ext cx="492125" cy="434975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67" name="Group 77"/>
          <p:cNvGrpSpPr/>
          <p:nvPr/>
        </p:nvGrpSpPr>
        <p:grpSpPr>
          <a:xfrm>
            <a:off x="8722321" y="2071211"/>
            <a:ext cx="525763" cy="402584"/>
            <a:chOff x="5552261" y="1554043"/>
            <a:chExt cx="363359" cy="278229"/>
          </a:xfrm>
          <a:solidFill>
            <a:srgbClr val="306E39"/>
          </a:solidFill>
        </p:grpSpPr>
        <p:sp>
          <p:nvSpPr>
            <p:cNvPr id="68" name="Freeform 96"/>
            <p:cNvSpPr/>
            <p:nvPr/>
          </p:nvSpPr>
          <p:spPr bwMode="auto">
            <a:xfrm>
              <a:off x="5552261" y="1715997"/>
              <a:ext cx="363359" cy="116275"/>
            </a:xfrm>
            <a:custGeom>
              <a:avLst/>
              <a:gdLst/>
              <a:ahLst/>
              <a:cxnLst>
                <a:cxn ang="0">
                  <a:pos x="211" y="31"/>
                </a:cxn>
                <a:cxn ang="0">
                  <a:pos x="140" y="31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2" y="102"/>
                </a:cxn>
                <a:cxn ang="0">
                  <a:pos x="4" y="107"/>
                </a:cxn>
                <a:cxn ang="0">
                  <a:pos x="9" y="111"/>
                </a:cxn>
                <a:cxn ang="0">
                  <a:pos x="17" y="112"/>
                </a:cxn>
                <a:cxn ang="0">
                  <a:pos x="334" y="112"/>
                </a:cxn>
                <a:cxn ang="0">
                  <a:pos x="334" y="112"/>
                </a:cxn>
                <a:cxn ang="0">
                  <a:pos x="341" y="111"/>
                </a:cxn>
                <a:cxn ang="0">
                  <a:pos x="347" y="107"/>
                </a:cxn>
                <a:cxn ang="0">
                  <a:pos x="350" y="102"/>
                </a:cxn>
                <a:cxn ang="0">
                  <a:pos x="350" y="96"/>
                </a:cxn>
                <a:cxn ang="0">
                  <a:pos x="350" y="0"/>
                </a:cxn>
                <a:cxn ang="0">
                  <a:pos x="211" y="0"/>
                </a:cxn>
                <a:cxn ang="0">
                  <a:pos x="211" y="31"/>
                </a:cxn>
              </a:cxnLst>
              <a:rect l="0" t="0" r="r" b="b"/>
              <a:pathLst>
                <a:path w="350" h="112">
                  <a:moveTo>
                    <a:pt x="211" y="31"/>
                  </a:moveTo>
                  <a:lnTo>
                    <a:pt x="140" y="31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2"/>
                  </a:lnTo>
                  <a:lnTo>
                    <a:pt x="4" y="107"/>
                  </a:lnTo>
                  <a:lnTo>
                    <a:pt x="9" y="111"/>
                  </a:lnTo>
                  <a:lnTo>
                    <a:pt x="17" y="112"/>
                  </a:lnTo>
                  <a:lnTo>
                    <a:pt x="334" y="112"/>
                  </a:lnTo>
                  <a:lnTo>
                    <a:pt x="334" y="112"/>
                  </a:lnTo>
                  <a:lnTo>
                    <a:pt x="341" y="111"/>
                  </a:lnTo>
                  <a:lnTo>
                    <a:pt x="347" y="107"/>
                  </a:lnTo>
                  <a:lnTo>
                    <a:pt x="350" y="102"/>
                  </a:lnTo>
                  <a:lnTo>
                    <a:pt x="350" y="96"/>
                  </a:lnTo>
                  <a:lnTo>
                    <a:pt x="350" y="0"/>
                  </a:lnTo>
                  <a:lnTo>
                    <a:pt x="211" y="0"/>
                  </a:lnTo>
                  <a:lnTo>
                    <a:pt x="21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9" name="Freeform 97"/>
            <p:cNvSpPr>
              <a:spLocks noEditPoints="1"/>
            </p:cNvSpPr>
            <p:nvPr/>
          </p:nvSpPr>
          <p:spPr bwMode="auto">
            <a:xfrm>
              <a:off x="5552261" y="1554043"/>
              <a:ext cx="363359" cy="137038"/>
            </a:xfrm>
            <a:custGeom>
              <a:avLst/>
              <a:gdLst/>
              <a:ahLst/>
              <a:cxnLst>
                <a:cxn ang="0">
                  <a:pos x="334" y="42"/>
                </a:cxn>
                <a:cxn ang="0">
                  <a:pos x="225" y="42"/>
                </a:cxn>
                <a:cxn ang="0">
                  <a:pos x="225" y="42"/>
                </a:cxn>
                <a:cxn ang="0">
                  <a:pos x="225" y="5"/>
                </a:cxn>
                <a:cxn ang="0">
                  <a:pos x="225" y="5"/>
                </a:cxn>
                <a:cxn ang="0">
                  <a:pos x="225" y="2"/>
                </a:cxn>
                <a:cxn ang="0">
                  <a:pos x="223" y="0"/>
                </a:cxn>
                <a:cxn ang="0">
                  <a:pos x="222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18" y="2"/>
                </a:cxn>
                <a:cxn ang="0">
                  <a:pos x="116" y="4"/>
                </a:cxn>
                <a:cxn ang="0">
                  <a:pos x="115" y="5"/>
                </a:cxn>
                <a:cxn ang="0">
                  <a:pos x="115" y="5"/>
                </a:cxn>
                <a:cxn ang="0">
                  <a:pos x="115" y="42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9" y="42"/>
                </a:cxn>
                <a:cxn ang="0">
                  <a:pos x="4" y="45"/>
                </a:cxn>
                <a:cxn ang="0">
                  <a:pos x="2" y="51"/>
                </a:cxn>
                <a:cxn ang="0">
                  <a:pos x="0" y="58"/>
                </a:cxn>
                <a:cxn ang="0">
                  <a:pos x="0" y="130"/>
                </a:cxn>
                <a:cxn ang="0">
                  <a:pos x="350" y="130"/>
                </a:cxn>
                <a:cxn ang="0">
                  <a:pos x="350" y="58"/>
                </a:cxn>
                <a:cxn ang="0">
                  <a:pos x="350" y="58"/>
                </a:cxn>
                <a:cxn ang="0">
                  <a:pos x="350" y="51"/>
                </a:cxn>
                <a:cxn ang="0">
                  <a:pos x="347" y="45"/>
                </a:cxn>
                <a:cxn ang="0">
                  <a:pos x="341" y="42"/>
                </a:cxn>
                <a:cxn ang="0">
                  <a:pos x="334" y="42"/>
                </a:cxn>
                <a:cxn ang="0">
                  <a:pos x="334" y="42"/>
                </a:cxn>
                <a:cxn ang="0">
                  <a:pos x="133" y="42"/>
                </a:cxn>
                <a:cxn ang="0">
                  <a:pos x="133" y="13"/>
                </a:cxn>
                <a:cxn ang="0">
                  <a:pos x="209" y="13"/>
                </a:cxn>
                <a:cxn ang="0">
                  <a:pos x="209" y="42"/>
                </a:cxn>
                <a:cxn ang="0">
                  <a:pos x="133" y="42"/>
                </a:cxn>
              </a:cxnLst>
              <a:rect l="0" t="0" r="r" b="b"/>
              <a:pathLst>
                <a:path w="350" h="130">
                  <a:moveTo>
                    <a:pt x="334" y="42"/>
                  </a:moveTo>
                  <a:lnTo>
                    <a:pt x="225" y="42"/>
                  </a:lnTo>
                  <a:lnTo>
                    <a:pt x="225" y="42"/>
                  </a:lnTo>
                  <a:lnTo>
                    <a:pt x="225" y="5"/>
                  </a:lnTo>
                  <a:lnTo>
                    <a:pt x="225" y="5"/>
                  </a:lnTo>
                  <a:lnTo>
                    <a:pt x="225" y="2"/>
                  </a:lnTo>
                  <a:lnTo>
                    <a:pt x="223" y="0"/>
                  </a:lnTo>
                  <a:lnTo>
                    <a:pt x="222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18" y="2"/>
                  </a:lnTo>
                  <a:lnTo>
                    <a:pt x="116" y="4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9" y="42"/>
                  </a:lnTo>
                  <a:lnTo>
                    <a:pt x="4" y="45"/>
                  </a:lnTo>
                  <a:lnTo>
                    <a:pt x="2" y="51"/>
                  </a:lnTo>
                  <a:lnTo>
                    <a:pt x="0" y="58"/>
                  </a:lnTo>
                  <a:lnTo>
                    <a:pt x="0" y="130"/>
                  </a:lnTo>
                  <a:lnTo>
                    <a:pt x="350" y="130"/>
                  </a:lnTo>
                  <a:lnTo>
                    <a:pt x="350" y="58"/>
                  </a:lnTo>
                  <a:lnTo>
                    <a:pt x="350" y="58"/>
                  </a:lnTo>
                  <a:lnTo>
                    <a:pt x="350" y="51"/>
                  </a:lnTo>
                  <a:lnTo>
                    <a:pt x="347" y="45"/>
                  </a:lnTo>
                  <a:lnTo>
                    <a:pt x="341" y="42"/>
                  </a:lnTo>
                  <a:lnTo>
                    <a:pt x="334" y="42"/>
                  </a:lnTo>
                  <a:lnTo>
                    <a:pt x="334" y="42"/>
                  </a:lnTo>
                  <a:close/>
                  <a:moveTo>
                    <a:pt x="133" y="42"/>
                  </a:moveTo>
                  <a:lnTo>
                    <a:pt x="133" y="13"/>
                  </a:lnTo>
                  <a:lnTo>
                    <a:pt x="209" y="13"/>
                  </a:lnTo>
                  <a:lnTo>
                    <a:pt x="209" y="42"/>
                  </a:lnTo>
                  <a:lnTo>
                    <a:pt x="133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0" name="Rectangle 98"/>
            <p:cNvSpPr>
              <a:spLocks noChangeArrowheads="1"/>
            </p:cNvSpPr>
            <p:nvPr/>
          </p:nvSpPr>
          <p:spPr bwMode="auto">
            <a:xfrm>
              <a:off x="5710062" y="1715997"/>
              <a:ext cx="45679" cy="18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1" name="Freeform 99"/>
          <p:cNvSpPr>
            <a:spLocks noEditPoints="1"/>
          </p:cNvSpPr>
          <p:nvPr/>
        </p:nvSpPr>
        <p:spPr bwMode="auto">
          <a:xfrm>
            <a:off x="7591425" y="2045986"/>
            <a:ext cx="293688" cy="469900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60" y="7"/>
              </a:cxn>
              <a:cxn ang="0">
                <a:pos x="29" y="27"/>
              </a:cxn>
              <a:cxn ang="0">
                <a:pos x="7" y="59"/>
              </a:cxn>
              <a:cxn ang="0">
                <a:pos x="0" y="98"/>
              </a:cxn>
              <a:cxn ang="0">
                <a:pos x="0" y="116"/>
              </a:cxn>
              <a:cxn ang="0">
                <a:pos x="9" y="154"/>
              </a:cxn>
              <a:cxn ang="0">
                <a:pos x="31" y="208"/>
              </a:cxn>
              <a:cxn ang="0">
                <a:pos x="67" y="270"/>
              </a:cxn>
              <a:cxn ang="0">
                <a:pos x="98" y="311"/>
              </a:cxn>
              <a:cxn ang="0">
                <a:pos x="112" y="291"/>
              </a:cxn>
              <a:cxn ang="0">
                <a:pos x="147" y="241"/>
              </a:cxn>
              <a:cxn ang="0">
                <a:pos x="180" y="172"/>
              </a:cxn>
              <a:cxn ang="0">
                <a:pos x="190" y="134"/>
              </a:cxn>
              <a:cxn ang="0">
                <a:pos x="196" y="98"/>
              </a:cxn>
              <a:cxn ang="0">
                <a:pos x="194" y="78"/>
              </a:cxn>
              <a:cxn ang="0">
                <a:pos x="178" y="41"/>
              </a:cxn>
              <a:cxn ang="0">
                <a:pos x="152" y="16"/>
              </a:cxn>
              <a:cxn ang="0">
                <a:pos x="118" y="1"/>
              </a:cxn>
              <a:cxn ang="0">
                <a:pos x="98" y="0"/>
              </a:cxn>
              <a:cxn ang="0">
                <a:pos x="98" y="157"/>
              </a:cxn>
              <a:cxn ang="0">
                <a:pos x="74" y="152"/>
              </a:cxn>
              <a:cxn ang="0">
                <a:pos x="54" y="139"/>
              </a:cxn>
              <a:cxn ang="0">
                <a:pos x="42" y="119"/>
              </a:cxn>
              <a:cxn ang="0">
                <a:pos x="38" y="98"/>
              </a:cxn>
              <a:cxn ang="0">
                <a:pos x="38" y="85"/>
              </a:cxn>
              <a:cxn ang="0">
                <a:pos x="47" y="63"/>
              </a:cxn>
              <a:cxn ang="0">
                <a:pos x="64" y="47"/>
              </a:cxn>
              <a:cxn ang="0">
                <a:pos x="85" y="38"/>
              </a:cxn>
              <a:cxn ang="0">
                <a:pos x="98" y="36"/>
              </a:cxn>
              <a:cxn ang="0">
                <a:pos x="122" y="41"/>
              </a:cxn>
              <a:cxn ang="0">
                <a:pos x="140" y="54"/>
              </a:cxn>
              <a:cxn ang="0">
                <a:pos x="152" y="74"/>
              </a:cxn>
              <a:cxn ang="0">
                <a:pos x="158" y="98"/>
              </a:cxn>
              <a:cxn ang="0">
                <a:pos x="156" y="108"/>
              </a:cxn>
              <a:cxn ang="0">
                <a:pos x="147" y="130"/>
              </a:cxn>
              <a:cxn ang="0">
                <a:pos x="131" y="146"/>
              </a:cxn>
              <a:cxn ang="0">
                <a:pos x="109" y="156"/>
              </a:cxn>
              <a:cxn ang="0">
                <a:pos x="98" y="157"/>
              </a:cxn>
              <a:cxn ang="0">
                <a:pos x="60" y="98"/>
              </a:cxn>
              <a:cxn ang="0">
                <a:pos x="62" y="112"/>
              </a:cxn>
              <a:cxn ang="0">
                <a:pos x="71" y="123"/>
              </a:cxn>
              <a:cxn ang="0">
                <a:pos x="83" y="132"/>
              </a:cxn>
              <a:cxn ang="0">
                <a:pos x="98" y="134"/>
              </a:cxn>
              <a:cxn ang="0">
                <a:pos x="105" y="134"/>
              </a:cxn>
              <a:cxn ang="0">
                <a:pos x="118" y="128"/>
              </a:cxn>
              <a:cxn ang="0">
                <a:pos x="129" y="117"/>
              </a:cxn>
              <a:cxn ang="0">
                <a:pos x="134" y="105"/>
              </a:cxn>
              <a:cxn ang="0">
                <a:pos x="136" y="98"/>
              </a:cxn>
              <a:cxn ang="0">
                <a:pos x="132" y="81"/>
              </a:cxn>
              <a:cxn ang="0">
                <a:pos x="125" y="70"/>
              </a:cxn>
              <a:cxn ang="0">
                <a:pos x="112" y="61"/>
              </a:cxn>
              <a:cxn ang="0">
                <a:pos x="98" y="59"/>
              </a:cxn>
              <a:cxn ang="0">
                <a:pos x="89" y="59"/>
              </a:cxn>
              <a:cxn ang="0">
                <a:pos x="76" y="65"/>
              </a:cxn>
              <a:cxn ang="0">
                <a:pos x="65" y="76"/>
              </a:cxn>
              <a:cxn ang="0">
                <a:pos x="60" y="88"/>
              </a:cxn>
              <a:cxn ang="0">
                <a:pos x="60" y="98"/>
              </a:cxn>
            </a:cxnLst>
            <a:rect l="0" t="0" r="r" b="b"/>
            <a:pathLst>
              <a:path w="196" h="311">
                <a:moveTo>
                  <a:pt x="98" y="0"/>
                </a:moveTo>
                <a:lnTo>
                  <a:pt x="98" y="0"/>
                </a:lnTo>
                <a:lnTo>
                  <a:pt x="78" y="1"/>
                </a:lnTo>
                <a:lnTo>
                  <a:pt x="60" y="7"/>
                </a:lnTo>
                <a:lnTo>
                  <a:pt x="44" y="16"/>
                </a:lnTo>
                <a:lnTo>
                  <a:pt x="29" y="27"/>
                </a:lnTo>
                <a:lnTo>
                  <a:pt x="16" y="41"/>
                </a:lnTo>
                <a:lnTo>
                  <a:pt x="7" y="59"/>
                </a:lnTo>
                <a:lnTo>
                  <a:pt x="2" y="78"/>
                </a:lnTo>
                <a:lnTo>
                  <a:pt x="0" y="98"/>
                </a:lnTo>
                <a:lnTo>
                  <a:pt x="0" y="98"/>
                </a:lnTo>
                <a:lnTo>
                  <a:pt x="0" y="116"/>
                </a:lnTo>
                <a:lnTo>
                  <a:pt x="4" y="134"/>
                </a:lnTo>
                <a:lnTo>
                  <a:pt x="9" y="154"/>
                </a:lnTo>
                <a:lnTo>
                  <a:pt x="15" y="172"/>
                </a:lnTo>
                <a:lnTo>
                  <a:pt x="31" y="208"/>
                </a:lnTo>
                <a:lnTo>
                  <a:pt x="49" y="241"/>
                </a:lnTo>
                <a:lnTo>
                  <a:pt x="67" y="270"/>
                </a:lnTo>
                <a:lnTo>
                  <a:pt x="82" y="291"/>
                </a:lnTo>
                <a:lnTo>
                  <a:pt x="98" y="311"/>
                </a:lnTo>
                <a:lnTo>
                  <a:pt x="98" y="311"/>
                </a:lnTo>
                <a:lnTo>
                  <a:pt x="112" y="291"/>
                </a:lnTo>
                <a:lnTo>
                  <a:pt x="129" y="270"/>
                </a:lnTo>
                <a:lnTo>
                  <a:pt x="147" y="241"/>
                </a:lnTo>
                <a:lnTo>
                  <a:pt x="165" y="208"/>
                </a:lnTo>
                <a:lnTo>
                  <a:pt x="180" y="172"/>
                </a:lnTo>
                <a:lnTo>
                  <a:pt x="187" y="154"/>
                </a:lnTo>
                <a:lnTo>
                  <a:pt x="190" y="134"/>
                </a:lnTo>
                <a:lnTo>
                  <a:pt x="194" y="116"/>
                </a:lnTo>
                <a:lnTo>
                  <a:pt x="196" y="98"/>
                </a:lnTo>
                <a:lnTo>
                  <a:pt x="196" y="98"/>
                </a:lnTo>
                <a:lnTo>
                  <a:pt x="194" y="78"/>
                </a:lnTo>
                <a:lnTo>
                  <a:pt x="187" y="59"/>
                </a:lnTo>
                <a:lnTo>
                  <a:pt x="178" y="41"/>
                </a:lnTo>
                <a:lnTo>
                  <a:pt x="167" y="27"/>
                </a:lnTo>
                <a:lnTo>
                  <a:pt x="152" y="16"/>
                </a:lnTo>
                <a:lnTo>
                  <a:pt x="136" y="7"/>
                </a:lnTo>
                <a:lnTo>
                  <a:pt x="118" y="1"/>
                </a:lnTo>
                <a:lnTo>
                  <a:pt x="98" y="0"/>
                </a:lnTo>
                <a:lnTo>
                  <a:pt x="98" y="0"/>
                </a:lnTo>
                <a:close/>
                <a:moveTo>
                  <a:pt x="98" y="157"/>
                </a:moveTo>
                <a:lnTo>
                  <a:pt x="98" y="157"/>
                </a:lnTo>
                <a:lnTo>
                  <a:pt x="85" y="156"/>
                </a:lnTo>
                <a:lnTo>
                  <a:pt x="74" y="152"/>
                </a:lnTo>
                <a:lnTo>
                  <a:pt x="64" y="146"/>
                </a:lnTo>
                <a:lnTo>
                  <a:pt x="54" y="139"/>
                </a:lnTo>
                <a:lnTo>
                  <a:pt x="47" y="130"/>
                </a:lnTo>
                <a:lnTo>
                  <a:pt x="42" y="119"/>
                </a:lnTo>
                <a:lnTo>
                  <a:pt x="38" y="108"/>
                </a:lnTo>
                <a:lnTo>
                  <a:pt x="38" y="98"/>
                </a:lnTo>
                <a:lnTo>
                  <a:pt x="38" y="98"/>
                </a:lnTo>
                <a:lnTo>
                  <a:pt x="38" y="85"/>
                </a:lnTo>
                <a:lnTo>
                  <a:pt x="42" y="74"/>
                </a:lnTo>
                <a:lnTo>
                  <a:pt x="47" y="63"/>
                </a:lnTo>
                <a:lnTo>
                  <a:pt x="54" y="54"/>
                </a:lnTo>
                <a:lnTo>
                  <a:pt x="64" y="47"/>
                </a:lnTo>
                <a:lnTo>
                  <a:pt x="74" y="41"/>
                </a:lnTo>
                <a:lnTo>
                  <a:pt x="85" y="38"/>
                </a:lnTo>
                <a:lnTo>
                  <a:pt x="98" y="36"/>
                </a:lnTo>
                <a:lnTo>
                  <a:pt x="98" y="36"/>
                </a:lnTo>
                <a:lnTo>
                  <a:pt x="109" y="38"/>
                </a:lnTo>
                <a:lnTo>
                  <a:pt x="122" y="41"/>
                </a:lnTo>
                <a:lnTo>
                  <a:pt x="131" y="47"/>
                </a:lnTo>
                <a:lnTo>
                  <a:pt x="140" y="54"/>
                </a:lnTo>
                <a:lnTo>
                  <a:pt x="147" y="63"/>
                </a:lnTo>
                <a:lnTo>
                  <a:pt x="152" y="74"/>
                </a:lnTo>
                <a:lnTo>
                  <a:pt x="156" y="85"/>
                </a:lnTo>
                <a:lnTo>
                  <a:pt x="158" y="98"/>
                </a:lnTo>
                <a:lnTo>
                  <a:pt x="158" y="98"/>
                </a:lnTo>
                <a:lnTo>
                  <a:pt x="156" y="108"/>
                </a:lnTo>
                <a:lnTo>
                  <a:pt x="152" y="119"/>
                </a:lnTo>
                <a:lnTo>
                  <a:pt x="147" y="130"/>
                </a:lnTo>
                <a:lnTo>
                  <a:pt x="140" y="139"/>
                </a:lnTo>
                <a:lnTo>
                  <a:pt x="131" y="146"/>
                </a:lnTo>
                <a:lnTo>
                  <a:pt x="122" y="152"/>
                </a:lnTo>
                <a:lnTo>
                  <a:pt x="109" y="156"/>
                </a:lnTo>
                <a:lnTo>
                  <a:pt x="98" y="157"/>
                </a:lnTo>
                <a:lnTo>
                  <a:pt x="98" y="157"/>
                </a:lnTo>
                <a:close/>
                <a:moveTo>
                  <a:pt x="60" y="98"/>
                </a:moveTo>
                <a:lnTo>
                  <a:pt x="60" y="98"/>
                </a:lnTo>
                <a:lnTo>
                  <a:pt x="60" y="105"/>
                </a:lnTo>
                <a:lnTo>
                  <a:pt x="62" y="112"/>
                </a:lnTo>
                <a:lnTo>
                  <a:pt x="65" y="117"/>
                </a:lnTo>
                <a:lnTo>
                  <a:pt x="71" y="123"/>
                </a:lnTo>
                <a:lnTo>
                  <a:pt x="76" y="128"/>
                </a:lnTo>
                <a:lnTo>
                  <a:pt x="83" y="132"/>
                </a:lnTo>
                <a:lnTo>
                  <a:pt x="89" y="134"/>
                </a:lnTo>
                <a:lnTo>
                  <a:pt x="98" y="134"/>
                </a:lnTo>
                <a:lnTo>
                  <a:pt x="98" y="134"/>
                </a:lnTo>
                <a:lnTo>
                  <a:pt x="105" y="134"/>
                </a:lnTo>
                <a:lnTo>
                  <a:pt x="112" y="132"/>
                </a:lnTo>
                <a:lnTo>
                  <a:pt x="118" y="128"/>
                </a:lnTo>
                <a:lnTo>
                  <a:pt x="125" y="123"/>
                </a:lnTo>
                <a:lnTo>
                  <a:pt x="129" y="117"/>
                </a:lnTo>
                <a:lnTo>
                  <a:pt x="132" y="112"/>
                </a:lnTo>
                <a:lnTo>
                  <a:pt x="134" y="105"/>
                </a:lnTo>
                <a:lnTo>
                  <a:pt x="136" y="98"/>
                </a:lnTo>
                <a:lnTo>
                  <a:pt x="136" y="98"/>
                </a:lnTo>
                <a:lnTo>
                  <a:pt x="134" y="88"/>
                </a:lnTo>
                <a:lnTo>
                  <a:pt x="132" y="81"/>
                </a:lnTo>
                <a:lnTo>
                  <a:pt x="129" y="76"/>
                </a:lnTo>
                <a:lnTo>
                  <a:pt x="125" y="70"/>
                </a:lnTo>
                <a:lnTo>
                  <a:pt x="118" y="65"/>
                </a:lnTo>
                <a:lnTo>
                  <a:pt x="112" y="61"/>
                </a:lnTo>
                <a:lnTo>
                  <a:pt x="105" y="59"/>
                </a:lnTo>
                <a:lnTo>
                  <a:pt x="98" y="59"/>
                </a:lnTo>
                <a:lnTo>
                  <a:pt x="98" y="59"/>
                </a:lnTo>
                <a:lnTo>
                  <a:pt x="89" y="59"/>
                </a:lnTo>
                <a:lnTo>
                  <a:pt x="83" y="61"/>
                </a:lnTo>
                <a:lnTo>
                  <a:pt x="76" y="65"/>
                </a:lnTo>
                <a:lnTo>
                  <a:pt x="71" y="70"/>
                </a:lnTo>
                <a:lnTo>
                  <a:pt x="65" y="76"/>
                </a:lnTo>
                <a:lnTo>
                  <a:pt x="62" y="81"/>
                </a:lnTo>
                <a:lnTo>
                  <a:pt x="60" y="88"/>
                </a:lnTo>
                <a:lnTo>
                  <a:pt x="60" y="98"/>
                </a:lnTo>
                <a:lnTo>
                  <a:pt x="60" y="98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2" name="Freeform 100"/>
          <p:cNvSpPr/>
          <p:nvPr/>
        </p:nvSpPr>
        <p:spPr bwMode="auto">
          <a:xfrm>
            <a:off x="7524750" y="4036711"/>
            <a:ext cx="427038" cy="481013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73" name="Group 76"/>
          <p:cNvGrpSpPr/>
          <p:nvPr/>
        </p:nvGrpSpPr>
        <p:grpSpPr>
          <a:xfrm>
            <a:off x="8695280" y="1082875"/>
            <a:ext cx="579843" cy="402587"/>
            <a:chOff x="5533573" y="812792"/>
            <a:chExt cx="400733" cy="278229"/>
          </a:xfrm>
          <a:solidFill>
            <a:srgbClr val="306E39"/>
          </a:solidFill>
        </p:grpSpPr>
        <p:sp>
          <p:nvSpPr>
            <p:cNvPr id="74" name="Freeform 101"/>
            <p:cNvSpPr/>
            <p:nvPr/>
          </p:nvSpPr>
          <p:spPr bwMode="auto">
            <a:xfrm>
              <a:off x="5730826" y="962288"/>
              <a:ext cx="93436" cy="128733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34"/>
                </a:cxn>
                <a:cxn ang="0">
                  <a:pos x="14" y="52"/>
                </a:cxn>
                <a:cxn ang="0">
                  <a:pos x="23" y="74"/>
                </a:cxn>
                <a:cxn ang="0">
                  <a:pos x="30" y="96"/>
                </a:cxn>
                <a:cxn ang="0">
                  <a:pos x="30" y="109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32" y="123"/>
                </a:cxn>
                <a:cxn ang="0">
                  <a:pos x="32" y="123"/>
                </a:cxn>
                <a:cxn ang="0">
                  <a:pos x="34" y="123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8" y="121"/>
                </a:cxn>
                <a:cxn ang="0">
                  <a:pos x="90" y="120"/>
                </a:cxn>
                <a:cxn ang="0">
                  <a:pos x="90" y="120"/>
                </a:cxn>
                <a:cxn ang="0">
                  <a:pos x="88" y="103"/>
                </a:cxn>
                <a:cxn ang="0">
                  <a:pos x="87" y="87"/>
                </a:cxn>
                <a:cxn ang="0">
                  <a:pos x="83" y="71"/>
                </a:cxn>
                <a:cxn ang="0">
                  <a:pos x="78" y="54"/>
                </a:cxn>
                <a:cxn ang="0">
                  <a:pos x="72" y="40"/>
                </a:cxn>
                <a:cxn ang="0">
                  <a:pos x="65" y="25"/>
                </a:cxn>
                <a:cxn ang="0">
                  <a:pos x="56" y="13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34" y="5"/>
                </a:cxn>
                <a:cxn ang="0">
                  <a:pos x="21" y="14"/>
                </a:cxn>
                <a:cxn ang="0">
                  <a:pos x="10" y="23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90" h="123">
                  <a:moveTo>
                    <a:pt x="0" y="34"/>
                  </a:moveTo>
                  <a:lnTo>
                    <a:pt x="0" y="34"/>
                  </a:lnTo>
                  <a:lnTo>
                    <a:pt x="14" y="52"/>
                  </a:lnTo>
                  <a:lnTo>
                    <a:pt x="23" y="74"/>
                  </a:lnTo>
                  <a:lnTo>
                    <a:pt x="30" y="96"/>
                  </a:lnTo>
                  <a:lnTo>
                    <a:pt x="30" y="109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3"/>
                  </a:lnTo>
                  <a:lnTo>
                    <a:pt x="32" y="123"/>
                  </a:lnTo>
                  <a:lnTo>
                    <a:pt x="34" y="123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8" y="121"/>
                  </a:lnTo>
                  <a:lnTo>
                    <a:pt x="90" y="120"/>
                  </a:lnTo>
                  <a:lnTo>
                    <a:pt x="90" y="120"/>
                  </a:lnTo>
                  <a:lnTo>
                    <a:pt x="88" y="103"/>
                  </a:lnTo>
                  <a:lnTo>
                    <a:pt x="87" y="87"/>
                  </a:lnTo>
                  <a:lnTo>
                    <a:pt x="83" y="71"/>
                  </a:lnTo>
                  <a:lnTo>
                    <a:pt x="78" y="54"/>
                  </a:lnTo>
                  <a:lnTo>
                    <a:pt x="72" y="40"/>
                  </a:lnTo>
                  <a:lnTo>
                    <a:pt x="65" y="25"/>
                  </a:lnTo>
                  <a:lnTo>
                    <a:pt x="56" y="13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21" y="14"/>
                  </a:lnTo>
                  <a:lnTo>
                    <a:pt x="10" y="23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5" name="Freeform 102"/>
            <p:cNvSpPr/>
            <p:nvPr/>
          </p:nvSpPr>
          <p:spPr bwMode="auto">
            <a:xfrm>
              <a:off x="5533573" y="814869"/>
              <a:ext cx="182717" cy="151573"/>
            </a:xfrm>
            <a:custGeom>
              <a:avLst/>
              <a:gdLst/>
              <a:ahLst/>
              <a:cxnLst>
                <a:cxn ang="0">
                  <a:pos x="178" y="71"/>
                </a:cxn>
                <a:cxn ang="0">
                  <a:pos x="178" y="71"/>
                </a:cxn>
                <a:cxn ang="0">
                  <a:pos x="154" y="58"/>
                </a:cxn>
                <a:cxn ang="0">
                  <a:pos x="131" y="49"/>
                </a:cxn>
                <a:cxn ang="0">
                  <a:pos x="104" y="44"/>
                </a:cxn>
                <a:cxn ang="0">
                  <a:pos x="76" y="42"/>
                </a:cxn>
                <a:cxn ang="0">
                  <a:pos x="76" y="2"/>
                </a:cxn>
                <a:cxn ang="0">
                  <a:pos x="76" y="2"/>
                </a:cxn>
                <a:cxn ang="0">
                  <a:pos x="75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2" y="71"/>
                </a:cxn>
                <a:cxn ang="0">
                  <a:pos x="2" y="71"/>
                </a:cxn>
                <a:cxn ang="0">
                  <a:pos x="0" y="73"/>
                </a:cxn>
                <a:cxn ang="0">
                  <a:pos x="2" y="75"/>
                </a:cxn>
                <a:cxn ang="0">
                  <a:pos x="73" y="145"/>
                </a:cxn>
                <a:cxn ang="0">
                  <a:pos x="73" y="145"/>
                </a:cxn>
                <a:cxn ang="0">
                  <a:pos x="75" y="145"/>
                </a:cxn>
                <a:cxn ang="0">
                  <a:pos x="75" y="145"/>
                </a:cxn>
                <a:cxn ang="0">
                  <a:pos x="76" y="144"/>
                </a:cxn>
                <a:cxn ang="0">
                  <a:pos x="76" y="100"/>
                </a:cxn>
                <a:cxn ang="0">
                  <a:pos x="76" y="100"/>
                </a:cxn>
                <a:cxn ang="0">
                  <a:pos x="91" y="100"/>
                </a:cxn>
                <a:cxn ang="0">
                  <a:pos x="105" y="102"/>
                </a:cxn>
                <a:cxn ang="0">
                  <a:pos x="118" y="107"/>
                </a:cxn>
                <a:cxn ang="0">
                  <a:pos x="133" y="113"/>
                </a:cxn>
                <a:cxn ang="0">
                  <a:pos x="133" y="113"/>
                </a:cxn>
                <a:cxn ang="0">
                  <a:pos x="142" y="100"/>
                </a:cxn>
                <a:cxn ang="0">
                  <a:pos x="153" y="89"/>
                </a:cxn>
                <a:cxn ang="0">
                  <a:pos x="165" y="80"/>
                </a:cxn>
                <a:cxn ang="0">
                  <a:pos x="178" y="71"/>
                </a:cxn>
                <a:cxn ang="0">
                  <a:pos x="178" y="71"/>
                </a:cxn>
              </a:cxnLst>
              <a:rect l="0" t="0" r="r" b="b"/>
              <a:pathLst>
                <a:path w="178" h="145">
                  <a:moveTo>
                    <a:pt x="178" y="71"/>
                  </a:moveTo>
                  <a:lnTo>
                    <a:pt x="178" y="71"/>
                  </a:lnTo>
                  <a:lnTo>
                    <a:pt x="154" y="58"/>
                  </a:lnTo>
                  <a:lnTo>
                    <a:pt x="131" y="49"/>
                  </a:lnTo>
                  <a:lnTo>
                    <a:pt x="104" y="44"/>
                  </a:lnTo>
                  <a:lnTo>
                    <a:pt x="76" y="4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3"/>
                  </a:lnTo>
                  <a:lnTo>
                    <a:pt x="2" y="7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6" y="144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91" y="100"/>
                  </a:lnTo>
                  <a:lnTo>
                    <a:pt x="105" y="102"/>
                  </a:lnTo>
                  <a:lnTo>
                    <a:pt x="118" y="107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42" y="100"/>
                  </a:lnTo>
                  <a:lnTo>
                    <a:pt x="153" y="89"/>
                  </a:lnTo>
                  <a:lnTo>
                    <a:pt x="165" y="80"/>
                  </a:lnTo>
                  <a:lnTo>
                    <a:pt x="178" y="71"/>
                  </a:lnTo>
                  <a:lnTo>
                    <a:pt x="178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6" name="Freeform 103"/>
            <p:cNvSpPr/>
            <p:nvPr/>
          </p:nvSpPr>
          <p:spPr bwMode="auto">
            <a:xfrm>
              <a:off x="5620779" y="812792"/>
              <a:ext cx="313527" cy="278228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7" name="Freeform 104"/>
          <p:cNvSpPr>
            <a:spLocks noEditPoints="1"/>
          </p:cNvSpPr>
          <p:nvPr/>
        </p:nvSpPr>
        <p:spPr bwMode="auto">
          <a:xfrm>
            <a:off x="8751888" y="3074686"/>
            <a:ext cx="466725" cy="452438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8" name="Freeform 105"/>
          <p:cNvSpPr/>
          <p:nvPr/>
        </p:nvSpPr>
        <p:spPr bwMode="auto">
          <a:xfrm>
            <a:off x="7539038" y="5078111"/>
            <a:ext cx="393700" cy="393700"/>
          </a:xfrm>
          <a:custGeom>
            <a:avLst/>
            <a:gdLst/>
            <a:ahLst/>
            <a:cxnLst>
              <a:cxn ang="0">
                <a:pos x="255" y="58"/>
              </a:cxn>
              <a:cxn ang="0">
                <a:pos x="257" y="53"/>
              </a:cxn>
              <a:cxn ang="0">
                <a:pos x="262" y="38"/>
              </a:cxn>
              <a:cxn ang="0">
                <a:pos x="257" y="24"/>
              </a:cxn>
              <a:cxn ang="0">
                <a:pos x="244" y="9"/>
              </a:cxn>
              <a:cxn ang="0">
                <a:pos x="241" y="5"/>
              </a:cxn>
              <a:cxn ang="0">
                <a:pos x="224" y="0"/>
              </a:cxn>
              <a:cxn ang="0">
                <a:pos x="210" y="5"/>
              </a:cxn>
              <a:cxn ang="0">
                <a:pos x="132" y="82"/>
              </a:cxn>
              <a:cxn ang="0">
                <a:pos x="58" y="9"/>
              </a:cxn>
              <a:cxn ang="0">
                <a:pos x="49" y="2"/>
              </a:cxn>
              <a:cxn ang="0">
                <a:pos x="27" y="2"/>
              </a:cxn>
              <a:cxn ang="0">
                <a:pos x="18" y="9"/>
              </a:cxn>
              <a:cxn ang="0">
                <a:pos x="9" y="18"/>
              </a:cxn>
              <a:cxn ang="0">
                <a:pos x="3" y="27"/>
              </a:cxn>
              <a:cxn ang="0">
                <a:pos x="3" y="49"/>
              </a:cxn>
              <a:cxn ang="0">
                <a:pos x="9" y="58"/>
              </a:cxn>
              <a:cxn ang="0">
                <a:pos x="9" y="205"/>
              </a:cxn>
              <a:cxn ang="0">
                <a:pos x="5" y="210"/>
              </a:cxn>
              <a:cxn ang="0">
                <a:pos x="0" y="225"/>
              </a:cxn>
              <a:cxn ang="0">
                <a:pos x="5" y="241"/>
              </a:cxn>
              <a:cxn ang="0">
                <a:pos x="18" y="254"/>
              </a:cxn>
              <a:cxn ang="0">
                <a:pos x="23" y="257"/>
              </a:cxn>
              <a:cxn ang="0">
                <a:pos x="38" y="263"/>
              </a:cxn>
              <a:cxn ang="0">
                <a:pos x="54" y="257"/>
              </a:cxn>
              <a:cxn ang="0">
                <a:pos x="132" y="181"/>
              </a:cxn>
              <a:cxn ang="0">
                <a:pos x="204" y="254"/>
              </a:cxn>
              <a:cxn ang="0">
                <a:pos x="214" y="261"/>
              </a:cxn>
              <a:cxn ang="0">
                <a:pos x="235" y="261"/>
              </a:cxn>
              <a:cxn ang="0">
                <a:pos x="244" y="254"/>
              </a:cxn>
              <a:cxn ang="0">
                <a:pos x="255" y="245"/>
              </a:cxn>
              <a:cxn ang="0">
                <a:pos x="261" y="236"/>
              </a:cxn>
              <a:cxn ang="0">
                <a:pos x="261" y="214"/>
              </a:cxn>
              <a:cxn ang="0">
                <a:pos x="255" y="205"/>
              </a:cxn>
            </a:cxnLst>
            <a:rect l="0" t="0" r="r" b="b"/>
            <a:pathLst>
              <a:path w="262" h="263">
                <a:moveTo>
                  <a:pt x="181" y="132"/>
                </a:moveTo>
                <a:lnTo>
                  <a:pt x="255" y="58"/>
                </a:lnTo>
                <a:lnTo>
                  <a:pt x="255" y="58"/>
                </a:lnTo>
                <a:lnTo>
                  <a:pt x="257" y="53"/>
                </a:lnTo>
                <a:lnTo>
                  <a:pt x="261" y="49"/>
                </a:lnTo>
                <a:lnTo>
                  <a:pt x="262" y="38"/>
                </a:lnTo>
                <a:lnTo>
                  <a:pt x="261" y="27"/>
                </a:lnTo>
                <a:lnTo>
                  <a:pt x="257" y="24"/>
                </a:lnTo>
                <a:lnTo>
                  <a:pt x="255" y="18"/>
                </a:lnTo>
                <a:lnTo>
                  <a:pt x="244" y="9"/>
                </a:lnTo>
                <a:lnTo>
                  <a:pt x="244" y="9"/>
                </a:lnTo>
                <a:lnTo>
                  <a:pt x="241" y="5"/>
                </a:lnTo>
                <a:lnTo>
                  <a:pt x="235" y="2"/>
                </a:lnTo>
                <a:lnTo>
                  <a:pt x="224" y="0"/>
                </a:lnTo>
                <a:lnTo>
                  <a:pt x="214" y="2"/>
                </a:lnTo>
                <a:lnTo>
                  <a:pt x="210" y="5"/>
                </a:lnTo>
                <a:lnTo>
                  <a:pt x="204" y="9"/>
                </a:lnTo>
                <a:lnTo>
                  <a:pt x="132" y="82"/>
                </a:lnTo>
                <a:lnTo>
                  <a:pt x="58" y="9"/>
                </a:lnTo>
                <a:lnTo>
                  <a:pt x="58" y="9"/>
                </a:lnTo>
                <a:lnTo>
                  <a:pt x="54" y="5"/>
                </a:lnTo>
                <a:lnTo>
                  <a:pt x="49" y="2"/>
                </a:lnTo>
                <a:lnTo>
                  <a:pt x="38" y="0"/>
                </a:lnTo>
                <a:lnTo>
                  <a:pt x="27" y="2"/>
                </a:lnTo>
                <a:lnTo>
                  <a:pt x="23" y="5"/>
                </a:lnTo>
                <a:lnTo>
                  <a:pt x="18" y="9"/>
                </a:lnTo>
                <a:lnTo>
                  <a:pt x="9" y="18"/>
                </a:lnTo>
                <a:lnTo>
                  <a:pt x="9" y="18"/>
                </a:lnTo>
                <a:lnTo>
                  <a:pt x="5" y="24"/>
                </a:lnTo>
                <a:lnTo>
                  <a:pt x="3" y="27"/>
                </a:lnTo>
                <a:lnTo>
                  <a:pt x="0" y="38"/>
                </a:lnTo>
                <a:lnTo>
                  <a:pt x="3" y="49"/>
                </a:lnTo>
                <a:lnTo>
                  <a:pt x="5" y="53"/>
                </a:lnTo>
                <a:lnTo>
                  <a:pt x="9" y="58"/>
                </a:lnTo>
                <a:lnTo>
                  <a:pt x="83" y="132"/>
                </a:lnTo>
                <a:lnTo>
                  <a:pt x="9" y="205"/>
                </a:lnTo>
                <a:lnTo>
                  <a:pt x="9" y="205"/>
                </a:lnTo>
                <a:lnTo>
                  <a:pt x="5" y="210"/>
                </a:lnTo>
                <a:lnTo>
                  <a:pt x="3" y="214"/>
                </a:lnTo>
                <a:lnTo>
                  <a:pt x="0" y="225"/>
                </a:lnTo>
                <a:lnTo>
                  <a:pt x="3" y="236"/>
                </a:lnTo>
                <a:lnTo>
                  <a:pt x="5" y="241"/>
                </a:lnTo>
                <a:lnTo>
                  <a:pt x="9" y="245"/>
                </a:lnTo>
                <a:lnTo>
                  <a:pt x="18" y="254"/>
                </a:lnTo>
                <a:lnTo>
                  <a:pt x="18" y="254"/>
                </a:lnTo>
                <a:lnTo>
                  <a:pt x="23" y="257"/>
                </a:lnTo>
                <a:lnTo>
                  <a:pt x="27" y="261"/>
                </a:lnTo>
                <a:lnTo>
                  <a:pt x="38" y="263"/>
                </a:lnTo>
                <a:lnTo>
                  <a:pt x="49" y="261"/>
                </a:lnTo>
                <a:lnTo>
                  <a:pt x="54" y="257"/>
                </a:lnTo>
                <a:lnTo>
                  <a:pt x="58" y="254"/>
                </a:lnTo>
                <a:lnTo>
                  <a:pt x="132" y="181"/>
                </a:lnTo>
                <a:lnTo>
                  <a:pt x="204" y="254"/>
                </a:lnTo>
                <a:lnTo>
                  <a:pt x="204" y="254"/>
                </a:lnTo>
                <a:lnTo>
                  <a:pt x="210" y="257"/>
                </a:lnTo>
                <a:lnTo>
                  <a:pt x="214" y="261"/>
                </a:lnTo>
                <a:lnTo>
                  <a:pt x="224" y="263"/>
                </a:lnTo>
                <a:lnTo>
                  <a:pt x="235" y="261"/>
                </a:lnTo>
                <a:lnTo>
                  <a:pt x="241" y="257"/>
                </a:lnTo>
                <a:lnTo>
                  <a:pt x="244" y="254"/>
                </a:lnTo>
                <a:lnTo>
                  <a:pt x="255" y="245"/>
                </a:lnTo>
                <a:lnTo>
                  <a:pt x="255" y="245"/>
                </a:lnTo>
                <a:lnTo>
                  <a:pt x="257" y="241"/>
                </a:lnTo>
                <a:lnTo>
                  <a:pt x="261" y="236"/>
                </a:lnTo>
                <a:lnTo>
                  <a:pt x="262" y="225"/>
                </a:lnTo>
                <a:lnTo>
                  <a:pt x="261" y="214"/>
                </a:lnTo>
                <a:lnTo>
                  <a:pt x="257" y="210"/>
                </a:lnTo>
                <a:lnTo>
                  <a:pt x="255" y="205"/>
                </a:lnTo>
                <a:lnTo>
                  <a:pt x="181" y="132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9" name="Freeform 106"/>
          <p:cNvSpPr>
            <a:spLocks noEditPoints="1"/>
          </p:cNvSpPr>
          <p:nvPr/>
        </p:nvSpPr>
        <p:spPr bwMode="auto">
          <a:xfrm>
            <a:off x="2576513" y="4098624"/>
            <a:ext cx="517525" cy="384175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34" y="0"/>
              </a:cxn>
              <a:cxn ang="0">
                <a:pos x="18" y="7"/>
              </a:cxn>
              <a:cxn ang="0">
                <a:pos x="7" y="18"/>
              </a:cxn>
              <a:cxn ang="0">
                <a:pos x="0" y="33"/>
              </a:cxn>
              <a:cxn ang="0">
                <a:pos x="0" y="214"/>
              </a:cxn>
              <a:cxn ang="0">
                <a:pos x="0" y="221"/>
              </a:cxn>
              <a:cxn ang="0">
                <a:pos x="7" y="237"/>
              </a:cxn>
              <a:cxn ang="0">
                <a:pos x="18" y="248"/>
              </a:cxn>
              <a:cxn ang="0">
                <a:pos x="34" y="256"/>
              </a:cxn>
              <a:cxn ang="0">
                <a:pos x="299" y="256"/>
              </a:cxn>
              <a:cxn ang="0">
                <a:pos x="308" y="256"/>
              </a:cxn>
              <a:cxn ang="0">
                <a:pos x="322" y="248"/>
              </a:cxn>
              <a:cxn ang="0">
                <a:pos x="335" y="237"/>
              </a:cxn>
              <a:cxn ang="0">
                <a:pos x="340" y="221"/>
              </a:cxn>
              <a:cxn ang="0">
                <a:pos x="342" y="42"/>
              </a:cxn>
              <a:cxn ang="0">
                <a:pos x="340" y="33"/>
              </a:cxn>
              <a:cxn ang="0">
                <a:pos x="335" y="18"/>
              </a:cxn>
              <a:cxn ang="0">
                <a:pos x="322" y="7"/>
              </a:cxn>
              <a:cxn ang="0">
                <a:pos x="308" y="0"/>
              </a:cxn>
              <a:cxn ang="0">
                <a:pos x="299" y="0"/>
              </a:cxn>
              <a:cxn ang="0">
                <a:pos x="319" y="36"/>
              </a:cxn>
              <a:cxn ang="0">
                <a:pos x="320" y="42"/>
              </a:cxn>
              <a:cxn ang="0">
                <a:pos x="320" y="214"/>
              </a:cxn>
              <a:cxn ang="0">
                <a:pos x="228" y="114"/>
              </a:cxn>
              <a:cxn ang="0">
                <a:pos x="299" y="20"/>
              </a:cxn>
              <a:cxn ang="0">
                <a:pos x="170" y="134"/>
              </a:cxn>
              <a:cxn ang="0">
                <a:pos x="38" y="22"/>
              </a:cxn>
              <a:cxn ang="0">
                <a:pos x="299" y="20"/>
              </a:cxn>
              <a:cxn ang="0">
                <a:pos x="21" y="218"/>
              </a:cxn>
              <a:cxn ang="0">
                <a:pos x="21" y="42"/>
              </a:cxn>
              <a:cxn ang="0">
                <a:pos x="21" y="36"/>
              </a:cxn>
              <a:cxn ang="0">
                <a:pos x="21" y="218"/>
              </a:cxn>
              <a:cxn ang="0">
                <a:pos x="41" y="234"/>
              </a:cxn>
              <a:cxn ang="0">
                <a:pos x="128" y="127"/>
              </a:cxn>
              <a:cxn ang="0">
                <a:pos x="163" y="158"/>
              </a:cxn>
              <a:cxn ang="0">
                <a:pos x="170" y="160"/>
              </a:cxn>
              <a:cxn ang="0">
                <a:pos x="174" y="160"/>
              </a:cxn>
              <a:cxn ang="0">
                <a:pos x="212" y="127"/>
              </a:cxn>
              <a:cxn ang="0">
                <a:pos x="306" y="234"/>
              </a:cxn>
              <a:cxn ang="0">
                <a:pos x="41" y="234"/>
              </a:cxn>
            </a:cxnLst>
            <a:rect l="0" t="0" r="r" b="b"/>
            <a:pathLst>
              <a:path w="342" h="256">
                <a:moveTo>
                  <a:pt x="299" y="0"/>
                </a:moveTo>
                <a:lnTo>
                  <a:pt x="41" y="0"/>
                </a:lnTo>
                <a:lnTo>
                  <a:pt x="41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1"/>
                </a:lnTo>
                <a:lnTo>
                  <a:pt x="7" y="18"/>
                </a:lnTo>
                <a:lnTo>
                  <a:pt x="3" y="25"/>
                </a:lnTo>
                <a:lnTo>
                  <a:pt x="0" y="33"/>
                </a:lnTo>
                <a:lnTo>
                  <a:pt x="0" y="42"/>
                </a:lnTo>
                <a:lnTo>
                  <a:pt x="0" y="214"/>
                </a:lnTo>
                <a:lnTo>
                  <a:pt x="0" y="214"/>
                </a:lnTo>
                <a:lnTo>
                  <a:pt x="0" y="221"/>
                </a:lnTo>
                <a:lnTo>
                  <a:pt x="3" y="230"/>
                </a:lnTo>
                <a:lnTo>
                  <a:pt x="7" y="237"/>
                </a:lnTo>
                <a:lnTo>
                  <a:pt x="12" y="243"/>
                </a:lnTo>
                <a:lnTo>
                  <a:pt x="18" y="248"/>
                </a:lnTo>
                <a:lnTo>
                  <a:pt x="25" y="252"/>
                </a:lnTo>
                <a:lnTo>
                  <a:pt x="34" y="256"/>
                </a:lnTo>
                <a:lnTo>
                  <a:pt x="41" y="256"/>
                </a:lnTo>
                <a:lnTo>
                  <a:pt x="299" y="256"/>
                </a:lnTo>
                <a:lnTo>
                  <a:pt x="299" y="256"/>
                </a:lnTo>
                <a:lnTo>
                  <a:pt x="308" y="256"/>
                </a:lnTo>
                <a:lnTo>
                  <a:pt x="315" y="252"/>
                </a:lnTo>
                <a:lnTo>
                  <a:pt x="322" y="248"/>
                </a:lnTo>
                <a:lnTo>
                  <a:pt x="330" y="243"/>
                </a:lnTo>
                <a:lnTo>
                  <a:pt x="335" y="237"/>
                </a:lnTo>
                <a:lnTo>
                  <a:pt x="339" y="230"/>
                </a:lnTo>
                <a:lnTo>
                  <a:pt x="340" y="221"/>
                </a:lnTo>
                <a:lnTo>
                  <a:pt x="342" y="214"/>
                </a:lnTo>
                <a:lnTo>
                  <a:pt x="342" y="42"/>
                </a:lnTo>
                <a:lnTo>
                  <a:pt x="342" y="42"/>
                </a:lnTo>
                <a:lnTo>
                  <a:pt x="340" y="33"/>
                </a:lnTo>
                <a:lnTo>
                  <a:pt x="339" y="25"/>
                </a:lnTo>
                <a:lnTo>
                  <a:pt x="335" y="18"/>
                </a:lnTo>
                <a:lnTo>
                  <a:pt x="330" y="11"/>
                </a:lnTo>
                <a:lnTo>
                  <a:pt x="322" y="7"/>
                </a:lnTo>
                <a:lnTo>
                  <a:pt x="315" y="2"/>
                </a:lnTo>
                <a:lnTo>
                  <a:pt x="308" y="0"/>
                </a:lnTo>
                <a:lnTo>
                  <a:pt x="299" y="0"/>
                </a:lnTo>
                <a:lnTo>
                  <a:pt x="299" y="0"/>
                </a:lnTo>
                <a:close/>
                <a:moveTo>
                  <a:pt x="228" y="114"/>
                </a:moveTo>
                <a:lnTo>
                  <a:pt x="319" y="36"/>
                </a:lnTo>
                <a:lnTo>
                  <a:pt x="319" y="36"/>
                </a:lnTo>
                <a:lnTo>
                  <a:pt x="320" y="42"/>
                </a:lnTo>
                <a:lnTo>
                  <a:pt x="320" y="214"/>
                </a:lnTo>
                <a:lnTo>
                  <a:pt x="320" y="214"/>
                </a:lnTo>
                <a:lnTo>
                  <a:pt x="320" y="218"/>
                </a:lnTo>
                <a:lnTo>
                  <a:pt x="228" y="114"/>
                </a:lnTo>
                <a:close/>
                <a:moveTo>
                  <a:pt x="299" y="20"/>
                </a:moveTo>
                <a:lnTo>
                  <a:pt x="299" y="20"/>
                </a:lnTo>
                <a:lnTo>
                  <a:pt x="302" y="22"/>
                </a:lnTo>
                <a:lnTo>
                  <a:pt x="170" y="134"/>
                </a:lnTo>
                <a:lnTo>
                  <a:pt x="38" y="22"/>
                </a:lnTo>
                <a:lnTo>
                  <a:pt x="38" y="22"/>
                </a:lnTo>
                <a:lnTo>
                  <a:pt x="41" y="20"/>
                </a:lnTo>
                <a:lnTo>
                  <a:pt x="299" y="20"/>
                </a:lnTo>
                <a:close/>
                <a:moveTo>
                  <a:pt x="21" y="218"/>
                </a:moveTo>
                <a:lnTo>
                  <a:pt x="21" y="218"/>
                </a:lnTo>
                <a:lnTo>
                  <a:pt x="21" y="214"/>
                </a:lnTo>
                <a:lnTo>
                  <a:pt x="21" y="42"/>
                </a:lnTo>
                <a:lnTo>
                  <a:pt x="21" y="42"/>
                </a:lnTo>
                <a:lnTo>
                  <a:pt x="21" y="36"/>
                </a:lnTo>
                <a:lnTo>
                  <a:pt x="112" y="114"/>
                </a:lnTo>
                <a:lnTo>
                  <a:pt x="21" y="218"/>
                </a:lnTo>
                <a:close/>
                <a:moveTo>
                  <a:pt x="41" y="234"/>
                </a:moveTo>
                <a:lnTo>
                  <a:pt x="41" y="234"/>
                </a:lnTo>
                <a:lnTo>
                  <a:pt x="36" y="234"/>
                </a:lnTo>
                <a:lnTo>
                  <a:pt x="128" y="127"/>
                </a:lnTo>
                <a:lnTo>
                  <a:pt x="163" y="158"/>
                </a:lnTo>
                <a:lnTo>
                  <a:pt x="163" y="158"/>
                </a:lnTo>
                <a:lnTo>
                  <a:pt x="166" y="160"/>
                </a:lnTo>
                <a:lnTo>
                  <a:pt x="170" y="160"/>
                </a:lnTo>
                <a:lnTo>
                  <a:pt x="170" y="160"/>
                </a:lnTo>
                <a:lnTo>
                  <a:pt x="174" y="160"/>
                </a:lnTo>
                <a:lnTo>
                  <a:pt x="177" y="158"/>
                </a:lnTo>
                <a:lnTo>
                  <a:pt x="212" y="127"/>
                </a:lnTo>
                <a:lnTo>
                  <a:pt x="306" y="234"/>
                </a:lnTo>
                <a:lnTo>
                  <a:pt x="306" y="234"/>
                </a:lnTo>
                <a:lnTo>
                  <a:pt x="299" y="234"/>
                </a:lnTo>
                <a:lnTo>
                  <a:pt x="41" y="234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0" name="Freeform 107"/>
          <p:cNvSpPr>
            <a:spLocks noEditPoints="1"/>
          </p:cNvSpPr>
          <p:nvPr/>
        </p:nvSpPr>
        <p:spPr bwMode="auto">
          <a:xfrm>
            <a:off x="8728075" y="4054174"/>
            <a:ext cx="514350" cy="441325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1" name="Group 85"/>
          <p:cNvGrpSpPr/>
          <p:nvPr/>
        </p:nvGrpSpPr>
        <p:grpSpPr>
          <a:xfrm>
            <a:off x="8755486" y="4970053"/>
            <a:ext cx="456661" cy="606883"/>
            <a:chOff x="5575100" y="3734191"/>
            <a:chExt cx="315602" cy="419419"/>
          </a:xfrm>
          <a:solidFill>
            <a:srgbClr val="306E39"/>
          </a:solidFill>
        </p:grpSpPr>
        <p:sp>
          <p:nvSpPr>
            <p:cNvPr id="82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84" name="Freeform 110"/>
          <p:cNvSpPr>
            <a:spLocks noEditPoints="1"/>
          </p:cNvSpPr>
          <p:nvPr/>
        </p:nvSpPr>
        <p:spPr bwMode="auto">
          <a:xfrm>
            <a:off x="7481888" y="1042686"/>
            <a:ext cx="511175" cy="501650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5" name="Freeform 111"/>
          <p:cNvSpPr>
            <a:spLocks noEditPoints="1"/>
          </p:cNvSpPr>
          <p:nvPr/>
        </p:nvSpPr>
        <p:spPr bwMode="auto">
          <a:xfrm>
            <a:off x="2622550" y="3066749"/>
            <a:ext cx="420688" cy="423862"/>
          </a:xfrm>
          <a:custGeom>
            <a:avLst/>
            <a:gdLst/>
            <a:ahLst/>
            <a:cxnLst>
              <a:cxn ang="0">
                <a:pos x="36" y="38"/>
              </a:cxn>
              <a:cxn ang="0">
                <a:pos x="5" y="38"/>
              </a:cxn>
              <a:cxn ang="0">
                <a:pos x="0" y="45"/>
              </a:cxn>
              <a:cxn ang="0">
                <a:pos x="0" y="69"/>
              </a:cxn>
              <a:cxn ang="0">
                <a:pos x="9" y="74"/>
              </a:cxn>
              <a:cxn ang="0">
                <a:pos x="9" y="94"/>
              </a:cxn>
              <a:cxn ang="0">
                <a:pos x="1" y="96"/>
              </a:cxn>
              <a:cxn ang="0">
                <a:pos x="0" y="121"/>
              </a:cxn>
              <a:cxn ang="0">
                <a:pos x="1" y="128"/>
              </a:cxn>
              <a:cxn ang="0">
                <a:pos x="36" y="130"/>
              </a:cxn>
              <a:cxn ang="0">
                <a:pos x="9" y="150"/>
              </a:cxn>
              <a:cxn ang="0">
                <a:pos x="0" y="156"/>
              </a:cxn>
              <a:cxn ang="0">
                <a:pos x="0" y="177"/>
              </a:cxn>
              <a:cxn ang="0">
                <a:pos x="5" y="186"/>
              </a:cxn>
              <a:cxn ang="0">
                <a:pos x="36" y="206"/>
              </a:cxn>
              <a:cxn ang="0">
                <a:pos x="5" y="206"/>
              </a:cxn>
              <a:cxn ang="0">
                <a:pos x="0" y="215"/>
              </a:cxn>
              <a:cxn ang="0">
                <a:pos x="0" y="237"/>
              </a:cxn>
              <a:cxn ang="0">
                <a:pos x="9" y="243"/>
              </a:cxn>
              <a:cxn ang="0">
                <a:pos x="262" y="281"/>
              </a:cxn>
              <a:cxn ang="0">
                <a:pos x="275" y="275"/>
              </a:cxn>
              <a:cxn ang="0">
                <a:pos x="281" y="18"/>
              </a:cxn>
              <a:cxn ang="0">
                <a:pos x="275" y="5"/>
              </a:cxn>
              <a:cxn ang="0">
                <a:pos x="262" y="0"/>
              </a:cxn>
              <a:cxn ang="0">
                <a:pos x="56" y="243"/>
              </a:cxn>
              <a:cxn ang="0">
                <a:pos x="69" y="243"/>
              </a:cxn>
              <a:cxn ang="0">
                <a:pos x="74" y="234"/>
              </a:cxn>
              <a:cxn ang="0">
                <a:pos x="74" y="212"/>
              </a:cxn>
              <a:cxn ang="0">
                <a:pos x="65" y="206"/>
              </a:cxn>
              <a:cxn ang="0">
                <a:pos x="65" y="186"/>
              </a:cxn>
              <a:cxn ang="0">
                <a:pos x="72" y="185"/>
              </a:cxn>
              <a:cxn ang="0">
                <a:pos x="74" y="159"/>
              </a:cxn>
              <a:cxn ang="0">
                <a:pos x="72" y="152"/>
              </a:cxn>
              <a:cxn ang="0">
                <a:pos x="56" y="150"/>
              </a:cxn>
              <a:cxn ang="0">
                <a:pos x="65" y="130"/>
              </a:cxn>
              <a:cxn ang="0">
                <a:pos x="74" y="125"/>
              </a:cxn>
              <a:cxn ang="0">
                <a:pos x="74" y="103"/>
              </a:cxn>
              <a:cxn ang="0">
                <a:pos x="69" y="94"/>
              </a:cxn>
              <a:cxn ang="0">
                <a:pos x="56" y="74"/>
              </a:cxn>
              <a:cxn ang="0">
                <a:pos x="69" y="74"/>
              </a:cxn>
              <a:cxn ang="0">
                <a:pos x="74" y="65"/>
              </a:cxn>
              <a:cxn ang="0">
                <a:pos x="74" y="41"/>
              </a:cxn>
              <a:cxn ang="0">
                <a:pos x="65" y="38"/>
              </a:cxn>
              <a:cxn ang="0">
                <a:pos x="92" y="18"/>
              </a:cxn>
            </a:cxnLst>
            <a:rect l="0" t="0" r="r" b="b"/>
            <a:pathLst>
              <a:path w="281" h="281">
                <a:moveTo>
                  <a:pt x="262" y="0"/>
                </a:moveTo>
                <a:lnTo>
                  <a:pt x="36" y="0"/>
                </a:lnTo>
                <a:lnTo>
                  <a:pt x="36" y="38"/>
                </a:lnTo>
                <a:lnTo>
                  <a:pt x="9" y="38"/>
                </a:lnTo>
                <a:lnTo>
                  <a:pt x="9" y="38"/>
                </a:lnTo>
                <a:lnTo>
                  <a:pt x="5" y="38"/>
                </a:lnTo>
                <a:lnTo>
                  <a:pt x="1" y="40"/>
                </a:lnTo>
                <a:lnTo>
                  <a:pt x="0" y="41"/>
                </a:lnTo>
                <a:lnTo>
                  <a:pt x="0" y="45"/>
                </a:lnTo>
                <a:lnTo>
                  <a:pt x="0" y="65"/>
                </a:lnTo>
                <a:lnTo>
                  <a:pt x="0" y="65"/>
                </a:lnTo>
                <a:lnTo>
                  <a:pt x="0" y="69"/>
                </a:lnTo>
                <a:lnTo>
                  <a:pt x="1" y="72"/>
                </a:lnTo>
                <a:lnTo>
                  <a:pt x="5" y="74"/>
                </a:lnTo>
                <a:lnTo>
                  <a:pt x="9" y="74"/>
                </a:lnTo>
                <a:lnTo>
                  <a:pt x="36" y="74"/>
                </a:lnTo>
                <a:lnTo>
                  <a:pt x="36" y="94"/>
                </a:lnTo>
                <a:lnTo>
                  <a:pt x="9" y="94"/>
                </a:lnTo>
                <a:lnTo>
                  <a:pt x="9" y="94"/>
                </a:lnTo>
                <a:lnTo>
                  <a:pt x="5" y="94"/>
                </a:lnTo>
                <a:lnTo>
                  <a:pt x="1" y="96"/>
                </a:lnTo>
                <a:lnTo>
                  <a:pt x="0" y="99"/>
                </a:lnTo>
                <a:lnTo>
                  <a:pt x="0" y="103"/>
                </a:lnTo>
                <a:lnTo>
                  <a:pt x="0" y="121"/>
                </a:lnTo>
                <a:lnTo>
                  <a:pt x="0" y="121"/>
                </a:lnTo>
                <a:lnTo>
                  <a:pt x="0" y="125"/>
                </a:lnTo>
                <a:lnTo>
                  <a:pt x="1" y="128"/>
                </a:lnTo>
                <a:lnTo>
                  <a:pt x="5" y="130"/>
                </a:lnTo>
                <a:lnTo>
                  <a:pt x="9" y="130"/>
                </a:lnTo>
                <a:lnTo>
                  <a:pt x="36" y="130"/>
                </a:lnTo>
                <a:lnTo>
                  <a:pt x="36" y="150"/>
                </a:lnTo>
                <a:lnTo>
                  <a:pt x="9" y="150"/>
                </a:lnTo>
                <a:lnTo>
                  <a:pt x="9" y="150"/>
                </a:lnTo>
                <a:lnTo>
                  <a:pt x="5" y="150"/>
                </a:lnTo>
                <a:lnTo>
                  <a:pt x="1" y="152"/>
                </a:lnTo>
                <a:lnTo>
                  <a:pt x="0" y="156"/>
                </a:lnTo>
                <a:lnTo>
                  <a:pt x="0" y="159"/>
                </a:lnTo>
                <a:lnTo>
                  <a:pt x="0" y="177"/>
                </a:lnTo>
                <a:lnTo>
                  <a:pt x="0" y="177"/>
                </a:lnTo>
                <a:lnTo>
                  <a:pt x="0" y="181"/>
                </a:lnTo>
                <a:lnTo>
                  <a:pt x="1" y="185"/>
                </a:lnTo>
                <a:lnTo>
                  <a:pt x="5" y="186"/>
                </a:lnTo>
                <a:lnTo>
                  <a:pt x="9" y="186"/>
                </a:lnTo>
                <a:lnTo>
                  <a:pt x="36" y="186"/>
                </a:lnTo>
                <a:lnTo>
                  <a:pt x="36" y="206"/>
                </a:lnTo>
                <a:lnTo>
                  <a:pt x="9" y="206"/>
                </a:lnTo>
                <a:lnTo>
                  <a:pt x="9" y="206"/>
                </a:lnTo>
                <a:lnTo>
                  <a:pt x="5" y="206"/>
                </a:lnTo>
                <a:lnTo>
                  <a:pt x="1" y="208"/>
                </a:lnTo>
                <a:lnTo>
                  <a:pt x="0" y="212"/>
                </a:lnTo>
                <a:lnTo>
                  <a:pt x="0" y="215"/>
                </a:lnTo>
                <a:lnTo>
                  <a:pt x="0" y="234"/>
                </a:lnTo>
                <a:lnTo>
                  <a:pt x="0" y="234"/>
                </a:lnTo>
                <a:lnTo>
                  <a:pt x="0" y="237"/>
                </a:lnTo>
                <a:lnTo>
                  <a:pt x="1" y="241"/>
                </a:lnTo>
                <a:lnTo>
                  <a:pt x="5" y="243"/>
                </a:lnTo>
                <a:lnTo>
                  <a:pt x="9" y="243"/>
                </a:lnTo>
                <a:lnTo>
                  <a:pt x="36" y="243"/>
                </a:lnTo>
                <a:lnTo>
                  <a:pt x="36" y="281"/>
                </a:lnTo>
                <a:lnTo>
                  <a:pt x="262" y="281"/>
                </a:lnTo>
                <a:lnTo>
                  <a:pt x="262" y="281"/>
                </a:lnTo>
                <a:lnTo>
                  <a:pt x="270" y="279"/>
                </a:lnTo>
                <a:lnTo>
                  <a:pt x="275" y="275"/>
                </a:lnTo>
                <a:lnTo>
                  <a:pt x="279" y="270"/>
                </a:lnTo>
                <a:lnTo>
                  <a:pt x="281" y="261"/>
                </a:lnTo>
                <a:lnTo>
                  <a:pt x="281" y="18"/>
                </a:lnTo>
                <a:lnTo>
                  <a:pt x="281" y="18"/>
                </a:lnTo>
                <a:lnTo>
                  <a:pt x="279" y="11"/>
                </a:lnTo>
                <a:lnTo>
                  <a:pt x="275" y="5"/>
                </a:lnTo>
                <a:lnTo>
                  <a:pt x="270" y="1"/>
                </a:lnTo>
                <a:lnTo>
                  <a:pt x="262" y="0"/>
                </a:lnTo>
                <a:lnTo>
                  <a:pt x="262" y="0"/>
                </a:lnTo>
                <a:close/>
                <a:moveTo>
                  <a:pt x="92" y="263"/>
                </a:moveTo>
                <a:lnTo>
                  <a:pt x="56" y="263"/>
                </a:lnTo>
                <a:lnTo>
                  <a:pt x="56" y="243"/>
                </a:lnTo>
                <a:lnTo>
                  <a:pt x="65" y="243"/>
                </a:lnTo>
                <a:lnTo>
                  <a:pt x="65" y="243"/>
                </a:lnTo>
                <a:lnTo>
                  <a:pt x="69" y="243"/>
                </a:lnTo>
                <a:lnTo>
                  <a:pt x="72" y="241"/>
                </a:lnTo>
                <a:lnTo>
                  <a:pt x="74" y="237"/>
                </a:lnTo>
                <a:lnTo>
                  <a:pt x="74" y="234"/>
                </a:lnTo>
                <a:lnTo>
                  <a:pt x="74" y="215"/>
                </a:lnTo>
                <a:lnTo>
                  <a:pt x="74" y="215"/>
                </a:lnTo>
                <a:lnTo>
                  <a:pt x="74" y="212"/>
                </a:lnTo>
                <a:lnTo>
                  <a:pt x="72" y="208"/>
                </a:lnTo>
                <a:lnTo>
                  <a:pt x="69" y="206"/>
                </a:lnTo>
                <a:lnTo>
                  <a:pt x="65" y="206"/>
                </a:lnTo>
                <a:lnTo>
                  <a:pt x="56" y="206"/>
                </a:lnTo>
                <a:lnTo>
                  <a:pt x="56" y="186"/>
                </a:lnTo>
                <a:lnTo>
                  <a:pt x="65" y="186"/>
                </a:lnTo>
                <a:lnTo>
                  <a:pt x="65" y="186"/>
                </a:lnTo>
                <a:lnTo>
                  <a:pt x="69" y="186"/>
                </a:lnTo>
                <a:lnTo>
                  <a:pt x="72" y="185"/>
                </a:lnTo>
                <a:lnTo>
                  <a:pt x="74" y="181"/>
                </a:lnTo>
                <a:lnTo>
                  <a:pt x="74" y="177"/>
                </a:lnTo>
                <a:lnTo>
                  <a:pt x="74" y="159"/>
                </a:lnTo>
                <a:lnTo>
                  <a:pt x="74" y="159"/>
                </a:lnTo>
                <a:lnTo>
                  <a:pt x="74" y="156"/>
                </a:lnTo>
                <a:lnTo>
                  <a:pt x="72" y="152"/>
                </a:lnTo>
                <a:lnTo>
                  <a:pt x="69" y="150"/>
                </a:lnTo>
                <a:lnTo>
                  <a:pt x="65" y="150"/>
                </a:lnTo>
                <a:lnTo>
                  <a:pt x="56" y="150"/>
                </a:lnTo>
                <a:lnTo>
                  <a:pt x="56" y="130"/>
                </a:lnTo>
                <a:lnTo>
                  <a:pt x="65" y="130"/>
                </a:lnTo>
                <a:lnTo>
                  <a:pt x="65" y="130"/>
                </a:lnTo>
                <a:lnTo>
                  <a:pt x="69" y="130"/>
                </a:lnTo>
                <a:lnTo>
                  <a:pt x="72" y="128"/>
                </a:lnTo>
                <a:lnTo>
                  <a:pt x="74" y="125"/>
                </a:lnTo>
                <a:lnTo>
                  <a:pt x="74" y="121"/>
                </a:lnTo>
                <a:lnTo>
                  <a:pt x="74" y="103"/>
                </a:lnTo>
                <a:lnTo>
                  <a:pt x="74" y="103"/>
                </a:lnTo>
                <a:lnTo>
                  <a:pt x="74" y="99"/>
                </a:lnTo>
                <a:lnTo>
                  <a:pt x="72" y="96"/>
                </a:lnTo>
                <a:lnTo>
                  <a:pt x="69" y="94"/>
                </a:lnTo>
                <a:lnTo>
                  <a:pt x="65" y="94"/>
                </a:lnTo>
                <a:lnTo>
                  <a:pt x="56" y="94"/>
                </a:lnTo>
                <a:lnTo>
                  <a:pt x="56" y="74"/>
                </a:lnTo>
                <a:lnTo>
                  <a:pt x="65" y="74"/>
                </a:lnTo>
                <a:lnTo>
                  <a:pt x="65" y="74"/>
                </a:lnTo>
                <a:lnTo>
                  <a:pt x="69" y="74"/>
                </a:lnTo>
                <a:lnTo>
                  <a:pt x="72" y="72"/>
                </a:lnTo>
                <a:lnTo>
                  <a:pt x="74" y="69"/>
                </a:lnTo>
                <a:lnTo>
                  <a:pt x="74" y="65"/>
                </a:lnTo>
                <a:lnTo>
                  <a:pt x="74" y="45"/>
                </a:lnTo>
                <a:lnTo>
                  <a:pt x="74" y="45"/>
                </a:lnTo>
                <a:lnTo>
                  <a:pt x="74" y="41"/>
                </a:lnTo>
                <a:lnTo>
                  <a:pt x="72" y="40"/>
                </a:lnTo>
                <a:lnTo>
                  <a:pt x="69" y="38"/>
                </a:lnTo>
                <a:lnTo>
                  <a:pt x="65" y="38"/>
                </a:lnTo>
                <a:lnTo>
                  <a:pt x="56" y="38"/>
                </a:lnTo>
                <a:lnTo>
                  <a:pt x="56" y="18"/>
                </a:lnTo>
                <a:lnTo>
                  <a:pt x="92" y="18"/>
                </a:lnTo>
                <a:lnTo>
                  <a:pt x="92" y="263"/>
                </a:lnTo>
                <a:close/>
              </a:path>
            </a:pathLst>
          </a:custGeom>
          <a:solidFill>
            <a:srgbClr val="306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6" name="Group 115"/>
          <p:cNvGrpSpPr/>
          <p:nvPr/>
        </p:nvGrpSpPr>
        <p:grpSpPr>
          <a:xfrm>
            <a:off x="9973111" y="1976117"/>
            <a:ext cx="646533" cy="541333"/>
            <a:chOff x="2951142" y="2589225"/>
            <a:chExt cx="468313" cy="392113"/>
          </a:xfrm>
          <a:solidFill>
            <a:srgbClr val="306E39"/>
          </a:solidFill>
        </p:grpSpPr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951142" y="2646375"/>
              <a:ext cx="284163" cy="284163"/>
            </a:xfrm>
            <a:custGeom>
              <a:avLst/>
              <a:gdLst/>
              <a:ahLst/>
              <a:cxnLst>
                <a:cxn ang="0">
                  <a:pos x="208" y="331"/>
                </a:cxn>
                <a:cxn ang="0">
                  <a:pos x="239" y="322"/>
                </a:cxn>
                <a:cxn ang="0">
                  <a:pos x="286" y="326"/>
                </a:cxn>
                <a:cxn ang="0">
                  <a:pos x="307" y="267"/>
                </a:cxn>
                <a:cxn ang="0">
                  <a:pos x="328" y="223"/>
                </a:cxn>
                <a:cxn ang="0">
                  <a:pos x="359" y="150"/>
                </a:cxn>
                <a:cxn ang="0">
                  <a:pos x="328" y="136"/>
                </a:cxn>
                <a:cxn ang="0">
                  <a:pos x="307" y="91"/>
                </a:cxn>
                <a:cxn ang="0">
                  <a:pos x="267" y="51"/>
                </a:cxn>
                <a:cxn ang="0">
                  <a:pos x="239" y="37"/>
                </a:cxn>
                <a:cxn ang="0">
                  <a:pos x="208" y="0"/>
                </a:cxn>
                <a:cxn ang="0">
                  <a:pos x="179" y="65"/>
                </a:cxn>
                <a:cxn ang="0">
                  <a:pos x="213" y="70"/>
                </a:cxn>
                <a:cxn ang="0">
                  <a:pos x="244" y="85"/>
                </a:cxn>
                <a:cxn ang="0">
                  <a:pos x="267" y="106"/>
                </a:cxn>
                <a:cxn ang="0">
                  <a:pos x="284" y="134"/>
                </a:cxn>
                <a:cxn ang="0">
                  <a:pos x="293" y="168"/>
                </a:cxn>
                <a:cxn ang="0">
                  <a:pos x="293" y="191"/>
                </a:cxn>
                <a:cxn ang="0">
                  <a:pos x="284" y="223"/>
                </a:cxn>
                <a:cxn ang="0">
                  <a:pos x="267" y="252"/>
                </a:cxn>
                <a:cxn ang="0">
                  <a:pos x="244" y="274"/>
                </a:cxn>
                <a:cxn ang="0">
                  <a:pos x="213" y="289"/>
                </a:cxn>
                <a:cxn ang="0">
                  <a:pos x="179" y="294"/>
                </a:cxn>
                <a:cxn ang="0">
                  <a:pos x="32" y="286"/>
                </a:cxn>
                <a:cxn ang="0">
                  <a:pos x="92" y="307"/>
                </a:cxn>
                <a:cxn ang="0">
                  <a:pos x="135" y="327"/>
                </a:cxn>
                <a:cxn ang="0">
                  <a:pos x="179" y="358"/>
                </a:cxn>
                <a:cxn ang="0">
                  <a:pos x="179" y="294"/>
                </a:cxn>
                <a:cxn ang="0">
                  <a:pos x="145" y="289"/>
                </a:cxn>
                <a:cxn ang="0">
                  <a:pos x="115" y="274"/>
                </a:cxn>
                <a:cxn ang="0">
                  <a:pos x="92" y="252"/>
                </a:cxn>
                <a:cxn ang="0">
                  <a:pos x="74" y="223"/>
                </a:cxn>
                <a:cxn ang="0">
                  <a:pos x="66" y="191"/>
                </a:cxn>
                <a:cxn ang="0">
                  <a:pos x="66" y="168"/>
                </a:cxn>
                <a:cxn ang="0">
                  <a:pos x="74" y="134"/>
                </a:cxn>
                <a:cxn ang="0">
                  <a:pos x="92" y="106"/>
                </a:cxn>
                <a:cxn ang="0">
                  <a:pos x="115" y="85"/>
                </a:cxn>
                <a:cxn ang="0">
                  <a:pos x="145" y="70"/>
                </a:cxn>
                <a:cxn ang="0">
                  <a:pos x="179" y="65"/>
                </a:cxn>
                <a:cxn ang="0">
                  <a:pos x="179" y="0"/>
                </a:cxn>
                <a:cxn ang="0">
                  <a:pos x="151" y="27"/>
                </a:cxn>
                <a:cxn ang="0">
                  <a:pos x="105" y="43"/>
                </a:cxn>
                <a:cxn ang="0">
                  <a:pos x="32" y="72"/>
                </a:cxn>
                <a:cxn ang="0">
                  <a:pos x="43" y="105"/>
                </a:cxn>
                <a:cxn ang="0">
                  <a:pos x="27" y="150"/>
                </a:cxn>
                <a:cxn ang="0">
                  <a:pos x="27" y="207"/>
                </a:cxn>
                <a:cxn ang="0">
                  <a:pos x="36" y="238"/>
                </a:cxn>
                <a:cxn ang="0">
                  <a:pos x="52" y="267"/>
                </a:cxn>
              </a:cxnLst>
              <a:rect l="0" t="0" r="r" b="b"/>
              <a:pathLst>
                <a:path w="359" h="358">
                  <a:moveTo>
                    <a:pt x="179" y="358"/>
                  </a:moveTo>
                  <a:lnTo>
                    <a:pt x="208" y="358"/>
                  </a:lnTo>
                  <a:lnTo>
                    <a:pt x="208" y="331"/>
                  </a:lnTo>
                  <a:lnTo>
                    <a:pt x="208" y="331"/>
                  </a:lnTo>
                  <a:lnTo>
                    <a:pt x="224" y="327"/>
                  </a:lnTo>
                  <a:lnTo>
                    <a:pt x="239" y="322"/>
                  </a:lnTo>
                  <a:lnTo>
                    <a:pt x="254" y="315"/>
                  </a:lnTo>
                  <a:lnTo>
                    <a:pt x="267" y="307"/>
                  </a:lnTo>
                  <a:lnTo>
                    <a:pt x="286" y="326"/>
                  </a:lnTo>
                  <a:lnTo>
                    <a:pt x="326" y="286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315" y="253"/>
                  </a:lnTo>
                  <a:lnTo>
                    <a:pt x="323" y="238"/>
                  </a:lnTo>
                  <a:lnTo>
                    <a:pt x="328" y="223"/>
                  </a:lnTo>
                  <a:lnTo>
                    <a:pt x="331" y="207"/>
                  </a:lnTo>
                  <a:lnTo>
                    <a:pt x="359" y="207"/>
                  </a:lnTo>
                  <a:lnTo>
                    <a:pt x="359" y="150"/>
                  </a:lnTo>
                  <a:lnTo>
                    <a:pt x="331" y="150"/>
                  </a:lnTo>
                  <a:lnTo>
                    <a:pt x="331" y="150"/>
                  </a:lnTo>
                  <a:lnTo>
                    <a:pt x="328" y="136"/>
                  </a:lnTo>
                  <a:lnTo>
                    <a:pt x="323" y="119"/>
                  </a:lnTo>
                  <a:lnTo>
                    <a:pt x="315" y="105"/>
                  </a:lnTo>
                  <a:lnTo>
                    <a:pt x="307" y="91"/>
                  </a:lnTo>
                  <a:lnTo>
                    <a:pt x="326" y="72"/>
                  </a:lnTo>
                  <a:lnTo>
                    <a:pt x="286" y="33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54" y="43"/>
                  </a:lnTo>
                  <a:lnTo>
                    <a:pt x="239" y="37"/>
                  </a:lnTo>
                  <a:lnTo>
                    <a:pt x="224" y="30"/>
                  </a:lnTo>
                  <a:lnTo>
                    <a:pt x="208" y="27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90" y="65"/>
                  </a:lnTo>
                  <a:lnTo>
                    <a:pt x="203" y="68"/>
                  </a:lnTo>
                  <a:lnTo>
                    <a:pt x="213" y="70"/>
                  </a:lnTo>
                  <a:lnTo>
                    <a:pt x="224" y="74"/>
                  </a:lnTo>
                  <a:lnTo>
                    <a:pt x="234" y="79"/>
                  </a:lnTo>
                  <a:lnTo>
                    <a:pt x="244" y="85"/>
                  </a:lnTo>
                  <a:lnTo>
                    <a:pt x="252" y="91"/>
                  </a:lnTo>
                  <a:lnTo>
                    <a:pt x="260" y="98"/>
                  </a:lnTo>
                  <a:lnTo>
                    <a:pt x="267" y="106"/>
                  </a:lnTo>
                  <a:lnTo>
                    <a:pt x="275" y="116"/>
                  </a:lnTo>
                  <a:lnTo>
                    <a:pt x="279" y="124"/>
                  </a:lnTo>
                  <a:lnTo>
                    <a:pt x="284" y="134"/>
                  </a:lnTo>
                  <a:lnTo>
                    <a:pt x="288" y="145"/>
                  </a:lnTo>
                  <a:lnTo>
                    <a:pt x="292" y="157"/>
                  </a:lnTo>
                  <a:lnTo>
                    <a:pt x="293" y="168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91"/>
                  </a:lnTo>
                  <a:lnTo>
                    <a:pt x="292" y="202"/>
                  </a:lnTo>
                  <a:lnTo>
                    <a:pt x="288" y="213"/>
                  </a:lnTo>
                  <a:lnTo>
                    <a:pt x="284" y="223"/>
                  </a:lnTo>
                  <a:lnTo>
                    <a:pt x="279" y="233"/>
                  </a:lnTo>
                  <a:lnTo>
                    <a:pt x="275" y="243"/>
                  </a:lnTo>
                  <a:lnTo>
                    <a:pt x="267" y="252"/>
                  </a:lnTo>
                  <a:lnTo>
                    <a:pt x="260" y="260"/>
                  </a:lnTo>
                  <a:lnTo>
                    <a:pt x="252" y="268"/>
                  </a:lnTo>
                  <a:lnTo>
                    <a:pt x="244" y="274"/>
                  </a:lnTo>
                  <a:lnTo>
                    <a:pt x="234" y="280"/>
                  </a:lnTo>
                  <a:lnTo>
                    <a:pt x="224" y="285"/>
                  </a:lnTo>
                  <a:lnTo>
                    <a:pt x="213" y="289"/>
                  </a:lnTo>
                  <a:lnTo>
                    <a:pt x="203" y="291"/>
                  </a:lnTo>
                  <a:lnTo>
                    <a:pt x="190" y="293"/>
                  </a:lnTo>
                  <a:lnTo>
                    <a:pt x="179" y="294"/>
                  </a:lnTo>
                  <a:lnTo>
                    <a:pt x="179" y="358"/>
                  </a:lnTo>
                  <a:close/>
                  <a:moveTo>
                    <a:pt x="52" y="267"/>
                  </a:moveTo>
                  <a:lnTo>
                    <a:pt x="32" y="286"/>
                  </a:lnTo>
                  <a:lnTo>
                    <a:pt x="73" y="326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105" y="315"/>
                  </a:lnTo>
                  <a:lnTo>
                    <a:pt x="120" y="322"/>
                  </a:lnTo>
                  <a:lnTo>
                    <a:pt x="135" y="327"/>
                  </a:lnTo>
                  <a:lnTo>
                    <a:pt x="151" y="331"/>
                  </a:lnTo>
                  <a:lnTo>
                    <a:pt x="151" y="358"/>
                  </a:lnTo>
                  <a:lnTo>
                    <a:pt x="179" y="358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68" y="293"/>
                  </a:lnTo>
                  <a:lnTo>
                    <a:pt x="156" y="291"/>
                  </a:lnTo>
                  <a:lnTo>
                    <a:pt x="145" y="289"/>
                  </a:lnTo>
                  <a:lnTo>
                    <a:pt x="135" y="285"/>
                  </a:lnTo>
                  <a:lnTo>
                    <a:pt x="125" y="280"/>
                  </a:lnTo>
                  <a:lnTo>
                    <a:pt x="115" y="274"/>
                  </a:lnTo>
                  <a:lnTo>
                    <a:pt x="106" y="268"/>
                  </a:lnTo>
                  <a:lnTo>
                    <a:pt x="99" y="260"/>
                  </a:lnTo>
                  <a:lnTo>
                    <a:pt x="92" y="252"/>
                  </a:lnTo>
                  <a:lnTo>
                    <a:pt x="84" y="243"/>
                  </a:lnTo>
                  <a:lnTo>
                    <a:pt x="79" y="233"/>
                  </a:lnTo>
                  <a:lnTo>
                    <a:pt x="74" y="223"/>
                  </a:lnTo>
                  <a:lnTo>
                    <a:pt x="71" y="213"/>
                  </a:lnTo>
                  <a:lnTo>
                    <a:pt x="67" y="202"/>
                  </a:lnTo>
                  <a:lnTo>
                    <a:pt x="66" y="191"/>
                  </a:lnTo>
                  <a:lnTo>
                    <a:pt x="64" y="179"/>
                  </a:lnTo>
                  <a:lnTo>
                    <a:pt x="64" y="179"/>
                  </a:lnTo>
                  <a:lnTo>
                    <a:pt x="66" y="168"/>
                  </a:lnTo>
                  <a:lnTo>
                    <a:pt x="67" y="157"/>
                  </a:lnTo>
                  <a:lnTo>
                    <a:pt x="71" y="145"/>
                  </a:lnTo>
                  <a:lnTo>
                    <a:pt x="74" y="134"/>
                  </a:lnTo>
                  <a:lnTo>
                    <a:pt x="79" y="124"/>
                  </a:lnTo>
                  <a:lnTo>
                    <a:pt x="84" y="116"/>
                  </a:lnTo>
                  <a:lnTo>
                    <a:pt x="92" y="106"/>
                  </a:lnTo>
                  <a:lnTo>
                    <a:pt x="99" y="98"/>
                  </a:lnTo>
                  <a:lnTo>
                    <a:pt x="106" y="91"/>
                  </a:lnTo>
                  <a:lnTo>
                    <a:pt x="115" y="85"/>
                  </a:lnTo>
                  <a:lnTo>
                    <a:pt x="125" y="79"/>
                  </a:lnTo>
                  <a:lnTo>
                    <a:pt x="135" y="74"/>
                  </a:lnTo>
                  <a:lnTo>
                    <a:pt x="145" y="70"/>
                  </a:lnTo>
                  <a:lnTo>
                    <a:pt x="156" y="68"/>
                  </a:lnTo>
                  <a:lnTo>
                    <a:pt x="168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0"/>
                  </a:lnTo>
                  <a:lnTo>
                    <a:pt x="151" y="0"/>
                  </a:lnTo>
                  <a:lnTo>
                    <a:pt x="151" y="27"/>
                  </a:lnTo>
                  <a:lnTo>
                    <a:pt x="151" y="27"/>
                  </a:lnTo>
                  <a:lnTo>
                    <a:pt x="135" y="30"/>
                  </a:lnTo>
                  <a:lnTo>
                    <a:pt x="120" y="37"/>
                  </a:lnTo>
                  <a:lnTo>
                    <a:pt x="105" y="43"/>
                  </a:lnTo>
                  <a:lnTo>
                    <a:pt x="92" y="51"/>
                  </a:lnTo>
                  <a:lnTo>
                    <a:pt x="73" y="33"/>
                  </a:lnTo>
                  <a:lnTo>
                    <a:pt x="32" y="72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43" y="105"/>
                  </a:lnTo>
                  <a:lnTo>
                    <a:pt x="36" y="119"/>
                  </a:lnTo>
                  <a:lnTo>
                    <a:pt x="31" y="13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207"/>
                  </a:lnTo>
                  <a:lnTo>
                    <a:pt x="27" y="207"/>
                  </a:lnTo>
                  <a:lnTo>
                    <a:pt x="27" y="207"/>
                  </a:lnTo>
                  <a:lnTo>
                    <a:pt x="31" y="223"/>
                  </a:lnTo>
                  <a:lnTo>
                    <a:pt x="36" y="238"/>
                  </a:lnTo>
                  <a:lnTo>
                    <a:pt x="43" y="253"/>
                  </a:lnTo>
                  <a:lnTo>
                    <a:pt x="52" y="267"/>
                  </a:lnTo>
                  <a:lnTo>
                    <a:pt x="52" y="2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8" name="Freeform 14"/>
            <p:cNvSpPr>
              <a:spLocks noEditPoints="1"/>
            </p:cNvSpPr>
            <p:nvPr/>
          </p:nvSpPr>
          <p:spPr bwMode="auto">
            <a:xfrm>
              <a:off x="3233717" y="2798775"/>
              <a:ext cx="182563" cy="182563"/>
            </a:xfrm>
            <a:custGeom>
              <a:avLst/>
              <a:gdLst/>
              <a:ahLst/>
              <a:cxnLst>
                <a:cxn ang="0">
                  <a:pos x="131" y="20"/>
                </a:cxn>
                <a:cxn ang="0">
                  <a:pos x="152" y="6"/>
                </a:cxn>
                <a:cxn ang="0">
                  <a:pos x="183" y="21"/>
                </a:cxn>
                <a:cxn ang="0">
                  <a:pos x="179" y="42"/>
                </a:cxn>
                <a:cxn ang="0">
                  <a:pos x="198" y="64"/>
                </a:cxn>
                <a:cxn ang="0">
                  <a:pos x="219" y="64"/>
                </a:cxn>
                <a:cxn ang="0">
                  <a:pos x="230" y="97"/>
                </a:cxn>
                <a:cxn ang="0">
                  <a:pos x="213" y="109"/>
                </a:cxn>
                <a:cxn ang="0">
                  <a:pos x="210" y="137"/>
                </a:cxn>
                <a:cxn ang="0">
                  <a:pos x="225" y="152"/>
                </a:cxn>
                <a:cxn ang="0">
                  <a:pos x="210" y="183"/>
                </a:cxn>
                <a:cxn ang="0">
                  <a:pos x="189" y="179"/>
                </a:cxn>
                <a:cxn ang="0">
                  <a:pos x="167" y="198"/>
                </a:cxn>
                <a:cxn ang="0">
                  <a:pos x="167" y="220"/>
                </a:cxn>
                <a:cxn ang="0">
                  <a:pos x="135" y="230"/>
                </a:cxn>
                <a:cxn ang="0">
                  <a:pos x="123" y="213"/>
                </a:cxn>
                <a:cxn ang="0">
                  <a:pos x="115" y="163"/>
                </a:cxn>
                <a:cxn ang="0">
                  <a:pos x="136" y="158"/>
                </a:cxn>
                <a:cxn ang="0">
                  <a:pos x="153" y="144"/>
                </a:cxn>
                <a:cxn ang="0">
                  <a:pos x="161" y="131"/>
                </a:cxn>
                <a:cxn ang="0">
                  <a:pos x="161" y="103"/>
                </a:cxn>
                <a:cxn ang="0">
                  <a:pos x="147" y="80"/>
                </a:cxn>
                <a:cxn ang="0">
                  <a:pos x="130" y="71"/>
                </a:cxn>
                <a:cxn ang="0">
                  <a:pos x="115" y="19"/>
                </a:cxn>
                <a:cxn ang="0">
                  <a:pos x="11" y="167"/>
                </a:cxn>
                <a:cxn ang="0">
                  <a:pos x="1" y="135"/>
                </a:cxn>
                <a:cxn ang="0">
                  <a:pos x="19" y="123"/>
                </a:cxn>
                <a:cxn ang="0">
                  <a:pos x="20" y="94"/>
                </a:cxn>
                <a:cxn ang="0">
                  <a:pos x="5" y="79"/>
                </a:cxn>
                <a:cxn ang="0">
                  <a:pos x="21" y="48"/>
                </a:cxn>
                <a:cxn ang="0">
                  <a:pos x="42" y="52"/>
                </a:cxn>
                <a:cxn ang="0">
                  <a:pos x="63" y="34"/>
                </a:cxn>
                <a:cxn ang="0">
                  <a:pos x="63" y="12"/>
                </a:cxn>
                <a:cxn ang="0">
                  <a:pos x="97" y="1"/>
                </a:cxn>
                <a:cxn ang="0">
                  <a:pos x="109" y="19"/>
                </a:cxn>
                <a:cxn ang="0">
                  <a:pos x="115" y="68"/>
                </a:cxn>
                <a:cxn ang="0">
                  <a:pos x="94" y="73"/>
                </a:cxn>
                <a:cxn ang="0">
                  <a:pos x="78" y="88"/>
                </a:cxn>
                <a:cxn ang="0">
                  <a:pos x="71" y="100"/>
                </a:cxn>
                <a:cxn ang="0">
                  <a:pos x="71" y="129"/>
                </a:cxn>
                <a:cxn ang="0">
                  <a:pos x="84" y="151"/>
                </a:cxn>
                <a:cxn ang="0">
                  <a:pos x="100" y="161"/>
                </a:cxn>
                <a:cxn ang="0">
                  <a:pos x="115" y="213"/>
                </a:cxn>
                <a:cxn ang="0">
                  <a:pos x="84" y="208"/>
                </a:cxn>
                <a:cxn ang="0">
                  <a:pos x="68" y="221"/>
                </a:cxn>
                <a:cxn ang="0">
                  <a:pos x="40" y="203"/>
                </a:cxn>
                <a:cxn ang="0">
                  <a:pos x="45" y="183"/>
                </a:cxn>
                <a:cxn ang="0">
                  <a:pos x="29" y="160"/>
                </a:cxn>
              </a:cxnLst>
              <a:rect l="0" t="0" r="r" b="b"/>
              <a:pathLst>
                <a:path w="231" h="231">
                  <a:moveTo>
                    <a:pt x="115" y="19"/>
                  </a:moveTo>
                  <a:lnTo>
                    <a:pt x="115" y="19"/>
                  </a:lnTo>
                  <a:lnTo>
                    <a:pt x="131" y="20"/>
                  </a:lnTo>
                  <a:lnTo>
                    <a:pt x="146" y="24"/>
                  </a:lnTo>
                  <a:lnTo>
                    <a:pt x="152" y="6"/>
                  </a:lnTo>
                  <a:lnTo>
                    <a:pt x="152" y="6"/>
                  </a:lnTo>
                  <a:lnTo>
                    <a:pt x="163" y="10"/>
                  </a:lnTo>
                  <a:lnTo>
                    <a:pt x="173" y="15"/>
                  </a:lnTo>
                  <a:lnTo>
                    <a:pt x="183" y="21"/>
                  </a:lnTo>
                  <a:lnTo>
                    <a:pt x="192" y="29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7" y="48"/>
                  </a:lnTo>
                  <a:lnTo>
                    <a:pt x="193" y="56"/>
                  </a:lnTo>
                  <a:lnTo>
                    <a:pt x="198" y="64"/>
                  </a:lnTo>
                  <a:lnTo>
                    <a:pt x="203" y="72"/>
                  </a:lnTo>
                  <a:lnTo>
                    <a:pt x="219" y="64"/>
                  </a:lnTo>
                  <a:lnTo>
                    <a:pt x="219" y="64"/>
                  </a:lnTo>
                  <a:lnTo>
                    <a:pt x="224" y="74"/>
                  </a:lnTo>
                  <a:lnTo>
                    <a:pt x="228" y="85"/>
                  </a:lnTo>
                  <a:lnTo>
                    <a:pt x="230" y="97"/>
                  </a:lnTo>
                  <a:lnTo>
                    <a:pt x="231" y="108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9"/>
                  </a:lnTo>
                  <a:lnTo>
                    <a:pt x="213" y="127"/>
                  </a:lnTo>
                  <a:lnTo>
                    <a:pt x="210" y="137"/>
                  </a:lnTo>
                  <a:lnTo>
                    <a:pt x="208" y="147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1" y="163"/>
                  </a:lnTo>
                  <a:lnTo>
                    <a:pt x="217" y="173"/>
                  </a:lnTo>
                  <a:lnTo>
                    <a:pt x="210" y="183"/>
                  </a:lnTo>
                  <a:lnTo>
                    <a:pt x="203" y="192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83" y="187"/>
                  </a:lnTo>
                  <a:lnTo>
                    <a:pt x="176" y="193"/>
                  </a:lnTo>
                  <a:lnTo>
                    <a:pt x="167" y="198"/>
                  </a:lnTo>
                  <a:lnTo>
                    <a:pt x="160" y="203"/>
                  </a:lnTo>
                  <a:lnTo>
                    <a:pt x="167" y="220"/>
                  </a:lnTo>
                  <a:lnTo>
                    <a:pt x="167" y="220"/>
                  </a:lnTo>
                  <a:lnTo>
                    <a:pt x="157" y="224"/>
                  </a:lnTo>
                  <a:lnTo>
                    <a:pt x="146" y="228"/>
                  </a:lnTo>
                  <a:lnTo>
                    <a:pt x="135" y="230"/>
                  </a:lnTo>
                  <a:lnTo>
                    <a:pt x="124" y="231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15" y="21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23" y="162"/>
                  </a:lnTo>
                  <a:lnTo>
                    <a:pt x="130" y="161"/>
                  </a:lnTo>
                  <a:lnTo>
                    <a:pt x="136" y="158"/>
                  </a:lnTo>
                  <a:lnTo>
                    <a:pt x="144" y="155"/>
                  </a:lnTo>
                  <a:lnTo>
                    <a:pt x="149" y="150"/>
                  </a:lnTo>
                  <a:lnTo>
                    <a:pt x="153" y="144"/>
                  </a:lnTo>
                  <a:lnTo>
                    <a:pt x="157" y="137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62" y="121"/>
                  </a:lnTo>
                  <a:lnTo>
                    <a:pt x="162" y="113"/>
                  </a:lnTo>
                  <a:lnTo>
                    <a:pt x="161" y="103"/>
                  </a:lnTo>
                  <a:lnTo>
                    <a:pt x="158" y="94"/>
                  </a:lnTo>
                  <a:lnTo>
                    <a:pt x="153" y="87"/>
                  </a:lnTo>
                  <a:lnTo>
                    <a:pt x="147" y="80"/>
                  </a:lnTo>
                  <a:lnTo>
                    <a:pt x="140" y="74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3" y="69"/>
                  </a:lnTo>
                  <a:lnTo>
                    <a:pt x="115" y="68"/>
                  </a:lnTo>
                  <a:lnTo>
                    <a:pt x="115" y="19"/>
                  </a:lnTo>
                  <a:close/>
                  <a:moveTo>
                    <a:pt x="29" y="160"/>
                  </a:moveTo>
                  <a:lnTo>
                    <a:pt x="11" y="167"/>
                  </a:lnTo>
                  <a:lnTo>
                    <a:pt x="11" y="167"/>
                  </a:lnTo>
                  <a:lnTo>
                    <a:pt x="8" y="157"/>
                  </a:lnTo>
                  <a:lnTo>
                    <a:pt x="4" y="146"/>
                  </a:lnTo>
                  <a:lnTo>
                    <a:pt x="1" y="135"/>
                  </a:lnTo>
                  <a:lnTo>
                    <a:pt x="0" y="124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7" y="114"/>
                  </a:lnTo>
                  <a:lnTo>
                    <a:pt x="19" y="104"/>
                  </a:lnTo>
                  <a:lnTo>
                    <a:pt x="20" y="94"/>
                  </a:lnTo>
                  <a:lnTo>
                    <a:pt x="24" y="8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9" y="40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8" y="45"/>
                  </a:lnTo>
                  <a:lnTo>
                    <a:pt x="56" y="38"/>
                  </a:lnTo>
                  <a:lnTo>
                    <a:pt x="63" y="34"/>
                  </a:lnTo>
                  <a:lnTo>
                    <a:pt x="72" y="29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74" y="8"/>
                  </a:lnTo>
                  <a:lnTo>
                    <a:pt x="85" y="4"/>
                  </a:lnTo>
                  <a:lnTo>
                    <a:pt x="97" y="1"/>
                  </a:lnTo>
                  <a:lnTo>
                    <a:pt x="108" y="0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5" y="19"/>
                  </a:lnTo>
                  <a:lnTo>
                    <a:pt x="115" y="68"/>
                  </a:lnTo>
                  <a:lnTo>
                    <a:pt x="115" y="68"/>
                  </a:lnTo>
                  <a:lnTo>
                    <a:pt x="108" y="69"/>
                  </a:lnTo>
                  <a:lnTo>
                    <a:pt x="102" y="71"/>
                  </a:lnTo>
                  <a:lnTo>
                    <a:pt x="94" y="73"/>
                  </a:lnTo>
                  <a:lnTo>
                    <a:pt x="88" y="77"/>
                  </a:lnTo>
                  <a:lnTo>
                    <a:pt x="83" y="82"/>
                  </a:lnTo>
                  <a:lnTo>
                    <a:pt x="78" y="88"/>
                  </a:lnTo>
                  <a:lnTo>
                    <a:pt x="74" y="94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68" y="110"/>
                  </a:lnTo>
                  <a:lnTo>
                    <a:pt x="68" y="120"/>
                  </a:lnTo>
                  <a:lnTo>
                    <a:pt x="71" y="129"/>
                  </a:lnTo>
                  <a:lnTo>
                    <a:pt x="73" y="137"/>
                  </a:lnTo>
                  <a:lnTo>
                    <a:pt x="78" y="145"/>
                  </a:lnTo>
                  <a:lnTo>
                    <a:pt x="84" y="151"/>
                  </a:lnTo>
                  <a:lnTo>
                    <a:pt x="92" y="157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8" y="162"/>
                  </a:lnTo>
                  <a:lnTo>
                    <a:pt x="115" y="163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00" y="212"/>
                  </a:lnTo>
                  <a:lnTo>
                    <a:pt x="84" y="208"/>
                  </a:lnTo>
                  <a:lnTo>
                    <a:pt x="79" y="226"/>
                  </a:lnTo>
                  <a:lnTo>
                    <a:pt x="79" y="226"/>
                  </a:lnTo>
                  <a:lnTo>
                    <a:pt x="68" y="221"/>
                  </a:lnTo>
                  <a:lnTo>
                    <a:pt x="58" y="216"/>
                  </a:lnTo>
                  <a:lnTo>
                    <a:pt x="48" y="210"/>
                  </a:lnTo>
                  <a:lnTo>
                    <a:pt x="40" y="203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45" y="183"/>
                  </a:lnTo>
                  <a:lnTo>
                    <a:pt x="38" y="176"/>
                  </a:lnTo>
                  <a:lnTo>
                    <a:pt x="34" y="168"/>
                  </a:lnTo>
                  <a:lnTo>
                    <a:pt x="29" y="160"/>
                  </a:lnTo>
                  <a:lnTo>
                    <a:pt x="29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9" name="Freeform 15"/>
            <p:cNvSpPr>
              <a:spLocks noEditPoints="1"/>
            </p:cNvSpPr>
            <p:nvPr/>
          </p:nvSpPr>
          <p:spPr bwMode="auto">
            <a:xfrm>
              <a:off x="3228955" y="2589225"/>
              <a:ext cx="190500" cy="190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70" y="10"/>
                </a:cxn>
                <a:cxn ang="0">
                  <a:pos x="163" y="47"/>
                </a:cxn>
                <a:cxn ang="0">
                  <a:pos x="186" y="65"/>
                </a:cxn>
                <a:cxn ang="0">
                  <a:pos x="222" y="53"/>
                </a:cxn>
                <a:cxn ang="0">
                  <a:pos x="234" y="76"/>
                </a:cxn>
                <a:cxn ang="0">
                  <a:pos x="204" y="107"/>
                </a:cxn>
                <a:cxn ang="0">
                  <a:pos x="205" y="127"/>
                </a:cxn>
                <a:cxn ang="0">
                  <a:pos x="236" y="157"/>
                </a:cxn>
                <a:cxn ang="0">
                  <a:pos x="225" y="180"/>
                </a:cxn>
                <a:cxn ang="0">
                  <a:pos x="182" y="178"/>
                </a:cxn>
                <a:cxn ang="0">
                  <a:pos x="168" y="190"/>
                </a:cxn>
                <a:cxn ang="0">
                  <a:pos x="151" y="199"/>
                </a:cxn>
                <a:cxn ang="0">
                  <a:pos x="154" y="236"/>
                </a:cxn>
                <a:cxn ang="0">
                  <a:pos x="121" y="240"/>
                </a:cxn>
                <a:cxn ang="0">
                  <a:pos x="134" y="189"/>
                </a:cxn>
                <a:cxn ang="0">
                  <a:pos x="158" y="179"/>
                </a:cxn>
                <a:cxn ang="0">
                  <a:pos x="184" y="148"/>
                </a:cxn>
                <a:cxn ang="0">
                  <a:pos x="191" y="109"/>
                </a:cxn>
                <a:cxn ang="0">
                  <a:pos x="182" y="85"/>
                </a:cxn>
                <a:cxn ang="0">
                  <a:pos x="160" y="62"/>
                </a:cxn>
                <a:cxn ang="0">
                  <a:pos x="131" y="50"/>
                </a:cxn>
                <a:cxn ang="0">
                  <a:pos x="121" y="34"/>
                </a:cxn>
                <a:cxn ang="0">
                  <a:pos x="121" y="240"/>
                </a:cxn>
                <a:cxn ang="0">
                  <a:pos x="114" y="204"/>
                </a:cxn>
                <a:cxn ang="0">
                  <a:pos x="95" y="200"/>
                </a:cxn>
                <a:cxn ang="0">
                  <a:pos x="60" y="224"/>
                </a:cxn>
                <a:cxn ang="0">
                  <a:pos x="39" y="208"/>
                </a:cxn>
                <a:cxn ang="0">
                  <a:pos x="51" y="167"/>
                </a:cxn>
                <a:cxn ang="0">
                  <a:pos x="42" y="149"/>
                </a:cxn>
                <a:cxn ang="0">
                  <a:pos x="37" y="131"/>
                </a:cxn>
                <a:cxn ang="0">
                  <a:pos x="0" y="122"/>
                </a:cxn>
                <a:cxn ang="0">
                  <a:pos x="6" y="83"/>
                </a:cxn>
                <a:cxn ang="0">
                  <a:pos x="43" y="85"/>
                </a:cxn>
                <a:cxn ang="0">
                  <a:pos x="60" y="62"/>
                </a:cxn>
                <a:cxn ang="0">
                  <a:pos x="42" y="27"/>
                </a:cxn>
                <a:cxn ang="0">
                  <a:pos x="78" y="7"/>
                </a:cxn>
                <a:cxn ang="0">
                  <a:pos x="105" y="37"/>
                </a:cxn>
                <a:cxn ang="0">
                  <a:pos x="121" y="49"/>
                </a:cxn>
                <a:cxn ang="0">
                  <a:pos x="95" y="54"/>
                </a:cxn>
                <a:cxn ang="0">
                  <a:pos x="63" y="79"/>
                </a:cxn>
                <a:cxn ang="0">
                  <a:pos x="51" y="117"/>
                </a:cxn>
                <a:cxn ang="0">
                  <a:pos x="55" y="144"/>
                </a:cxn>
                <a:cxn ang="0">
                  <a:pos x="73" y="172"/>
                </a:cxn>
                <a:cxn ang="0">
                  <a:pos x="100" y="186"/>
                </a:cxn>
                <a:cxn ang="0">
                  <a:pos x="121" y="240"/>
                </a:cxn>
              </a:cxnLst>
              <a:rect l="0" t="0" r="r" b="b"/>
              <a:pathLst>
                <a:path w="240" h="240">
                  <a:moveTo>
                    <a:pt x="128" y="36"/>
                  </a:move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7" y="5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63" y="47"/>
                  </a:lnTo>
                  <a:lnTo>
                    <a:pt x="163" y="47"/>
                  </a:lnTo>
                  <a:lnTo>
                    <a:pt x="172" y="52"/>
                  </a:lnTo>
                  <a:lnTo>
                    <a:pt x="178" y="58"/>
                  </a:lnTo>
                  <a:lnTo>
                    <a:pt x="186" y="65"/>
                  </a:lnTo>
                  <a:lnTo>
                    <a:pt x="191" y="73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28" y="64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8" y="90"/>
                  </a:lnTo>
                  <a:lnTo>
                    <a:pt x="240" y="102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5" y="117"/>
                  </a:lnTo>
                  <a:lnTo>
                    <a:pt x="205" y="127"/>
                  </a:lnTo>
                  <a:lnTo>
                    <a:pt x="204" y="136"/>
                  </a:lnTo>
                  <a:lnTo>
                    <a:pt x="202" y="146"/>
                  </a:lnTo>
                  <a:lnTo>
                    <a:pt x="236" y="157"/>
                  </a:lnTo>
                  <a:lnTo>
                    <a:pt x="236" y="157"/>
                  </a:lnTo>
                  <a:lnTo>
                    <a:pt x="231" y="169"/>
                  </a:lnTo>
                  <a:lnTo>
                    <a:pt x="225" y="180"/>
                  </a:lnTo>
                  <a:lnTo>
                    <a:pt x="218" y="193"/>
                  </a:lnTo>
                  <a:lnTo>
                    <a:pt x="208" y="203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6" y="184"/>
                  </a:lnTo>
                  <a:lnTo>
                    <a:pt x="168" y="190"/>
                  </a:lnTo>
                  <a:lnTo>
                    <a:pt x="160" y="195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3" y="232"/>
                  </a:lnTo>
                  <a:lnTo>
                    <a:pt x="163" y="232"/>
                  </a:lnTo>
                  <a:lnTo>
                    <a:pt x="154" y="236"/>
                  </a:lnTo>
                  <a:lnTo>
                    <a:pt x="142" y="238"/>
                  </a:lnTo>
                  <a:lnTo>
                    <a:pt x="131" y="240"/>
                  </a:lnTo>
                  <a:lnTo>
                    <a:pt x="121" y="240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34" y="189"/>
                  </a:lnTo>
                  <a:lnTo>
                    <a:pt x="146" y="185"/>
                  </a:lnTo>
                  <a:lnTo>
                    <a:pt x="146" y="185"/>
                  </a:lnTo>
                  <a:lnTo>
                    <a:pt x="158" y="179"/>
                  </a:lnTo>
                  <a:lnTo>
                    <a:pt x="170" y="170"/>
                  </a:lnTo>
                  <a:lnTo>
                    <a:pt x="178" y="161"/>
                  </a:lnTo>
                  <a:lnTo>
                    <a:pt x="184" y="148"/>
                  </a:lnTo>
                  <a:lnTo>
                    <a:pt x="189" y="136"/>
                  </a:lnTo>
                  <a:lnTo>
                    <a:pt x="191" y="122"/>
                  </a:lnTo>
                  <a:lnTo>
                    <a:pt x="191" y="109"/>
                  </a:lnTo>
                  <a:lnTo>
                    <a:pt x="187" y="95"/>
                  </a:lnTo>
                  <a:lnTo>
                    <a:pt x="187" y="95"/>
                  </a:lnTo>
                  <a:lnTo>
                    <a:pt x="182" y="85"/>
                  </a:lnTo>
                  <a:lnTo>
                    <a:pt x="176" y="75"/>
                  </a:lnTo>
                  <a:lnTo>
                    <a:pt x="168" y="68"/>
                  </a:lnTo>
                  <a:lnTo>
                    <a:pt x="160" y="62"/>
                  </a:lnTo>
                  <a:lnTo>
                    <a:pt x="151" y="57"/>
                  </a:lnTo>
                  <a:lnTo>
                    <a:pt x="141" y="53"/>
                  </a:lnTo>
                  <a:lnTo>
                    <a:pt x="131" y="50"/>
                  </a:lnTo>
                  <a:lnTo>
                    <a:pt x="121" y="49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8" y="36"/>
                  </a:lnTo>
                  <a:lnTo>
                    <a:pt x="128" y="36"/>
                  </a:lnTo>
                  <a:close/>
                  <a:moveTo>
                    <a:pt x="121" y="240"/>
                  </a:moveTo>
                  <a:lnTo>
                    <a:pt x="121" y="240"/>
                  </a:lnTo>
                  <a:lnTo>
                    <a:pt x="110" y="240"/>
                  </a:lnTo>
                  <a:lnTo>
                    <a:pt x="114" y="204"/>
                  </a:lnTo>
                  <a:lnTo>
                    <a:pt x="114" y="204"/>
                  </a:lnTo>
                  <a:lnTo>
                    <a:pt x="104" y="203"/>
                  </a:lnTo>
                  <a:lnTo>
                    <a:pt x="95" y="200"/>
                  </a:lnTo>
                  <a:lnTo>
                    <a:pt x="87" y="196"/>
                  </a:lnTo>
                  <a:lnTo>
                    <a:pt x="78" y="193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48" y="216"/>
                  </a:lnTo>
                  <a:lnTo>
                    <a:pt x="39" y="208"/>
                  </a:lnTo>
                  <a:lnTo>
                    <a:pt x="29" y="198"/>
                  </a:lnTo>
                  <a:lnTo>
                    <a:pt x="20" y="186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6" y="158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39" y="141"/>
                  </a:lnTo>
                  <a:lnTo>
                    <a:pt x="37" y="131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0" y="122"/>
                  </a:lnTo>
                  <a:lnTo>
                    <a:pt x="0" y="109"/>
                  </a:lnTo>
                  <a:lnTo>
                    <a:pt x="3" y="96"/>
                  </a:lnTo>
                  <a:lnTo>
                    <a:pt x="6" y="83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3" y="85"/>
                  </a:lnTo>
                  <a:lnTo>
                    <a:pt x="48" y="76"/>
                  </a:lnTo>
                  <a:lnTo>
                    <a:pt x="53" y="69"/>
                  </a:lnTo>
                  <a:lnTo>
                    <a:pt x="60" y="6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42" y="27"/>
                  </a:lnTo>
                  <a:lnTo>
                    <a:pt x="53" y="20"/>
                  </a:lnTo>
                  <a:lnTo>
                    <a:pt x="64" y="12"/>
                  </a:lnTo>
                  <a:lnTo>
                    <a:pt x="78" y="7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105" y="37"/>
                  </a:lnTo>
                  <a:lnTo>
                    <a:pt x="121" y="34"/>
                  </a:lnTo>
                  <a:lnTo>
                    <a:pt x="121" y="49"/>
                  </a:lnTo>
                  <a:lnTo>
                    <a:pt x="121" y="49"/>
                  </a:lnTo>
                  <a:lnTo>
                    <a:pt x="108" y="50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83" y="60"/>
                  </a:lnTo>
                  <a:lnTo>
                    <a:pt x="72" y="69"/>
                  </a:lnTo>
                  <a:lnTo>
                    <a:pt x="63" y="79"/>
                  </a:lnTo>
                  <a:lnTo>
                    <a:pt x="57" y="91"/>
                  </a:lnTo>
                  <a:lnTo>
                    <a:pt x="52" y="104"/>
                  </a:lnTo>
                  <a:lnTo>
                    <a:pt x="51" y="117"/>
                  </a:lnTo>
                  <a:lnTo>
                    <a:pt x="51" y="131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60" y="154"/>
                  </a:lnTo>
                  <a:lnTo>
                    <a:pt x="66" y="163"/>
                  </a:lnTo>
                  <a:lnTo>
                    <a:pt x="73" y="172"/>
                  </a:lnTo>
                  <a:lnTo>
                    <a:pt x="82" y="178"/>
                  </a:lnTo>
                  <a:lnTo>
                    <a:pt x="90" y="183"/>
                  </a:lnTo>
                  <a:lnTo>
                    <a:pt x="100" y="186"/>
                  </a:lnTo>
                  <a:lnTo>
                    <a:pt x="110" y="189"/>
                  </a:lnTo>
                  <a:lnTo>
                    <a:pt x="121" y="190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0" name="Group 119"/>
          <p:cNvGrpSpPr/>
          <p:nvPr/>
        </p:nvGrpSpPr>
        <p:grpSpPr>
          <a:xfrm>
            <a:off x="10055853" y="3020009"/>
            <a:ext cx="525995" cy="504077"/>
            <a:chOff x="1168380" y="3486162"/>
            <a:chExt cx="381000" cy="365126"/>
          </a:xfrm>
          <a:solidFill>
            <a:srgbClr val="306E39"/>
          </a:solidFill>
        </p:grpSpPr>
        <p:sp>
          <p:nvSpPr>
            <p:cNvPr id="91" name="Freeform 16"/>
            <p:cNvSpPr/>
            <p:nvPr/>
          </p:nvSpPr>
          <p:spPr bwMode="auto">
            <a:xfrm>
              <a:off x="1223942" y="3643325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2" name="Freeform 17"/>
            <p:cNvSpPr/>
            <p:nvPr/>
          </p:nvSpPr>
          <p:spPr bwMode="auto">
            <a:xfrm>
              <a:off x="1168380" y="3486162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1355705" y="3643325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4" name="Group 123"/>
          <p:cNvGrpSpPr/>
          <p:nvPr/>
        </p:nvGrpSpPr>
        <p:grpSpPr>
          <a:xfrm>
            <a:off x="9978115" y="1183413"/>
            <a:ext cx="694744" cy="245461"/>
            <a:chOff x="1441430" y="4357700"/>
            <a:chExt cx="503238" cy="177800"/>
          </a:xfrm>
          <a:solidFill>
            <a:srgbClr val="306E39"/>
          </a:solidFill>
        </p:grpSpPr>
        <p:sp>
          <p:nvSpPr>
            <p:cNvPr id="95" name="Freeform 19"/>
            <p:cNvSpPr/>
            <p:nvPr/>
          </p:nvSpPr>
          <p:spPr bwMode="auto">
            <a:xfrm>
              <a:off x="1441430" y="4357700"/>
              <a:ext cx="231775" cy="17780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203" y="0"/>
                </a:cxn>
                <a:cxn ang="0">
                  <a:pos x="225" y="5"/>
                </a:cxn>
                <a:cxn ang="0">
                  <a:pos x="245" y="13"/>
                </a:cxn>
                <a:cxn ang="0">
                  <a:pos x="262" y="26"/>
                </a:cxn>
                <a:cxn ang="0">
                  <a:pos x="271" y="32"/>
                </a:cxn>
                <a:cxn ang="0">
                  <a:pos x="282" y="47"/>
                </a:cxn>
                <a:cxn ang="0">
                  <a:pos x="292" y="63"/>
                </a:cxn>
                <a:cxn ang="0">
                  <a:pos x="232" y="63"/>
                </a:cxn>
                <a:cxn ang="0">
                  <a:pos x="213" y="53"/>
                </a:cxn>
                <a:cxn ang="0">
                  <a:pos x="192" y="49"/>
                </a:cxn>
                <a:cxn ang="0">
                  <a:pos x="112" y="49"/>
                </a:cxn>
                <a:cxn ang="0">
                  <a:pos x="88" y="54"/>
                </a:cxn>
                <a:cxn ang="0">
                  <a:pos x="68" y="68"/>
                </a:cxn>
                <a:cxn ang="0">
                  <a:pos x="61" y="77"/>
                </a:cxn>
                <a:cxn ang="0">
                  <a:pos x="51" y="99"/>
                </a:cxn>
                <a:cxn ang="0">
                  <a:pos x="50" y="111"/>
                </a:cxn>
                <a:cxn ang="0">
                  <a:pos x="51" y="124"/>
                </a:cxn>
                <a:cxn ang="0">
                  <a:pos x="61" y="146"/>
                </a:cxn>
                <a:cxn ang="0">
                  <a:pos x="68" y="154"/>
                </a:cxn>
                <a:cxn ang="0">
                  <a:pos x="88" y="168"/>
                </a:cxn>
                <a:cxn ang="0">
                  <a:pos x="112" y="173"/>
                </a:cxn>
                <a:cxn ang="0">
                  <a:pos x="192" y="173"/>
                </a:cxn>
                <a:cxn ang="0">
                  <a:pos x="213" y="169"/>
                </a:cxn>
                <a:cxn ang="0">
                  <a:pos x="232" y="158"/>
                </a:cxn>
                <a:cxn ang="0">
                  <a:pos x="292" y="158"/>
                </a:cxn>
                <a:cxn ang="0">
                  <a:pos x="282" y="175"/>
                </a:cxn>
                <a:cxn ang="0">
                  <a:pos x="271" y="189"/>
                </a:cxn>
                <a:cxn ang="0">
                  <a:pos x="262" y="196"/>
                </a:cxn>
                <a:cxn ang="0">
                  <a:pos x="245" y="209"/>
                </a:cxn>
                <a:cxn ang="0">
                  <a:pos x="225" y="217"/>
                </a:cxn>
                <a:cxn ang="0">
                  <a:pos x="203" y="221"/>
                </a:cxn>
                <a:cxn ang="0">
                  <a:pos x="112" y="222"/>
                </a:cxn>
                <a:cxn ang="0">
                  <a:pos x="100" y="221"/>
                </a:cxn>
                <a:cxn ang="0">
                  <a:pos x="78" y="217"/>
                </a:cxn>
                <a:cxn ang="0">
                  <a:pos x="58" y="209"/>
                </a:cxn>
                <a:cxn ang="0">
                  <a:pos x="41" y="196"/>
                </a:cxn>
                <a:cxn ang="0">
                  <a:pos x="34" y="189"/>
                </a:cxn>
                <a:cxn ang="0">
                  <a:pos x="20" y="173"/>
                </a:cxn>
                <a:cxn ang="0">
                  <a:pos x="9" y="154"/>
                </a:cxn>
                <a:cxn ang="0">
                  <a:pos x="3" y="133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3" y="89"/>
                </a:cxn>
                <a:cxn ang="0">
                  <a:pos x="9" y="68"/>
                </a:cxn>
                <a:cxn ang="0">
                  <a:pos x="20" y="49"/>
                </a:cxn>
                <a:cxn ang="0">
                  <a:pos x="34" y="32"/>
                </a:cxn>
                <a:cxn ang="0">
                  <a:pos x="41" y="26"/>
                </a:cxn>
                <a:cxn ang="0">
                  <a:pos x="58" y="13"/>
                </a:cxn>
                <a:cxn ang="0">
                  <a:pos x="78" y="5"/>
                </a:cxn>
                <a:cxn ang="0">
                  <a:pos x="100" y="0"/>
                </a:cxn>
                <a:cxn ang="0">
                  <a:pos x="112" y="0"/>
                </a:cxn>
              </a:cxnLst>
              <a:rect l="0" t="0" r="r" b="b"/>
              <a:pathLst>
                <a:path w="292" h="222">
                  <a:moveTo>
                    <a:pt x="112" y="0"/>
                  </a:moveTo>
                  <a:lnTo>
                    <a:pt x="192" y="0"/>
                  </a:lnTo>
                  <a:lnTo>
                    <a:pt x="192" y="0"/>
                  </a:lnTo>
                  <a:lnTo>
                    <a:pt x="203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9"/>
                  </a:lnTo>
                  <a:lnTo>
                    <a:pt x="245" y="13"/>
                  </a:lnTo>
                  <a:lnTo>
                    <a:pt x="254" y="18"/>
                  </a:lnTo>
                  <a:lnTo>
                    <a:pt x="262" y="26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7" y="39"/>
                  </a:lnTo>
                  <a:lnTo>
                    <a:pt x="282" y="47"/>
                  </a:lnTo>
                  <a:lnTo>
                    <a:pt x="288" y="56"/>
                  </a:lnTo>
                  <a:lnTo>
                    <a:pt x="292" y="63"/>
                  </a:lnTo>
                  <a:lnTo>
                    <a:pt x="232" y="63"/>
                  </a:lnTo>
                  <a:lnTo>
                    <a:pt x="232" y="63"/>
                  </a:lnTo>
                  <a:lnTo>
                    <a:pt x="223" y="58"/>
                  </a:lnTo>
                  <a:lnTo>
                    <a:pt x="213" y="53"/>
                  </a:lnTo>
                  <a:lnTo>
                    <a:pt x="203" y="51"/>
                  </a:lnTo>
                  <a:lnTo>
                    <a:pt x="192" y="49"/>
                  </a:lnTo>
                  <a:lnTo>
                    <a:pt x="112" y="49"/>
                  </a:lnTo>
                  <a:lnTo>
                    <a:pt x="112" y="49"/>
                  </a:lnTo>
                  <a:lnTo>
                    <a:pt x="99" y="51"/>
                  </a:lnTo>
                  <a:lnTo>
                    <a:pt x="88" y="54"/>
                  </a:lnTo>
                  <a:lnTo>
                    <a:pt x="77" y="60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1" y="77"/>
                  </a:lnTo>
                  <a:lnTo>
                    <a:pt x="55" y="86"/>
                  </a:lnTo>
                  <a:lnTo>
                    <a:pt x="51" y="99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1" y="124"/>
                  </a:lnTo>
                  <a:lnTo>
                    <a:pt x="55" y="135"/>
                  </a:lnTo>
                  <a:lnTo>
                    <a:pt x="61" y="146"/>
                  </a:lnTo>
                  <a:lnTo>
                    <a:pt x="68" y="154"/>
                  </a:lnTo>
                  <a:lnTo>
                    <a:pt x="68" y="154"/>
                  </a:lnTo>
                  <a:lnTo>
                    <a:pt x="77" y="162"/>
                  </a:lnTo>
                  <a:lnTo>
                    <a:pt x="88" y="168"/>
                  </a:lnTo>
                  <a:lnTo>
                    <a:pt x="99" y="172"/>
                  </a:lnTo>
                  <a:lnTo>
                    <a:pt x="112" y="173"/>
                  </a:lnTo>
                  <a:lnTo>
                    <a:pt x="192" y="173"/>
                  </a:lnTo>
                  <a:lnTo>
                    <a:pt x="192" y="173"/>
                  </a:lnTo>
                  <a:lnTo>
                    <a:pt x="203" y="172"/>
                  </a:lnTo>
                  <a:lnTo>
                    <a:pt x="213" y="169"/>
                  </a:lnTo>
                  <a:lnTo>
                    <a:pt x="223" y="164"/>
                  </a:lnTo>
                  <a:lnTo>
                    <a:pt x="232" y="158"/>
                  </a:lnTo>
                  <a:lnTo>
                    <a:pt x="292" y="158"/>
                  </a:lnTo>
                  <a:lnTo>
                    <a:pt x="292" y="158"/>
                  </a:lnTo>
                  <a:lnTo>
                    <a:pt x="288" y="167"/>
                  </a:lnTo>
                  <a:lnTo>
                    <a:pt x="282" y="175"/>
                  </a:lnTo>
                  <a:lnTo>
                    <a:pt x="277" y="183"/>
                  </a:lnTo>
                  <a:lnTo>
                    <a:pt x="271" y="189"/>
                  </a:lnTo>
                  <a:lnTo>
                    <a:pt x="271" y="189"/>
                  </a:lnTo>
                  <a:lnTo>
                    <a:pt x="262" y="196"/>
                  </a:lnTo>
                  <a:lnTo>
                    <a:pt x="254" y="203"/>
                  </a:lnTo>
                  <a:lnTo>
                    <a:pt x="245" y="209"/>
                  </a:lnTo>
                  <a:lnTo>
                    <a:pt x="235" y="214"/>
                  </a:lnTo>
                  <a:lnTo>
                    <a:pt x="225" y="217"/>
                  </a:lnTo>
                  <a:lnTo>
                    <a:pt x="214" y="220"/>
                  </a:lnTo>
                  <a:lnTo>
                    <a:pt x="203" y="221"/>
                  </a:lnTo>
                  <a:lnTo>
                    <a:pt x="192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0" y="221"/>
                  </a:lnTo>
                  <a:lnTo>
                    <a:pt x="89" y="220"/>
                  </a:lnTo>
                  <a:lnTo>
                    <a:pt x="78" y="217"/>
                  </a:lnTo>
                  <a:lnTo>
                    <a:pt x="68" y="214"/>
                  </a:lnTo>
                  <a:lnTo>
                    <a:pt x="58" y="209"/>
                  </a:lnTo>
                  <a:lnTo>
                    <a:pt x="50" y="203"/>
                  </a:lnTo>
                  <a:lnTo>
                    <a:pt x="41" y="196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6" y="182"/>
                  </a:lnTo>
                  <a:lnTo>
                    <a:pt x="20" y="173"/>
                  </a:lnTo>
                  <a:lnTo>
                    <a:pt x="14" y="164"/>
                  </a:lnTo>
                  <a:lnTo>
                    <a:pt x="9" y="154"/>
                  </a:lnTo>
                  <a:lnTo>
                    <a:pt x="5" y="143"/>
                  </a:lnTo>
                  <a:lnTo>
                    <a:pt x="3" y="133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0"/>
                  </a:lnTo>
                  <a:lnTo>
                    <a:pt x="3" y="89"/>
                  </a:lnTo>
                  <a:lnTo>
                    <a:pt x="5" y="78"/>
                  </a:lnTo>
                  <a:lnTo>
                    <a:pt x="9" y="68"/>
                  </a:lnTo>
                  <a:lnTo>
                    <a:pt x="14" y="58"/>
                  </a:lnTo>
                  <a:lnTo>
                    <a:pt x="20" y="49"/>
                  </a:lnTo>
                  <a:lnTo>
                    <a:pt x="26" y="41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41" y="26"/>
                  </a:lnTo>
                  <a:lnTo>
                    <a:pt x="50" y="18"/>
                  </a:lnTo>
                  <a:lnTo>
                    <a:pt x="58" y="13"/>
                  </a:lnTo>
                  <a:lnTo>
                    <a:pt x="68" y="9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1714480" y="4357700"/>
              <a:ext cx="230188" cy="177800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92" y="0"/>
                </a:cxn>
                <a:cxn ang="0">
                  <a:pos x="213" y="5"/>
                </a:cxn>
                <a:cxn ang="0">
                  <a:pos x="234" y="13"/>
                </a:cxn>
                <a:cxn ang="0">
                  <a:pos x="251" y="26"/>
                </a:cxn>
                <a:cxn ang="0">
                  <a:pos x="258" y="32"/>
                </a:cxn>
                <a:cxn ang="0">
                  <a:pos x="272" y="49"/>
                </a:cxn>
                <a:cxn ang="0">
                  <a:pos x="283" y="68"/>
                </a:cxn>
                <a:cxn ang="0">
                  <a:pos x="289" y="89"/>
                </a:cxn>
                <a:cxn ang="0">
                  <a:pos x="292" y="111"/>
                </a:cxn>
                <a:cxn ang="0">
                  <a:pos x="292" y="111"/>
                </a:cxn>
                <a:cxn ang="0">
                  <a:pos x="289" y="133"/>
                </a:cxn>
                <a:cxn ang="0">
                  <a:pos x="283" y="154"/>
                </a:cxn>
                <a:cxn ang="0">
                  <a:pos x="272" y="173"/>
                </a:cxn>
                <a:cxn ang="0">
                  <a:pos x="258" y="189"/>
                </a:cxn>
                <a:cxn ang="0">
                  <a:pos x="251" y="196"/>
                </a:cxn>
                <a:cxn ang="0">
                  <a:pos x="234" y="209"/>
                </a:cxn>
                <a:cxn ang="0">
                  <a:pos x="213" y="217"/>
                </a:cxn>
                <a:cxn ang="0">
                  <a:pos x="192" y="221"/>
                </a:cxn>
                <a:cxn ang="0">
                  <a:pos x="100" y="222"/>
                </a:cxn>
                <a:cxn ang="0">
                  <a:pos x="89" y="221"/>
                </a:cxn>
                <a:cxn ang="0">
                  <a:pos x="67" y="217"/>
                </a:cxn>
                <a:cxn ang="0">
                  <a:pos x="47" y="209"/>
                </a:cxn>
                <a:cxn ang="0">
                  <a:pos x="30" y="196"/>
                </a:cxn>
                <a:cxn ang="0">
                  <a:pos x="21" y="189"/>
                </a:cxn>
                <a:cxn ang="0">
                  <a:pos x="9" y="175"/>
                </a:cxn>
                <a:cxn ang="0">
                  <a:pos x="0" y="158"/>
                </a:cxn>
                <a:cxn ang="0">
                  <a:pos x="61" y="158"/>
                </a:cxn>
                <a:cxn ang="0">
                  <a:pos x="79" y="169"/>
                </a:cxn>
                <a:cxn ang="0">
                  <a:pos x="100" y="173"/>
                </a:cxn>
                <a:cxn ang="0">
                  <a:pos x="181" y="173"/>
                </a:cxn>
                <a:cxn ang="0">
                  <a:pos x="204" y="168"/>
                </a:cxn>
                <a:cxn ang="0">
                  <a:pos x="224" y="154"/>
                </a:cxn>
                <a:cxn ang="0">
                  <a:pos x="231" y="146"/>
                </a:cxn>
                <a:cxn ang="0">
                  <a:pos x="241" y="124"/>
                </a:cxn>
                <a:cxn ang="0">
                  <a:pos x="242" y="111"/>
                </a:cxn>
                <a:cxn ang="0">
                  <a:pos x="241" y="99"/>
                </a:cxn>
                <a:cxn ang="0">
                  <a:pos x="231" y="77"/>
                </a:cxn>
                <a:cxn ang="0">
                  <a:pos x="224" y="68"/>
                </a:cxn>
                <a:cxn ang="0">
                  <a:pos x="204" y="54"/>
                </a:cxn>
                <a:cxn ang="0">
                  <a:pos x="181" y="49"/>
                </a:cxn>
                <a:cxn ang="0">
                  <a:pos x="100" y="49"/>
                </a:cxn>
                <a:cxn ang="0">
                  <a:pos x="79" y="53"/>
                </a:cxn>
                <a:cxn ang="0">
                  <a:pos x="61" y="63"/>
                </a:cxn>
                <a:cxn ang="0">
                  <a:pos x="0" y="63"/>
                </a:cxn>
                <a:cxn ang="0">
                  <a:pos x="9" y="47"/>
                </a:cxn>
                <a:cxn ang="0">
                  <a:pos x="21" y="32"/>
                </a:cxn>
                <a:cxn ang="0">
                  <a:pos x="30" y="26"/>
                </a:cxn>
                <a:cxn ang="0">
                  <a:pos x="47" y="13"/>
                </a:cxn>
                <a:cxn ang="0">
                  <a:pos x="67" y="5"/>
                </a:cxn>
                <a:cxn ang="0">
                  <a:pos x="89" y="0"/>
                </a:cxn>
                <a:cxn ang="0">
                  <a:pos x="100" y="0"/>
                </a:cxn>
              </a:cxnLst>
              <a:rect l="0" t="0" r="r" b="b"/>
              <a:pathLst>
                <a:path w="292" h="222">
                  <a:moveTo>
                    <a:pt x="100" y="0"/>
                  </a:moveTo>
                  <a:lnTo>
                    <a:pt x="181" y="0"/>
                  </a:lnTo>
                  <a:lnTo>
                    <a:pt x="181" y="0"/>
                  </a:lnTo>
                  <a:lnTo>
                    <a:pt x="192" y="0"/>
                  </a:lnTo>
                  <a:lnTo>
                    <a:pt x="203" y="2"/>
                  </a:lnTo>
                  <a:lnTo>
                    <a:pt x="213" y="5"/>
                  </a:lnTo>
                  <a:lnTo>
                    <a:pt x="224" y="9"/>
                  </a:lnTo>
                  <a:lnTo>
                    <a:pt x="234" y="13"/>
                  </a:lnTo>
                  <a:lnTo>
                    <a:pt x="242" y="18"/>
                  </a:lnTo>
                  <a:lnTo>
                    <a:pt x="251" y="26"/>
                  </a:lnTo>
                  <a:lnTo>
                    <a:pt x="258" y="32"/>
                  </a:lnTo>
                  <a:lnTo>
                    <a:pt x="258" y="32"/>
                  </a:lnTo>
                  <a:lnTo>
                    <a:pt x="266" y="41"/>
                  </a:lnTo>
                  <a:lnTo>
                    <a:pt x="272" y="49"/>
                  </a:lnTo>
                  <a:lnTo>
                    <a:pt x="278" y="58"/>
                  </a:lnTo>
                  <a:lnTo>
                    <a:pt x="283" y="68"/>
                  </a:lnTo>
                  <a:lnTo>
                    <a:pt x="287" y="78"/>
                  </a:lnTo>
                  <a:lnTo>
                    <a:pt x="289" y="89"/>
                  </a:lnTo>
                  <a:lnTo>
                    <a:pt x="291" y="100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1" y="122"/>
                  </a:lnTo>
                  <a:lnTo>
                    <a:pt x="289" y="133"/>
                  </a:lnTo>
                  <a:lnTo>
                    <a:pt x="287" y="143"/>
                  </a:lnTo>
                  <a:lnTo>
                    <a:pt x="283" y="154"/>
                  </a:lnTo>
                  <a:lnTo>
                    <a:pt x="278" y="164"/>
                  </a:lnTo>
                  <a:lnTo>
                    <a:pt x="272" y="173"/>
                  </a:lnTo>
                  <a:lnTo>
                    <a:pt x="266" y="182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51" y="196"/>
                  </a:lnTo>
                  <a:lnTo>
                    <a:pt x="242" y="203"/>
                  </a:lnTo>
                  <a:lnTo>
                    <a:pt x="234" y="209"/>
                  </a:lnTo>
                  <a:lnTo>
                    <a:pt x="224" y="214"/>
                  </a:lnTo>
                  <a:lnTo>
                    <a:pt x="213" y="217"/>
                  </a:lnTo>
                  <a:lnTo>
                    <a:pt x="203" y="220"/>
                  </a:lnTo>
                  <a:lnTo>
                    <a:pt x="192" y="221"/>
                  </a:lnTo>
                  <a:lnTo>
                    <a:pt x="181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89" y="221"/>
                  </a:lnTo>
                  <a:lnTo>
                    <a:pt x="78" y="220"/>
                  </a:lnTo>
                  <a:lnTo>
                    <a:pt x="67" y="217"/>
                  </a:lnTo>
                  <a:lnTo>
                    <a:pt x="57" y="214"/>
                  </a:lnTo>
                  <a:lnTo>
                    <a:pt x="47" y="209"/>
                  </a:lnTo>
                  <a:lnTo>
                    <a:pt x="38" y="203"/>
                  </a:lnTo>
                  <a:lnTo>
                    <a:pt x="30" y="196"/>
                  </a:lnTo>
                  <a:lnTo>
                    <a:pt x="21" y="189"/>
                  </a:lnTo>
                  <a:lnTo>
                    <a:pt x="21" y="189"/>
                  </a:lnTo>
                  <a:lnTo>
                    <a:pt x="15" y="183"/>
                  </a:lnTo>
                  <a:lnTo>
                    <a:pt x="9" y="175"/>
                  </a:lnTo>
                  <a:lnTo>
                    <a:pt x="4" y="167"/>
                  </a:lnTo>
                  <a:lnTo>
                    <a:pt x="0" y="158"/>
                  </a:lnTo>
                  <a:lnTo>
                    <a:pt x="61" y="158"/>
                  </a:lnTo>
                  <a:lnTo>
                    <a:pt x="61" y="158"/>
                  </a:lnTo>
                  <a:lnTo>
                    <a:pt x="69" y="164"/>
                  </a:lnTo>
                  <a:lnTo>
                    <a:pt x="79" y="169"/>
                  </a:lnTo>
                  <a:lnTo>
                    <a:pt x="89" y="172"/>
                  </a:lnTo>
                  <a:lnTo>
                    <a:pt x="100" y="173"/>
                  </a:lnTo>
                  <a:lnTo>
                    <a:pt x="181" y="173"/>
                  </a:lnTo>
                  <a:lnTo>
                    <a:pt x="181" y="173"/>
                  </a:lnTo>
                  <a:lnTo>
                    <a:pt x="193" y="172"/>
                  </a:lnTo>
                  <a:lnTo>
                    <a:pt x="204" y="168"/>
                  </a:lnTo>
                  <a:lnTo>
                    <a:pt x="215" y="162"/>
                  </a:lnTo>
                  <a:lnTo>
                    <a:pt x="224" y="154"/>
                  </a:lnTo>
                  <a:lnTo>
                    <a:pt x="224" y="154"/>
                  </a:lnTo>
                  <a:lnTo>
                    <a:pt x="231" y="146"/>
                  </a:lnTo>
                  <a:lnTo>
                    <a:pt x="237" y="135"/>
                  </a:lnTo>
                  <a:lnTo>
                    <a:pt x="241" y="124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1" y="99"/>
                  </a:lnTo>
                  <a:lnTo>
                    <a:pt x="237" y="86"/>
                  </a:lnTo>
                  <a:lnTo>
                    <a:pt x="231" y="7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15" y="60"/>
                  </a:lnTo>
                  <a:lnTo>
                    <a:pt x="204" y="54"/>
                  </a:lnTo>
                  <a:lnTo>
                    <a:pt x="193" y="51"/>
                  </a:lnTo>
                  <a:lnTo>
                    <a:pt x="181" y="49"/>
                  </a:lnTo>
                  <a:lnTo>
                    <a:pt x="100" y="49"/>
                  </a:lnTo>
                  <a:lnTo>
                    <a:pt x="100" y="49"/>
                  </a:lnTo>
                  <a:lnTo>
                    <a:pt x="89" y="51"/>
                  </a:lnTo>
                  <a:lnTo>
                    <a:pt x="79" y="53"/>
                  </a:lnTo>
                  <a:lnTo>
                    <a:pt x="69" y="58"/>
                  </a:lnTo>
                  <a:lnTo>
                    <a:pt x="61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6"/>
                  </a:lnTo>
                  <a:lnTo>
                    <a:pt x="9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30" y="26"/>
                  </a:lnTo>
                  <a:lnTo>
                    <a:pt x="38" y="18"/>
                  </a:lnTo>
                  <a:lnTo>
                    <a:pt x="47" y="13"/>
                  </a:lnTo>
                  <a:lnTo>
                    <a:pt x="57" y="9"/>
                  </a:lnTo>
                  <a:lnTo>
                    <a:pt x="67" y="5"/>
                  </a:lnTo>
                  <a:lnTo>
                    <a:pt x="78" y="2"/>
                  </a:lnTo>
                  <a:lnTo>
                    <a:pt x="89" y="0"/>
                  </a:lnTo>
                  <a:lnTo>
                    <a:pt x="100" y="0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1601767" y="4427550"/>
              <a:ext cx="195263" cy="365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24" y="0"/>
                </a:cxn>
                <a:cxn ang="0">
                  <a:pos x="224" y="0"/>
                </a:cxn>
                <a:cxn ang="0">
                  <a:pos x="229" y="1"/>
                </a:cxn>
                <a:cxn ang="0">
                  <a:pos x="233" y="2"/>
                </a:cxn>
                <a:cxn ang="0">
                  <a:pos x="236" y="5"/>
                </a:cxn>
                <a:cxn ang="0">
                  <a:pos x="240" y="7"/>
                </a:cxn>
                <a:cxn ang="0">
                  <a:pos x="242" y="11"/>
                </a:cxn>
                <a:cxn ang="0">
                  <a:pos x="245" y="14"/>
                </a:cxn>
                <a:cxn ang="0">
                  <a:pos x="246" y="18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8"/>
                </a:cxn>
                <a:cxn ang="0">
                  <a:pos x="245" y="32"/>
                </a:cxn>
                <a:cxn ang="0">
                  <a:pos x="242" y="36"/>
                </a:cxn>
                <a:cxn ang="0">
                  <a:pos x="240" y="39"/>
                </a:cxn>
                <a:cxn ang="0">
                  <a:pos x="236" y="42"/>
                </a:cxn>
                <a:cxn ang="0">
                  <a:pos x="233" y="44"/>
                </a:cxn>
                <a:cxn ang="0">
                  <a:pos x="229" y="45"/>
                </a:cxn>
                <a:cxn ang="0">
                  <a:pos x="224" y="45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2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6" y="7"/>
                </a:cxn>
                <a:cxn ang="0">
                  <a:pos x="10" y="5"/>
                </a:cxn>
                <a:cxn ang="0">
                  <a:pos x="14" y="2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6" h="45">
                  <a:moveTo>
                    <a:pt x="24" y="0"/>
                  </a:moveTo>
                  <a:lnTo>
                    <a:pt x="224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3" y="2"/>
                  </a:lnTo>
                  <a:lnTo>
                    <a:pt x="236" y="5"/>
                  </a:lnTo>
                  <a:lnTo>
                    <a:pt x="240" y="7"/>
                  </a:lnTo>
                  <a:lnTo>
                    <a:pt x="242" y="11"/>
                  </a:lnTo>
                  <a:lnTo>
                    <a:pt x="245" y="14"/>
                  </a:lnTo>
                  <a:lnTo>
                    <a:pt x="246" y="18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8"/>
                  </a:lnTo>
                  <a:lnTo>
                    <a:pt x="245" y="32"/>
                  </a:lnTo>
                  <a:lnTo>
                    <a:pt x="242" y="36"/>
                  </a:lnTo>
                  <a:lnTo>
                    <a:pt x="240" y="39"/>
                  </a:lnTo>
                  <a:lnTo>
                    <a:pt x="236" y="42"/>
                  </a:lnTo>
                  <a:lnTo>
                    <a:pt x="233" y="44"/>
                  </a:lnTo>
                  <a:lnTo>
                    <a:pt x="229" y="45"/>
                  </a:lnTo>
                  <a:lnTo>
                    <a:pt x="2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2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8" name="Group 127"/>
          <p:cNvGrpSpPr/>
          <p:nvPr/>
        </p:nvGrpSpPr>
        <p:grpSpPr>
          <a:xfrm>
            <a:off x="9974247" y="4060489"/>
            <a:ext cx="657499" cy="433947"/>
            <a:chOff x="2141517" y="2373325"/>
            <a:chExt cx="476251" cy="314325"/>
          </a:xfrm>
          <a:solidFill>
            <a:srgbClr val="306E39"/>
          </a:solidFill>
        </p:grpSpPr>
        <p:sp>
          <p:nvSpPr>
            <p:cNvPr id="99" name="Rectangle 22"/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0" name="Rectangle 23"/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1" name="Rectangle 24"/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3" name="Rectangle 26"/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5" name="Freeform 28"/>
            <p:cNvSpPr/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6" name="Freeform 29"/>
            <p:cNvSpPr/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7" name="Freeform 30"/>
            <p:cNvSpPr/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108" name="Group 137"/>
          <p:cNvGrpSpPr/>
          <p:nvPr/>
        </p:nvGrpSpPr>
        <p:grpSpPr>
          <a:xfrm>
            <a:off x="6123051" y="4021909"/>
            <a:ext cx="289296" cy="624619"/>
            <a:chOff x="3328967" y="3373450"/>
            <a:chExt cx="209550" cy="452438"/>
          </a:xfrm>
          <a:solidFill>
            <a:srgbClr val="306E39"/>
          </a:solidFill>
        </p:grpSpPr>
        <p:sp>
          <p:nvSpPr>
            <p:cNvPr id="109" name="Freeform 31"/>
            <p:cNvSpPr/>
            <p:nvPr/>
          </p:nvSpPr>
          <p:spPr bwMode="auto">
            <a:xfrm>
              <a:off x="3328967" y="3373450"/>
              <a:ext cx="209550" cy="211138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60" y="4"/>
                </a:cxn>
                <a:cxn ang="0">
                  <a:pos x="184" y="11"/>
                </a:cxn>
                <a:cxn ang="0">
                  <a:pos x="208" y="23"/>
                </a:cxn>
                <a:cxn ang="0">
                  <a:pos x="226" y="39"/>
                </a:cxn>
                <a:cxn ang="0">
                  <a:pos x="244" y="59"/>
                </a:cxn>
                <a:cxn ang="0">
                  <a:pos x="256" y="81"/>
                </a:cxn>
                <a:cxn ang="0">
                  <a:pos x="263" y="106"/>
                </a:cxn>
                <a:cxn ang="0">
                  <a:pos x="266" y="133"/>
                </a:cxn>
                <a:cxn ang="0">
                  <a:pos x="265" y="147"/>
                </a:cxn>
                <a:cxn ang="0">
                  <a:pos x="260" y="173"/>
                </a:cxn>
                <a:cxn ang="0">
                  <a:pos x="250" y="196"/>
                </a:cxn>
                <a:cxn ang="0">
                  <a:pos x="235" y="217"/>
                </a:cxn>
                <a:cxn ang="0">
                  <a:pos x="218" y="236"/>
                </a:cxn>
                <a:cxn ang="0">
                  <a:pos x="197" y="250"/>
                </a:cxn>
                <a:cxn ang="0">
                  <a:pos x="172" y="261"/>
                </a:cxn>
                <a:cxn ang="0">
                  <a:pos x="146" y="266"/>
                </a:cxn>
                <a:cxn ang="0">
                  <a:pos x="134" y="266"/>
                </a:cxn>
                <a:cxn ang="0">
                  <a:pos x="106" y="263"/>
                </a:cxn>
                <a:cxn ang="0">
                  <a:pos x="82" y="256"/>
                </a:cxn>
                <a:cxn ang="0">
                  <a:pos x="58" y="243"/>
                </a:cxn>
                <a:cxn ang="0">
                  <a:pos x="40" y="227"/>
                </a:cxn>
                <a:cxn ang="0">
                  <a:pos x="22" y="208"/>
                </a:cxn>
                <a:cxn ang="0">
                  <a:pos x="10" y="185"/>
                </a:cxn>
                <a:cxn ang="0">
                  <a:pos x="3" y="161"/>
                </a:cxn>
                <a:cxn ang="0">
                  <a:pos x="0" y="133"/>
                </a:cxn>
                <a:cxn ang="0">
                  <a:pos x="1" y="120"/>
                </a:cxn>
                <a:cxn ang="0">
                  <a:pos x="6" y="94"/>
                </a:cxn>
                <a:cxn ang="0">
                  <a:pos x="16" y="70"/>
                </a:cxn>
                <a:cxn ang="0">
                  <a:pos x="31" y="49"/>
                </a:cxn>
                <a:cxn ang="0">
                  <a:pos x="48" y="31"/>
                </a:cxn>
                <a:cxn ang="0">
                  <a:pos x="69" y="16"/>
                </a:cxn>
                <a:cxn ang="0">
                  <a:pos x="94" y="6"/>
                </a:cxn>
                <a:cxn ang="0">
                  <a:pos x="120" y="1"/>
                </a:cxn>
                <a:cxn ang="0">
                  <a:pos x="134" y="0"/>
                </a:cxn>
              </a:cxnLst>
              <a:rect l="0" t="0" r="r" b="b"/>
              <a:pathLst>
                <a:path w="266" h="266">
                  <a:moveTo>
                    <a:pt x="134" y="0"/>
                  </a:moveTo>
                  <a:lnTo>
                    <a:pt x="134" y="0"/>
                  </a:lnTo>
                  <a:lnTo>
                    <a:pt x="146" y="1"/>
                  </a:lnTo>
                  <a:lnTo>
                    <a:pt x="160" y="4"/>
                  </a:lnTo>
                  <a:lnTo>
                    <a:pt x="172" y="6"/>
                  </a:lnTo>
                  <a:lnTo>
                    <a:pt x="184" y="11"/>
                  </a:lnTo>
                  <a:lnTo>
                    <a:pt x="197" y="16"/>
                  </a:lnTo>
                  <a:lnTo>
                    <a:pt x="208" y="23"/>
                  </a:lnTo>
                  <a:lnTo>
                    <a:pt x="218" y="31"/>
                  </a:lnTo>
                  <a:lnTo>
                    <a:pt x="226" y="39"/>
                  </a:lnTo>
                  <a:lnTo>
                    <a:pt x="235" y="49"/>
                  </a:lnTo>
                  <a:lnTo>
                    <a:pt x="244" y="59"/>
                  </a:lnTo>
                  <a:lnTo>
                    <a:pt x="250" y="70"/>
                  </a:lnTo>
                  <a:lnTo>
                    <a:pt x="256" y="81"/>
                  </a:lnTo>
                  <a:lnTo>
                    <a:pt x="260" y="94"/>
                  </a:lnTo>
                  <a:lnTo>
                    <a:pt x="263" y="106"/>
                  </a:lnTo>
                  <a:lnTo>
                    <a:pt x="265" y="120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47"/>
                  </a:lnTo>
                  <a:lnTo>
                    <a:pt x="263" y="161"/>
                  </a:lnTo>
                  <a:lnTo>
                    <a:pt x="260" y="173"/>
                  </a:lnTo>
                  <a:lnTo>
                    <a:pt x="256" y="185"/>
                  </a:lnTo>
                  <a:lnTo>
                    <a:pt x="250" y="196"/>
                  </a:lnTo>
                  <a:lnTo>
                    <a:pt x="244" y="208"/>
                  </a:lnTo>
                  <a:lnTo>
                    <a:pt x="235" y="217"/>
                  </a:lnTo>
                  <a:lnTo>
                    <a:pt x="226" y="227"/>
                  </a:lnTo>
                  <a:lnTo>
                    <a:pt x="218" y="236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4" y="256"/>
                  </a:lnTo>
                  <a:lnTo>
                    <a:pt x="172" y="261"/>
                  </a:lnTo>
                  <a:lnTo>
                    <a:pt x="160" y="263"/>
                  </a:lnTo>
                  <a:lnTo>
                    <a:pt x="146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20" y="266"/>
                  </a:lnTo>
                  <a:lnTo>
                    <a:pt x="106" y="263"/>
                  </a:lnTo>
                  <a:lnTo>
                    <a:pt x="94" y="261"/>
                  </a:lnTo>
                  <a:lnTo>
                    <a:pt x="82" y="256"/>
                  </a:lnTo>
                  <a:lnTo>
                    <a:pt x="69" y="250"/>
                  </a:lnTo>
                  <a:lnTo>
                    <a:pt x="58" y="243"/>
                  </a:lnTo>
                  <a:lnTo>
                    <a:pt x="48" y="236"/>
                  </a:lnTo>
                  <a:lnTo>
                    <a:pt x="40" y="227"/>
                  </a:lnTo>
                  <a:lnTo>
                    <a:pt x="31" y="217"/>
                  </a:lnTo>
                  <a:lnTo>
                    <a:pt x="22" y="208"/>
                  </a:lnTo>
                  <a:lnTo>
                    <a:pt x="16" y="196"/>
                  </a:lnTo>
                  <a:lnTo>
                    <a:pt x="10" y="185"/>
                  </a:lnTo>
                  <a:lnTo>
                    <a:pt x="6" y="173"/>
                  </a:lnTo>
                  <a:lnTo>
                    <a:pt x="3" y="161"/>
                  </a:lnTo>
                  <a:lnTo>
                    <a:pt x="1" y="147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20"/>
                  </a:lnTo>
                  <a:lnTo>
                    <a:pt x="3" y="106"/>
                  </a:lnTo>
                  <a:lnTo>
                    <a:pt x="6" y="94"/>
                  </a:lnTo>
                  <a:lnTo>
                    <a:pt x="10" y="81"/>
                  </a:lnTo>
                  <a:lnTo>
                    <a:pt x="16" y="70"/>
                  </a:lnTo>
                  <a:lnTo>
                    <a:pt x="22" y="59"/>
                  </a:lnTo>
                  <a:lnTo>
                    <a:pt x="31" y="49"/>
                  </a:lnTo>
                  <a:lnTo>
                    <a:pt x="40" y="39"/>
                  </a:lnTo>
                  <a:lnTo>
                    <a:pt x="48" y="31"/>
                  </a:lnTo>
                  <a:lnTo>
                    <a:pt x="58" y="23"/>
                  </a:lnTo>
                  <a:lnTo>
                    <a:pt x="69" y="16"/>
                  </a:lnTo>
                  <a:lnTo>
                    <a:pt x="82" y="11"/>
                  </a:lnTo>
                  <a:lnTo>
                    <a:pt x="94" y="6"/>
                  </a:lnTo>
                  <a:lnTo>
                    <a:pt x="106" y="4"/>
                  </a:lnTo>
                  <a:lnTo>
                    <a:pt x="120" y="1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0" name="Freeform 32"/>
            <p:cNvSpPr/>
            <p:nvPr/>
          </p:nvSpPr>
          <p:spPr bwMode="auto">
            <a:xfrm>
              <a:off x="3400405" y="3563950"/>
              <a:ext cx="66675" cy="261938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288"/>
                </a:cxn>
                <a:cxn ang="0">
                  <a:pos x="82" y="288"/>
                </a:cxn>
                <a:cxn ang="0">
                  <a:pos x="81" y="296"/>
                </a:cxn>
                <a:cxn ang="0">
                  <a:pos x="79" y="304"/>
                </a:cxn>
                <a:cxn ang="0">
                  <a:pos x="75" y="311"/>
                </a:cxn>
                <a:cxn ang="0">
                  <a:pos x="70" y="316"/>
                </a:cxn>
                <a:cxn ang="0">
                  <a:pos x="64" y="322"/>
                </a:cxn>
                <a:cxn ang="0">
                  <a:pos x="56" y="326"/>
                </a:cxn>
                <a:cxn ang="0">
                  <a:pos x="49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33" y="329"/>
                </a:cxn>
                <a:cxn ang="0">
                  <a:pos x="26" y="326"/>
                </a:cxn>
                <a:cxn ang="0">
                  <a:pos x="18" y="322"/>
                </a:cxn>
                <a:cxn ang="0">
                  <a:pos x="12" y="316"/>
                </a:cxn>
                <a:cxn ang="0">
                  <a:pos x="7" y="311"/>
                </a:cxn>
                <a:cxn ang="0">
                  <a:pos x="3" y="304"/>
                </a:cxn>
                <a:cxn ang="0">
                  <a:pos x="1" y="296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82" y="0"/>
                </a:cxn>
              </a:cxnLst>
              <a:rect l="0" t="0" r="r" b="b"/>
              <a:pathLst>
                <a:path w="82" h="329">
                  <a:moveTo>
                    <a:pt x="82" y="0"/>
                  </a:moveTo>
                  <a:lnTo>
                    <a:pt x="82" y="288"/>
                  </a:lnTo>
                  <a:lnTo>
                    <a:pt x="82" y="288"/>
                  </a:lnTo>
                  <a:lnTo>
                    <a:pt x="81" y="296"/>
                  </a:lnTo>
                  <a:lnTo>
                    <a:pt x="79" y="304"/>
                  </a:lnTo>
                  <a:lnTo>
                    <a:pt x="75" y="311"/>
                  </a:lnTo>
                  <a:lnTo>
                    <a:pt x="70" y="316"/>
                  </a:lnTo>
                  <a:lnTo>
                    <a:pt x="64" y="322"/>
                  </a:lnTo>
                  <a:lnTo>
                    <a:pt x="56" y="326"/>
                  </a:lnTo>
                  <a:lnTo>
                    <a:pt x="49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33" y="329"/>
                  </a:lnTo>
                  <a:lnTo>
                    <a:pt x="26" y="326"/>
                  </a:lnTo>
                  <a:lnTo>
                    <a:pt x="18" y="322"/>
                  </a:lnTo>
                  <a:lnTo>
                    <a:pt x="12" y="316"/>
                  </a:lnTo>
                  <a:lnTo>
                    <a:pt x="7" y="311"/>
                  </a:lnTo>
                  <a:lnTo>
                    <a:pt x="3" y="304"/>
                  </a:lnTo>
                  <a:lnTo>
                    <a:pt x="1" y="296"/>
                  </a:lnTo>
                  <a:lnTo>
                    <a:pt x="0" y="288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1" name="Freeform 33"/>
            <p:cNvSpPr/>
            <p:nvPr/>
          </p:nvSpPr>
          <p:spPr bwMode="auto">
            <a:xfrm>
              <a:off x="3375005" y="3421075"/>
              <a:ext cx="117475" cy="11747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83" y="0"/>
                </a:cxn>
                <a:cxn ang="0">
                  <a:pos x="90" y="1"/>
                </a:cxn>
                <a:cxn ang="0">
                  <a:pos x="104" y="5"/>
                </a:cxn>
                <a:cxn ang="0">
                  <a:pos x="116" y="13"/>
                </a:cxn>
                <a:cxn ang="0">
                  <a:pos x="128" y="21"/>
                </a:cxn>
                <a:cxn ang="0">
                  <a:pos x="136" y="32"/>
                </a:cxn>
                <a:cxn ang="0">
                  <a:pos x="144" y="45"/>
                </a:cxn>
                <a:cxn ang="0">
                  <a:pos x="149" y="60"/>
                </a:cxn>
                <a:cxn ang="0">
                  <a:pos x="149" y="67"/>
                </a:cxn>
                <a:cxn ang="0">
                  <a:pos x="150" y="74"/>
                </a:cxn>
                <a:cxn ang="0">
                  <a:pos x="150" y="74"/>
                </a:cxn>
                <a:cxn ang="0">
                  <a:pos x="149" y="82"/>
                </a:cxn>
                <a:cxn ang="0">
                  <a:pos x="149" y="89"/>
                </a:cxn>
                <a:cxn ang="0">
                  <a:pos x="144" y="103"/>
                </a:cxn>
                <a:cxn ang="0">
                  <a:pos x="136" y="116"/>
                </a:cxn>
                <a:cxn ang="0">
                  <a:pos x="128" y="128"/>
                </a:cxn>
                <a:cxn ang="0">
                  <a:pos x="116" y="136"/>
                </a:cxn>
                <a:cxn ang="0">
                  <a:pos x="104" y="142"/>
                </a:cxn>
                <a:cxn ang="0">
                  <a:pos x="90" y="147"/>
                </a:cxn>
                <a:cxn ang="0">
                  <a:pos x="83" y="149"/>
                </a:cxn>
                <a:cxn ang="0">
                  <a:pos x="76" y="149"/>
                </a:cxn>
                <a:cxn ang="0">
                  <a:pos x="76" y="149"/>
                </a:cxn>
                <a:cxn ang="0">
                  <a:pos x="67" y="149"/>
                </a:cxn>
                <a:cxn ang="0">
                  <a:pos x="60" y="147"/>
                </a:cxn>
                <a:cxn ang="0">
                  <a:pos x="46" y="142"/>
                </a:cxn>
                <a:cxn ang="0">
                  <a:pos x="34" y="136"/>
                </a:cxn>
                <a:cxn ang="0">
                  <a:pos x="22" y="128"/>
                </a:cxn>
                <a:cxn ang="0">
                  <a:pos x="14" y="116"/>
                </a:cxn>
                <a:cxn ang="0">
                  <a:pos x="6" y="103"/>
                </a:cxn>
                <a:cxn ang="0">
                  <a:pos x="1" y="89"/>
                </a:cxn>
                <a:cxn ang="0">
                  <a:pos x="1" y="8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67"/>
                </a:cxn>
                <a:cxn ang="0">
                  <a:pos x="1" y="60"/>
                </a:cxn>
                <a:cxn ang="0">
                  <a:pos x="6" y="45"/>
                </a:cxn>
                <a:cxn ang="0">
                  <a:pos x="14" y="32"/>
                </a:cxn>
                <a:cxn ang="0">
                  <a:pos x="22" y="21"/>
                </a:cxn>
                <a:cxn ang="0">
                  <a:pos x="34" y="13"/>
                </a:cxn>
                <a:cxn ang="0">
                  <a:pos x="46" y="5"/>
                </a:cxn>
                <a:cxn ang="0">
                  <a:pos x="60" y="1"/>
                </a:cxn>
                <a:cxn ang="0">
                  <a:pos x="67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150" h="149">
                  <a:moveTo>
                    <a:pt x="76" y="0"/>
                  </a:moveTo>
                  <a:lnTo>
                    <a:pt x="76" y="0"/>
                  </a:lnTo>
                  <a:lnTo>
                    <a:pt x="83" y="0"/>
                  </a:lnTo>
                  <a:lnTo>
                    <a:pt x="90" y="1"/>
                  </a:lnTo>
                  <a:lnTo>
                    <a:pt x="104" y="5"/>
                  </a:lnTo>
                  <a:lnTo>
                    <a:pt x="116" y="13"/>
                  </a:lnTo>
                  <a:lnTo>
                    <a:pt x="128" y="21"/>
                  </a:lnTo>
                  <a:lnTo>
                    <a:pt x="136" y="32"/>
                  </a:lnTo>
                  <a:lnTo>
                    <a:pt x="144" y="45"/>
                  </a:lnTo>
                  <a:lnTo>
                    <a:pt x="149" y="60"/>
                  </a:lnTo>
                  <a:lnTo>
                    <a:pt x="149" y="67"/>
                  </a:lnTo>
                  <a:lnTo>
                    <a:pt x="150" y="74"/>
                  </a:lnTo>
                  <a:lnTo>
                    <a:pt x="150" y="74"/>
                  </a:lnTo>
                  <a:lnTo>
                    <a:pt x="149" y="82"/>
                  </a:lnTo>
                  <a:lnTo>
                    <a:pt x="149" y="89"/>
                  </a:lnTo>
                  <a:lnTo>
                    <a:pt x="144" y="103"/>
                  </a:lnTo>
                  <a:lnTo>
                    <a:pt x="136" y="116"/>
                  </a:lnTo>
                  <a:lnTo>
                    <a:pt x="128" y="128"/>
                  </a:lnTo>
                  <a:lnTo>
                    <a:pt x="116" y="136"/>
                  </a:lnTo>
                  <a:lnTo>
                    <a:pt x="104" y="142"/>
                  </a:lnTo>
                  <a:lnTo>
                    <a:pt x="90" y="147"/>
                  </a:lnTo>
                  <a:lnTo>
                    <a:pt x="83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67" y="149"/>
                  </a:lnTo>
                  <a:lnTo>
                    <a:pt x="60" y="147"/>
                  </a:lnTo>
                  <a:lnTo>
                    <a:pt x="46" y="142"/>
                  </a:lnTo>
                  <a:lnTo>
                    <a:pt x="34" y="136"/>
                  </a:lnTo>
                  <a:lnTo>
                    <a:pt x="22" y="128"/>
                  </a:lnTo>
                  <a:lnTo>
                    <a:pt x="14" y="116"/>
                  </a:lnTo>
                  <a:lnTo>
                    <a:pt x="6" y="103"/>
                  </a:lnTo>
                  <a:lnTo>
                    <a:pt x="1" y="89"/>
                  </a:lnTo>
                  <a:lnTo>
                    <a:pt x="1" y="8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67"/>
                  </a:lnTo>
                  <a:lnTo>
                    <a:pt x="1" y="60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2" y="21"/>
                  </a:lnTo>
                  <a:lnTo>
                    <a:pt x="34" y="13"/>
                  </a:lnTo>
                  <a:lnTo>
                    <a:pt x="46" y="5"/>
                  </a:lnTo>
                  <a:lnTo>
                    <a:pt x="60" y="1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2" name="Freeform 34"/>
            <p:cNvSpPr/>
            <p:nvPr/>
          </p:nvSpPr>
          <p:spPr bwMode="auto">
            <a:xfrm>
              <a:off x="3428980" y="37163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1"/>
                </a:cxn>
                <a:cxn ang="0">
                  <a:pos x="98" y="3"/>
                </a:cxn>
                <a:cxn ang="0">
                  <a:pos x="103" y="5"/>
                </a:cxn>
                <a:cxn ang="0">
                  <a:pos x="107" y="8"/>
                </a:cxn>
                <a:cxn ang="0">
                  <a:pos x="109" y="11"/>
                </a:cxn>
                <a:cxn ang="0">
                  <a:pos x="111" y="16"/>
                </a:cxn>
                <a:cxn ang="0">
                  <a:pos x="113" y="21"/>
                </a:cxn>
                <a:cxn ang="0">
                  <a:pos x="114" y="26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7"/>
                </a:cxn>
                <a:cxn ang="0">
                  <a:pos x="109" y="72"/>
                </a:cxn>
                <a:cxn ang="0">
                  <a:pos x="107" y="76"/>
                </a:cxn>
                <a:cxn ang="0">
                  <a:pos x="103" y="78"/>
                </a:cxn>
                <a:cxn ang="0">
                  <a:pos x="98" y="80"/>
                </a:cxn>
                <a:cxn ang="0">
                  <a:pos x="93" y="82"/>
                </a:cxn>
                <a:cxn ang="0">
                  <a:pos x="88" y="83"/>
                </a:cxn>
                <a:cxn ang="0">
                  <a:pos x="25" y="83"/>
                </a:cxn>
                <a:cxn ang="0">
                  <a:pos x="25" y="83"/>
                </a:cxn>
                <a:cxn ang="0">
                  <a:pos x="20" y="82"/>
                </a:cxn>
                <a:cxn ang="0">
                  <a:pos x="15" y="80"/>
                </a:cxn>
                <a:cxn ang="0">
                  <a:pos x="11" y="78"/>
                </a:cxn>
                <a:cxn ang="0">
                  <a:pos x="8" y="76"/>
                </a:cxn>
                <a:cxn ang="0">
                  <a:pos x="4" y="72"/>
                </a:cxn>
                <a:cxn ang="0">
                  <a:pos x="3" y="67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4" y="11"/>
                </a:cxn>
                <a:cxn ang="0">
                  <a:pos x="8" y="8"/>
                </a:cxn>
                <a:cxn ang="0">
                  <a:pos x="11" y="5"/>
                </a:cxn>
                <a:cxn ang="0">
                  <a:pos x="15" y="3"/>
                </a:cxn>
                <a:cxn ang="0">
                  <a:pos x="20" y="1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3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1"/>
                  </a:lnTo>
                  <a:lnTo>
                    <a:pt x="98" y="3"/>
                  </a:lnTo>
                  <a:lnTo>
                    <a:pt x="103" y="5"/>
                  </a:lnTo>
                  <a:lnTo>
                    <a:pt x="107" y="8"/>
                  </a:lnTo>
                  <a:lnTo>
                    <a:pt x="109" y="11"/>
                  </a:lnTo>
                  <a:lnTo>
                    <a:pt x="111" y="16"/>
                  </a:lnTo>
                  <a:lnTo>
                    <a:pt x="113" y="21"/>
                  </a:lnTo>
                  <a:lnTo>
                    <a:pt x="114" y="26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7"/>
                  </a:lnTo>
                  <a:lnTo>
                    <a:pt x="109" y="72"/>
                  </a:lnTo>
                  <a:lnTo>
                    <a:pt x="107" y="76"/>
                  </a:lnTo>
                  <a:lnTo>
                    <a:pt x="103" y="78"/>
                  </a:lnTo>
                  <a:lnTo>
                    <a:pt x="98" y="80"/>
                  </a:lnTo>
                  <a:lnTo>
                    <a:pt x="93" y="82"/>
                  </a:lnTo>
                  <a:lnTo>
                    <a:pt x="88" y="83"/>
                  </a:lnTo>
                  <a:lnTo>
                    <a:pt x="25" y="83"/>
                  </a:lnTo>
                  <a:lnTo>
                    <a:pt x="25" y="83"/>
                  </a:lnTo>
                  <a:lnTo>
                    <a:pt x="20" y="82"/>
                  </a:lnTo>
                  <a:lnTo>
                    <a:pt x="15" y="80"/>
                  </a:lnTo>
                  <a:lnTo>
                    <a:pt x="11" y="78"/>
                  </a:lnTo>
                  <a:lnTo>
                    <a:pt x="8" y="76"/>
                  </a:lnTo>
                  <a:lnTo>
                    <a:pt x="4" y="72"/>
                  </a:lnTo>
                  <a:lnTo>
                    <a:pt x="3" y="67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4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3" name="Freeform 35"/>
            <p:cNvSpPr/>
            <p:nvPr/>
          </p:nvSpPr>
          <p:spPr bwMode="auto">
            <a:xfrm>
              <a:off x="3428980" y="36401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0"/>
                </a:cxn>
                <a:cxn ang="0">
                  <a:pos x="98" y="1"/>
                </a:cxn>
                <a:cxn ang="0">
                  <a:pos x="103" y="4"/>
                </a:cxn>
                <a:cxn ang="0">
                  <a:pos x="107" y="7"/>
                </a:cxn>
                <a:cxn ang="0">
                  <a:pos x="109" y="11"/>
                </a:cxn>
                <a:cxn ang="0">
                  <a:pos x="111" y="15"/>
                </a:cxn>
                <a:cxn ang="0">
                  <a:pos x="113" y="20"/>
                </a:cxn>
                <a:cxn ang="0">
                  <a:pos x="114" y="25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5"/>
                </a:cxn>
                <a:cxn ang="0">
                  <a:pos x="109" y="70"/>
                </a:cxn>
                <a:cxn ang="0">
                  <a:pos x="107" y="74"/>
                </a:cxn>
                <a:cxn ang="0">
                  <a:pos x="103" y="77"/>
                </a:cxn>
                <a:cxn ang="0">
                  <a:pos x="98" y="79"/>
                </a:cxn>
                <a:cxn ang="0">
                  <a:pos x="93" y="80"/>
                </a:cxn>
                <a:cxn ang="0">
                  <a:pos x="88" y="81"/>
                </a:cxn>
                <a:cxn ang="0">
                  <a:pos x="25" y="81"/>
                </a:cxn>
                <a:cxn ang="0">
                  <a:pos x="25" y="81"/>
                </a:cxn>
                <a:cxn ang="0">
                  <a:pos x="20" y="80"/>
                </a:cxn>
                <a:cxn ang="0">
                  <a:pos x="15" y="79"/>
                </a:cxn>
                <a:cxn ang="0">
                  <a:pos x="11" y="77"/>
                </a:cxn>
                <a:cxn ang="0">
                  <a:pos x="8" y="74"/>
                </a:cxn>
                <a:cxn ang="0">
                  <a:pos x="4" y="70"/>
                </a:cxn>
                <a:cxn ang="0">
                  <a:pos x="3" y="65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4" y="11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1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0"/>
                  </a:lnTo>
                  <a:lnTo>
                    <a:pt x="98" y="1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9" y="11"/>
                  </a:lnTo>
                  <a:lnTo>
                    <a:pt x="111" y="15"/>
                  </a:lnTo>
                  <a:lnTo>
                    <a:pt x="113" y="20"/>
                  </a:lnTo>
                  <a:lnTo>
                    <a:pt x="114" y="2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5"/>
                  </a:lnTo>
                  <a:lnTo>
                    <a:pt x="109" y="70"/>
                  </a:lnTo>
                  <a:lnTo>
                    <a:pt x="107" y="74"/>
                  </a:lnTo>
                  <a:lnTo>
                    <a:pt x="103" y="77"/>
                  </a:lnTo>
                  <a:lnTo>
                    <a:pt x="98" y="79"/>
                  </a:lnTo>
                  <a:lnTo>
                    <a:pt x="93" y="80"/>
                  </a:lnTo>
                  <a:lnTo>
                    <a:pt x="88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0" y="80"/>
                  </a:lnTo>
                  <a:lnTo>
                    <a:pt x="15" y="79"/>
                  </a:lnTo>
                  <a:lnTo>
                    <a:pt x="11" y="77"/>
                  </a:lnTo>
                  <a:lnTo>
                    <a:pt x="8" y="74"/>
                  </a:lnTo>
                  <a:lnTo>
                    <a:pt x="4" y="70"/>
                  </a:lnTo>
                  <a:lnTo>
                    <a:pt x="3" y="65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8" y="7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14" name="Freeform 143"/>
          <p:cNvSpPr>
            <a:spLocks noEditPoints="1"/>
          </p:cNvSpPr>
          <p:nvPr/>
        </p:nvSpPr>
        <p:spPr bwMode="auto">
          <a:xfrm>
            <a:off x="10109200" y="4979686"/>
            <a:ext cx="493713" cy="506413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306E39"/>
          </a:solidFill>
          <a:ln>
            <a:noFill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2275" y="1081851"/>
            <a:ext cx="11394642" cy="4308475"/>
            <a:chOff x="422275" y="1579563"/>
            <a:chExt cx="11394642" cy="4308475"/>
          </a:xfrm>
          <a:solidFill>
            <a:srgbClr val="306E39"/>
          </a:solidFill>
        </p:grpSpPr>
        <p:sp>
          <p:nvSpPr>
            <p:cNvPr id="3" name="AutoShape 4"/>
            <p:cNvSpPr/>
            <p:nvPr/>
          </p:nvSpPr>
          <p:spPr bwMode="auto">
            <a:xfrm>
              <a:off x="11291888" y="4522788"/>
              <a:ext cx="473075" cy="473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" name="AutoShape 5"/>
            <p:cNvSpPr/>
            <p:nvPr/>
          </p:nvSpPr>
          <p:spPr bwMode="auto">
            <a:xfrm>
              <a:off x="10636250" y="4675188"/>
              <a:ext cx="9207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10301288" y="4554538"/>
              <a:ext cx="487362" cy="396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" name="AutoShape 7"/>
            <p:cNvSpPr/>
            <p:nvPr/>
          </p:nvSpPr>
          <p:spPr bwMode="auto">
            <a:xfrm>
              <a:off x="9324975" y="4506913"/>
              <a:ext cx="487363" cy="488950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9537700" y="4722813"/>
              <a:ext cx="61913" cy="60325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9475788" y="4662488"/>
              <a:ext cx="184150" cy="18097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9599613" y="4783138"/>
              <a:ext cx="74612" cy="7937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9628188" y="4814888"/>
              <a:ext cx="109537" cy="111125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9613900" y="4799013"/>
              <a:ext cx="92075" cy="95250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9461500" y="4646613"/>
              <a:ext cx="76200" cy="76200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9399588" y="4586288"/>
              <a:ext cx="109537" cy="111125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9431338" y="4614863"/>
              <a:ext cx="92075" cy="95250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91550" y="4783138"/>
              <a:ext cx="61913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8347075" y="4522788"/>
              <a:ext cx="488950" cy="473075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7370763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7478713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7478713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7478713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7585075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7585075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7585075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7691438" y="48434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7691438" y="47672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7691438" y="46910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6394450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1276013" y="3548063"/>
              <a:ext cx="488950" cy="441325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10375900" y="3532188"/>
              <a:ext cx="336550" cy="488950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10437813" y="3744913"/>
              <a:ext cx="215900" cy="17462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324975" y="3563938"/>
              <a:ext cx="487363" cy="42545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8347075" y="3716338"/>
              <a:ext cx="488950" cy="304800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8469313" y="3592513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8653463" y="3592513"/>
              <a:ext cx="33337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8575675" y="3532188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7370763" y="3576638"/>
              <a:ext cx="444500" cy="444500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7585075" y="3776663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7783513" y="3532188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493000" y="3760788"/>
              <a:ext cx="60325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553325" y="3868738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7797800" y="3636963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6394450" y="3563938"/>
              <a:ext cx="488950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6837363" y="3716338"/>
              <a:ext cx="30162" cy="165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6821488" y="3897313"/>
              <a:ext cx="61912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11276013" y="255428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10301288" y="2554288"/>
              <a:ext cx="487362" cy="488950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9355138" y="255428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9690100" y="2935288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9690100" y="28463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9690100" y="275431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8347075" y="2554288"/>
              <a:ext cx="488950" cy="488950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8531225" y="2722563"/>
              <a:ext cx="131763" cy="13652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8515350" y="2890838"/>
              <a:ext cx="74613" cy="7620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8591550" y="2630488"/>
              <a:ext cx="76200" cy="7937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7370763" y="2554288"/>
              <a:ext cx="15398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7707313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AutoShape 58"/>
            <p:cNvSpPr/>
            <p:nvPr/>
          </p:nvSpPr>
          <p:spPr bwMode="auto">
            <a:xfrm>
              <a:off x="7539038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6394450" y="2554288"/>
              <a:ext cx="488950" cy="48895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AutoShape 60"/>
            <p:cNvSpPr/>
            <p:nvPr/>
          </p:nvSpPr>
          <p:spPr bwMode="auto">
            <a:xfrm>
              <a:off x="11506200" y="17160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AutoShape 61"/>
            <p:cNvSpPr/>
            <p:nvPr/>
          </p:nvSpPr>
          <p:spPr bwMode="auto">
            <a:xfrm>
              <a:off x="11506200" y="190023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AutoShape 62"/>
            <p:cNvSpPr/>
            <p:nvPr/>
          </p:nvSpPr>
          <p:spPr bwMode="auto">
            <a:xfrm>
              <a:off x="11414125" y="180816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AutoShape 63"/>
            <p:cNvSpPr/>
            <p:nvPr/>
          </p:nvSpPr>
          <p:spPr bwMode="auto">
            <a:xfrm>
              <a:off x="11596688" y="1808163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AutoShape 64"/>
            <p:cNvSpPr/>
            <p:nvPr/>
          </p:nvSpPr>
          <p:spPr bwMode="auto">
            <a:xfrm>
              <a:off x="11444288" y="1868488"/>
              <a:ext cx="30162" cy="31750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AutoShape 65"/>
            <p:cNvSpPr/>
            <p:nvPr/>
          </p:nvSpPr>
          <p:spPr bwMode="auto">
            <a:xfrm>
              <a:off x="11444288" y="1744663"/>
              <a:ext cx="30162" cy="31750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AutoShape 66"/>
            <p:cNvSpPr/>
            <p:nvPr/>
          </p:nvSpPr>
          <p:spPr bwMode="auto">
            <a:xfrm>
              <a:off x="11566525" y="1868488"/>
              <a:ext cx="30163" cy="31750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6" name="AutoShape 67"/>
            <p:cNvSpPr/>
            <p:nvPr/>
          </p:nvSpPr>
          <p:spPr bwMode="auto">
            <a:xfrm>
              <a:off x="11368088" y="1579563"/>
              <a:ext cx="334962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AutoShape 68"/>
            <p:cNvSpPr/>
            <p:nvPr/>
          </p:nvSpPr>
          <p:spPr bwMode="auto">
            <a:xfrm>
              <a:off x="11506200" y="1744663"/>
              <a:ext cx="92075" cy="95250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AutoShape 69"/>
            <p:cNvSpPr/>
            <p:nvPr/>
          </p:nvSpPr>
          <p:spPr bwMode="auto">
            <a:xfrm>
              <a:off x="10301288" y="1579563"/>
              <a:ext cx="487362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AutoShape 70"/>
            <p:cNvSpPr/>
            <p:nvPr/>
          </p:nvSpPr>
          <p:spPr bwMode="auto">
            <a:xfrm>
              <a:off x="10529888" y="1668463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AutoShape 71"/>
            <p:cNvSpPr/>
            <p:nvPr/>
          </p:nvSpPr>
          <p:spPr bwMode="auto">
            <a:xfrm>
              <a:off x="10529888" y="1716088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1" name="AutoShape 72"/>
            <p:cNvSpPr/>
            <p:nvPr/>
          </p:nvSpPr>
          <p:spPr bwMode="auto">
            <a:xfrm>
              <a:off x="10529888" y="1760538"/>
              <a:ext cx="19843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2" name="AutoShape 73"/>
            <p:cNvSpPr/>
            <p:nvPr/>
          </p:nvSpPr>
          <p:spPr bwMode="auto">
            <a:xfrm>
              <a:off x="10361613" y="1852613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3" name="AutoShape 74"/>
            <p:cNvSpPr/>
            <p:nvPr/>
          </p:nvSpPr>
          <p:spPr bwMode="auto">
            <a:xfrm>
              <a:off x="10361613" y="1900238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4" name="AutoShape 75"/>
            <p:cNvSpPr/>
            <p:nvPr/>
          </p:nvSpPr>
          <p:spPr bwMode="auto">
            <a:xfrm>
              <a:off x="10361613" y="1944688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5" name="AutoShape 76"/>
            <p:cNvSpPr/>
            <p:nvPr/>
          </p:nvSpPr>
          <p:spPr bwMode="auto">
            <a:xfrm>
              <a:off x="10361613" y="1808163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6" name="AutoShape 77"/>
            <p:cNvSpPr/>
            <p:nvPr/>
          </p:nvSpPr>
          <p:spPr bwMode="auto">
            <a:xfrm>
              <a:off x="10361613" y="1655763"/>
              <a:ext cx="138112" cy="120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7" name="AutoShape 78"/>
            <p:cNvSpPr/>
            <p:nvPr/>
          </p:nvSpPr>
          <p:spPr bwMode="auto">
            <a:xfrm>
              <a:off x="9339263" y="1579563"/>
              <a:ext cx="45720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8" name="AutoShape 79"/>
            <p:cNvSpPr/>
            <p:nvPr/>
          </p:nvSpPr>
          <p:spPr bwMode="auto">
            <a:xfrm>
              <a:off x="9399588" y="1639888"/>
              <a:ext cx="336550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9" name="AutoShape 80"/>
            <p:cNvSpPr/>
            <p:nvPr/>
          </p:nvSpPr>
          <p:spPr bwMode="auto">
            <a:xfrm>
              <a:off x="9583738" y="1684338"/>
              <a:ext cx="90487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0" name="AutoShape 81"/>
            <p:cNvSpPr/>
            <p:nvPr/>
          </p:nvSpPr>
          <p:spPr bwMode="auto">
            <a:xfrm>
              <a:off x="8347075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1" name="AutoShape 82"/>
            <p:cNvSpPr/>
            <p:nvPr/>
          </p:nvSpPr>
          <p:spPr bwMode="auto">
            <a:xfrm>
              <a:off x="8393113" y="1973263"/>
              <a:ext cx="46037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2" name="AutoShape 83"/>
            <p:cNvSpPr/>
            <p:nvPr/>
          </p:nvSpPr>
          <p:spPr bwMode="auto">
            <a:xfrm>
              <a:off x="7370763" y="1655763"/>
              <a:ext cx="488950" cy="317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3" name="AutoShape 84"/>
            <p:cNvSpPr/>
            <p:nvPr/>
          </p:nvSpPr>
          <p:spPr bwMode="auto">
            <a:xfrm>
              <a:off x="6394450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4" name="AutoShape 85"/>
            <p:cNvSpPr/>
            <p:nvPr/>
          </p:nvSpPr>
          <p:spPr bwMode="auto">
            <a:xfrm>
              <a:off x="6684963" y="17605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5" name="AutoShape 86"/>
            <p:cNvSpPr/>
            <p:nvPr/>
          </p:nvSpPr>
          <p:spPr bwMode="auto">
            <a:xfrm>
              <a:off x="6684963" y="17160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6" name="AutoShape 87"/>
            <p:cNvSpPr/>
            <p:nvPr/>
          </p:nvSpPr>
          <p:spPr bwMode="auto">
            <a:xfrm>
              <a:off x="6684963" y="1668463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7" name="AutoShape 88"/>
            <p:cNvSpPr/>
            <p:nvPr/>
          </p:nvSpPr>
          <p:spPr bwMode="auto">
            <a:xfrm>
              <a:off x="6516688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8" name="AutoShape 89"/>
            <p:cNvSpPr/>
            <p:nvPr/>
          </p:nvSpPr>
          <p:spPr bwMode="auto">
            <a:xfrm>
              <a:off x="6516688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9" name="AutoShape 90"/>
            <p:cNvSpPr/>
            <p:nvPr/>
          </p:nvSpPr>
          <p:spPr bwMode="auto">
            <a:xfrm>
              <a:off x="6516688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0" name="AutoShape 91"/>
            <p:cNvSpPr/>
            <p:nvPr/>
          </p:nvSpPr>
          <p:spPr bwMode="auto">
            <a:xfrm>
              <a:off x="6684963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1" name="AutoShape 92"/>
            <p:cNvSpPr/>
            <p:nvPr/>
          </p:nvSpPr>
          <p:spPr bwMode="auto">
            <a:xfrm>
              <a:off x="6684963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2" name="AutoShape 93"/>
            <p:cNvSpPr/>
            <p:nvPr/>
          </p:nvSpPr>
          <p:spPr bwMode="auto">
            <a:xfrm>
              <a:off x="6684963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3" name="AutoShape 94"/>
            <p:cNvSpPr/>
            <p:nvPr/>
          </p:nvSpPr>
          <p:spPr bwMode="auto">
            <a:xfrm>
              <a:off x="6516688" y="1808163"/>
              <a:ext cx="304800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4" name="AutoShape 95"/>
            <p:cNvSpPr/>
            <p:nvPr/>
          </p:nvSpPr>
          <p:spPr bwMode="auto">
            <a:xfrm>
              <a:off x="6516688" y="1852613"/>
              <a:ext cx="304800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5" name="AutoShape 96"/>
            <p:cNvSpPr/>
            <p:nvPr/>
          </p:nvSpPr>
          <p:spPr bwMode="auto">
            <a:xfrm>
              <a:off x="6516688" y="1639888"/>
              <a:ext cx="136525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6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7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8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9" name="AutoShape 100"/>
            <p:cNvSpPr/>
            <p:nvPr/>
          </p:nvSpPr>
          <p:spPr bwMode="auto">
            <a:xfrm>
              <a:off x="4408488" y="4513263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0" name="AutoShape 101"/>
            <p:cNvSpPr/>
            <p:nvPr/>
          </p:nvSpPr>
          <p:spPr bwMode="auto">
            <a:xfrm>
              <a:off x="3402013" y="4545013"/>
              <a:ext cx="487362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1" name="AutoShape 102"/>
            <p:cNvSpPr/>
            <p:nvPr/>
          </p:nvSpPr>
          <p:spPr bwMode="auto">
            <a:xfrm>
              <a:off x="3462338" y="4605338"/>
              <a:ext cx="373062" cy="273050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2" name="AutoShape 103"/>
            <p:cNvSpPr/>
            <p:nvPr/>
          </p:nvSpPr>
          <p:spPr bwMode="auto">
            <a:xfrm>
              <a:off x="2501900" y="4621213"/>
              <a:ext cx="174625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3" name="AutoShape 104"/>
            <p:cNvSpPr/>
            <p:nvPr/>
          </p:nvSpPr>
          <p:spPr bwMode="auto">
            <a:xfrm>
              <a:off x="2424113" y="4545013"/>
              <a:ext cx="488950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4" name="AutoShape 105"/>
            <p:cNvSpPr/>
            <p:nvPr/>
          </p:nvSpPr>
          <p:spPr bwMode="auto">
            <a:xfrm>
              <a:off x="1447800" y="4605338"/>
              <a:ext cx="487363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5" name="AutoShape 106"/>
            <p:cNvSpPr/>
            <p:nvPr/>
          </p:nvSpPr>
          <p:spPr bwMode="auto">
            <a:xfrm>
              <a:off x="1631950" y="4697413"/>
              <a:ext cx="68263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6" name="AutoShape 107"/>
            <p:cNvSpPr/>
            <p:nvPr/>
          </p:nvSpPr>
          <p:spPr bwMode="auto">
            <a:xfrm>
              <a:off x="1585913" y="4649788"/>
              <a:ext cx="212725" cy="21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7" name="AutoShape 108"/>
            <p:cNvSpPr/>
            <p:nvPr/>
          </p:nvSpPr>
          <p:spPr bwMode="auto">
            <a:xfrm>
              <a:off x="623888" y="4605338"/>
              <a:ext cx="184150" cy="184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8" name="AutoShape 109"/>
            <p:cNvSpPr/>
            <p:nvPr/>
          </p:nvSpPr>
          <p:spPr bwMode="auto">
            <a:xfrm>
              <a:off x="533400" y="4513263"/>
              <a:ext cx="36671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9" name="AutoShape 110"/>
            <p:cNvSpPr/>
            <p:nvPr/>
          </p:nvSpPr>
          <p:spPr bwMode="auto">
            <a:xfrm>
              <a:off x="5414963" y="3627438"/>
              <a:ext cx="366712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0" name="AutoShape 111"/>
            <p:cNvSpPr/>
            <p:nvPr/>
          </p:nvSpPr>
          <p:spPr bwMode="auto">
            <a:xfrm>
              <a:off x="5354638" y="3567113"/>
              <a:ext cx="488950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1" name="AutoShape 112"/>
            <p:cNvSpPr/>
            <p:nvPr/>
          </p:nvSpPr>
          <p:spPr bwMode="auto">
            <a:xfrm>
              <a:off x="4378325" y="3535363"/>
              <a:ext cx="487363" cy="4889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2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3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4" name="AutoShape 115"/>
            <p:cNvSpPr/>
            <p:nvPr/>
          </p:nvSpPr>
          <p:spPr bwMode="auto">
            <a:xfrm>
              <a:off x="2486025" y="3535363"/>
              <a:ext cx="365125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5" name="AutoShape 116"/>
            <p:cNvSpPr/>
            <p:nvPr/>
          </p:nvSpPr>
          <p:spPr bwMode="auto">
            <a:xfrm>
              <a:off x="2638425" y="3827463"/>
              <a:ext cx="6032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6" name="AutoShape 117"/>
            <p:cNvSpPr/>
            <p:nvPr/>
          </p:nvSpPr>
          <p:spPr bwMode="auto">
            <a:xfrm>
              <a:off x="1447800" y="3627438"/>
              <a:ext cx="488950" cy="368300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7" name="AutoShape 118"/>
            <p:cNvSpPr/>
            <p:nvPr/>
          </p:nvSpPr>
          <p:spPr bwMode="auto">
            <a:xfrm>
              <a:off x="473075" y="3598863"/>
              <a:ext cx="487363" cy="365125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8" name="AutoShape 119"/>
            <p:cNvSpPr/>
            <p:nvPr/>
          </p:nvSpPr>
          <p:spPr bwMode="auto">
            <a:xfrm>
              <a:off x="776288" y="3735388"/>
              <a:ext cx="9207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9" name="AutoShape 120"/>
            <p:cNvSpPr/>
            <p:nvPr/>
          </p:nvSpPr>
          <p:spPr bwMode="auto">
            <a:xfrm>
              <a:off x="5476875" y="2713038"/>
              <a:ext cx="242888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0" name="AutoShape 121"/>
            <p:cNvSpPr/>
            <p:nvPr/>
          </p:nvSpPr>
          <p:spPr bwMode="auto">
            <a:xfrm>
              <a:off x="5537200" y="2773363"/>
              <a:ext cx="68263" cy="6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1" name="AutoShape 122"/>
            <p:cNvSpPr/>
            <p:nvPr/>
          </p:nvSpPr>
          <p:spPr bwMode="auto">
            <a:xfrm>
              <a:off x="5354638" y="2605088"/>
              <a:ext cx="488950" cy="412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2" name="AutoShape 123"/>
            <p:cNvSpPr/>
            <p:nvPr/>
          </p:nvSpPr>
          <p:spPr bwMode="auto">
            <a:xfrm>
              <a:off x="4378325" y="2560638"/>
              <a:ext cx="48736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3" name="AutoShape 124"/>
            <p:cNvSpPr/>
            <p:nvPr/>
          </p:nvSpPr>
          <p:spPr bwMode="auto">
            <a:xfrm>
              <a:off x="4514850" y="2697163"/>
              <a:ext cx="214313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4" name="AutoShape 125"/>
            <p:cNvSpPr/>
            <p:nvPr/>
          </p:nvSpPr>
          <p:spPr bwMode="auto">
            <a:xfrm>
              <a:off x="4560888" y="2741613"/>
              <a:ext cx="122237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5" name="AutoShape 126"/>
            <p:cNvSpPr/>
            <p:nvPr/>
          </p:nvSpPr>
          <p:spPr bwMode="auto">
            <a:xfrm>
              <a:off x="3402013" y="2560638"/>
              <a:ext cx="4873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6" name="AutoShape 127"/>
            <p:cNvSpPr/>
            <p:nvPr/>
          </p:nvSpPr>
          <p:spPr bwMode="auto">
            <a:xfrm>
              <a:off x="3598863" y="2636838"/>
              <a:ext cx="115887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7" name="AutoShape 128"/>
            <p:cNvSpPr/>
            <p:nvPr/>
          </p:nvSpPr>
          <p:spPr bwMode="auto">
            <a:xfrm>
              <a:off x="2424113" y="256063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8" name="AutoShape 129"/>
            <p:cNvSpPr/>
            <p:nvPr/>
          </p:nvSpPr>
          <p:spPr bwMode="auto">
            <a:xfrm>
              <a:off x="2730500" y="2620963"/>
              <a:ext cx="120650" cy="12065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9" name="AutoShape 130"/>
            <p:cNvSpPr/>
            <p:nvPr/>
          </p:nvSpPr>
          <p:spPr bwMode="auto">
            <a:xfrm>
              <a:off x="1447800" y="2560638"/>
              <a:ext cx="488950" cy="48895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0" name="AutoShape 131"/>
            <p:cNvSpPr/>
            <p:nvPr/>
          </p:nvSpPr>
          <p:spPr bwMode="auto">
            <a:xfrm>
              <a:off x="503238" y="256063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1" name="AutoShape 132"/>
            <p:cNvSpPr/>
            <p:nvPr/>
          </p:nvSpPr>
          <p:spPr bwMode="auto">
            <a:xfrm>
              <a:off x="593725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2" name="AutoShape 133"/>
            <p:cNvSpPr/>
            <p:nvPr/>
          </p:nvSpPr>
          <p:spPr bwMode="auto">
            <a:xfrm>
              <a:off x="685800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3" name="AutoShape 134"/>
            <p:cNvSpPr/>
            <p:nvPr/>
          </p:nvSpPr>
          <p:spPr bwMode="auto">
            <a:xfrm>
              <a:off x="776288" y="2757488"/>
              <a:ext cx="61912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4" name="AutoShape 135"/>
            <p:cNvSpPr/>
            <p:nvPr/>
          </p:nvSpPr>
          <p:spPr bwMode="auto">
            <a:xfrm>
              <a:off x="5354638" y="1658938"/>
              <a:ext cx="488950" cy="33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5" name="AutoShape 136"/>
            <p:cNvSpPr/>
            <p:nvPr/>
          </p:nvSpPr>
          <p:spPr bwMode="auto">
            <a:xfrm>
              <a:off x="4637088" y="1643063"/>
              <a:ext cx="160337" cy="161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6" name="AutoShape 137"/>
            <p:cNvSpPr/>
            <p:nvPr/>
          </p:nvSpPr>
          <p:spPr bwMode="auto">
            <a:xfrm>
              <a:off x="4378325" y="1582738"/>
              <a:ext cx="487363" cy="488950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7" name="AutoShape 138"/>
            <p:cNvSpPr/>
            <p:nvPr/>
          </p:nvSpPr>
          <p:spPr bwMode="auto">
            <a:xfrm>
              <a:off x="4637088" y="1582738"/>
              <a:ext cx="22860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8" name="AutoShape 139"/>
            <p:cNvSpPr/>
            <p:nvPr/>
          </p:nvSpPr>
          <p:spPr bwMode="auto">
            <a:xfrm>
              <a:off x="3402013" y="1582738"/>
              <a:ext cx="487362" cy="47307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9" name="AutoShape 140"/>
            <p:cNvSpPr/>
            <p:nvPr/>
          </p:nvSpPr>
          <p:spPr bwMode="auto">
            <a:xfrm>
              <a:off x="2486025" y="1706563"/>
              <a:ext cx="304800" cy="247650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0" name="AutoShape 141"/>
            <p:cNvSpPr/>
            <p:nvPr/>
          </p:nvSpPr>
          <p:spPr bwMode="auto">
            <a:xfrm>
              <a:off x="2424113" y="1643063"/>
              <a:ext cx="488950" cy="38100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1" name="AutoShape 142"/>
            <p:cNvSpPr/>
            <p:nvPr/>
          </p:nvSpPr>
          <p:spPr bwMode="auto">
            <a:xfrm>
              <a:off x="2806700" y="1722438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2" name="AutoShape 143"/>
            <p:cNvSpPr/>
            <p:nvPr/>
          </p:nvSpPr>
          <p:spPr bwMode="auto">
            <a:xfrm>
              <a:off x="2790825" y="1919288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3" name="AutoShape 144"/>
            <p:cNvSpPr/>
            <p:nvPr/>
          </p:nvSpPr>
          <p:spPr bwMode="auto">
            <a:xfrm>
              <a:off x="2806700" y="187166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4" name="AutoShape 145"/>
            <p:cNvSpPr/>
            <p:nvPr/>
          </p:nvSpPr>
          <p:spPr bwMode="auto">
            <a:xfrm>
              <a:off x="2806700" y="182721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5" name="AutoShape 146"/>
            <p:cNvSpPr/>
            <p:nvPr/>
          </p:nvSpPr>
          <p:spPr bwMode="auto">
            <a:xfrm>
              <a:off x="2547938" y="1766888"/>
              <a:ext cx="90487" cy="6350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6" name="AutoShape 147"/>
            <p:cNvSpPr/>
            <p:nvPr/>
          </p:nvSpPr>
          <p:spPr bwMode="auto">
            <a:xfrm>
              <a:off x="1447800" y="1614488"/>
              <a:ext cx="488950" cy="425450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7" name="AutoShape 148"/>
            <p:cNvSpPr/>
            <p:nvPr/>
          </p:nvSpPr>
          <p:spPr bwMode="auto">
            <a:xfrm>
              <a:off x="1524000" y="1690688"/>
              <a:ext cx="73025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8" name="AutoShape 149"/>
            <p:cNvSpPr/>
            <p:nvPr/>
          </p:nvSpPr>
          <p:spPr bwMode="auto">
            <a:xfrm>
              <a:off x="473075" y="1643063"/>
              <a:ext cx="487363" cy="352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22275" y="5408613"/>
              <a:ext cx="401638" cy="45402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0" name="Group 299"/>
            <p:cNvGrpSpPr/>
            <p:nvPr/>
          </p:nvGrpSpPr>
          <p:grpSpPr>
            <a:xfrm>
              <a:off x="1619362" y="5410059"/>
              <a:ext cx="182485" cy="46415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1" name="Group 302"/>
            <p:cNvGrpSpPr/>
            <p:nvPr/>
          </p:nvGrpSpPr>
          <p:grpSpPr>
            <a:xfrm>
              <a:off x="2637310" y="5410149"/>
              <a:ext cx="215525" cy="464813"/>
              <a:chOff x="6138760" y="4271257"/>
              <a:chExt cx="97227" cy="209688"/>
            </a:xfrm>
            <a:grpFill/>
          </p:grpSpPr>
          <p:sp>
            <p:nvSpPr>
              <p:cNvPr id="179" name="Oval 15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0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52" name="Freeform 19"/>
            <p:cNvSpPr>
              <a:spLocks noEditPoints="1"/>
            </p:cNvSpPr>
            <p:nvPr/>
          </p:nvSpPr>
          <p:spPr bwMode="auto">
            <a:xfrm>
              <a:off x="4383088" y="5434013"/>
              <a:ext cx="515937" cy="415925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3" name="Freeform 15"/>
            <p:cNvSpPr>
              <a:spLocks noEditPoints="1"/>
            </p:cNvSpPr>
            <p:nvPr/>
          </p:nvSpPr>
          <p:spPr bwMode="auto">
            <a:xfrm>
              <a:off x="3438525" y="5389563"/>
              <a:ext cx="452438" cy="45085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4" name="Freeform 11"/>
            <p:cNvSpPr>
              <a:spLocks noEditPoints="1"/>
            </p:cNvSpPr>
            <p:nvPr/>
          </p:nvSpPr>
          <p:spPr bwMode="auto">
            <a:xfrm>
              <a:off x="5422900" y="5370513"/>
              <a:ext cx="474663" cy="476250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5" name="Freeform 21"/>
            <p:cNvSpPr>
              <a:spLocks noEditPoints="1"/>
            </p:cNvSpPr>
            <p:nvPr/>
          </p:nvSpPr>
          <p:spPr bwMode="auto">
            <a:xfrm>
              <a:off x="6491288" y="5370513"/>
              <a:ext cx="517525" cy="517525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6" name="Freeform 26"/>
            <p:cNvSpPr/>
            <p:nvPr/>
          </p:nvSpPr>
          <p:spPr bwMode="auto">
            <a:xfrm>
              <a:off x="7400925" y="5408613"/>
              <a:ext cx="425450" cy="4413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7" name="Group 159"/>
            <p:cNvGrpSpPr/>
            <p:nvPr/>
          </p:nvGrpSpPr>
          <p:grpSpPr>
            <a:xfrm>
              <a:off x="8324962" y="5409406"/>
              <a:ext cx="584219" cy="460272"/>
              <a:chOff x="1058564" y="1781841"/>
              <a:chExt cx="649993" cy="512092"/>
            </a:xfrm>
            <a:grpFill/>
          </p:grpSpPr>
          <p:sp>
            <p:nvSpPr>
              <p:cNvPr id="177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8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8" name="Group 162"/>
            <p:cNvGrpSpPr/>
            <p:nvPr/>
          </p:nvGrpSpPr>
          <p:grpSpPr>
            <a:xfrm>
              <a:off x="9341951" y="5409406"/>
              <a:ext cx="467115" cy="355675"/>
              <a:chOff x="2070649" y="1631036"/>
              <a:chExt cx="723379" cy="550800"/>
            </a:xfrm>
            <a:grpFill/>
          </p:grpSpPr>
          <p:sp>
            <p:nvSpPr>
              <p:cNvPr id="173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4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5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6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9" name="Group 167"/>
            <p:cNvGrpSpPr/>
            <p:nvPr/>
          </p:nvGrpSpPr>
          <p:grpSpPr>
            <a:xfrm>
              <a:off x="10356962" y="5409406"/>
              <a:ext cx="466891" cy="361155"/>
              <a:chOff x="3727889" y="-113301"/>
              <a:chExt cx="548381" cy="424189"/>
            </a:xfrm>
            <a:grpFill/>
          </p:grpSpPr>
          <p:sp>
            <p:nvSpPr>
              <p:cNvPr id="165" name="Oval 43"/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6" name="Freeform 44"/>
              <p:cNvSpPr/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7" name="Freeform 45"/>
              <p:cNvSpPr/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8" name="Freeform 46"/>
              <p:cNvSpPr/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9" name="Oval 47"/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0" name="Freeform 48"/>
              <p:cNvSpPr/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1" name="Freeform 49"/>
              <p:cNvSpPr/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2" name="Freeform 50"/>
              <p:cNvSpPr/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0" name="Group 2"/>
            <p:cNvGrpSpPr/>
            <p:nvPr/>
          </p:nvGrpSpPr>
          <p:grpSpPr>
            <a:xfrm>
              <a:off x="11271362" y="5409406"/>
              <a:ext cx="545555" cy="452989"/>
              <a:chOff x="3965790" y="1735873"/>
              <a:chExt cx="537091" cy="445963"/>
            </a:xfrm>
            <a:grpFill/>
          </p:grpSpPr>
          <p:sp>
            <p:nvSpPr>
              <p:cNvPr id="161" name="Freeform 69"/>
              <p:cNvSpPr/>
              <p:nvPr/>
            </p:nvSpPr>
            <p:spPr bwMode="auto">
              <a:xfrm>
                <a:off x="3965790" y="1905226"/>
                <a:ext cx="366125" cy="276610"/>
              </a:xfrm>
              <a:custGeom>
                <a:avLst/>
                <a:gdLst>
                  <a:gd name="T0" fmla="*/ 76 w 454"/>
                  <a:gd name="T1" fmla="*/ 0 h 343"/>
                  <a:gd name="T2" fmla="*/ 0 w 454"/>
                  <a:gd name="T3" fmla="*/ 343 h 343"/>
                  <a:gd name="T4" fmla="*/ 454 w 454"/>
                  <a:gd name="T5" fmla="*/ 343 h 343"/>
                  <a:gd name="T6" fmla="*/ 373 w 454"/>
                  <a:gd name="T7" fmla="*/ 0 h 343"/>
                  <a:gd name="T8" fmla="*/ 76 w 454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4" h="343">
                    <a:moveTo>
                      <a:pt x="76" y="0"/>
                    </a:moveTo>
                    <a:lnTo>
                      <a:pt x="0" y="343"/>
                    </a:lnTo>
                    <a:lnTo>
                      <a:pt x="454" y="343"/>
                    </a:lnTo>
                    <a:lnTo>
                      <a:pt x="373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2" name="Freeform 70"/>
              <p:cNvSpPr/>
              <p:nvPr/>
            </p:nvSpPr>
            <p:spPr bwMode="auto">
              <a:xfrm>
                <a:off x="4223045" y="1869743"/>
                <a:ext cx="279836" cy="247578"/>
              </a:xfrm>
              <a:custGeom>
                <a:avLst/>
                <a:gdLst>
                  <a:gd name="T0" fmla="*/ 137 w 347"/>
                  <a:gd name="T1" fmla="*/ 307 h 307"/>
                  <a:gd name="T2" fmla="*/ 347 w 347"/>
                  <a:gd name="T3" fmla="*/ 307 h 307"/>
                  <a:gd name="T4" fmla="*/ 274 w 347"/>
                  <a:gd name="T5" fmla="*/ 0 h 307"/>
                  <a:gd name="T6" fmla="*/ 5 w 347"/>
                  <a:gd name="T7" fmla="*/ 0 h 307"/>
                  <a:gd name="T8" fmla="*/ 0 w 347"/>
                  <a:gd name="T9" fmla="*/ 26 h 307"/>
                  <a:gd name="T10" fmla="*/ 71 w 347"/>
                  <a:gd name="T11" fmla="*/ 26 h 307"/>
                  <a:gd name="T12" fmla="*/ 137 w 347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307">
                    <a:moveTo>
                      <a:pt x="137" y="307"/>
                    </a:moveTo>
                    <a:lnTo>
                      <a:pt x="347" y="307"/>
                    </a:lnTo>
                    <a:lnTo>
                      <a:pt x="274" y="0"/>
                    </a:lnTo>
                    <a:lnTo>
                      <a:pt x="5" y="0"/>
                    </a:lnTo>
                    <a:lnTo>
                      <a:pt x="0" y="26"/>
                    </a:lnTo>
                    <a:lnTo>
                      <a:pt x="71" y="26"/>
                    </a:lnTo>
                    <a:lnTo>
                      <a:pt x="137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3" name="Freeform 71"/>
              <p:cNvSpPr/>
              <p:nvPr/>
            </p:nvSpPr>
            <p:spPr bwMode="auto">
              <a:xfrm>
                <a:off x="4055305" y="1777808"/>
                <a:ext cx="173385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7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7"/>
                      <a:pt x="46" y="7"/>
                    </a:cubicBezTo>
                    <a:cubicBezTo>
                      <a:pt x="26" y="7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4" name="Freeform 72"/>
              <p:cNvSpPr/>
              <p:nvPr/>
            </p:nvSpPr>
            <p:spPr bwMode="auto">
              <a:xfrm>
                <a:off x="4236754" y="1735873"/>
                <a:ext cx="172579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8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8"/>
                      <a:pt x="46" y="8"/>
                    </a:cubicBezTo>
                    <a:cubicBezTo>
                      <a:pt x="27" y="8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19296" y="1591279"/>
            <a:ext cx="6951182" cy="3675441"/>
            <a:chOff x="1203012" y="1030703"/>
            <a:chExt cx="6951182" cy="3675441"/>
          </a:xfrm>
          <a:solidFill>
            <a:srgbClr val="306E39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3323551" y="3360399"/>
              <a:ext cx="480625" cy="488795"/>
            </a:xfrm>
            <a:custGeom>
              <a:avLst/>
              <a:gdLst>
                <a:gd name="T0" fmla="*/ 222 w 589"/>
                <a:gd name="T1" fmla="*/ 0 h 596"/>
                <a:gd name="T2" fmla="*/ 222 w 589"/>
                <a:gd name="T3" fmla="*/ 22 h 596"/>
                <a:gd name="T4" fmla="*/ 222 w 589"/>
                <a:gd name="T5" fmla="*/ 87 h 596"/>
                <a:gd name="T6" fmla="*/ 222 w 589"/>
                <a:gd name="T7" fmla="*/ 378 h 596"/>
                <a:gd name="T8" fmla="*/ 124 w 589"/>
                <a:gd name="T9" fmla="*/ 347 h 596"/>
                <a:gd name="T10" fmla="*/ 0 w 589"/>
                <a:gd name="T11" fmla="*/ 425 h 596"/>
                <a:gd name="T12" fmla="*/ 124 w 589"/>
                <a:gd name="T13" fmla="*/ 504 h 596"/>
                <a:gd name="T14" fmla="*/ 247 w 589"/>
                <a:gd name="T15" fmla="*/ 434 h 596"/>
                <a:gd name="T16" fmla="*/ 247 w 589"/>
                <a:gd name="T17" fmla="*/ 434 h 596"/>
                <a:gd name="T18" fmla="*/ 247 w 589"/>
                <a:gd name="T19" fmla="*/ 92 h 596"/>
                <a:gd name="T20" fmla="*/ 564 w 589"/>
                <a:gd name="T21" fmla="*/ 150 h 596"/>
                <a:gd name="T22" fmla="*/ 564 w 589"/>
                <a:gd name="T23" fmla="*/ 470 h 596"/>
                <a:gd name="T24" fmla="*/ 466 w 589"/>
                <a:gd name="T25" fmla="*/ 439 h 596"/>
                <a:gd name="T26" fmla="*/ 342 w 589"/>
                <a:gd name="T27" fmla="*/ 518 h 596"/>
                <a:gd name="T28" fmla="*/ 466 w 589"/>
                <a:gd name="T29" fmla="*/ 596 h 596"/>
                <a:gd name="T30" fmla="*/ 589 w 589"/>
                <a:gd name="T31" fmla="*/ 518 h 596"/>
                <a:gd name="T32" fmla="*/ 589 w 589"/>
                <a:gd name="T33" fmla="*/ 518 h 596"/>
                <a:gd name="T34" fmla="*/ 589 w 589"/>
                <a:gd name="T35" fmla="*/ 155 h 596"/>
                <a:gd name="T36" fmla="*/ 589 w 589"/>
                <a:gd name="T37" fmla="*/ 107 h 596"/>
                <a:gd name="T38" fmla="*/ 589 w 589"/>
                <a:gd name="T39" fmla="*/ 68 h 596"/>
                <a:gd name="T40" fmla="*/ 222 w 589"/>
                <a:gd name="T41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9" h="596">
                  <a:moveTo>
                    <a:pt x="222" y="0"/>
                  </a:moveTo>
                  <a:lnTo>
                    <a:pt x="222" y="22"/>
                  </a:lnTo>
                  <a:lnTo>
                    <a:pt x="222" y="87"/>
                  </a:lnTo>
                  <a:lnTo>
                    <a:pt x="222" y="378"/>
                  </a:lnTo>
                  <a:cubicBezTo>
                    <a:pt x="199" y="359"/>
                    <a:pt x="164" y="347"/>
                    <a:pt x="124" y="347"/>
                  </a:cubicBezTo>
                  <a:cubicBezTo>
                    <a:pt x="55" y="347"/>
                    <a:pt x="0" y="382"/>
                    <a:pt x="0" y="425"/>
                  </a:cubicBezTo>
                  <a:cubicBezTo>
                    <a:pt x="0" y="469"/>
                    <a:pt x="55" y="504"/>
                    <a:pt x="124" y="504"/>
                  </a:cubicBezTo>
                  <a:cubicBezTo>
                    <a:pt x="188" y="504"/>
                    <a:pt x="240" y="473"/>
                    <a:pt x="247" y="434"/>
                  </a:cubicBezTo>
                  <a:lnTo>
                    <a:pt x="247" y="434"/>
                  </a:lnTo>
                  <a:lnTo>
                    <a:pt x="247" y="92"/>
                  </a:lnTo>
                  <a:lnTo>
                    <a:pt x="564" y="150"/>
                  </a:lnTo>
                  <a:lnTo>
                    <a:pt x="564" y="470"/>
                  </a:lnTo>
                  <a:cubicBezTo>
                    <a:pt x="541" y="451"/>
                    <a:pt x="506" y="439"/>
                    <a:pt x="466" y="439"/>
                  </a:cubicBezTo>
                  <a:cubicBezTo>
                    <a:pt x="397" y="439"/>
                    <a:pt x="342" y="474"/>
                    <a:pt x="342" y="518"/>
                  </a:cubicBezTo>
                  <a:cubicBezTo>
                    <a:pt x="342" y="561"/>
                    <a:pt x="397" y="596"/>
                    <a:pt x="466" y="596"/>
                  </a:cubicBezTo>
                  <a:cubicBezTo>
                    <a:pt x="534" y="596"/>
                    <a:pt x="589" y="561"/>
                    <a:pt x="589" y="518"/>
                  </a:cubicBezTo>
                  <a:lnTo>
                    <a:pt x="589" y="518"/>
                  </a:lnTo>
                  <a:lnTo>
                    <a:pt x="589" y="155"/>
                  </a:lnTo>
                  <a:lnTo>
                    <a:pt x="589" y="107"/>
                  </a:lnTo>
                  <a:lnTo>
                    <a:pt x="589" y="68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4349517" y="3344568"/>
              <a:ext cx="510294" cy="510563"/>
            </a:xfrm>
            <a:custGeom>
              <a:avLst/>
              <a:gdLst>
                <a:gd name="T0" fmla="*/ 554 w 624"/>
                <a:gd name="T1" fmla="*/ 326 h 625"/>
                <a:gd name="T2" fmla="*/ 554 w 624"/>
                <a:gd name="T3" fmla="*/ 71 h 625"/>
                <a:gd name="T4" fmla="*/ 298 w 624"/>
                <a:gd name="T5" fmla="*/ 71 h 625"/>
                <a:gd name="T6" fmla="*/ 265 w 624"/>
                <a:gd name="T7" fmla="*/ 281 h 625"/>
                <a:gd name="T8" fmla="*/ 260 w 624"/>
                <a:gd name="T9" fmla="*/ 284 h 625"/>
                <a:gd name="T10" fmla="*/ 9 w 624"/>
                <a:gd name="T11" fmla="*/ 535 h 625"/>
                <a:gd name="T12" fmla="*/ 14 w 624"/>
                <a:gd name="T13" fmla="*/ 575 h 625"/>
                <a:gd name="T14" fmla="*/ 49 w 624"/>
                <a:gd name="T15" fmla="*/ 610 h 625"/>
                <a:gd name="T16" fmla="*/ 89 w 624"/>
                <a:gd name="T17" fmla="*/ 615 h 625"/>
                <a:gd name="T18" fmla="*/ 340 w 624"/>
                <a:gd name="T19" fmla="*/ 364 h 625"/>
                <a:gd name="T20" fmla="*/ 343 w 624"/>
                <a:gd name="T21" fmla="*/ 359 h 625"/>
                <a:gd name="T22" fmla="*/ 554 w 624"/>
                <a:gd name="T23" fmla="*/ 326 h 625"/>
                <a:gd name="T24" fmla="*/ 96 w 624"/>
                <a:gd name="T25" fmla="*/ 566 h 625"/>
                <a:gd name="T26" fmla="*/ 96 w 624"/>
                <a:gd name="T27" fmla="*/ 566 h 625"/>
                <a:gd name="T28" fmla="*/ 77 w 624"/>
                <a:gd name="T29" fmla="*/ 564 h 625"/>
                <a:gd name="T30" fmla="*/ 60 w 624"/>
                <a:gd name="T31" fmla="*/ 547 h 625"/>
                <a:gd name="T32" fmla="*/ 58 w 624"/>
                <a:gd name="T33" fmla="*/ 528 h 625"/>
                <a:gd name="T34" fmla="*/ 179 w 624"/>
                <a:gd name="T35" fmla="*/ 407 h 625"/>
                <a:gd name="T36" fmla="*/ 198 w 624"/>
                <a:gd name="T37" fmla="*/ 410 h 625"/>
                <a:gd name="T38" fmla="*/ 214 w 624"/>
                <a:gd name="T39" fmla="*/ 427 h 625"/>
                <a:gd name="T40" fmla="*/ 217 w 624"/>
                <a:gd name="T41" fmla="*/ 446 h 625"/>
                <a:gd name="T42" fmla="*/ 96 w 624"/>
                <a:gd name="T43" fmla="*/ 566 h 625"/>
                <a:gd name="T44" fmla="*/ 321 w 624"/>
                <a:gd name="T45" fmla="*/ 303 h 625"/>
                <a:gd name="T46" fmla="*/ 321 w 624"/>
                <a:gd name="T47" fmla="*/ 303 h 625"/>
                <a:gd name="T48" fmla="*/ 321 w 624"/>
                <a:gd name="T49" fmla="*/ 94 h 625"/>
                <a:gd name="T50" fmla="*/ 530 w 624"/>
                <a:gd name="T51" fmla="*/ 94 h 625"/>
                <a:gd name="T52" fmla="*/ 530 w 624"/>
                <a:gd name="T53" fmla="*/ 303 h 625"/>
                <a:gd name="T54" fmla="*/ 321 w 624"/>
                <a:gd name="T55" fmla="*/ 30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1"/>
                  </a:cubicBezTo>
                  <a:cubicBezTo>
                    <a:pt x="483" y="0"/>
                    <a:pt x="368" y="0"/>
                    <a:pt x="298" y="71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3"/>
                    <a:pt x="221" y="441"/>
                    <a:pt x="217" y="446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409106" y="3358421"/>
              <a:ext cx="488537" cy="492752"/>
            </a:xfrm>
            <a:custGeom>
              <a:avLst/>
              <a:gdLst>
                <a:gd name="T0" fmla="*/ 298 w 596"/>
                <a:gd name="T1" fmla="*/ 0 h 601"/>
                <a:gd name="T2" fmla="*/ 0 w 596"/>
                <a:gd name="T3" fmla="*/ 300 h 601"/>
                <a:gd name="T4" fmla="*/ 298 w 596"/>
                <a:gd name="T5" fmla="*/ 601 h 601"/>
                <a:gd name="T6" fmla="*/ 596 w 596"/>
                <a:gd name="T7" fmla="*/ 300 h 601"/>
                <a:gd name="T8" fmla="*/ 298 w 596"/>
                <a:gd name="T9" fmla="*/ 0 h 601"/>
                <a:gd name="T10" fmla="*/ 298 w 596"/>
                <a:gd name="T11" fmla="*/ 579 h 601"/>
                <a:gd name="T12" fmla="*/ 298 w 596"/>
                <a:gd name="T13" fmla="*/ 579 h 601"/>
                <a:gd name="T14" fmla="*/ 21 w 596"/>
                <a:gd name="T15" fmla="*/ 300 h 601"/>
                <a:gd name="T16" fmla="*/ 298 w 596"/>
                <a:gd name="T17" fmla="*/ 21 h 601"/>
                <a:gd name="T18" fmla="*/ 575 w 596"/>
                <a:gd name="T19" fmla="*/ 300 h 601"/>
                <a:gd name="T20" fmla="*/ 298 w 596"/>
                <a:gd name="T21" fmla="*/ 579 h 601"/>
                <a:gd name="T22" fmla="*/ 298 w 596"/>
                <a:gd name="T23" fmla="*/ 40 h 601"/>
                <a:gd name="T24" fmla="*/ 298 w 596"/>
                <a:gd name="T25" fmla="*/ 40 h 601"/>
                <a:gd name="T26" fmla="*/ 40 w 596"/>
                <a:gd name="T27" fmla="*/ 300 h 601"/>
                <a:gd name="T28" fmla="*/ 298 w 596"/>
                <a:gd name="T29" fmla="*/ 561 h 601"/>
                <a:gd name="T30" fmla="*/ 556 w 596"/>
                <a:gd name="T31" fmla="*/ 300 h 601"/>
                <a:gd name="T32" fmla="*/ 298 w 596"/>
                <a:gd name="T33" fmla="*/ 40 h 601"/>
                <a:gd name="T34" fmla="*/ 304 w 596"/>
                <a:gd name="T35" fmla="*/ 458 h 601"/>
                <a:gd name="T36" fmla="*/ 304 w 596"/>
                <a:gd name="T37" fmla="*/ 458 h 601"/>
                <a:gd name="T38" fmla="*/ 331 w 596"/>
                <a:gd name="T39" fmla="*/ 436 h 601"/>
                <a:gd name="T40" fmla="*/ 352 w 596"/>
                <a:gd name="T41" fmla="*/ 412 h 601"/>
                <a:gd name="T42" fmla="*/ 346 w 596"/>
                <a:gd name="T43" fmla="*/ 437 h 601"/>
                <a:gd name="T44" fmla="*/ 286 w 596"/>
                <a:gd name="T45" fmla="*/ 495 h 601"/>
                <a:gd name="T46" fmla="*/ 218 w 596"/>
                <a:gd name="T47" fmla="*/ 466 h 601"/>
                <a:gd name="T48" fmla="*/ 230 w 596"/>
                <a:gd name="T49" fmla="*/ 409 h 601"/>
                <a:gd name="T50" fmla="*/ 264 w 596"/>
                <a:gd name="T51" fmla="*/ 306 h 601"/>
                <a:gd name="T52" fmla="*/ 244 w 596"/>
                <a:gd name="T53" fmla="*/ 238 h 601"/>
                <a:gd name="T54" fmla="*/ 267 w 596"/>
                <a:gd name="T55" fmla="*/ 222 h 601"/>
                <a:gd name="T56" fmla="*/ 369 w 596"/>
                <a:gd name="T57" fmla="*/ 209 h 601"/>
                <a:gd name="T58" fmla="*/ 312 w 596"/>
                <a:gd name="T59" fmla="*/ 388 h 601"/>
                <a:gd name="T60" fmla="*/ 304 w 596"/>
                <a:gd name="T61" fmla="*/ 458 h 601"/>
                <a:gd name="T62" fmla="*/ 326 w 596"/>
                <a:gd name="T63" fmla="*/ 189 h 601"/>
                <a:gd name="T64" fmla="*/ 326 w 596"/>
                <a:gd name="T65" fmla="*/ 189 h 601"/>
                <a:gd name="T66" fmla="*/ 330 w 596"/>
                <a:gd name="T67" fmla="*/ 102 h 601"/>
                <a:gd name="T68" fmla="*/ 326 w 596"/>
                <a:gd name="T69" fmla="*/ 189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6" h="601">
                  <a:moveTo>
                    <a:pt x="298" y="0"/>
                  </a:moveTo>
                  <a:cubicBezTo>
                    <a:pt x="133" y="0"/>
                    <a:pt x="0" y="134"/>
                    <a:pt x="0" y="300"/>
                  </a:cubicBezTo>
                  <a:cubicBezTo>
                    <a:pt x="0" y="466"/>
                    <a:pt x="133" y="601"/>
                    <a:pt x="298" y="601"/>
                  </a:cubicBezTo>
                  <a:cubicBezTo>
                    <a:pt x="463" y="601"/>
                    <a:pt x="596" y="466"/>
                    <a:pt x="596" y="300"/>
                  </a:cubicBezTo>
                  <a:cubicBezTo>
                    <a:pt x="596" y="134"/>
                    <a:pt x="463" y="0"/>
                    <a:pt x="298" y="0"/>
                  </a:cubicBezTo>
                  <a:close/>
                  <a:moveTo>
                    <a:pt x="298" y="579"/>
                  </a:moveTo>
                  <a:lnTo>
                    <a:pt x="298" y="579"/>
                  </a:lnTo>
                  <a:cubicBezTo>
                    <a:pt x="145" y="579"/>
                    <a:pt x="21" y="454"/>
                    <a:pt x="21" y="300"/>
                  </a:cubicBezTo>
                  <a:cubicBezTo>
                    <a:pt x="21" y="146"/>
                    <a:pt x="145" y="21"/>
                    <a:pt x="298" y="21"/>
                  </a:cubicBezTo>
                  <a:cubicBezTo>
                    <a:pt x="451" y="21"/>
                    <a:pt x="575" y="146"/>
                    <a:pt x="575" y="300"/>
                  </a:cubicBezTo>
                  <a:cubicBezTo>
                    <a:pt x="575" y="454"/>
                    <a:pt x="451" y="579"/>
                    <a:pt x="298" y="579"/>
                  </a:cubicBezTo>
                  <a:close/>
                  <a:moveTo>
                    <a:pt x="298" y="40"/>
                  </a:moveTo>
                  <a:lnTo>
                    <a:pt x="298" y="40"/>
                  </a:lnTo>
                  <a:cubicBezTo>
                    <a:pt x="155" y="40"/>
                    <a:pt x="40" y="156"/>
                    <a:pt x="40" y="300"/>
                  </a:cubicBezTo>
                  <a:cubicBezTo>
                    <a:pt x="40" y="444"/>
                    <a:pt x="155" y="561"/>
                    <a:pt x="298" y="561"/>
                  </a:cubicBezTo>
                  <a:cubicBezTo>
                    <a:pt x="441" y="561"/>
                    <a:pt x="556" y="444"/>
                    <a:pt x="556" y="300"/>
                  </a:cubicBezTo>
                  <a:cubicBezTo>
                    <a:pt x="556" y="156"/>
                    <a:pt x="441" y="40"/>
                    <a:pt x="298" y="40"/>
                  </a:cubicBezTo>
                  <a:close/>
                  <a:moveTo>
                    <a:pt x="304" y="458"/>
                  </a:moveTo>
                  <a:lnTo>
                    <a:pt x="304" y="458"/>
                  </a:lnTo>
                  <a:cubicBezTo>
                    <a:pt x="314" y="460"/>
                    <a:pt x="324" y="445"/>
                    <a:pt x="331" y="436"/>
                  </a:cubicBezTo>
                  <a:cubicBezTo>
                    <a:pt x="338" y="427"/>
                    <a:pt x="343" y="414"/>
                    <a:pt x="352" y="412"/>
                  </a:cubicBezTo>
                  <a:cubicBezTo>
                    <a:pt x="360" y="418"/>
                    <a:pt x="351" y="430"/>
                    <a:pt x="346" y="437"/>
                  </a:cubicBezTo>
                  <a:cubicBezTo>
                    <a:pt x="333" y="457"/>
                    <a:pt x="307" y="487"/>
                    <a:pt x="286" y="495"/>
                  </a:cubicBezTo>
                  <a:cubicBezTo>
                    <a:pt x="255" y="506"/>
                    <a:pt x="221" y="495"/>
                    <a:pt x="218" y="466"/>
                  </a:cubicBezTo>
                  <a:cubicBezTo>
                    <a:pt x="216" y="451"/>
                    <a:pt x="224" y="428"/>
                    <a:pt x="230" y="409"/>
                  </a:cubicBezTo>
                  <a:cubicBezTo>
                    <a:pt x="242" y="371"/>
                    <a:pt x="251" y="347"/>
                    <a:pt x="264" y="306"/>
                  </a:cubicBezTo>
                  <a:cubicBezTo>
                    <a:pt x="273" y="277"/>
                    <a:pt x="293" y="228"/>
                    <a:pt x="244" y="238"/>
                  </a:cubicBezTo>
                  <a:cubicBezTo>
                    <a:pt x="244" y="225"/>
                    <a:pt x="257" y="224"/>
                    <a:pt x="267" y="222"/>
                  </a:cubicBezTo>
                  <a:cubicBezTo>
                    <a:pt x="299" y="217"/>
                    <a:pt x="335" y="211"/>
                    <a:pt x="369" y="209"/>
                  </a:cubicBezTo>
                  <a:cubicBezTo>
                    <a:pt x="353" y="263"/>
                    <a:pt x="331" y="327"/>
                    <a:pt x="312" y="388"/>
                  </a:cubicBezTo>
                  <a:cubicBezTo>
                    <a:pt x="306" y="407"/>
                    <a:pt x="283" y="451"/>
                    <a:pt x="304" y="458"/>
                  </a:cubicBezTo>
                  <a:close/>
                  <a:moveTo>
                    <a:pt x="326" y="189"/>
                  </a:moveTo>
                  <a:lnTo>
                    <a:pt x="326" y="189"/>
                  </a:lnTo>
                  <a:cubicBezTo>
                    <a:pt x="283" y="182"/>
                    <a:pt x="281" y="109"/>
                    <a:pt x="330" y="102"/>
                  </a:cubicBezTo>
                  <a:cubicBezTo>
                    <a:pt x="397" y="91"/>
                    <a:pt x="394" y="201"/>
                    <a:pt x="326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7604344" y="2539262"/>
              <a:ext cx="530073" cy="522436"/>
            </a:xfrm>
            <a:custGeom>
              <a:avLst/>
              <a:gdLst>
                <a:gd name="T0" fmla="*/ 170 w 648"/>
                <a:gd name="T1" fmla="*/ 280 h 639"/>
                <a:gd name="T2" fmla="*/ 226 w 648"/>
                <a:gd name="T3" fmla="*/ 183 h 639"/>
                <a:gd name="T4" fmla="*/ 240 w 648"/>
                <a:gd name="T5" fmla="*/ 167 h 639"/>
                <a:gd name="T6" fmla="*/ 366 w 648"/>
                <a:gd name="T7" fmla="*/ 177 h 639"/>
                <a:gd name="T8" fmla="*/ 359 w 648"/>
                <a:gd name="T9" fmla="*/ 162 h 639"/>
                <a:gd name="T10" fmla="*/ 388 w 648"/>
                <a:gd name="T11" fmla="*/ 153 h 639"/>
                <a:gd name="T12" fmla="*/ 408 w 648"/>
                <a:gd name="T13" fmla="*/ 154 h 639"/>
                <a:gd name="T14" fmla="*/ 402 w 648"/>
                <a:gd name="T15" fmla="*/ 183 h 639"/>
                <a:gd name="T16" fmla="*/ 391 w 648"/>
                <a:gd name="T17" fmla="*/ 199 h 639"/>
                <a:gd name="T18" fmla="*/ 319 w 648"/>
                <a:gd name="T19" fmla="*/ 265 h 639"/>
                <a:gd name="T20" fmla="*/ 318 w 648"/>
                <a:gd name="T21" fmla="*/ 266 h 639"/>
                <a:gd name="T22" fmla="*/ 616 w 648"/>
                <a:gd name="T23" fmla="*/ 615 h 639"/>
                <a:gd name="T24" fmla="*/ 497 w 648"/>
                <a:gd name="T25" fmla="*/ 615 h 639"/>
                <a:gd name="T26" fmla="*/ 272 w 648"/>
                <a:gd name="T27" fmla="*/ 546 h 639"/>
                <a:gd name="T28" fmla="*/ 272 w 648"/>
                <a:gd name="T29" fmla="*/ 0 h 639"/>
                <a:gd name="T30" fmla="*/ 515 w 648"/>
                <a:gd name="T31" fmla="*/ 397 h 639"/>
                <a:gd name="T32" fmla="*/ 616 w 648"/>
                <a:gd name="T33" fmla="*/ 615 h 639"/>
                <a:gd name="T34" fmla="*/ 272 w 648"/>
                <a:gd name="T35" fmla="*/ 511 h 639"/>
                <a:gd name="T36" fmla="*/ 272 w 648"/>
                <a:gd name="T37" fmla="*/ 35 h 639"/>
                <a:gd name="T38" fmla="*/ 272 w 648"/>
                <a:gd name="T39" fmla="*/ 511 h 639"/>
                <a:gd name="T40" fmla="*/ 445 w 648"/>
                <a:gd name="T41" fmla="*/ 391 h 639"/>
                <a:gd name="T42" fmla="*/ 409 w 648"/>
                <a:gd name="T43" fmla="*/ 401 h 639"/>
                <a:gd name="T44" fmla="*/ 338 w 648"/>
                <a:gd name="T45" fmla="*/ 401 h 639"/>
                <a:gd name="T46" fmla="*/ 266 w 648"/>
                <a:gd name="T47" fmla="*/ 401 h 639"/>
                <a:gd name="T48" fmla="*/ 194 w 648"/>
                <a:gd name="T49" fmla="*/ 401 h 639"/>
                <a:gd name="T50" fmla="*/ 111 w 648"/>
                <a:gd name="T51" fmla="*/ 401 h 639"/>
                <a:gd name="T52" fmla="*/ 100 w 648"/>
                <a:gd name="T53" fmla="*/ 391 h 639"/>
                <a:gd name="T54" fmla="*/ 111 w 648"/>
                <a:gd name="T55" fmla="*/ 145 h 639"/>
                <a:gd name="T56" fmla="*/ 122 w 648"/>
                <a:gd name="T57" fmla="*/ 380 h 639"/>
                <a:gd name="T58" fmla="*/ 152 w 648"/>
                <a:gd name="T59" fmla="*/ 331 h 639"/>
                <a:gd name="T60" fmla="*/ 183 w 648"/>
                <a:gd name="T61" fmla="*/ 320 h 639"/>
                <a:gd name="T62" fmla="*/ 194 w 648"/>
                <a:gd name="T63" fmla="*/ 380 h 639"/>
                <a:gd name="T64" fmla="*/ 224 w 648"/>
                <a:gd name="T65" fmla="*/ 256 h 639"/>
                <a:gd name="T66" fmla="*/ 255 w 648"/>
                <a:gd name="T67" fmla="*/ 245 h 639"/>
                <a:gd name="T68" fmla="*/ 266 w 648"/>
                <a:gd name="T69" fmla="*/ 380 h 639"/>
                <a:gd name="T70" fmla="*/ 296 w 648"/>
                <a:gd name="T71" fmla="*/ 292 h 639"/>
                <a:gd name="T72" fmla="*/ 327 w 648"/>
                <a:gd name="T73" fmla="*/ 282 h 639"/>
                <a:gd name="T74" fmla="*/ 338 w 648"/>
                <a:gd name="T75" fmla="*/ 380 h 639"/>
                <a:gd name="T76" fmla="*/ 368 w 648"/>
                <a:gd name="T77" fmla="*/ 231 h 639"/>
                <a:gd name="T78" fmla="*/ 399 w 648"/>
                <a:gd name="T79" fmla="*/ 220 h 639"/>
                <a:gd name="T80" fmla="*/ 409 w 648"/>
                <a:gd name="T81" fmla="*/ 38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8" h="639">
                  <a:moveTo>
                    <a:pt x="242" y="199"/>
                  </a:moveTo>
                  <a:lnTo>
                    <a:pt x="170" y="280"/>
                  </a:lnTo>
                  <a:lnTo>
                    <a:pt x="153" y="266"/>
                  </a:lnTo>
                  <a:lnTo>
                    <a:pt x="226" y="183"/>
                  </a:lnTo>
                  <a:lnTo>
                    <a:pt x="226" y="183"/>
                  </a:lnTo>
                  <a:lnTo>
                    <a:pt x="240" y="167"/>
                  </a:lnTo>
                  <a:lnTo>
                    <a:pt x="316" y="234"/>
                  </a:lnTo>
                  <a:lnTo>
                    <a:pt x="366" y="177"/>
                  </a:lnTo>
                  <a:lnTo>
                    <a:pt x="357" y="169"/>
                  </a:lnTo>
                  <a:cubicBezTo>
                    <a:pt x="354" y="167"/>
                    <a:pt x="355" y="163"/>
                    <a:pt x="359" y="162"/>
                  </a:cubicBezTo>
                  <a:lnTo>
                    <a:pt x="373" y="158"/>
                  </a:lnTo>
                  <a:cubicBezTo>
                    <a:pt x="377" y="156"/>
                    <a:pt x="384" y="154"/>
                    <a:pt x="388" y="153"/>
                  </a:cubicBezTo>
                  <a:lnTo>
                    <a:pt x="402" y="149"/>
                  </a:lnTo>
                  <a:cubicBezTo>
                    <a:pt x="406" y="147"/>
                    <a:pt x="409" y="150"/>
                    <a:pt x="408" y="154"/>
                  </a:cubicBezTo>
                  <a:lnTo>
                    <a:pt x="405" y="167"/>
                  </a:lnTo>
                  <a:cubicBezTo>
                    <a:pt x="404" y="172"/>
                    <a:pt x="402" y="179"/>
                    <a:pt x="402" y="183"/>
                  </a:cubicBezTo>
                  <a:lnTo>
                    <a:pt x="399" y="196"/>
                  </a:lnTo>
                  <a:cubicBezTo>
                    <a:pt x="398" y="200"/>
                    <a:pt x="395" y="202"/>
                    <a:pt x="391" y="199"/>
                  </a:cubicBezTo>
                  <a:lnTo>
                    <a:pt x="383" y="192"/>
                  </a:lnTo>
                  <a:lnTo>
                    <a:pt x="319" y="265"/>
                  </a:lnTo>
                  <a:lnTo>
                    <a:pt x="319" y="265"/>
                  </a:lnTo>
                  <a:lnTo>
                    <a:pt x="318" y="266"/>
                  </a:lnTo>
                  <a:lnTo>
                    <a:pt x="242" y="199"/>
                  </a:lnTo>
                  <a:close/>
                  <a:moveTo>
                    <a:pt x="616" y="615"/>
                  </a:moveTo>
                  <a:cubicBezTo>
                    <a:pt x="599" y="631"/>
                    <a:pt x="578" y="639"/>
                    <a:pt x="556" y="639"/>
                  </a:cubicBezTo>
                  <a:cubicBezTo>
                    <a:pt x="535" y="639"/>
                    <a:pt x="513" y="631"/>
                    <a:pt x="497" y="615"/>
                  </a:cubicBezTo>
                  <a:lnTo>
                    <a:pt x="396" y="516"/>
                  </a:lnTo>
                  <a:cubicBezTo>
                    <a:pt x="359" y="535"/>
                    <a:pt x="317" y="546"/>
                    <a:pt x="272" y="546"/>
                  </a:cubicBezTo>
                  <a:cubicBezTo>
                    <a:pt x="122" y="546"/>
                    <a:pt x="0" y="424"/>
                    <a:pt x="0" y="273"/>
                  </a:cubicBezTo>
                  <a:cubicBezTo>
                    <a:pt x="0" y="123"/>
                    <a:pt x="122" y="0"/>
                    <a:pt x="272" y="0"/>
                  </a:cubicBezTo>
                  <a:cubicBezTo>
                    <a:pt x="423" y="0"/>
                    <a:pt x="545" y="123"/>
                    <a:pt x="545" y="273"/>
                  </a:cubicBezTo>
                  <a:cubicBezTo>
                    <a:pt x="545" y="318"/>
                    <a:pt x="534" y="360"/>
                    <a:pt x="515" y="397"/>
                  </a:cubicBezTo>
                  <a:lnTo>
                    <a:pt x="616" y="496"/>
                  </a:lnTo>
                  <a:cubicBezTo>
                    <a:pt x="648" y="529"/>
                    <a:pt x="648" y="582"/>
                    <a:pt x="616" y="615"/>
                  </a:cubicBezTo>
                  <a:close/>
                  <a:moveTo>
                    <a:pt x="272" y="511"/>
                  </a:moveTo>
                  <a:lnTo>
                    <a:pt x="272" y="511"/>
                  </a:lnTo>
                  <a:cubicBezTo>
                    <a:pt x="404" y="511"/>
                    <a:pt x="510" y="405"/>
                    <a:pt x="510" y="273"/>
                  </a:cubicBezTo>
                  <a:cubicBezTo>
                    <a:pt x="510" y="142"/>
                    <a:pt x="404" y="35"/>
                    <a:pt x="272" y="35"/>
                  </a:cubicBezTo>
                  <a:cubicBezTo>
                    <a:pt x="141" y="35"/>
                    <a:pt x="35" y="142"/>
                    <a:pt x="35" y="273"/>
                  </a:cubicBezTo>
                  <a:cubicBezTo>
                    <a:pt x="35" y="405"/>
                    <a:pt x="141" y="511"/>
                    <a:pt x="272" y="511"/>
                  </a:cubicBezTo>
                  <a:close/>
                  <a:moveTo>
                    <a:pt x="434" y="380"/>
                  </a:moveTo>
                  <a:cubicBezTo>
                    <a:pt x="440" y="380"/>
                    <a:pt x="445" y="385"/>
                    <a:pt x="445" y="391"/>
                  </a:cubicBezTo>
                  <a:cubicBezTo>
                    <a:pt x="445" y="397"/>
                    <a:pt x="440" y="401"/>
                    <a:pt x="434" y="401"/>
                  </a:cubicBezTo>
                  <a:lnTo>
                    <a:pt x="409" y="401"/>
                  </a:lnTo>
                  <a:lnTo>
                    <a:pt x="368" y="401"/>
                  </a:lnTo>
                  <a:lnTo>
                    <a:pt x="338" y="401"/>
                  </a:lnTo>
                  <a:lnTo>
                    <a:pt x="296" y="401"/>
                  </a:lnTo>
                  <a:lnTo>
                    <a:pt x="266" y="401"/>
                  </a:lnTo>
                  <a:lnTo>
                    <a:pt x="224" y="401"/>
                  </a:lnTo>
                  <a:lnTo>
                    <a:pt x="194" y="401"/>
                  </a:lnTo>
                  <a:lnTo>
                    <a:pt x="152" y="401"/>
                  </a:lnTo>
                  <a:lnTo>
                    <a:pt x="111" y="401"/>
                  </a:lnTo>
                  <a:lnTo>
                    <a:pt x="111" y="401"/>
                  </a:lnTo>
                  <a:cubicBezTo>
                    <a:pt x="105" y="401"/>
                    <a:pt x="100" y="397"/>
                    <a:pt x="100" y="391"/>
                  </a:cubicBezTo>
                  <a:lnTo>
                    <a:pt x="100" y="155"/>
                  </a:lnTo>
                  <a:cubicBezTo>
                    <a:pt x="100" y="150"/>
                    <a:pt x="105" y="145"/>
                    <a:pt x="111" y="145"/>
                  </a:cubicBezTo>
                  <a:cubicBezTo>
                    <a:pt x="117" y="145"/>
                    <a:pt x="121" y="150"/>
                    <a:pt x="121" y="155"/>
                  </a:cubicBezTo>
                  <a:lnTo>
                    <a:pt x="122" y="380"/>
                  </a:lnTo>
                  <a:lnTo>
                    <a:pt x="152" y="380"/>
                  </a:lnTo>
                  <a:lnTo>
                    <a:pt x="152" y="331"/>
                  </a:lnTo>
                  <a:cubicBezTo>
                    <a:pt x="152" y="325"/>
                    <a:pt x="157" y="320"/>
                    <a:pt x="163" y="320"/>
                  </a:cubicBezTo>
                  <a:lnTo>
                    <a:pt x="183" y="320"/>
                  </a:lnTo>
                  <a:cubicBezTo>
                    <a:pt x="189" y="320"/>
                    <a:pt x="194" y="325"/>
                    <a:pt x="194" y="331"/>
                  </a:cubicBezTo>
                  <a:lnTo>
                    <a:pt x="194" y="380"/>
                  </a:lnTo>
                  <a:lnTo>
                    <a:pt x="224" y="380"/>
                  </a:lnTo>
                  <a:lnTo>
                    <a:pt x="224" y="256"/>
                  </a:lnTo>
                  <a:cubicBezTo>
                    <a:pt x="224" y="250"/>
                    <a:pt x="229" y="245"/>
                    <a:pt x="235" y="245"/>
                  </a:cubicBezTo>
                  <a:lnTo>
                    <a:pt x="255" y="245"/>
                  </a:lnTo>
                  <a:cubicBezTo>
                    <a:pt x="261" y="245"/>
                    <a:pt x="266" y="250"/>
                    <a:pt x="266" y="256"/>
                  </a:cubicBezTo>
                  <a:lnTo>
                    <a:pt x="266" y="380"/>
                  </a:lnTo>
                  <a:lnTo>
                    <a:pt x="296" y="380"/>
                  </a:lnTo>
                  <a:lnTo>
                    <a:pt x="296" y="292"/>
                  </a:lnTo>
                  <a:cubicBezTo>
                    <a:pt x="296" y="286"/>
                    <a:pt x="300" y="282"/>
                    <a:pt x="307" y="282"/>
                  </a:cubicBezTo>
                  <a:lnTo>
                    <a:pt x="327" y="282"/>
                  </a:lnTo>
                  <a:cubicBezTo>
                    <a:pt x="333" y="282"/>
                    <a:pt x="338" y="286"/>
                    <a:pt x="338" y="292"/>
                  </a:cubicBezTo>
                  <a:lnTo>
                    <a:pt x="338" y="380"/>
                  </a:lnTo>
                  <a:lnTo>
                    <a:pt x="368" y="380"/>
                  </a:lnTo>
                  <a:lnTo>
                    <a:pt x="368" y="231"/>
                  </a:lnTo>
                  <a:cubicBezTo>
                    <a:pt x="368" y="225"/>
                    <a:pt x="372" y="220"/>
                    <a:pt x="378" y="220"/>
                  </a:cubicBezTo>
                  <a:lnTo>
                    <a:pt x="399" y="220"/>
                  </a:lnTo>
                  <a:cubicBezTo>
                    <a:pt x="405" y="220"/>
                    <a:pt x="409" y="225"/>
                    <a:pt x="409" y="231"/>
                  </a:cubicBezTo>
                  <a:lnTo>
                    <a:pt x="409" y="380"/>
                  </a:lnTo>
                  <a:lnTo>
                    <a:pt x="434" y="3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7604344" y="1127468"/>
              <a:ext cx="470737" cy="4986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6509153" y="1095805"/>
              <a:ext cx="563696" cy="562014"/>
            </a:xfrm>
            <a:custGeom>
              <a:avLst/>
              <a:gdLst>
                <a:gd name="T0" fmla="*/ 122 w 689"/>
                <a:gd name="T1" fmla="*/ 472 h 688"/>
                <a:gd name="T2" fmla="*/ 567 w 689"/>
                <a:gd name="T3" fmla="*/ 215 h 688"/>
                <a:gd name="T4" fmla="*/ 495 w 689"/>
                <a:gd name="T5" fmla="*/ 605 h 688"/>
                <a:gd name="T6" fmla="*/ 194 w 689"/>
                <a:gd name="T7" fmla="*/ 83 h 688"/>
                <a:gd name="T8" fmla="*/ 495 w 689"/>
                <a:gd name="T9" fmla="*/ 605 h 688"/>
                <a:gd name="T10" fmla="*/ 161 w 689"/>
                <a:gd name="T11" fmla="*/ 450 h 688"/>
                <a:gd name="T12" fmla="*/ 528 w 689"/>
                <a:gd name="T13" fmla="*/ 238 h 688"/>
                <a:gd name="T14" fmla="*/ 460 w 689"/>
                <a:gd name="T15" fmla="*/ 543 h 688"/>
                <a:gd name="T16" fmla="*/ 230 w 689"/>
                <a:gd name="T17" fmla="*/ 145 h 688"/>
                <a:gd name="T18" fmla="*/ 460 w 689"/>
                <a:gd name="T19" fmla="*/ 543 h 688"/>
                <a:gd name="T20" fmla="*/ 345 w 689"/>
                <a:gd name="T21" fmla="*/ 376 h 688"/>
                <a:gd name="T22" fmla="*/ 345 w 689"/>
                <a:gd name="T23" fmla="*/ 311 h 688"/>
                <a:gd name="T24" fmla="*/ 359 w 689"/>
                <a:gd name="T25" fmla="*/ 158 h 688"/>
                <a:gd name="T26" fmla="*/ 344 w 689"/>
                <a:gd name="T27" fmla="*/ 172 h 688"/>
                <a:gd name="T28" fmla="*/ 330 w 689"/>
                <a:gd name="T29" fmla="*/ 135 h 688"/>
                <a:gd name="T30" fmla="*/ 345 w 689"/>
                <a:gd name="T31" fmla="*/ 121 h 688"/>
                <a:gd name="T32" fmla="*/ 359 w 689"/>
                <a:gd name="T33" fmla="*/ 158 h 688"/>
                <a:gd name="T34" fmla="*/ 345 w 689"/>
                <a:gd name="T35" fmla="*/ 567 h 688"/>
                <a:gd name="T36" fmla="*/ 330 w 689"/>
                <a:gd name="T37" fmla="*/ 553 h 688"/>
                <a:gd name="T38" fmla="*/ 344 w 689"/>
                <a:gd name="T39" fmla="*/ 516 h 688"/>
                <a:gd name="T40" fmla="*/ 359 w 689"/>
                <a:gd name="T41" fmla="*/ 530 h 688"/>
                <a:gd name="T42" fmla="*/ 159 w 689"/>
                <a:gd name="T43" fmla="*/ 326 h 688"/>
                <a:gd name="T44" fmla="*/ 173 w 689"/>
                <a:gd name="T45" fmla="*/ 342 h 688"/>
                <a:gd name="T46" fmla="*/ 136 w 689"/>
                <a:gd name="T47" fmla="*/ 356 h 688"/>
                <a:gd name="T48" fmla="*/ 122 w 689"/>
                <a:gd name="T49" fmla="*/ 340 h 688"/>
                <a:gd name="T50" fmla="*/ 159 w 689"/>
                <a:gd name="T51" fmla="*/ 326 h 688"/>
                <a:gd name="T52" fmla="*/ 567 w 689"/>
                <a:gd name="T53" fmla="*/ 340 h 688"/>
                <a:gd name="T54" fmla="*/ 553 w 689"/>
                <a:gd name="T55" fmla="*/ 356 h 688"/>
                <a:gd name="T56" fmla="*/ 516 w 689"/>
                <a:gd name="T57" fmla="*/ 342 h 688"/>
                <a:gd name="T58" fmla="*/ 530 w 689"/>
                <a:gd name="T59" fmla="*/ 326 h 688"/>
                <a:gd name="T60" fmla="*/ 363 w 689"/>
                <a:gd name="T61" fmla="*/ 344 h 688"/>
                <a:gd name="T62" fmla="*/ 327 w 689"/>
                <a:gd name="T63" fmla="*/ 344 h 688"/>
                <a:gd name="T64" fmla="*/ 345 w 689"/>
                <a:gd name="T65" fmla="*/ 201 h 688"/>
                <a:gd name="T66" fmla="*/ 363 w 689"/>
                <a:gd name="T67" fmla="*/ 344 h 688"/>
                <a:gd name="T68" fmla="*/ 262 w 689"/>
                <a:gd name="T69" fmla="*/ 429 h 688"/>
                <a:gd name="T70" fmla="*/ 329 w 689"/>
                <a:gd name="T71" fmla="*/ 336 h 688"/>
                <a:gd name="T72" fmla="*/ 355 w 689"/>
                <a:gd name="T73" fmla="*/ 36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382887" y="4146108"/>
              <a:ext cx="363931" cy="496711"/>
            </a:xfrm>
            <a:custGeom>
              <a:avLst/>
              <a:gdLst>
                <a:gd name="T0" fmla="*/ 90 w 446"/>
                <a:gd name="T1" fmla="*/ 226 h 608"/>
                <a:gd name="T2" fmla="*/ 137 w 446"/>
                <a:gd name="T3" fmla="*/ 337 h 608"/>
                <a:gd name="T4" fmla="*/ 175 w 446"/>
                <a:gd name="T5" fmla="*/ 425 h 608"/>
                <a:gd name="T6" fmla="*/ 261 w 446"/>
                <a:gd name="T7" fmla="*/ 428 h 608"/>
                <a:gd name="T8" fmla="*/ 280 w 446"/>
                <a:gd name="T9" fmla="*/ 393 h 608"/>
                <a:gd name="T10" fmla="*/ 328 w 446"/>
                <a:gd name="T11" fmla="*/ 304 h 608"/>
                <a:gd name="T12" fmla="*/ 223 w 446"/>
                <a:gd name="T13" fmla="*/ 93 h 608"/>
                <a:gd name="T14" fmla="*/ 184 w 446"/>
                <a:gd name="T15" fmla="*/ 456 h 608"/>
                <a:gd name="T16" fmla="*/ 141 w 446"/>
                <a:gd name="T17" fmla="*/ 405 h 608"/>
                <a:gd name="T18" fmla="*/ 94 w 446"/>
                <a:gd name="T19" fmla="*/ 319 h 608"/>
                <a:gd name="T20" fmla="*/ 223 w 446"/>
                <a:gd name="T21" fmla="*/ 65 h 608"/>
                <a:gd name="T22" fmla="*/ 351 w 446"/>
                <a:gd name="T23" fmla="*/ 319 h 608"/>
                <a:gd name="T24" fmla="*/ 305 w 446"/>
                <a:gd name="T25" fmla="*/ 405 h 608"/>
                <a:gd name="T26" fmla="*/ 261 w 446"/>
                <a:gd name="T27" fmla="*/ 456 h 608"/>
                <a:gd name="T28" fmla="*/ 159 w 446"/>
                <a:gd name="T29" fmla="*/ 545 h 608"/>
                <a:gd name="T30" fmla="*/ 267 w 446"/>
                <a:gd name="T31" fmla="*/ 566 h 608"/>
                <a:gd name="T32" fmla="*/ 267 w 446"/>
                <a:gd name="T33" fmla="*/ 524 h 608"/>
                <a:gd name="T34" fmla="*/ 172 w 446"/>
                <a:gd name="T35" fmla="*/ 558 h 608"/>
                <a:gd name="T36" fmla="*/ 276 w 446"/>
                <a:gd name="T37" fmla="*/ 558 h 608"/>
                <a:gd name="T38" fmla="*/ 289 w 446"/>
                <a:gd name="T39" fmla="*/ 545 h 608"/>
                <a:gd name="T40" fmla="*/ 159 w 446"/>
                <a:gd name="T41" fmla="*/ 480 h 608"/>
                <a:gd name="T42" fmla="*/ 289 w 446"/>
                <a:gd name="T43" fmla="*/ 545 h 608"/>
                <a:gd name="T44" fmla="*/ 287 w 446"/>
                <a:gd name="T45" fmla="*/ 254 h 608"/>
                <a:gd name="T46" fmla="*/ 244 w 446"/>
                <a:gd name="T47" fmla="*/ 298 h 608"/>
                <a:gd name="T48" fmla="*/ 202 w 446"/>
                <a:gd name="T49" fmla="*/ 298 h 608"/>
                <a:gd name="T50" fmla="*/ 158 w 446"/>
                <a:gd name="T51" fmla="*/ 254 h 608"/>
                <a:gd name="T52" fmla="*/ 158 w 446"/>
                <a:gd name="T53" fmla="*/ 212 h 608"/>
                <a:gd name="T54" fmla="*/ 202 w 446"/>
                <a:gd name="T55" fmla="*/ 168 h 608"/>
                <a:gd name="T56" fmla="*/ 244 w 446"/>
                <a:gd name="T57" fmla="*/ 168 h 608"/>
                <a:gd name="T58" fmla="*/ 287 w 446"/>
                <a:gd name="T59" fmla="*/ 212 h 608"/>
                <a:gd name="T60" fmla="*/ 428 w 446"/>
                <a:gd name="T61" fmla="*/ 206 h 608"/>
                <a:gd name="T62" fmla="*/ 405 w 446"/>
                <a:gd name="T63" fmla="*/ 226 h 608"/>
                <a:gd name="T64" fmla="*/ 428 w 446"/>
                <a:gd name="T65" fmla="*/ 239 h 608"/>
                <a:gd name="T66" fmla="*/ 428 w 446"/>
                <a:gd name="T67" fmla="*/ 206 h 608"/>
                <a:gd name="T68" fmla="*/ 379 w 446"/>
                <a:gd name="T69" fmla="*/ 90 h 608"/>
                <a:gd name="T70" fmla="*/ 356 w 446"/>
                <a:gd name="T71" fmla="*/ 67 h 608"/>
                <a:gd name="T72" fmla="*/ 362 w 446"/>
                <a:gd name="T73" fmla="*/ 107 h 608"/>
                <a:gd name="T74" fmla="*/ 239 w 446"/>
                <a:gd name="T75" fmla="*/ 44 h 608"/>
                <a:gd name="T76" fmla="*/ 222 w 446"/>
                <a:gd name="T77" fmla="*/ 0 h 608"/>
                <a:gd name="T78" fmla="*/ 206 w 446"/>
                <a:gd name="T79" fmla="*/ 44 h 608"/>
                <a:gd name="T80" fmla="*/ 81 w 446"/>
                <a:gd name="T81" fmla="*/ 109 h 608"/>
                <a:gd name="T82" fmla="*/ 89 w 446"/>
                <a:gd name="T83" fmla="*/ 69 h 608"/>
                <a:gd name="T84" fmla="*/ 65 w 446"/>
                <a:gd name="T85" fmla="*/ 93 h 608"/>
                <a:gd name="T86" fmla="*/ 39 w 446"/>
                <a:gd name="T87" fmla="*/ 226 h 608"/>
                <a:gd name="T88" fmla="*/ 17 w 446"/>
                <a:gd name="T89" fmla="*/ 206 h 608"/>
                <a:gd name="T90" fmla="*/ 17 w 446"/>
                <a:gd name="T91" fmla="*/ 239 h 608"/>
                <a:gd name="T92" fmla="*/ 39 w 446"/>
                <a:gd name="T93" fmla="*/ 22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3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4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4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7"/>
                    <a:pt x="211" y="147"/>
                    <a:pt x="223" y="147"/>
                  </a:cubicBezTo>
                  <a:cubicBezTo>
                    <a:pt x="234" y="147"/>
                    <a:pt x="244" y="157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60"/>
                    <a:pt x="362" y="60"/>
                    <a:pt x="356" y="67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1216856" y="4148088"/>
              <a:ext cx="630945" cy="492752"/>
            </a:xfrm>
            <a:custGeom>
              <a:avLst/>
              <a:gdLst>
                <a:gd name="T0" fmla="*/ 451 w 771"/>
                <a:gd name="T1" fmla="*/ 411 h 602"/>
                <a:gd name="T2" fmla="*/ 457 w 771"/>
                <a:gd name="T3" fmla="*/ 396 h 602"/>
                <a:gd name="T4" fmla="*/ 459 w 771"/>
                <a:gd name="T5" fmla="*/ 388 h 602"/>
                <a:gd name="T6" fmla="*/ 463 w 771"/>
                <a:gd name="T7" fmla="*/ 372 h 602"/>
                <a:gd name="T8" fmla="*/ 464 w 771"/>
                <a:gd name="T9" fmla="*/ 365 h 602"/>
                <a:gd name="T10" fmla="*/ 466 w 771"/>
                <a:gd name="T11" fmla="*/ 341 h 602"/>
                <a:gd name="T12" fmla="*/ 233 w 771"/>
                <a:gd name="T13" fmla="*/ 139 h 602"/>
                <a:gd name="T14" fmla="*/ 201 w 771"/>
                <a:gd name="T15" fmla="*/ 141 h 602"/>
                <a:gd name="T16" fmla="*/ 201 w 771"/>
                <a:gd name="T17" fmla="*/ 141 h 602"/>
                <a:gd name="T18" fmla="*/ 0 w 771"/>
                <a:gd name="T19" fmla="*/ 341 h 602"/>
                <a:gd name="T20" fmla="*/ 61 w 771"/>
                <a:gd name="T21" fmla="*/ 477 h 602"/>
                <a:gd name="T22" fmla="*/ 37 w 771"/>
                <a:gd name="T23" fmla="*/ 602 h 602"/>
                <a:gd name="T24" fmla="*/ 129 w 771"/>
                <a:gd name="T25" fmla="*/ 522 h 602"/>
                <a:gd name="T26" fmla="*/ 233 w 771"/>
                <a:gd name="T27" fmla="*/ 544 h 602"/>
                <a:gd name="T28" fmla="*/ 363 w 771"/>
                <a:gd name="T29" fmla="*/ 509 h 602"/>
                <a:gd name="T30" fmla="*/ 363 w 771"/>
                <a:gd name="T31" fmla="*/ 509 h 602"/>
                <a:gd name="T32" fmla="*/ 383 w 771"/>
                <a:gd name="T33" fmla="*/ 496 h 602"/>
                <a:gd name="T34" fmla="*/ 389 w 771"/>
                <a:gd name="T35" fmla="*/ 491 h 602"/>
                <a:gd name="T36" fmla="*/ 402 w 771"/>
                <a:gd name="T37" fmla="*/ 480 h 602"/>
                <a:gd name="T38" fmla="*/ 408 w 771"/>
                <a:gd name="T39" fmla="*/ 474 h 602"/>
                <a:gd name="T40" fmla="*/ 419 w 771"/>
                <a:gd name="T41" fmla="*/ 462 h 602"/>
                <a:gd name="T42" fmla="*/ 424 w 771"/>
                <a:gd name="T43" fmla="*/ 457 h 602"/>
                <a:gd name="T44" fmla="*/ 448 w 771"/>
                <a:gd name="T45" fmla="*/ 417 h 602"/>
                <a:gd name="T46" fmla="*/ 451 w 771"/>
                <a:gd name="T47" fmla="*/ 411 h 602"/>
                <a:gd name="T48" fmla="*/ 771 w 771"/>
                <a:gd name="T49" fmla="*/ 263 h 602"/>
                <a:gd name="T50" fmla="*/ 771 w 771"/>
                <a:gd name="T51" fmla="*/ 263 h 602"/>
                <a:gd name="T52" fmla="*/ 469 w 771"/>
                <a:gd name="T53" fmla="*/ 0 h 602"/>
                <a:gd name="T54" fmla="*/ 243 w 771"/>
                <a:gd name="T55" fmla="*/ 89 h 602"/>
                <a:gd name="T56" fmla="*/ 508 w 771"/>
                <a:gd name="T57" fmla="*/ 341 h 602"/>
                <a:gd name="T58" fmla="*/ 424 w 771"/>
                <a:gd name="T59" fmla="*/ 523 h 602"/>
                <a:gd name="T60" fmla="*/ 469 w 771"/>
                <a:gd name="T61" fmla="*/ 526 h 602"/>
                <a:gd name="T62" fmla="*/ 603 w 771"/>
                <a:gd name="T63" fmla="*/ 498 h 602"/>
                <a:gd name="T64" fmla="*/ 722 w 771"/>
                <a:gd name="T65" fmla="*/ 602 h 602"/>
                <a:gd name="T66" fmla="*/ 692 w 771"/>
                <a:gd name="T67" fmla="*/ 440 h 602"/>
                <a:gd name="T68" fmla="*/ 771 w 771"/>
                <a:gd name="T69" fmla="*/ 263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1" h="602">
                  <a:moveTo>
                    <a:pt x="451" y="411"/>
                  </a:moveTo>
                  <a:cubicBezTo>
                    <a:pt x="453" y="406"/>
                    <a:pt x="455" y="401"/>
                    <a:pt x="457" y="396"/>
                  </a:cubicBezTo>
                  <a:cubicBezTo>
                    <a:pt x="458" y="393"/>
                    <a:pt x="458" y="391"/>
                    <a:pt x="459" y="388"/>
                  </a:cubicBezTo>
                  <a:cubicBezTo>
                    <a:pt x="460" y="383"/>
                    <a:pt x="462" y="377"/>
                    <a:pt x="463" y="372"/>
                  </a:cubicBezTo>
                  <a:cubicBezTo>
                    <a:pt x="463" y="370"/>
                    <a:pt x="464" y="367"/>
                    <a:pt x="464" y="365"/>
                  </a:cubicBezTo>
                  <a:cubicBezTo>
                    <a:pt x="465" y="357"/>
                    <a:pt x="466" y="349"/>
                    <a:pt x="466" y="341"/>
                  </a:cubicBezTo>
                  <a:cubicBezTo>
                    <a:pt x="466" y="230"/>
                    <a:pt x="361" y="139"/>
                    <a:pt x="233" y="139"/>
                  </a:cubicBezTo>
                  <a:cubicBezTo>
                    <a:pt x="222" y="139"/>
                    <a:pt x="212" y="140"/>
                    <a:pt x="201" y="141"/>
                  </a:cubicBezTo>
                  <a:lnTo>
                    <a:pt x="201" y="141"/>
                  </a:lnTo>
                  <a:cubicBezTo>
                    <a:pt x="88" y="154"/>
                    <a:pt x="0" y="239"/>
                    <a:pt x="0" y="341"/>
                  </a:cubicBezTo>
                  <a:cubicBezTo>
                    <a:pt x="0" y="394"/>
                    <a:pt x="23" y="441"/>
                    <a:pt x="61" y="477"/>
                  </a:cubicBezTo>
                  <a:lnTo>
                    <a:pt x="37" y="602"/>
                  </a:lnTo>
                  <a:lnTo>
                    <a:pt x="129" y="522"/>
                  </a:lnTo>
                  <a:cubicBezTo>
                    <a:pt x="161" y="536"/>
                    <a:pt x="196" y="544"/>
                    <a:pt x="233" y="544"/>
                  </a:cubicBezTo>
                  <a:cubicBezTo>
                    <a:pt x="281" y="544"/>
                    <a:pt x="325" y="531"/>
                    <a:pt x="363" y="509"/>
                  </a:cubicBezTo>
                  <a:cubicBezTo>
                    <a:pt x="363" y="509"/>
                    <a:pt x="363" y="509"/>
                    <a:pt x="363" y="509"/>
                  </a:cubicBezTo>
                  <a:cubicBezTo>
                    <a:pt x="370" y="505"/>
                    <a:pt x="376" y="500"/>
                    <a:pt x="383" y="496"/>
                  </a:cubicBezTo>
                  <a:cubicBezTo>
                    <a:pt x="385" y="494"/>
                    <a:pt x="387" y="493"/>
                    <a:pt x="389" y="491"/>
                  </a:cubicBezTo>
                  <a:cubicBezTo>
                    <a:pt x="393" y="487"/>
                    <a:pt x="398" y="484"/>
                    <a:pt x="402" y="480"/>
                  </a:cubicBezTo>
                  <a:cubicBezTo>
                    <a:pt x="404" y="478"/>
                    <a:pt x="406" y="476"/>
                    <a:pt x="408" y="474"/>
                  </a:cubicBezTo>
                  <a:cubicBezTo>
                    <a:pt x="412" y="470"/>
                    <a:pt x="415" y="466"/>
                    <a:pt x="419" y="462"/>
                  </a:cubicBezTo>
                  <a:cubicBezTo>
                    <a:pt x="421" y="460"/>
                    <a:pt x="422" y="458"/>
                    <a:pt x="424" y="457"/>
                  </a:cubicBezTo>
                  <a:cubicBezTo>
                    <a:pt x="433" y="445"/>
                    <a:pt x="442" y="431"/>
                    <a:pt x="448" y="417"/>
                  </a:cubicBezTo>
                  <a:cubicBezTo>
                    <a:pt x="449" y="415"/>
                    <a:pt x="450" y="413"/>
                    <a:pt x="451" y="411"/>
                  </a:cubicBezTo>
                  <a:close/>
                  <a:moveTo>
                    <a:pt x="771" y="263"/>
                  </a:moveTo>
                  <a:lnTo>
                    <a:pt x="771" y="263"/>
                  </a:lnTo>
                  <a:cubicBezTo>
                    <a:pt x="771" y="118"/>
                    <a:pt x="635" y="0"/>
                    <a:pt x="469" y="0"/>
                  </a:cubicBezTo>
                  <a:cubicBezTo>
                    <a:pt x="379" y="0"/>
                    <a:pt x="299" y="35"/>
                    <a:pt x="243" y="89"/>
                  </a:cubicBezTo>
                  <a:cubicBezTo>
                    <a:pt x="390" y="94"/>
                    <a:pt x="508" y="205"/>
                    <a:pt x="508" y="341"/>
                  </a:cubicBezTo>
                  <a:cubicBezTo>
                    <a:pt x="508" y="413"/>
                    <a:pt x="476" y="477"/>
                    <a:pt x="424" y="523"/>
                  </a:cubicBezTo>
                  <a:cubicBezTo>
                    <a:pt x="439" y="525"/>
                    <a:pt x="453" y="526"/>
                    <a:pt x="469" y="526"/>
                  </a:cubicBezTo>
                  <a:cubicBezTo>
                    <a:pt x="517" y="526"/>
                    <a:pt x="563" y="516"/>
                    <a:pt x="603" y="498"/>
                  </a:cubicBezTo>
                  <a:lnTo>
                    <a:pt x="722" y="602"/>
                  </a:lnTo>
                  <a:lnTo>
                    <a:pt x="692" y="440"/>
                  </a:lnTo>
                  <a:cubicBezTo>
                    <a:pt x="741" y="393"/>
                    <a:pt x="771" y="331"/>
                    <a:pt x="771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5339881" y="2568945"/>
              <a:ext cx="626988" cy="492752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3367064" y="2568945"/>
              <a:ext cx="395577" cy="494730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8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1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2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8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7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8"/>
                  </a:lnTo>
                  <a:lnTo>
                    <a:pt x="383" y="28"/>
                  </a:lnTo>
                  <a:cubicBezTo>
                    <a:pt x="389" y="28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5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1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1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2"/>
                  </a:moveTo>
                  <a:lnTo>
                    <a:pt x="156" y="322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2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6560577" y="4146108"/>
              <a:ext cx="464802" cy="49473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5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8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3"/>
                    <a:pt x="432" y="383"/>
                  </a:cubicBezTo>
                  <a:cubicBezTo>
                    <a:pt x="426" y="383"/>
                    <a:pt x="422" y="387"/>
                    <a:pt x="422" y="393"/>
                  </a:cubicBezTo>
                  <a:lnTo>
                    <a:pt x="422" y="479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4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3"/>
                    <a:pt x="432" y="363"/>
                  </a:cubicBezTo>
                  <a:cubicBezTo>
                    <a:pt x="439" y="363"/>
                    <a:pt x="446" y="363"/>
                    <a:pt x="453" y="365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7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1268281" y="2566966"/>
              <a:ext cx="526117" cy="494730"/>
            </a:xfrm>
            <a:custGeom>
              <a:avLst/>
              <a:gdLst>
                <a:gd name="T0" fmla="*/ 21 w 643"/>
                <a:gd name="T1" fmla="*/ 478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6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2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7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9"/>
                    <a:pt x="51" y="579"/>
                  </a:cubicBezTo>
                  <a:cubicBezTo>
                    <a:pt x="35" y="578"/>
                    <a:pt x="21" y="566"/>
                    <a:pt x="21" y="550"/>
                  </a:cubicBezTo>
                  <a:cubicBezTo>
                    <a:pt x="21" y="526"/>
                    <a:pt x="21" y="502"/>
                    <a:pt x="21" y="478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60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8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8"/>
                    <a:pt x="515" y="446"/>
                    <a:pt x="515" y="455"/>
                  </a:cubicBezTo>
                  <a:cubicBezTo>
                    <a:pt x="515" y="471"/>
                    <a:pt x="511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9"/>
                  </a:cubicBezTo>
                  <a:cubicBezTo>
                    <a:pt x="466" y="477"/>
                    <a:pt x="467" y="474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4"/>
                    <a:pt x="407" y="386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2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9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8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1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2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6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6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2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6" y="396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1" y="464"/>
                  </a:lnTo>
                  <a:lnTo>
                    <a:pt x="312" y="465"/>
                  </a:lnTo>
                  <a:lnTo>
                    <a:pt x="312" y="466"/>
                  </a:lnTo>
                  <a:lnTo>
                    <a:pt x="329" y="460"/>
                  </a:lnTo>
                  <a:lnTo>
                    <a:pt x="328" y="460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7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3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6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9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1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7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9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8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9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7"/>
                  </a:lnTo>
                  <a:lnTo>
                    <a:pt x="490" y="567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4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2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8" y="552"/>
                  </a:lnTo>
                  <a:lnTo>
                    <a:pt x="529" y="552"/>
                  </a:lnTo>
                  <a:lnTo>
                    <a:pt x="530" y="552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29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1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9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1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6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3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8" y="281"/>
                  </a:lnTo>
                  <a:lnTo>
                    <a:pt x="528" y="281"/>
                  </a:lnTo>
                  <a:lnTo>
                    <a:pt x="527" y="281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1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9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5383394" y="1806217"/>
              <a:ext cx="484581" cy="518478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3331462" y="1827985"/>
              <a:ext cx="464802" cy="492752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2310332" y="1826007"/>
              <a:ext cx="522162" cy="494730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1228724" y="1829964"/>
              <a:ext cx="609188" cy="486816"/>
            </a:xfrm>
            <a:custGeom>
              <a:avLst/>
              <a:gdLst>
                <a:gd name="T0" fmla="*/ 575 w 745"/>
                <a:gd name="T1" fmla="*/ 570 h 594"/>
                <a:gd name="T2" fmla="*/ 0 w 745"/>
                <a:gd name="T3" fmla="*/ 570 h 594"/>
                <a:gd name="T4" fmla="*/ 298 w 745"/>
                <a:gd name="T5" fmla="*/ 220 h 594"/>
                <a:gd name="T6" fmla="*/ 288 w 745"/>
                <a:gd name="T7" fmla="*/ 209 h 594"/>
                <a:gd name="T8" fmla="*/ 544 w 745"/>
                <a:gd name="T9" fmla="*/ 245 h 594"/>
                <a:gd name="T10" fmla="*/ 32 w 745"/>
                <a:gd name="T11" fmla="*/ 201 h 594"/>
                <a:gd name="T12" fmla="*/ 205 w 745"/>
                <a:gd name="T13" fmla="*/ 430 h 594"/>
                <a:gd name="T14" fmla="*/ 98 w 745"/>
                <a:gd name="T15" fmla="*/ 362 h 594"/>
                <a:gd name="T16" fmla="*/ 98 w 745"/>
                <a:gd name="T17" fmla="*/ 385 h 594"/>
                <a:gd name="T18" fmla="*/ 312 w 745"/>
                <a:gd name="T19" fmla="*/ 317 h 594"/>
                <a:gd name="T20" fmla="*/ 98 w 745"/>
                <a:gd name="T21" fmla="*/ 317 h 594"/>
                <a:gd name="T22" fmla="*/ 312 w 745"/>
                <a:gd name="T23" fmla="*/ 296 h 594"/>
                <a:gd name="T24" fmla="*/ 552 w 745"/>
                <a:gd name="T25" fmla="*/ 249 h 594"/>
                <a:gd name="T26" fmla="*/ 552 w 745"/>
                <a:gd name="T27" fmla="*/ 249 h 594"/>
                <a:gd name="T28" fmla="*/ 552 w 745"/>
                <a:gd name="T29" fmla="*/ 37 h 594"/>
                <a:gd name="T30" fmla="*/ 338 w 745"/>
                <a:gd name="T31" fmla="*/ 134 h 594"/>
                <a:gd name="T32" fmla="*/ 583 w 745"/>
                <a:gd name="T33" fmla="*/ 148 h 594"/>
                <a:gd name="T34" fmla="*/ 373 w 745"/>
                <a:gd name="T35" fmla="*/ 103 h 594"/>
                <a:gd name="T36" fmla="*/ 591 w 745"/>
                <a:gd name="T37" fmla="*/ 258 h 594"/>
                <a:gd name="T38" fmla="*/ 675 w 745"/>
                <a:gd name="T39" fmla="*/ 154 h 594"/>
                <a:gd name="T40" fmla="*/ 698 w 745"/>
                <a:gd name="T41" fmla="*/ 179 h 594"/>
                <a:gd name="T42" fmla="*/ 685 w 745"/>
                <a:gd name="T43" fmla="*/ 152 h 594"/>
                <a:gd name="T44" fmla="*/ 681 w 745"/>
                <a:gd name="T45" fmla="*/ 290 h 594"/>
                <a:gd name="T46" fmla="*/ 680 w 745"/>
                <a:gd name="T47" fmla="*/ 319 h 594"/>
                <a:gd name="T48" fmla="*/ 703 w 745"/>
                <a:gd name="T49" fmla="*/ 319 h 594"/>
                <a:gd name="T50" fmla="*/ 702 w 745"/>
                <a:gd name="T51" fmla="*/ 290 h 594"/>
                <a:gd name="T52" fmla="*/ 698 w 745"/>
                <a:gd name="T53" fmla="*/ 229 h 594"/>
                <a:gd name="T54" fmla="*/ 344 w 745"/>
                <a:gd name="T55" fmla="*/ 320 h 594"/>
                <a:gd name="T56" fmla="*/ 376 w 745"/>
                <a:gd name="T57" fmla="*/ 447 h 594"/>
                <a:gd name="T58" fmla="*/ 389 w 745"/>
                <a:gd name="T59" fmla="*/ 436 h 594"/>
                <a:gd name="T60" fmla="*/ 394 w 745"/>
                <a:gd name="T61" fmla="*/ 420 h 594"/>
                <a:gd name="T62" fmla="*/ 409 w 745"/>
                <a:gd name="T63" fmla="*/ 430 h 594"/>
                <a:gd name="T64" fmla="*/ 420 w 745"/>
                <a:gd name="T65" fmla="*/ 455 h 594"/>
                <a:gd name="T66" fmla="*/ 434 w 745"/>
                <a:gd name="T67" fmla="*/ 465 h 594"/>
                <a:gd name="T68" fmla="*/ 455 w 745"/>
                <a:gd name="T69" fmla="*/ 462 h 594"/>
                <a:gd name="T70" fmla="*/ 451 w 745"/>
                <a:gd name="T71" fmla="*/ 450 h 594"/>
                <a:gd name="T72" fmla="*/ 440 w 745"/>
                <a:gd name="T73" fmla="*/ 425 h 594"/>
                <a:gd name="T74" fmla="*/ 425 w 745"/>
                <a:gd name="T75" fmla="*/ 415 h 594"/>
                <a:gd name="T76" fmla="*/ 463 w 745"/>
                <a:gd name="T77" fmla="*/ 395 h 594"/>
                <a:gd name="T78" fmla="*/ 448 w 745"/>
                <a:gd name="T79" fmla="*/ 390 h 594"/>
                <a:gd name="T80" fmla="*/ 438 w 745"/>
                <a:gd name="T81" fmla="*/ 377 h 594"/>
                <a:gd name="T82" fmla="*/ 422 w 745"/>
                <a:gd name="T83" fmla="*/ 373 h 594"/>
                <a:gd name="T84" fmla="*/ 411 w 745"/>
                <a:gd name="T85" fmla="*/ 359 h 594"/>
                <a:gd name="T86" fmla="*/ 395 w 745"/>
                <a:gd name="T87" fmla="*/ 355 h 594"/>
                <a:gd name="T88" fmla="*/ 385 w 745"/>
                <a:gd name="T89" fmla="*/ 342 h 594"/>
                <a:gd name="T90" fmla="*/ 369 w 745"/>
                <a:gd name="T91" fmla="*/ 337 h 594"/>
                <a:gd name="T92" fmla="*/ 359 w 745"/>
                <a:gd name="T93" fmla="*/ 324 h 594"/>
                <a:gd name="T94" fmla="*/ 69 w 745"/>
                <a:gd name="T95" fmla="*/ 239 h 594"/>
                <a:gd name="T96" fmla="*/ 69 w 745"/>
                <a:gd name="T97" fmla="*/ 4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5" h="594">
                  <a:moveTo>
                    <a:pt x="0" y="549"/>
                  </a:moveTo>
                  <a:lnTo>
                    <a:pt x="575" y="549"/>
                  </a:lnTo>
                  <a:lnTo>
                    <a:pt x="575" y="570"/>
                  </a:lnTo>
                  <a:cubicBezTo>
                    <a:pt x="575" y="583"/>
                    <a:pt x="565" y="594"/>
                    <a:pt x="551" y="594"/>
                  </a:cubicBezTo>
                  <a:lnTo>
                    <a:pt x="24" y="594"/>
                  </a:lnTo>
                  <a:cubicBezTo>
                    <a:pt x="11" y="594"/>
                    <a:pt x="0" y="583"/>
                    <a:pt x="0" y="570"/>
                  </a:cubicBezTo>
                  <a:lnTo>
                    <a:pt x="0" y="549"/>
                  </a:lnTo>
                  <a:close/>
                  <a:moveTo>
                    <a:pt x="288" y="209"/>
                  </a:moveTo>
                  <a:cubicBezTo>
                    <a:pt x="294" y="209"/>
                    <a:pt x="298" y="214"/>
                    <a:pt x="298" y="220"/>
                  </a:cubicBezTo>
                  <a:cubicBezTo>
                    <a:pt x="298" y="226"/>
                    <a:pt x="294" y="230"/>
                    <a:pt x="288" y="230"/>
                  </a:cubicBezTo>
                  <a:cubicBezTo>
                    <a:pt x="282" y="230"/>
                    <a:pt x="277" y="226"/>
                    <a:pt x="277" y="220"/>
                  </a:cubicBezTo>
                  <a:cubicBezTo>
                    <a:pt x="277" y="214"/>
                    <a:pt x="282" y="209"/>
                    <a:pt x="288" y="209"/>
                  </a:cubicBezTo>
                  <a:close/>
                  <a:moveTo>
                    <a:pt x="32" y="201"/>
                  </a:moveTo>
                  <a:lnTo>
                    <a:pt x="355" y="201"/>
                  </a:lnTo>
                  <a:cubicBezTo>
                    <a:pt x="421" y="205"/>
                    <a:pt x="483" y="217"/>
                    <a:pt x="544" y="245"/>
                  </a:cubicBezTo>
                  <a:lnTo>
                    <a:pt x="544" y="536"/>
                  </a:lnTo>
                  <a:lnTo>
                    <a:pt x="32" y="536"/>
                  </a:lnTo>
                  <a:lnTo>
                    <a:pt x="32" y="201"/>
                  </a:lnTo>
                  <a:close/>
                  <a:moveTo>
                    <a:pt x="98" y="407"/>
                  </a:moveTo>
                  <a:lnTo>
                    <a:pt x="205" y="407"/>
                  </a:lnTo>
                  <a:lnTo>
                    <a:pt x="205" y="430"/>
                  </a:lnTo>
                  <a:lnTo>
                    <a:pt x="98" y="430"/>
                  </a:lnTo>
                  <a:lnTo>
                    <a:pt x="98" y="407"/>
                  </a:lnTo>
                  <a:close/>
                  <a:moveTo>
                    <a:pt x="98" y="362"/>
                  </a:moveTo>
                  <a:lnTo>
                    <a:pt x="312" y="362"/>
                  </a:lnTo>
                  <a:lnTo>
                    <a:pt x="312" y="385"/>
                  </a:lnTo>
                  <a:lnTo>
                    <a:pt x="98" y="385"/>
                  </a:lnTo>
                  <a:lnTo>
                    <a:pt x="98" y="362"/>
                  </a:lnTo>
                  <a:close/>
                  <a:moveTo>
                    <a:pt x="98" y="317"/>
                  </a:moveTo>
                  <a:lnTo>
                    <a:pt x="312" y="317"/>
                  </a:lnTo>
                  <a:lnTo>
                    <a:pt x="312" y="340"/>
                  </a:lnTo>
                  <a:lnTo>
                    <a:pt x="98" y="340"/>
                  </a:lnTo>
                  <a:lnTo>
                    <a:pt x="98" y="317"/>
                  </a:lnTo>
                  <a:close/>
                  <a:moveTo>
                    <a:pt x="98" y="273"/>
                  </a:moveTo>
                  <a:lnTo>
                    <a:pt x="312" y="273"/>
                  </a:lnTo>
                  <a:lnTo>
                    <a:pt x="312" y="296"/>
                  </a:lnTo>
                  <a:lnTo>
                    <a:pt x="98" y="296"/>
                  </a:lnTo>
                  <a:lnTo>
                    <a:pt x="98" y="273"/>
                  </a:lnTo>
                  <a:close/>
                  <a:moveTo>
                    <a:pt x="552" y="249"/>
                  </a:moveTo>
                  <a:cubicBezTo>
                    <a:pt x="560" y="252"/>
                    <a:pt x="579" y="262"/>
                    <a:pt x="584" y="265"/>
                  </a:cubicBezTo>
                  <a:cubicBezTo>
                    <a:pt x="598" y="274"/>
                    <a:pt x="563" y="279"/>
                    <a:pt x="552" y="280"/>
                  </a:cubicBezTo>
                  <a:lnTo>
                    <a:pt x="552" y="249"/>
                  </a:lnTo>
                  <a:close/>
                  <a:moveTo>
                    <a:pt x="675" y="154"/>
                  </a:moveTo>
                  <a:cubicBezTo>
                    <a:pt x="644" y="120"/>
                    <a:pt x="613" y="85"/>
                    <a:pt x="581" y="50"/>
                  </a:cubicBezTo>
                  <a:cubicBezTo>
                    <a:pt x="571" y="39"/>
                    <a:pt x="566" y="39"/>
                    <a:pt x="552" y="37"/>
                  </a:cubicBezTo>
                  <a:lnTo>
                    <a:pt x="227" y="1"/>
                  </a:lnTo>
                  <a:cubicBezTo>
                    <a:pt x="221" y="0"/>
                    <a:pt x="218" y="4"/>
                    <a:pt x="223" y="9"/>
                  </a:cubicBezTo>
                  <a:lnTo>
                    <a:pt x="338" y="134"/>
                  </a:lnTo>
                  <a:cubicBezTo>
                    <a:pt x="357" y="97"/>
                    <a:pt x="370" y="78"/>
                    <a:pt x="429" y="85"/>
                  </a:cubicBezTo>
                  <a:cubicBezTo>
                    <a:pt x="469" y="90"/>
                    <a:pt x="498" y="98"/>
                    <a:pt x="536" y="113"/>
                  </a:cubicBezTo>
                  <a:cubicBezTo>
                    <a:pt x="559" y="122"/>
                    <a:pt x="572" y="129"/>
                    <a:pt x="583" y="148"/>
                  </a:cubicBezTo>
                  <a:cubicBezTo>
                    <a:pt x="574" y="136"/>
                    <a:pt x="558" y="128"/>
                    <a:pt x="541" y="121"/>
                  </a:cubicBezTo>
                  <a:cubicBezTo>
                    <a:pt x="507" y="107"/>
                    <a:pt x="469" y="98"/>
                    <a:pt x="432" y="93"/>
                  </a:cubicBezTo>
                  <a:cubicBezTo>
                    <a:pt x="410" y="91"/>
                    <a:pt x="388" y="91"/>
                    <a:pt x="373" y="103"/>
                  </a:cubicBezTo>
                  <a:cubicBezTo>
                    <a:pt x="360" y="113"/>
                    <a:pt x="340" y="158"/>
                    <a:pt x="331" y="175"/>
                  </a:cubicBezTo>
                  <a:cubicBezTo>
                    <a:pt x="326" y="187"/>
                    <a:pt x="333" y="191"/>
                    <a:pt x="342" y="191"/>
                  </a:cubicBezTo>
                  <a:cubicBezTo>
                    <a:pt x="429" y="195"/>
                    <a:pt x="513" y="218"/>
                    <a:pt x="591" y="258"/>
                  </a:cubicBezTo>
                  <a:lnTo>
                    <a:pt x="592" y="214"/>
                  </a:lnTo>
                  <a:cubicBezTo>
                    <a:pt x="620" y="218"/>
                    <a:pt x="647" y="222"/>
                    <a:pt x="675" y="226"/>
                  </a:cubicBezTo>
                  <a:lnTo>
                    <a:pt x="675" y="154"/>
                  </a:lnTo>
                  <a:close/>
                  <a:moveTo>
                    <a:pt x="738" y="234"/>
                  </a:moveTo>
                  <a:cubicBezTo>
                    <a:pt x="742" y="235"/>
                    <a:pt x="745" y="230"/>
                    <a:pt x="741" y="226"/>
                  </a:cubicBezTo>
                  <a:cubicBezTo>
                    <a:pt x="727" y="210"/>
                    <a:pt x="712" y="195"/>
                    <a:pt x="698" y="179"/>
                  </a:cubicBezTo>
                  <a:lnTo>
                    <a:pt x="698" y="158"/>
                  </a:lnTo>
                  <a:cubicBezTo>
                    <a:pt x="698" y="155"/>
                    <a:pt x="695" y="152"/>
                    <a:pt x="691" y="152"/>
                  </a:cubicBezTo>
                  <a:lnTo>
                    <a:pt x="685" y="152"/>
                  </a:lnTo>
                  <a:lnTo>
                    <a:pt x="685" y="277"/>
                  </a:lnTo>
                  <a:cubicBezTo>
                    <a:pt x="683" y="278"/>
                    <a:pt x="682" y="279"/>
                    <a:pt x="682" y="282"/>
                  </a:cubicBezTo>
                  <a:lnTo>
                    <a:pt x="681" y="290"/>
                  </a:lnTo>
                  <a:cubicBezTo>
                    <a:pt x="681" y="295"/>
                    <a:pt x="683" y="296"/>
                    <a:pt x="683" y="300"/>
                  </a:cubicBezTo>
                  <a:lnTo>
                    <a:pt x="682" y="310"/>
                  </a:lnTo>
                  <a:cubicBezTo>
                    <a:pt x="682" y="313"/>
                    <a:pt x="680" y="315"/>
                    <a:pt x="680" y="319"/>
                  </a:cubicBezTo>
                  <a:lnTo>
                    <a:pt x="671" y="393"/>
                  </a:lnTo>
                  <a:cubicBezTo>
                    <a:pt x="675" y="401"/>
                    <a:pt x="707" y="402"/>
                    <a:pt x="712" y="393"/>
                  </a:cubicBezTo>
                  <a:lnTo>
                    <a:pt x="703" y="319"/>
                  </a:lnTo>
                  <a:cubicBezTo>
                    <a:pt x="703" y="315"/>
                    <a:pt x="701" y="314"/>
                    <a:pt x="700" y="310"/>
                  </a:cubicBezTo>
                  <a:lnTo>
                    <a:pt x="700" y="300"/>
                  </a:lnTo>
                  <a:cubicBezTo>
                    <a:pt x="700" y="296"/>
                    <a:pt x="702" y="296"/>
                    <a:pt x="702" y="290"/>
                  </a:cubicBezTo>
                  <a:lnTo>
                    <a:pt x="701" y="282"/>
                  </a:lnTo>
                  <a:cubicBezTo>
                    <a:pt x="701" y="279"/>
                    <a:pt x="700" y="278"/>
                    <a:pt x="697" y="277"/>
                  </a:cubicBezTo>
                  <a:lnTo>
                    <a:pt x="698" y="229"/>
                  </a:lnTo>
                  <a:cubicBezTo>
                    <a:pt x="711" y="231"/>
                    <a:pt x="724" y="232"/>
                    <a:pt x="738" y="234"/>
                  </a:cubicBezTo>
                  <a:close/>
                  <a:moveTo>
                    <a:pt x="351" y="318"/>
                  </a:moveTo>
                  <a:lnTo>
                    <a:pt x="344" y="320"/>
                  </a:lnTo>
                  <a:lnTo>
                    <a:pt x="370" y="455"/>
                  </a:lnTo>
                  <a:lnTo>
                    <a:pt x="378" y="453"/>
                  </a:lnTo>
                  <a:lnTo>
                    <a:pt x="376" y="447"/>
                  </a:lnTo>
                  <a:lnTo>
                    <a:pt x="383" y="445"/>
                  </a:lnTo>
                  <a:lnTo>
                    <a:pt x="382" y="438"/>
                  </a:lnTo>
                  <a:lnTo>
                    <a:pt x="389" y="436"/>
                  </a:lnTo>
                  <a:lnTo>
                    <a:pt x="388" y="429"/>
                  </a:lnTo>
                  <a:lnTo>
                    <a:pt x="395" y="428"/>
                  </a:lnTo>
                  <a:lnTo>
                    <a:pt x="394" y="420"/>
                  </a:lnTo>
                  <a:lnTo>
                    <a:pt x="400" y="419"/>
                  </a:lnTo>
                  <a:lnTo>
                    <a:pt x="403" y="432"/>
                  </a:lnTo>
                  <a:lnTo>
                    <a:pt x="409" y="430"/>
                  </a:lnTo>
                  <a:lnTo>
                    <a:pt x="412" y="443"/>
                  </a:lnTo>
                  <a:lnTo>
                    <a:pt x="418" y="442"/>
                  </a:lnTo>
                  <a:lnTo>
                    <a:pt x="420" y="455"/>
                  </a:lnTo>
                  <a:lnTo>
                    <a:pt x="427" y="453"/>
                  </a:lnTo>
                  <a:lnTo>
                    <a:pt x="429" y="466"/>
                  </a:lnTo>
                  <a:lnTo>
                    <a:pt x="434" y="465"/>
                  </a:lnTo>
                  <a:lnTo>
                    <a:pt x="435" y="472"/>
                  </a:lnTo>
                  <a:lnTo>
                    <a:pt x="457" y="468"/>
                  </a:lnTo>
                  <a:lnTo>
                    <a:pt x="455" y="462"/>
                  </a:lnTo>
                  <a:lnTo>
                    <a:pt x="460" y="461"/>
                  </a:lnTo>
                  <a:lnTo>
                    <a:pt x="458" y="448"/>
                  </a:lnTo>
                  <a:lnTo>
                    <a:pt x="451" y="450"/>
                  </a:lnTo>
                  <a:lnTo>
                    <a:pt x="449" y="437"/>
                  </a:lnTo>
                  <a:lnTo>
                    <a:pt x="443" y="438"/>
                  </a:lnTo>
                  <a:lnTo>
                    <a:pt x="440" y="425"/>
                  </a:lnTo>
                  <a:lnTo>
                    <a:pt x="434" y="427"/>
                  </a:lnTo>
                  <a:lnTo>
                    <a:pt x="432" y="414"/>
                  </a:lnTo>
                  <a:lnTo>
                    <a:pt x="425" y="415"/>
                  </a:lnTo>
                  <a:lnTo>
                    <a:pt x="424" y="409"/>
                  </a:lnTo>
                  <a:lnTo>
                    <a:pt x="465" y="401"/>
                  </a:lnTo>
                  <a:lnTo>
                    <a:pt x="463" y="395"/>
                  </a:lnTo>
                  <a:lnTo>
                    <a:pt x="457" y="396"/>
                  </a:lnTo>
                  <a:lnTo>
                    <a:pt x="455" y="389"/>
                  </a:lnTo>
                  <a:lnTo>
                    <a:pt x="448" y="390"/>
                  </a:lnTo>
                  <a:lnTo>
                    <a:pt x="446" y="383"/>
                  </a:lnTo>
                  <a:lnTo>
                    <a:pt x="439" y="384"/>
                  </a:lnTo>
                  <a:lnTo>
                    <a:pt x="438" y="377"/>
                  </a:lnTo>
                  <a:lnTo>
                    <a:pt x="430" y="378"/>
                  </a:lnTo>
                  <a:lnTo>
                    <a:pt x="429" y="371"/>
                  </a:lnTo>
                  <a:lnTo>
                    <a:pt x="422" y="373"/>
                  </a:lnTo>
                  <a:lnTo>
                    <a:pt x="420" y="365"/>
                  </a:lnTo>
                  <a:lnTo>
                    <a:pt x="413" y="367"/>
                  </a:lnTo>
                  <a:lnTo>
                    <a:pt x="411" y="359"/>
                  </a:lnTo>
                  <a:lnTo>
                    <a:pt x="404" y="361"/>
                  </a:lnTo>
                  <a:lnTo>
                    <a:pt x="403" y="354"/>
                  </a:lnTo>
                  <a:lnTo>
                    <a:pt x="395" y="355"/>
                  </a:lnTo>
                  <a:lnTo>
                    <a:pt x="394" y="348"/>
                  </a:lnTo>
                  <a:lnTo>
                    <a:pt x="387" y="349"/>
                  </a:lnTo>
                  <a:lnTo>
                    <a:pt x="385" y="342"/>
                  </a:lnTo>
                  <a:lnTo>
                    <a:pt x="378" y="343"/>
                  </a:lnTo>
                  <a:lnTo>
                    <a:pt x="377" y="336"/>
                  </a:lnTo>
                  <a:lnTo>
                    <a:pt x="369" y="337"/>
                  </a:lnTo>
                  <a:lnTo>
                    <a:pt x="368" y="330"/>
                  </a:lnTo>
                  <a:lnTo>
                    <a:pt x="360" y="331"/>
                  </a:lnTo>
                  <a:lnTo>
                    <a:pt x="359" y="324"/>
                  </a:lnTo>
                  <a:lnTo>
                    <a:pt x="353" y="325"/>
                  </a:lnTo>
                  <a:lnTo>
                    <a:pt x="351" y="318"/>
                  </a:lnTo>
                  <a:close/>
                  <a:moveTo>
                    <a:pt x="69" y="239"/>
                  </a:moveTo>
                  <a:lnTo>
                    <a:pt x="506" y="239"/>
                  </a:lnTo>
                  <a:lnTo>
                    <a:pt x="506" y="497"/>
                  </a:lnTo>
                  <a:lnTo>
                    <a:pt x="69" y="497"/>
                  </a:lnTo>
                  <a:lnTo>
                    <a:pt x="69" y="2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4432588" y="1096009"/>
              <a:ext cx="328329" cy="498689"/>
            </a:xfrm>
            <a:custGeom>
              <a:avLst/>
              <a:gdLst>
                <a:gd name="T0" fmla="*/ 72 w 401"/>
                <a:gd name="T1" fmla="*/ 59 h 610"/>
                <a:gd name="T2" fmla="*/ 92 w 401"/>
                <a:gd name="T3" fmla="*/ 27 h 610"/>
                <a:gd name="T4" fmla="*/ 130 w 401"/>
                <a:gd name="T5" fmla="*/ 23 h 610"/>
                <a:gd name="T6" fmla="*/ 110 w 401"/>
                <a:gd name="T7" fmla="*/ 55 h 610"/>
                <a:gd name="T8" fmla="*/ 72 w 401"/>
                <a:gd name="T9" fmla="*/ 59 h 610"/>
                <a:gd name="T10" fmla="*/ 150 w 401"/>
                <a:gd name="T11" fmla="*/ 453 h 610"/>
                <a:gd name="T12" fmla="*/ 194 w 401"/>
                <a:gd name="T13" fmla="*/ 458 h 610"/>
                <a:gd name="T14" fmla="*/ 291 w 401"/>
                <a:gd name="T15" fmla="*/ 431 h 610"/>
                <a:gd name="T16" fmla="*/ 297 w 401"/>
                <a:gd name="T17" fmla="*/ 408 h 610"/>
                <a:gd name="T18" fmla="*/ 275 w 401"/>
                <a:gd name="T19" fmla="*/ 403 h 610"/>
                <a:gd name="T20" fmla="*/ 158 w 401"/>
                <a:gd name="T21" fmla="*/ 422 h 610"/>
                <a:gd name="T22" fmla="*/ 62 w 401"/>
                <a:gd name="T23" fmla="*/ 353 h 610"/>
                <a:gd name="T24" fmla="*/ 43 w 401"/>
                <a:gd name="T25" fmla="*/ 236 h 610"/>
                <a:gd name="T26" fmla="*/ 103 w 401"/>
                <a:gd name="T27" fmla="*/ 146 h 610"/>
                <a:gd name="T28" fmla="*/ 207 w 401"/>
                <a:gd name="T29" fmla="*/ 316 h 610"/>
                <a:gd name="T30" fmla="*/ 208 w 401"/>
                <a:gd name="T31" fmla="*/ 318 h 610"/>
                <a:gd name="T32" fmla="*/ 208 w 401"/>
                <a:gd name="T33" fmla="*/ 318 h 610"/>
                <a:gd name="T34" fmla="*/ 267 w 401"/>
                <a:gd name="T35" fmla="*/ 311 h 610"/>
                <a:gd name="T36" fmla="*/ 299 w 401"/>
                <a:gd name="T37" fmla="*/ 262 h 610"/>
                <a:gd name="T38" fmla="*/ 300 w 401"/>
                <a:gd name="T39" fmla="*/ 261 h 610"/>
                <a:gd name="T40" fmla="*/ 147 w 401"/>
                <a:gd name="T41" fmla="*/ 14 h 610"/>
                <a:gd name="T42" fmla="*/ 147 w 401"/>
                <a:gd name="T43" fmla="*/ 14 h 610"/>
                <a:gd name="T44" fmla="*/ 147 w 401"/>
                <a:gd name="T45" fmla="*/ 13 h 610"/>
                <a:gd name="T46" fmla="*/ 87 w 401"/>
                <a:gd name="T47" fmla="*/ 18 h 610"/>
                <a:gd name="T48" fmla="*/ 55 w 401"/>
                <a:gd name="T49" fmla="*/ 69 h 610"/>
                <a:gd name="T50" fmla="*/ 56 w 401"/>
                <a:gd name="T51" fmla="*/ 70 h 610"/>
                <a:gd name="T52" fmla="*/ 56 w 401"/>
                <a:gd name="T53" fmla="*/ 70 h 610"/>
                <a:gd name="T54" fmla="*/ 86 w 401"/>
                <a:gd name="T55" fmla="*/ 119 h 610"/>
                <a:gd name="T56" fmla="*/ 12 w 401"/>
                <a:gd name="T57" fmla="*/ 228 h 610"/>
                <a:gd name="T58" fmla="*/ 35 w 401"/>
                <a:gd name="T59" fmla="*/ 369 h 610"/>
                <a:gd name="T60" fmla="*/ 150 w 401"/>
                <a:gd name="T61" fmla="*/ 453 h 610"/>
                <a:gd name="T62" fmla="*/ 386 w 401"/>
                <a:gd name="T63" fmla="*/ 356 h 610"/>
                <a:gd name="T64" fmla="*/ 163 w 401"/>
                <a:gd name="T65" fmla="*/ 356 h 610"/>
                <a:gd name="T66" fmla="*/ 148 w 401"/>
                <a:gd name="T67" fmla="*/ 371 h 610"/>
                <a:gd name="T68" fmla="*/ 163 w 401"/>
                <a:gd name="T69" fmla="*/ 387 h 610"/>
                <a:gd name="T70" fmla="*/ 386 w 401"/>
                <a:gd name="T71" fmla="*/ 387 h 610"/>
                <a:gd name="T72" fmla="*/ 401 w 401"/>
                <a:gd name="T73" fmla="*/ 371 h 610"/>
                <a:gd name="T74" fmla="*/ 386 w 401"/>
                <a:gd name="T75" fmla="*/ 356 h 610"/>
                <a:gd name="T76" fmla="*/ 202 w 401"/>
                <a:gd name="T77" fmla="*/ 506 h 610"/>
                <a:gd name="T78" fmla="*/ 183 w 401"/>
                <a:gd name="T79" fmla="*/ 526 h 610"/>
                <a:gd name="T80" fmla="*/ 163 w 401"/>
                <a:gd name="T81" fmla="*/ 506 h 610"/>
                <a:gd name="T82" fmla="*/ 183 w 401"/>
                <a:gd name="T83" fmla="*/ 487 h 610"/>
                <a:gd name="T84" fmla="*/ 202 w 401"/>
                <a:gd name="T85" fmla="*/ 506 h 610"/>
                <a:gd name="T86" fmla="*/ 142 w 401"/>
                <a:gd name="T87" fmla="*/ 506 h 610"/>
                <a:gd name="T88" fmla="*/ 183 w 401"/>
                <a:gd name="T89" fmla="*/ 547 h 610"/>
                <a:gd name="T90" fmla="*/ 223 w 401"/>
                <a:gd name="T91" fmla="*/ 506 h 610"/>
                <a:gd name="T92" fmla="*/ 183 w 401"/>
                <a:gd name="T93" fmla="*/ 466 h 610"/>
                <a:gd name="T94" fmla="*/ 142 w 401"/>
                <a:gd name="T95" fmla="*/ 506 h 610"/>
                <a:gd name="T96" fmla="*/ 237 w 401"/>
                <a:gd name="T97" fmla="*/ 525 h 610"/>
                <a:gd name="T98" fmla="*/ 183 w 401"/>
                <a:gd name="T99" fmla="*/ 564 h 610"/>
                <a:gd name="T100" fmla="*/ 128 w 401"/>
                <a:gd name="T101" fmla="*/ 525 h 610"/>
                <a:gd name="T102" fmla="*/ 55 w 401"/>
                <a:gd name="T103" fmla="*/ 594 h 610"/>
                <a:gd name="T104" fmla="*/ 54 w 401"/>
                <a:gd name="T105" fmla="*/ 605 h 610"/>
                <a:gd name="T106" fmla="*/ 64 w 401"/>
                <a:gd name="T107" fmla="*/ 610 h 610"/>
                <a:gd name="T108" fmla="*/ 302 w 401"/>
                <a:gd name="T109" fmla="*/ 610 h 610"/>
                <a:gd name="T110" fmla="*/ 302 w 401"/>
                <a:gd name="T111" fmla="*/ 610 h 610"/>
                <a:gd name="T112" fmla="*/ 312 w 401"/>
                <a:gd name="T113" fmla="*/ 599 h 610"/>
                <a:gd name="T114" fmla="*/ 310 w 401"/>
                <a:gd name="T115" fmla="*/ 593 h 610"/>
                <a:gd name="T116" fmla="*/ 237 w 401"/>
                <a:gd name="T117" fmla="*/ 52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610">
                  <a:moveTo>
                    <a:pt x="72" y="59"/>
                  </a:moveTo>
                  <a:cubicBezTo>
                    <a:pt x="67" y="51"/>
                    <a:pt x="76" y="36"/>
                    <a:pt x="92" y="27"/>
                  </a:cubicBezTo>
                  <a:cubicBezTo>
                    <a:pt x="108" y="17"/>
                    <a:pt x="125" y="15"/>
                    <a:pt x="130" y="23"/>
                  </a:cubicBezTo>
                  <a:cubicBezTo>
                    <a:pt x="134" y="31"/>
                    <a:pt x="126" y="45"/>
                    <a:pt x="110" y="55"/>
                  </a:cubicBezTo>
                  <a:cubicBezTo>
                    <a:pt x="94" y="65"/>
                    <a:pt x="77" y="67"/>
                    <a:pt x="72" y="59"/>
                  </a:cubicBezTo>
                  <a:close/>
                  <a:moveTo>
                    <a:pt x="150" y="453"/>
                  </a:moveTo>
                  <a:cubicBezTo>
                    <a:pt x="165" y="457"/>
                    <a:pt x="179" y="458"/>
                    <a:pt x="194" y="458"/>
                  </a:cubicBezTo>
                  <a:cubicBezTo>
                    <a:pt x="228" y="458"/>
                    <a:pt x="262" y="449"/>
                    <a:pt x="291" y="431"/>
                  </a:cubicBezTo>
                  <a:cubicBezTo>
                    <a:pt x="299" y="426"/>
                    <a:pt x="301" y="416"/>
                    <a:pt x="297" y="408"/>
                  </a:cubicBezTo>
                  <a:cubicBezTo>
                    <a:pt x="292" y="401"/>
                    <a:pt x="282" y="399"/>
                    <a:pt x="275" y="403"/>
                  </a:cubicBezTo>
                  <a:cubicBezTo>
                    <a:pt x="239" y="425"/>
                    <a:pt x="198" y="432"/>
                    <a:pt x="158" y="422"/>
                  </a:cubicBezTo>
                  <a:cubicBezTo>
                    <a:pt x="118" y="412"/>
                    <a:pt x="84" y="388"/>
                    <a:pt x="62" y="353"/>
                  </a:cubicBezTo>
                  <a:cubicBezTo>
                    <a:pt x="40" y="317"/>
                    <a:pt x="34" y="276"/>
                    <a:pt x="43" y="236"/>
                  </a:cubicBezTo>
                  <a:cubicBezTo>
                    <a:pt x="52" y="199"/>
                    <a:pt x="73" y="168"/>
                    <a:pt x="103" y="146"/>
                  </a:cubicBezTo>
                  <a:lnTo>
                    <a:pt x="207" y="316"/>
                  </a:lnTo>
                  <a:lnTo>
                    <a:pt x="208" y="318"/>
                  </a:lnTo>
                  <a:lnTo>
                    <a:pt x="208" y="318"/>
                  </a:lnTo>
                  <a:cubicBezTo>
                    <a:pt x="217" y="328"/>
                    <a:pt x="243" y="325"/>
                    <a:pt x="267" y="311"/>
                  </a:cubicBezTo>
                  <a:cubicBezTo>
                    <a:pt x="291" y="296"/>
                    <a:pt x="305" y="274"/>
                    <a:pt x="299" y="262"/>
                  </a:cubicBezTo>
                  <a:lnTo>
                    <a:pt x="300" y="261"/>
                  </a:lnTo>
                  <a:lnTo>
                    <a:pt x="147" y="14"/>
                  </a:lnTo>
                  <a:lnTo>
                    <a:pt x="147" y="14"/>
                  </a:lnTo>
                  <a:cubicBezTo>
                    <a:pt x="147" y="13"/>
                    <a:pt x="147" y="13"/>
                    <a:pt x="147" y="13"/>
                  </a:cubicBezTo>
                  <a:cubicBezTo>
                    <a:pt x="139" y="0"/>
                    <a:pt x="112" y="3"/>
                    <a:pt x="87" y="18"/>
                  </a:cubicBezTo>
                  <a:cubicBezTo>
                    <a:pt x="62" y="34"/>
                    <a:pt x="48" y="57"/>
                    <a:pt x="55" y="69"/>
                  </a:cubicBezTo>
                  <a:cubicBezTo>
                    <a:pt x="55" y="69"/>
                    <a:pt x="56" y="70"/>
                    <a:pt x="56" y="70"/>
                  </a:cubicBezTo>
                  <a:lnTo>
                    <a:pt x="56" y="70"/>
                  </a:lnTo>
                  <a:lnTo>
                    <a:pt x="86" y="119"/>
                  </a:lnTo>
                  <a:cubicBezTo>
                    <a:pt x="49" y="145"/>
                    <a:pt x="23" y="184"/>
                    <a:pt x="12" y="228"/>
                  </a:cubicBezTo>
                  <a:cubicBezTo>
                    <a:pt x="0" y="277"/>
                    <a:pt x="9" y="327"/>
                    <a:pt x="35" y="369"/>
                  </a:cubicBezTo>
                  <a:cubicBezTo>
                    <a:pt x="61" y="412"/>
                    <a:pt x="102" y="442"/>
                    <a:pt x="150" y="453"/>
                  </a:cubicBezTo>
                  <a:close/>
                  <a:moveTo>
                    <a:pt x="386" y="356"/>
                  </a:moveTo>
                  <a:lnTo>
                    <a:pt x="163" y="356"/>
                  </a:lnTo>
                  <a:cubicBezTo>
                    <a:pt x="155" y="356"/>
                    <a:pt x="148" y="363"/>
                    <a:pt x="148" y="371"/>
                  </a:cubicBezTo>
                  <a:cubicBezTo>
                    <a:pt x="148" y="380"/>
                    <a:pt x="155" y="387"/>
                    <a:pt x="163" y="387"/>
                  </a:cubicBezTo>
                  <a:lnTo>
                    <a:pt x="386" y="387"/>
                  </a:lnTo>
                  <a:cubicBezTo>
                    <a:pt x="394" y="387"/>
                    <a:pt x="401" y="380"/>
                    <a:pt x="401" y="371"/>
                  </a:cubicBezTo>
                  <a:cubicBezTo>
                    <a:pt x="401" y="363"/>
                    <a:pt x="394" y="356"/>
                    <a:pt x="386" y="356"/>
                  </a:cubicBezTo>
                  <a:close/>
                  <a:moveTo>
                    <a:pt x="202" y="506"/>
                  </a:moveTo>
                  <a:cubicBezTo>
                    <a:pt x="202" y="517"/>
                    <a:pt x="193" y="526"/>
                    <a:pt x="183" y="526"/>
                  </a:cubicBezTo>
                  <a:cubicBezTo>
                    <a:pt x="172" y="526"/>
                    <a:pt x="163" y="517"/>
                    <a:pt x="163" y="506"/>
                  </a:cubicBezTo>
                  <a:cubicBezTo>
                    <a:pt x="163" y="495"/>
                    <a:pt x="172" y="487"/>
                    <a:pt x="183" y="487"/>
                  </a:cubicBezTo>
                  <a:cubicBezTo>
                    <a:pt x="193" y="487"/>
                    <a:pt x="202" y="495"/>
                    <a:pt x="202" y="506"/>
                  </a:cubicBezTo>
                  <a:close/>
                  <a:moveTo>
                    <a:pt x="142" y="506"/>
                  </a:moveTo>
                  <a:cubicBezTo>
                    <a:pt x="142" y="529"/>
                    <a:pt x="160" y="547"/>
                    <a:pt x="183" y="547"/>
                  </a:cubicBezTo>
                  <a:cubicBezTo>
                    <a:pt x="205" y="547"/>
                    <a:pt x="223" y="529"/>
                    <a:pt x="223" y="506"/>
                  </a:cubicBezTo>
                  <a:cubicBezTo>
                    <a:pt x="223" y="484"/>
                    <a:pt x="205" y="466"/>
                    <a:pt x="183" y="466"/>
                  </a:cubicBezTo>
                  <a:cubicBezTo>
                    <a:pt x="160" y="466"/>
                    <a:pt x="142" y="484"/>
                    <a:pt x="142" y="506"/>
                  </a:cubicBezTo>
                  <a:close/>
                  <a:moveTo>
                    <a:pt x="237" y="525"/>
                  </a:moveTo>
                  <a:cubicBezTo>
                    <a:pt x="229" y="548"/>
                    <a:pt x="208" y="564"/>
                    <a:pt x="183" y="564"/>
                  </a:cubicBezTo>
                  <a:cubicBezTo>
                    <a:pt x="157" y="564"/>
                    <a:pt x="136" y="548"/>
                    <a:pt x="128" y="525"/>
                  </a:cubicBezTo>
                  <a:cubicBezTo>
                    <a:pt x="85" y="548"/>
                    <a:pt x="56" y="591"/>
                    <a:pt x="55" y="594"/>
                  </a:cubicBezTo>
                  <a:cubicBezTo>
                    <a:pt x="52" y="597"/>
                    <a:pt x="52" y="601"/>
                    <a:pt x="54" y="605"/>
                  </a:cubicBezTo>
                  <a:cubicBezTo>
                    <a:pt x="56" y="608"/>
                    <a:pt x="60" y="610"/>
                    <a:pt x="64" y="610"/>
                  </a:cubicBezTo>
                  <a:lnTo>
                    <a:pt x="302" y="610"/>
                  </a:lnTo>
                  <a:lnTo>
                    <a:pt x="302" y="610"/>
                  </a:lnTo>
                  <a:cubicBezTo>
                    <a:pt x="308" y="610"/>
                    <a:pt x="312" y="605"/>
                    <a:pt x="312" y="599"/>
                  </a:cubicBezTo>
                  <a:cubicBezTo>
                    <a:pt x="312" y="597"/>
                    <a:pt x="312" y="595"/>
                    <a:pt x="310" y="593"/>
                  </a:cubicBezTo>
                  <a:cubicBezTo>
                    <a:pt x="306" y="587"/>
                    <a:pt x="278" y="547"/>
                    <a:pt x="237" y="5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542776" y="1863403"/>
              <a:ext cx="500404" cy="496711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9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9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7697305" y="1986095"/>
              <a:ext cx="284815" cy="328502"/>
            </a:xfrm>
            <a:custGeom>
              <a:avLst/>
              <a:gdLst>
                <a:gd name="T0" fmla="*/ 346 w 346"/>
                <a:gd name="T1" fmla="*/ 130 h 401"/>
                <a:gd name="T2" fmla="*/ 346 w 346"/>
                <a:gd name="T3" fmla="*/ 29 h 401"/>
                <a:gd name="T4" fmla="*/ 300 w 346"/>
                <a:gd name="T5" fmla="*/ 29 h 401"/>
                <a:gd name="T6" fmla="*/ 300 w 346"/>
                <a:gd name="T7" fmla="*/ 130 h 401"/>
                <a:gd name="T8" fmla="*/ 176 w 346"/>
                <a:gd name="T9" fmla="*/ 254 h 401"/>
                <a:gd name="T10" fmla="*/ 174 w 346"/>
                <a:gd name="T11" fmla="*/ 254 h 401"/>
                <a:gd name="T12" fmla="*/ 173 w 346"/>
                <a:gd name="T13" fmla="*/ 254 h 401"/>
                <a:gd name="T14" fmla="*/ 173 w 346"/>
                <a:gd name="T15" fmla="*/ 254 h 401"/>
                <a:gd name="T16" fmla="*/ 170 w 346"/>
                <a:gd name="T17" fmla="*/ 254 h 401"/>
                <a:gd name="T18" fmla="*/ 46 w 346"/>
                <a:gd name="T19" fmla="*/ 130 h 401"/>
                <a:gd name="T20" fmla="*/ 46 w 346"/>
                <a:gd name="T21" fmla="*/ 29 h 401"/>
                <a:gd name="T22" fmla="*/ 0 w 346"/>
                <a:gd name="T23" fmla="*/ 29 h 401"/>
                <a:gd name="T24" fmla="*/ 0 w 346"/>
                <a:gd name="T25" fmla="*/ 130 h 401"/>
                <a:gd name="T26" fmla="*/ 146 w 346"/>
                <a:gd name="T27" fmla="*/ 299 h 401"/>
                <a:gd name="T28" fmla="*/ 146 w 346"/>
                <a:gd name="T29" fmla="*/ 372 h 401"/>
                <a:gd name="T30" fmla="*/ 42 w 346"/>
                <a:gd name="T31" fmla="*/ 401 h 401"/>
                <a:gd name="T32" fmla="*/ 304 w 346"/>
                <a:gd name="T33" fmla="*/ 401 h 401"/>
                <a:gd name="T34" fmla="*/ 200 w 346"/>
                <a:gd name="T35" fmla="*/ 371 h 401"/>
                <a:gd name="T36" fmla="*/ 200 w 346"/>
                <a:gd name="T37" fmla="*/ 299 h 401"/>
                <a:gd name="T38" fmla="*/ 346 w 346"/>
                <a:gd name="T39" fmla="*/ 13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6" h="401">
                  <a:moveTo>
                    <a:pt x="346" y="130"/>
                  </a:moveTo>
                  <a:lnTo>
                    <a:pt x="346" y="29"/>
                  </a:lnTo>
                  <a:cubicBezTo>
                    <a:pt x="346" y="0"/>
                    <a:pt x="300" y="0"/>
                    <a:pt x="300" y="29"/>
                  </a:cubicBezTo>
                  <a:lnTo>
                    <a:pt x="300" y="130"/>
                  </a:lnTo>
                  <a:cubicBezTo>
                    <a:pt x="300" y="199"/>
                    <a:pt x="245" y="254"/>
                    <a:pt x="176" y="254"/>
                  </a:cubicBezTo>
                  <a:cubicBezTo>
                    <a:pt x="176" y="254"/>
                    <a:pt x="175" y="254"/>
                    <a:pt x="174" y="254"/>
                  </a:cubicBezTo>
                  <a:lnTo>
                    <a:pt x="173" y="254"/>
                  </a:lnTo>
                  <a:lnTo>
                    <a:pt x="173" y="254"/>
                  </a:lnTo>
                  <a:cubicBezTo>
                    <a:pt x="172" y="254"/>
                    <a:pt x="171" y="254"/>
                    <a:pt x="170" y="254"/>
                  </a:cubicBezTo>
                  <a:cubicBezTo>
                    <a:pt x="102" y="254"/>
                    <a:pt x="46" y="199"/>
                    <a:pt x="46" y="130"/>
                  </a:cubicBezTo>
                  <a:lnTo>
                    <a:pt x="46" y="29"/>
                  </a:lnTo>
                  <a:cubicBezTo>
                    <a:pt x="46" y="0"/>
                    <a:pt x="0" y="0"/>
                    <a:pt x="0" y="29"/>
                  </a:cubicBezTo>
                  <a:cubicBezTo>
                    <a:pt x="0" y="43"/>
                    <a:pt x="0" y="130"/>
                    <a:pt x="0" y="130"/>
                  </a:cubicBezTo>
                  <a:cubicBezTo>
                    <a:pt x="0" y="216"/>
                    <a:pt x="63" y="287"/>
                    <a:pt x="146" y="299"/>
                  </a:cubicBezTo>
                  <a:lnTo>
                    <a:pt x="146" y="372"/>
                  </a:lnTo>
                  <a:lnTo>
                    <a:pt x="42" y="401"/>
                  </a:lnTo>
                  <a:lnTo>
                    <a:pt x="304" y="401"/>
                  </a:lnTo>
                  <a:lnTo>
                    <a:pt x="200" y="371"/>
                  </a:lnTo>
                  <a:lnTo>
                    <a:pt x="200" y="299"/>
                  </a:lnTo>
                  <a:cubicBezTo>
                    <a:pt x="283" y="287"/>
                    <a:pt x="346" y="216"/>
                    <a:pt x="346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7770486" y="1859444"/>
              <a:ext cx="138452" cy="298818"/>
            </a:xfrm>
            <a:custGeom>
              <a:avLst/>
              <a:gdLst>
                <a:gd name="T0" fmla="*/ 83 w 168"/>
                <a:gd name="T1" fmla="*/ 365 h 365"/>
                <a:gd name="T2" fmla="*/ 84 w 168"/>
                <a:gd name="T3" fmla="*/ 365 h 365"/>
                <a:gd name="T4" fmla="*/ 86 w 168"/>
                <a:gd name="T5" fmla="*/ 365 h 365"/>
                <a:gd name="T6" fmla="*/ 168 w 168"/>
                <a:gd name="T7" fmla="*/ 282 h 365"/>
                <a:gd name="T8" fmla="*/ 168 w 168"/>
                <a:gd name="T9" fmla="*/ 83 h 365"/>
                <a:gd name="T10" fmla="*/ 86 w 168"/>
                <a:gd name="T11" fmla="*/ 0 h 365"/>
                <a:gd name="T12" fmla="*/ 84 w 168"/>
                <a:gd name="T13" fmla="*/ 0 h 365"/>
                <a:gd name="T14" fmla="*/ 83 w 168"/>
                <a:gd name="T15" fmla="*/ 0 h 365"/>
                <a:gd name="T16" fmla="*/ 0 w 168"/>
                <a:gd name="T17" fmla="*/ 83 h 365"/>
                <a:gd name="T18" fmla="*/ 0 w 168"/>
                <a:gd name="T19" fmla="*/ 282 h 365"/>
                <a:gd name="T20" fmla="*/ 83 w 168"/>
                <a:gd name="T21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365">
                  <a:moveTo>
                    <a:pt x="83" y="365"/>
                  </a:moveTo>
                  <a:cubicBezTo>
                    <a:pt x="83" y="365"/>
                    <a:pt x="84" y="365"/>
                    <a:pt x="84" y="365"/>
                  </a:cubicBezTo>
                  <a:cubicBezTo>
                    <a:pt x="85" y="365"/>
                    <a:pt x="85" y="365"/>
                    <a:pt x="86" y="365"/>
                  </a:cubicBezTo>
                  <a:cubicBezTo>
                    <a:pt x="131" y="365"/>
                    <a:pt x="168" y="328"/>
                    <a:pt x="168" y="282"/>
                  </a:cubicBezTo>
                  <a:lnTo>
                    <a:pt x="168" y="83"/>
                  </a:lnTo>
                  <a:cubicBezTo>
                    <a:pt x="168" y="37"/>
                    <a:pt x="131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lnTo>
                    <a:pt x="0" y="282"/>
                  </a:lnTo>
                  <a:cubicBezTo>
                    <a:pt x="0" y="328"/>
                    <a:pt x="37" y="365"/>
                    <a:pt x="83" y="3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3382888" y="1099968"/>
              <a:ext cx="361952" cy="494730"/>
            </a:xfrm>
            <a:custGeom>
              <a:avLst/>
              <a:gdLst>
                <a:gd name="T0" fmla="*/ 58 w 443"/>
                <a:gd name="T1" fmla="*/ 98 h 605"/>
                <a:gd name="T2" fmla="*/ 49 w 443"/>
                <a:gd name="T3" fmla="*/ 605 h 605"/>
                <a:gd name="T4" fmla="*/ 443 w 443"/>
                <a:gd name="T5" fmla="*/ 149 h 605"/>
                <a:gd name="T6" fmla="*/ 410 w 443"/>
                <a:gd name="T7" fmla="*/ 159 h 605"/>
                <a:gd name="T8" fmla="*/ 51 w 443"/>
                <a:gd name="T9" fmla="*/ 570 h 605"/>
                <a:gd name="T10" fmla="*/ 192 w 443"/>
                <a:gd name="T11" fmla="*/ 64 h 605"/>
                <a:gd name="T12" fmla="*/ 252 w 443"/>
                <a:gd name="T13" fmla="*/ 64 h 605"/>
                <a:gd name="T14" fmla="*/ 221 w 443"/>
                <a:gd name="T15" fmla="*/ 96 h 605"/>
                <a:gd name="T16" fmla="*/ 155 w 443"/>
                <a:gd name="T17" fmla="*/ 66 h 605"/>
                <a:gd name="T18" fmla="*/ 81 w 443"/>
                <a:gd name="T19" fmla="*/ 153 h 605"/>
                <a:gd name="T20" fmla="*/ 362 w 443"/>
                <a:gd name="T21" fmla="*/ 153 h 605"/>
                <a:gd name="T22" fmla="*/ 288 w 443"/>
                <a:gd name="T23" fmla="*/ 66 h 605"/>
                <a:gd name="T24" fmla="*/ 155 w 443"/>
                <a:gd name="T25" fmla="*/ 66 h 605"/>
                <a:gd name="T26" fmla="*/ 156 w 443"/>
                <a:gd name="T27" fmla="*/ 459 h 605"/>
                <a:gd name="T28" fmla="*/ 107 w 443"/>
                <a:gd name="T29" fmla="*/ 473 h 605"/>
                <a:gd name="T30" fmla="*/ 97 w 443"/>
                <a:gd name="T31" fmla="*/ 484 h 605"/>
                <a:gd name="T32" fmla="*/ 156 w 443"/>
                <a:gd name="T33" fmla="*/ 489 h 605"/>
                <a:gd name="T34" fmla="*/ 94 w 443"/>
                <a:gd name="T35" fmla="*/ 519 h 605"/>
                <a:gd name="T36" fmla="*/ 172 w 443"/>
                <a:gd name="T37" fmla="*/ 481 h 605"/>
                <a:gd name="T38" fmla="*/ 172 w 443"/>
                <a:gd name="T39" fmla="*/ 456 h 605"/>
                <a:gd name="T40" fmla="*/ 78 w 443"/>
                <a:gd name="T41" fmla="*/ 461 h 605"/>
                <a:gd name="T42" fmla="*/ 152 w 443"/>
                <a:gd name="T43" fmla="*/ 539 h 605"/>
                <a:gd name="T44" fmla="*/ 152 w 443"/>
                <a:gd name="T45" fmla="*/ 237 h 605"/>
                <a:gd name="T46" fmla="*/ 107 w 443"/>
                <a:gd name="T47" fmla="*/ 251 h 605"/>
                <a:gd name="T48" fmla="*/ 123 w 443"/>
                <a:gd name="T49" fmla="*/ 291 h 605"/>
                <a:gd name="T50" fmla="*/ 94 w 443"/>
                <a:gd name="T51" fmla="*/ 302 h 605"/>
                <a:gd name="T52" fmla="*/ 152 w 443"/>
                <a:gd name="T53" fmla="*/ 222 h 605"/>
                <a:gd name="T54" fmla="*/ 78 w 443"/>
                <a:gd name="T55" fmla="*/ 300 h 605"/>
                <a:gd name="T56" fmla="*/ 171 w 443"/>
                <a:gd name="T57" fmla="*/ 255 h 605"/>
                <a:gd name="T58" fmla="*/ 170 w 443"/>
                <a:gd name="T59" fmla="*/ 234 h 605"/>
                <a:gd name="T60" fmla="*/ 156 w 443"/>
                <a:gd name="T61" fmla="*/ 357 h 605"/>
                <a:gd name="T62" fmla="*/ 97 w 443"/>
                <a:gd name="T63" fmla="*/ 372 h 605"/>
                <a:gd name="T64" fmla="*/ 156 w 443"/>
                <a:gd name="T65" fmla="*/ 412 h 605"/>
                <a:gd name="T66" fmla="*/ 171 w 443"/>
                <a:gd name="T67" fmla="*/ 345 h 605"/>
                <a:gd name="T68" fmla="*/ 78 w 443"/>
                <a:gd name="T69" fmla="*/ 349 h 605"/>
                <a:gd name="T70" fmla="*/ 156 w 443"/>
                <a:gd name="T71" fmla="*/ 427 h 605"/>
                <a:gd name="T72" fmla="*/ 205 w 443"/>
                <a:gd name="T73" fmla="*/ 330 h 605"/>
                <a:gd name="T74" fmla="*/ 232 w 443"/>
                <a:gd name="T75" fmla="*/ 513 h 605"/>
                <a:gd name="T76" fmla="*/ 356 w 443"/>
                <a:gd name="T77" fmla="*/ 475 h 605"/>
                <a:gd name="T78" fmla="*/ 227 w 443"/>
                <a:gd name="T79" fmla="*/ 508 h 605"/>
                <a:gd name="T80" fmla="*/ 356 w 443"/>
                <a:gd name="T81" fmla="*/ 360 h 605"/>
                <a:gd name="T82" fmla="*/ 227 w 443"/>
                <a:gd name="T83" fmla="*/ 291 h 605"/>
                <a:gd name="T84" fmla="*/ 227 w 443"/>
                <a:gd name="T85" fmla="*/ 25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3" h="605">
                  <a:moveTo>
                    <a:pt x="34" y="159"/>
                  </a:moveTo>
                  <a:cubicBezTo>
                    <a:pt x="34" y="142"/>
                    <a:pt x="42" y="134"/>
                    <a:pt x="58" y="133"/>
                  </a:cubicBezTo>
                  <a:lnTo>
                    <a:pt x="58" y="98"/>
                  </a:lnTo>
                  <a:cubicBezTo>
                    <a:pt x="27" y="99"/>
                    <a:pt x="0" y="118"/>
                    <a:pt x="0" y="149"/>
                  </a:cubicBezTo>
                  <a:lnTo>
                    <a:pt x="0" y="556"/>
                  </a:lnTo>
                  <a:cubicBezTo>
                    <a:pt x="0" y="581"/>
                    <a:pt x="24" y="605"/>
                    <a:pt x="49" y="605"/>
                  </a:cubicBezTo>
                  <a:lnTo>
                    <a:pt x="394" y="605"/>
                  </a:lnTo>
                  <a:cubicBezTo>
                    <a:pt x="419" y="605"/>
                    <a:pt x="443" y="581"/>
                    <a:pt x="443" y="556"/>
                  </a:cubicBezTo>
                  <a:lnTo>
                    <a:pt x="443" y="149"/>
                  </a:lnTo>
                  <a:cubicBezTo>
                    <a:pt x="443" y="118"/>
                    <a:pt x="416" y="99"/>
                    <a:pt x="385" y="98"/>
                  </a:cubicBezTo>
                  <a:lnTo>
                    <a:pt x="385" y="133"/>
                  </a:lnTo>
                  <a:cubicBezTo>
                    <a:pt x="402" y="134"/>
                    <a:pt x="410" y="142"/>
                    <a:pt x="410" y="159"/>
                  </a:cubicBezTo>
                  <a:lnTo>
                    <a:pt x="410" y="545"/>
                  </a:lnTo>
                  <a:cubicBezTo>
                    <a:pt x="410" y="557"/>
                    <a:pt x="404" y="570"/>
                    <a:pt x="393" y="570"/>
                  </a:cubicBezTo>
                  <a:lnTo>
                    <a:pt x="51" y="570"/>
                  </a:lnTo>
                  <a:cubicBezTo>
                    <a:pt x="37" y="570"/>
                    <a:pt x="34" y="556"/>
                    <a:pt x="34" y="542"/>
                  </a:cubicBezTo>
                  <a:lnTo>
                    <a:pt x="34" y="159"/>
                  </a:lnTo>
                  <a:close/>
                  <a:moveTo>
                    <a:pt x="192" y="64"/>
                  </a:moveTo>
                  <a:cubicBezTo>
                    <a:pt x="192" y="50"/>
                    <a:pt x="205" y="37"/>
                    <a:pt x="219" y="37"/>
                  </a:cubicBezTo>
                  <a:lnTo>
                    <a:pt x="224" y="37"/>
                  </a:lnTo>
                  <a:cubicBezTo>
                    <a:pt x="238" y="37"/>
                    <a:pt x="252" y="50"/>
                    <a:pt x="252" y="64"/>
                  </a:cubicBezTo>
                  <a:lnTo>
                    <a:pt x="252" y="67"/>
                  </a:lnTo>
                  <a:cubicBezTo>
                    <a:pt x="252" y="83"/>
                    <a:pt x="238" y="96"/>
                    <a:pt x="222" y="96"/>
                  </a:cubicBezTo>
                  <a:lnTo>
                    <a:pt x="221" y="96"/>
                  </a:lnTo>
                  <a:cubicBezTo>
                    <a:pt x="205" y="96"/>
                    <a:pt x="192" y="83"/>
                    <a:pt x="192" y="67"/>
                  </a:cubicBezTo>
                  <a:lnTo>
                    <a:pt x="192" y="64"/>
                  </a:lnTo>
                  <a:close/>
                  <a:moveTo>
                    <a:pt x="155" y="66"/>
                  </a:moveTo>
                  <a:lnTo>
                    <a:pt x="106" y="66"/>
                  </a:lnTo>
                  <a:cubicBezTo>
                    <a:pt x="89" y="66"/>
                    <a:pt x="81" y="74"/>
                    <a:pt x="81" y="90"/>
                  </a:cubicBezTo>
                  <a:lnTo>
                    <a:pt x="81" y="153"/>
                  </a:lnTo>
                  <a:cubicBezTo>
                    <a:pt x="81" y="164"/>
                    <a:pt x="88" y="175"/>
                    <a:pt x="98" y="175"/>
                  </a:cubicBezTo>
                  <a:lnTo>
                    <a:pt x="345" y="175"/>
                  </a:lnTo>
                  <a:cubicBezTo>
                    <a:pt x="355" y="175"/>
                    <a:pt x="362" y="164"/>
                    <a:pt x="362" y="153"/>
                  </a:cubicBezTo>
                  <a:lnTo>
                    <a:pt x="362" y="90"/>
                  </a:lnTo>
                  <a:cubicBezTo>
                    <a:pt x="362" y="74"/>
                    <a:pt x="354" y="66"/>
                    <a:pt x="337" y="66"/>
                  </a:cubicBezTo>
                  <a:lnTo>
                    <a:pt x="288" y="66"/>
                  </a:lnTo>
                  <a:cubicBezTo>
                    <a:pt x="288" y="32"/>
                    <a:pt x="260" y="0"/>
                    <a:pt x="227" y="0"/>
                  </a:cubicBezTo>
                  <a:lnTo>
                    <a:pt x="216" y="0"/>
                  </a:lnTo>
                  <a:cubicBezTo>
                    <a:pt x="184" y="0"/>
                    <a:pt x="155" y="32"/>
                    <a:pt x="155" y="66"/>
                  </a:cubicBezTo>
                  <a:close/>
                  <a:moveTo>
                    <a:pt x="94" y="464"/>
                  </a:moveTo>
                  <a:cubicBezTo>
                    <a:pt x="94" y="460"/>
                    <a:pt x="95" y="459"/>
                    <a:pt x="98" y="459"/>
                  </a:cubicBezTo>
                  <a:lnTo>
                    <a:pt x="156" y="459"/>
                  </a:lnTo>
                  <a:lnTo>
                    <a:pt x="156" y="464"/>
                  </a:lnTo>
                  <a:cubicBezTo>
                    <a:pt x="156" y="469"/>
                    <a:pt x="132" y="483"/>
                    <a:pt x="127" y="485"/>
                  </a:cubicBezTo>
                  <a:cubicBezTo>
                    <a:pt x="123" y="482"/>
                    <a:pt x="114" y="473"/>
                    <a:pt x="107" y="473"/>
                  </a:cubicBezTo>
                  <a:lnTo>
                    <a:pt x="106" y="473"/>
                  </a:lnTo>
                  <a:cubicBezTo>
                    <a:pt x="102" y="473"/>
                    <a:pt x="97" y="479"/>
                    <a:pt x="97" y="482"/>
                  </a:cubicBezTo>
                  <a:lnTo>
                    <a:pt x="97" y="484"/>
                  </a:lnTo>
                  <a:cubicBezTo>
                    <a:pt x="97" y="488"/>
                    <a:pt x="118" y="511"/>
                    <a:pt x="123" y="511"/>
                  </a:cubicBezTo>
                  <a:lnTo>
                    <a:pt x="124" y="511"/>
                  </a:lnTo>
                  <a:cubicBezTo>
                    <a:pt x="128" y="511"/>
                    <a:pt x="152" y="492"/>
                    <a:pt x="156" y="489"/>
                  </a:cubicBezTo>
                  <a:cubicBezTo>
                    <a:pt x="156" y="497"/>
                    <a:pt x="160" y="524"/>
                    <a:pt x="152" y="524"/>
                  </a:cubicBezTo>
                  <a:lnTo>
                    <a:pt x="98" y="524"/>
                  </a:lnTo>
                  <a:cubicBezTo>
                    <a:pt x="95" y="524"/>
                    <a:pt x="94" y="523"/>
                    <a:pt x="94" y="519"/>
                  </a:cubicBezTo>
                  <a:lnTo>
                    <a:pt x="94" y="464"/>
                  </a:lnTo>
                  <a:close/>
                  <a:moveTo>
                    <a:pt x="152" y="539"/>
                  </a:moveTo>
                  <a:cubicBezTo>
                    <a:pt x="181" y="539"/>
                    <a:pt x="170" y="508"/>
                    <a:pt x="172" y="481"/>
                  </a:cubicBezTo>
                  <a:cubicBezTo>
                    <a:pt x="173" y="467"/>
                    <a:pt x="207" y="455"/>
                    <a:pt x="210" y="443"/>
                  </a:cubicBezTo>
                  <a:lnTo>
                    <a:pt x="206" y="443"/>
                  </a:lnTo>
                  <a:cubicBezTo>
                    <a:pt x="195" y="443"/>
                    <a:pt x="179" y="452"/>
                    <a:pt x="172" y="456"/>
                  </a:cubicBezTo>
                  <a:cubicBezTo>
                    <a:pt x="168" y="451"/>
                    <a:pt x="164" y="444"/>
                    <a:pt x="155" y="444"/>
                  </a:cubicBezTo>
                  <a:lnTo>
                    <a:pt x="95" y="444"/>
                  </a:lnTo>
                  <a:cubicBezTo>
                    <a:pt x="86" y="444"/>
                    <a:pt x="78" y="452"/>
                    <a:pt x="78" y="461"/>
                  </a:cubicBezTo>
                  <a:lnTo>
                    <a:pt x="78" y="522"/>
                  </a:lnTo>
                  <a:cubicBezTo>
                    <a:pt x="78" y="533"/>
                    <a:pt x="87" y="539"/>
                    <a:pt x="98" y="539"/>
                  </a:cubicBezTo>
                  <a:lnTo>
                    <a:pt x="152" y="539"/>
                  </a:lnTo>
                  <a:close/>
                  <a:moveTo>
                    <a:pt x="94" y="242"/>
                  </a:moveTo>
                  <a:cubicBezTo>
                    <a:pt x="94" y="238"/>
                    <a:pt x="95" y="237"/>
                    <a:pt x="98" y="237"/>
                  </a:cubicBezTo>
                  <a:lnTo>
                    <a:pt x="152" y="237"/>
                  </a:lnTo>
                  <a:cubicBezTo>
                    <a:pt x="155" y="237"/>
                    <a:pt x="156" y="238"/>
                    <a:pt x="156" y="242"/>
                  </a:cubicBezTo>
                  <a:cubicBezTo>
                    <a:pt x="156" y="246"/>
                    <a:pt x="130" y="263"/>
                    <a:pt x="127" y="263"/>
                  </a:cubicBezTo>
                  <a:cubicBezTo>
                    <a:pt x="124" y="263"/>
                    <a:pt x="116" y="251"/>
                    <a:pt x="107" y="251"/>
                  </a:cubicBezTo>
                  <a:cubicBezTo>
                    <a:pt x="103" y="251"/>
                    <a:pt x="97" y="256"/>
                    <a:pt x="97" y="260"/>
                  </a:cubicBezTo>
                  <a:lnTo>
                    <a:pt x="97" y="262"/>
                  </a:lnTo>
                  <a:cubicBezTo>
                    <a:pt x="97" y="268"/>
                    <a:pt x="118" y="288"/>
                    <a:pt x="123" y="291"/>
                  </a:cubicBezTo>
                  <a:lnTo>
                    <a:pt x="156" y="266"/>
                  </a:lnTo>
                  <a:lnTo>
                    <a:pt x="156" y="302"/>
                  </a:lnTo>
                  <a:lnTo>
                    <a:pt x="94" y="302"/>
                  </a:lnTo>
                  <a:lnTo>
                    <a:pt x="94" y="242"/>
                  </a:lnTo>
                  <a:close/>
                  <a:moveTo>
                    <a:pt x="170" y="234"/>
                  </a:moveTo>
                  <a:cubicBezTo>
                    <a:pt x="168" y="226"/>
                    <a:pt x="162" y="222"/>
                    <a:pt x="152" y="222"/>
                  </a:cubicBezTo>
                  <a:lnTo>
                    <a:pt x="98" y="222"/>
                  </a:lnTo>
                  <a:cubicBezTo>
                    <a:pt x="87" y="222"/>
                    <a:pt x="78" y="229"/>
                    <a:pt x="78" y="239"/>
                  </a:cubicBezTo>
                  <a:lnTo>
                    <a:pt x="78" y="300"/>
                  </a:lnTo>
                  <a:cubicBezTo>
                    <a:pt x="78" y="309"/>
                    <a:pt x="86" y="317"/>
                    <a:pt x="95" y="317"/>
                  </a:cubicBezTo>
                  <a:lnTo>
                    <a:pt x="155" y="317"/>
                  </a:lnTo>
                  <a:cubicBezTo>
                    <a:pt x="179" y="317"/>
                    <a:pt x="172" y="279"/>
                    <a:pt x="171" y="255"/>
                  </a:cubicBezTo>
                  <a:lnTo>
                    <a:pt x="210" y="222"/>
                  </a:lnTo>
                  <a:cubicBezTo>
                    <a:pt x="210" y="222"/>
                    <a:pt x="207" y="221"/>
                    <a:pt x="207" y="221"/>
                  </a:cubicBezTo>
                  <a:cubicBezTo>
                    <a:pt x="192" y="221"/>
                    <a:pt x="180" y="234"/>
                    <a:pt x="170" y="234"/>
                  </a:cubicBezTo>
                  <a:close/>
                  <a:moveTo>
                    <a:pt x="94" y="349"/>
                  </a:moveTo>
                  <a:lnTo>
                    <a:pt x="156" y="349"/>
                  </a:lnTo>
                  <a:lnTo>
                    <a:pt x="156" y="357"/>
                  </a:lnTo>
                  <a:lnTo>
                    <a:pt x="127" y="375"/>
                  </a:lnTo>
                  <a:lnTo>
                    <a:pt x="108" y="361"/>
                  </a:lnTo>
                  <a:cubicBezTo>
                    <a:pt x="103" y="364"/>
                    <a:pt x="97" y="365"/>
                    <a:pt x="97" y="372"/>
                  </a:cubicBezTo>
                  <a:cubicBezTo>
                    <a:pt x="97" y="377"/>
                    <a:pt x="118" y="401"/>
                    <a:pt x="123" y="401"/>
                  </a:cubicBezTo>
                  <a:cubicBezTo>
                    <a:pt x="130" y="401"/>
                    <a:pt x="148" y="380"/>
                    <a:pt x="156" y="378"/>
                  </a:cubicBezTo>
                  <a:lnTo>
                    <a:pt x="156" y="412"/>
                  </a:lnTo>
                  <a:lnTo>
                    <a:pt x="94" y="412"/>
                  </a:lnTo>
                  <a:lnTo>
                    <a:pt x="94" y="349"/>
                  </a:lnTo>
                  <a:close/>
                  <a:moveTo>
                    <a:pt x="171" y="345"/>
                  </a:moveTo>
                  <a:cubicBezTo>
                    <a:pt x="169" y="340"/>
                    <a:pt x="165" y="334"/>
                    <a:pt x="156" y="334"/>
                  </a:cubicBezTo>
                  <a:lnTo>
                    <a:pt x="94" y="334"/>
                  </a:lnTo>
                  <a:cubicBezTo>
                    <a:pt x="86" y="334"/>
                    <a:pt x="78" y="341"/>
                    <a:pt x="78" y="349"/>
                  </a:cubicBezTo>
                  <a:lnTo>
                    <a:pt x="78" y="412"/>
                  </a:lnTo>
                  <a:cubicBezTo>
                    <a:pt x="78" y="420"/>
                    <a:pt x="86" y="427"/>
                    <a:pt x="94" y="427"/>
                  </a:cubicBezTo>
                  <a:lnTo>
                    <a:pt x="156" y="427"/>
                  </a:lnTo>
                  <a:cubicBezTo>
                    <a:pt x="179" y="427"/>
                    <a:pt x="172" y="388"/>
                    <a:pt x="171" y="365"/>
                  </a:cubicBezTo>
                  <a:lnTo>
                    <a:pt x="210" y="333"/>
                  </a:lnTo>
                  <a:lnTo>
                    <a:pt x="205" y="330"/>
                  </a:lnTo>
                  <a:lnTo>
                    <a:pt x="171" y="345"/>
                  </a:lnTo>
                  <a:close/>
                  <a:moveTo>
                    <a:pt x="227" y="508"/>
                  </a:moveTo>
                  <a:cubicBezTo>
                    <a:pt x="227" y="512"/>
                    <a:pt x="228" y="513"/>
                    <a:pt x="232" y="513"/>
                  </a:cubicBezTo>
                  <a:lnTo>
                    <a:pt x="351" y="513"/>
                  </a:lnTo>
                  <a:cubicBezTo>
                    <a:pt x="355" y="513"/>
                    <a:pt x="356" y="512"/>
                    <a:pt x="356" y="508"/>
                  </a:cubicBezTo>
                  <a:lnTo>
                    <a:pt x="356" y="475"/>
                  </a:lnTo>
                  <a:cubicBezTo>
                    <a:pt x="356" y="471"/>
                    <a:pt x="355" y="470"/>
                    <a:pt x="351" y="470"/>
                  </a:cubicBezTo>
                  <a:lnTo>
                    <a:pt x="227" y="470"/>
                  </a:lnTo>
                  <a:lnTo>
                    <a:pt x="227" y="508"/>
                  </a:lnTo>
                  <a:close/>
                  <a:moveTo>
                    <a:pt x="227" y="401"/>
                  </a:moveTo>
                  <a:lnTo>
                    <a:pt x="356" y="401"/>
                  </a:lnTo>
                  <a:lnTo>
                    <a:pt x="356" y="360"/>
                  </a:lnTo>
                  <a:lnTo>
                    <a:pt x="227" y="360"/>
                  </a:lnTo>
                  <a:lnTo>
                    <a:pt x="227" y="401"/>
                  </a:lnTo>
                  <a:close/>
                  <a:moveTo>
                    <a:pt x="227" y="291"/>
                  </a:moveTo>
                  <a:lnTo>
                    <a:pt x="321" y="291"/>
                  </a:lnTo>
                  <a:lnTo>
                    <a:pt x="321" y="250"/>
                  </a:lnTo>
                  <a:lnTo>
                    <a:pt x="227" y="250"/>
                  </a:lnTo>
                  <a:lnTo>
                    <a:pt x="227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2294508" y="1090072"/>
              <a:ext cx="553807" cy="514520"/>
            </a:xfrm>
            <a:custGeom>
              <a:avLst/>
              <a:gdLst>
                <a:gd name="T0" fmla="*/ 373 w 678"/>
                <a:gd name="T1" fmla="*/ 551 h 630"/>
                <a:gd name="T2" fmla="*/ 280 w 678"/>
                <a:gd name="T3" fmla="*/ 593 h 630"/>
                <a:gd name="T4" fmla="*/ 190 w 678"/>
                <a:gd name="T5" fmla="*/ 21 h 630"/>
                <a:gd name="T6" fmla="*/ 210 w 678"/>
                <a:gd name="T7" fmla="*/ 34 h 630"/>
                <a:gd name="T8" fmla="*/ 342 w 678"/>
                <a:gd name="T9" fmla="*/ 1 h 630"/>
                <a:gd name="T10" fmla="*/ 169 w 678"/>
                <a:gd name="T11" fmla="*/ 25 h 630"/>
                <a:gd name="T12" fmla="*/ 207 w 678"/>
                <a:gd name="T13" fmla="*/ 62 h 630"/>
                <a:gd name="T14" fmla="*/ 199 w 678"/>
                <a:gd name="T15" fmla="*/ 340 h 630"/>
                <a:gd name="T16" fmla="*/ 161 w 678"/>
                <a:gd name="T17" fmla="*/ 304 h 630"/>
                <a:gd name="T18" fmla="*/ 169 w 678"/>
                <a:gd name="T19" fmla="*/ 25 h 630"/>
                <a:gd name="T20" fmla="*/ 309 w 678"/>
                <a:gd name="T21" fmla="*/ 120 h 630"/>
                <a:gd name="T22" fmla="*/ 467 w 678"/>
                <a:gd name="T23" fmla="*/ 102 h 630"/>
                <a:gd name="T24" fmla="*/ 291 w 678"/>
                <a:gd name="T25" fmla="*/ 109 h 630"/>
                <a:gd name="T26" fmla="*/ 300 w 678"/>
                <a:gd name="T27" fmla="*/ 133 h 630"/>
                <a:gd name="T28" fmla="*/ 308 w 678"/>
                <a:gd name="T29" fmla="*/ 422 h 630"/>
                <a:gd name="T30" fmla="*/ 270 w 678"/>
                <a:gd name="T31" fmla="*/ 410 h 630"/>
                <a:gd name="T32" fmla="*/ 263 w 678"/>
                <a:gd name="T33" fmla="*/ 122 h 630"/>
                <a:gd name="T34" fmla="*/ 322 w 678"/>
                <a:gd name="T35" fmla="*/ 145 h 630"/>
                <a:gd name="T36" fmla="*/ 511 w 678"/>
                <a:gd name="T37" fmla="*/ 145 h 630"/>
                <a:gd name="T38" fmla="*/ 486 w 678"/>
                <a:gd name="T39" fmla="*/ 406 h 630"/>
                <a:gd name="T40" fmla="*/ 322 w 678"/>
                <a:gd name="T41" fmla="*/ 145 h 630"/>
                <a:gd name="T42" fmla="*/ 481 w 678"/>
                <a:gd name="T43" fmla="*/ 166 h 630"/>
                <a:gd name="T44" fmla="*/ 354 w 678"/>
                <a:gd name="T45" fmla="*/ 240 h 630"/>
                <a:gd name="T46" fmla="*/ 221 w 678"/>
                <a:gd name="T47" fmla="*/ 56 h 630"/>
                <a:gd name="T48" fmla="*/ 410 w 678"/>
                <a:gd name="T49" fmla="*/ 56 h 630"/>
                <a:gd name="T50" fmla="*/ 255 w 678"/>
                <a:gd name="T51" fmla="*/ 83 h 630"/>
                <a:gd name="T52" fmla="*/ 240 w 678"/>
                <a:gd name="T53" fmla="*/ 335 h 630"/>
                <a:gd name="T54" fmla="*/ 221 w 678"/>
                <a:gd name="T55" fmla="*/ 56 h 630"/>
                <a:gd name="T56" fmla="*/ 134 w 678"/>
                <a:gd name="T57" fmla="*/ 188 h 630"/>
                <a:gd name="T58" fmla="*/ 104 w 678"/>
                <a:gd name="T59" fmla="*/ 135 h 630"/>
                <a:gd name="T60" fmla="*/ 54 w 678"/>
                <a:gd name="T61" fmla="*/ 467 h 630"/>
                <a:gd name="T62" fmla="*/ 90 w 678"/>
                <a:gd name="T63" fmla="*/ 515 h 630"/>
                <a:gd name="T64" fmla="*/ 0 w 678"/>
                <a:gd name="T65" fmla="*/ 630 h 630"/>
                <a:gd name="T66" fmla="*/ 678 w 678"/>
                <a:gd name="T67" fmla="*/ 586 h 630"/>
                <a:gd name="T68" fmla="*/ 621 w 678"/>
                <a:gd name="T69" fmla="*/ 467 h 630"/>
                <a:gd name="T70" fmla="*/ 571 w 678"/>
                <a:gd name="T71" fmla="*/ 135 h 630"/>
                <a:gd name="T72" fmla="*/ 541 w 678"/>
                <a:gd name="T73" fmla="*/ 188 h 630"/>
                <a:gd name="T74" fmla="*/ 573 w 678"/>
                <a:gd name="T75" fmla="*/ 474 h 630"/>
                <a:gd name="T76" fmla="*/ 101 w 678"/>
                <a:gd name="T77" fmla="*/ 18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8" h="630">
                  <a:moveTo>
                    <a:pt x="301" y="551"/>
                  </a:moveTo>
                  <a:lnTo>
                    <a:pt x="373" y="551"/>
                  </a:lnTo>
                  <a:lnTo>
                    <a:pt x="398" y="593"/>
                  </a:lnTo>
                  <a:lnTo>
                    <a:pt x="280" y="593"/>
                  </a:lnTo>
                  <a:lnTo>
                    <a:pt x="301" y="551"/>
                  </a:lnTo>
                  <a:close/>
                  <a:moveTo>
                    <a:pt x="190" y="21"/>
                  </a:moveTo>
                  <a:lnTo>
                    <a:pt x="207" y="32"/>
                  </a:lnTo>
                  <a:cubicBezTo>
                    <a:pt x="208" y="32"/>
                    <a:pt x="209" y="33"/>
                    <a:pt x="210" y="34"/>
                  </a:cubicBezTo>
                  <a:lnTo>
                    <a:pt x="366" y="14"/>
                  </a:lnTo>
                  <a:cubicBezTo>
                    <a:pt x="362" y="5"/>
                    <a:pt x="353" y="0"/>
                    <a:pt x="342" y="1"/>
                  </a:cubicBezTo>
                  <a:lnTo>
                    <a:pt x="190" y="21"/>
                  </a:lnTo>
                  <a:close/>
                  <a:moveTo>
                    <a:pt x="169" y="25"/>
                  </a:moveTo>
                  <a:lnTo>
                    <a:pt x="199" y="44"/>
                  </a:lnTo>
                  <a:cubicBezTo>
                    <a:pt x="203" y="47"/>
                    <a:pt x="207" y="55"/>
                    <a:pt x="207" y="62"/>
                  </a:cubicBezTo>
                  <a:lnTo>
                    <a:pt x="207" y="333"/>
                  </a:lnTo>
                  <a:cubicBezTo>
                    <a:pt x="207" y="340"/>
                    <a:pt x="203" y="343"/>
                    <a:pt x="199" y="340"/>
                  </a:cubicBezTo>
                  <a:lnTo>
                    <a:pt x="169" y="322"/>
                  </a:lnTo>
                  <a:cubicBezTo>
                    <a:pt x="165" y="319"/>
                    <a:pt x="161" y="311"/>
                    <a:pt x="161" y="304"/>
                  </a:cubicBezTo>
                  <a:lnTo>
                    <a:pt x="161" y="33"/>
                  </a:lnTo>
                  <a:cubicBezTo>
                    <a:pt x="161" y="26"/>
                    <a:pt x="165" y="23"/>
                    <a:pt x="169" y="25"/>
                  </a:cubicBezTo>
                  <a:close/>
                  <a:moveTo>
                    <a:pt x="291" y="109"/>
                  </a:moveTo>
                  <a:lnTo>
                    <a:pt x="309" y="120"/>
                  </a:lnTo>
                  <a:cubicBezTo>
                    <a:pt x="310" y="121"/>
                    <a:pt x="310" y="122"/>
                    <a:pt x="311" y="122"/>
                  </a:cubicBezTo>
                  <a:lnTo>
                    <a:pt x="467" y="102"/>
                  </a:lnTo>
                  <a:cubicBezTo>
                    <a:pt x="464" y="94"/>
                    <a:pt x="454" y="88"/>
                    <a:pt x="443" y="90"/>
                  </a:cubicBezTo>
                  <a:lnTo>
                    <a:pt x="291" y="109"/>
                  </a:lnTo>
                  <a:close/>
                  <a:moveTo>
                    <a:pt x="270" y="114"/>
                  </a:moveTo>
                  <a:lnTo>
                    <a:pt x="300" y="133"/>
                  </a:lnTo>
                  <a:cubicBezTo>
                    <a:pt x="304" y="136"/>
                    <a:pt x="308" y="144"/>
                    <a:pt x="308" y="151"/>
                  </a:cubicBezTo>
                  <a:lnTo>
                    <a:pt x="308" y="422"/>
                  </a:lnTo>
                  <a:cubicBezTo>
                    <a:pt x="308" y="428"/>
                    <a:pt x="304" y="432"/>
                    <a:pt x="300" y="429"/>
                  </a:cubicBezTo>
                  <a:lnTo>
                    <a:pt x="270" y="410"/>
                  </a:lnTo>
                  <a:cubicBezTo>
                    <a:pt x="266" y="407"/>
                    <a:pt x="263" y="400"/>
                    <a:pt x="263" y="393"/>
                  </a:cubicBezTo>
                  <a:lnTo>
                    <a:pt x="263" y="122"/>
                  </a:lnTo>
                  <a:cubicBezTo>
                    <a:pt x="263" y="115"/>
                    <a:pt x="266" y="111"/>
                    <a:pt x="270" y="114"/>
                  </a:cubicBezTo>
                  <a:close/>
                  <a:moveTo>
                    <a:pt x="322" y="145"/>
                  </a:moveTo>
                  <a:lnTo>
                    <a:pt x="486" y="124"/>
                  </a:lnTo>
                  <a:cubicBezTo>
                    <a:pt x="500" y="122"/>
                    <a:pt x="511" y="131"/>
                    <a:pt x="511" y="145"/>
                  </a:cubicBezTo>
                  <a:lnTo>
                    <a:pt x="511" y="378"/>
                  </a:lnTo>
                  <a:cubicBezTo>
                    <a:pt x="511" y="391"/>
                    <a:pt x="500" y="404"/>
                    <a:pt x="486" y="406"/>
                  </a:cubicBezTo>
                  <a:lnTo>
                    <a:pt x="322" y="426"/>
                  </a:lnTo>
                  <a:lnTo>
                    <a:pt x="322" y="145"/>
                  </a:lnTo>
                  <a:close/>
                  <a:moveTo>
                    <a:pt x="354" y="183"/>
                  </a:moveTo>
                  <a:lnTo>
                    <a:pt x="481" y="166"/>
                  </a:lnTo>
                  <a:lnTo>
                    <a:pt x="481" y="224"/>
                  </a:lnTo>
                  <a:lnTo>
                    <a:pt x="354" y="240"/>
                  </a:lnTo>
                  <a:lnTo>
                    <a:pt x="354" y="183"/>
                  </a:lnTo>
                  <a:close/>
                  <a:moveTo>
                    <a:pt x="221" y="56"/>
                  </a:moveTo>
                  <a:lnTo>
                    <a:pt x="384" y="35"/>
                  </a:lnTo>
                  <a:cubicBezTo>
                    <a:pt x="398" y="33"/>
                    <a:pt x="410" y="43"/>
                    <a:pt x="410" y="56"/>
                  </a:cubicBezTo>
                  <a:lnTo>
                    <a:pt x="410" y="63"/>
                  </a:lnTo>
                  <a:lnTo>
                    <a:pt x="255" y="83"/>
                  </a:lnTo>
                  <a:cubicBezTo>
                    <a:pt x="244" y="86"/>
                    <a:pt x="240" y="93"/>
                    <a:pt x="240" y="107"/>
                  </a:cubicBezTo>
                  <a:lnTo>
                    <a:pt x="240" y="335"/>
                  </a:lnTo>
                  <a:lnTo>
                    <a:pt x="221" y="338"/>
                  </a:lnTo>
                  <a:lnTo>
                    <a:pt x="221" y="56"/>
                  </a:lnTo>
                  <a:close/>
                  <a:moveTo>
                    <a:pt x="101" y="188"/>
                  </a:moveTo>
                  <a:lnTo>
                    <a:pt x="134" y="188"/>
                  </a:lnTo>
                  <a:lnTo>
                    <a:pt x="134" y="135"/>
                  </a:lnTo>
                  <a:lnTo>
                    <a:pt x="104" y="135"/>
                  </a:lnTo>
                  <a:cubicBezTo>
                    <a:pt x="76" y="135"/>
                    <a:pt x="54" y="158"/>
                    <a:pt x="54" y="186"/>
                  </a:cubicBezTo>
                  <a:lnTo>
                    <a:pt x="54" y="467"/>
                  </a:lnTo>
                  <a:cubicBezTo>
                    <a:pt x="54" y="490"/>
                    <a:pt x="69" y="509"/>
                    <a:pt x="90" y="515"/>
                  </a:cubicBezTo>
                  <a:lnTo>
                    <a:pt x="90" y="515"/>
                  </a:lnTo>
                  <a:lnTo>
                    <a:pt x="0" y="586"/>
                  </a:lnTo>
                  <a:lnTo>
                    <a:pt x="0" y="630"/>
                  </a:lnTo>
                  <a:lnTo>
                    <a:pt x="678" y="630"/>
                  </a:lnTo>
                  <a:lnTo>
                    <a:pt x="678" y="586"/>
                  </a:lnTo>
                  <a:lnTo>
                    <a:pt x="582" y="516"/>
                  </a:lnTo>
                  <a:cubicBezTo>
                    <a:pt x="604" y="511"/>
                    <a:pt x="621" y="491"/>
                    <a:pt x="621" y="467"/>
                  </a:cubicBezTo>
                  <a:lnTo>
                    <a:pt x="621" y="186"/>
                  </a:lnTo>
                  <a:cubicBezTo>
                    <a:pt x="621" y="158"/>
                    <a:pt x="598" y="135"/>
                    <a:pt x="571" y="135"/>
                  </a:cubicBezTo>
                  <a:lnTo>
                    <a:pt x="541" y="135"/>
                  </a:lnTo>
                  <a:lnTo>
                    <a:pt x="541" y="188"/>
                  </a:lnTo>
                  <a:lnTo>
                    <a:pt x="573" y="188"/>
                  </a:lnTo>
                  <a:lnTo>
                    <a:pt x="573" y="474"/>
                  </a:lnTo>
                  <a:lnTo>
                    <a:pt x="101" y="474"/>
                  </a:lnTo>
                  <a:lnTo>
                    <a:pt x="101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5373504" y="1101944"/>
              <a:ext cx="557763" cy="492752"/>
            </a:xfrm>
            <a:custGeom>
              <a:avLst/>
              <a:gdLst>
                <a:gd name="T0" fmla="*/ 284 w 683"/>
                <a:gd name="T1" fmla="*/ 381 h 601"/>
                <a:gd name="T2" fmla="*/ 595 w 683"/>
                <a:gd name="T3" fmla="*/ 392 h 601"/>
                <a:gd name="T4" fmla="*/ 589 w 683"/>
                <a:gd name="T5" fmla="*/ 359 h 601"/>
                <a:gd name="T6" fmla="*/ 285 w 683"/>
                <a:gd name="T7" fmla="*/ 371 h 601"/>
                <a:gd name="T8" fmla="*/ 589 w 683"/>
                <a:gd name="T9" fmla="*/ 359 h 601"/>
                <a:gd name="T10" fmla="*/ 282 w 683"/>
                <a:gd name="T11" fmla="*/ 338 h 601"/>
                <a:gd name="T12" fmla="*/ 591 w 683"/>
                <a:gd name="T13" fmla="*/ 349 h 601"/>
                <a:gd name="T14" fmla="*/ 269 w 683"/>
                <a:gd name="T15" fmla="*/ 324 h 601"/>
                <a:gd name="T16" fmla="*/ 607 w 683"/>
                <a:gd name="T17" fmla="*/ 408 h 601"/>
                <a:gd name="T18" fmla="*/ 261 w 683"/>
                <a:gd name="T19" fmla="*/ 432 h 601"/>
                <a:gd name="T20" fmla="*/ 242 w 683"/>
                <a:gd name="T21" fmla="*/ 316 h 601"/>
                <a:gd name="T22" fmla="*/ 607 w 683"/>
                <a:gd name="T23" fmla="*/ 300 h 601"/>
                <a:gd name="T24" fmla="*/ 269 w 683"/>
                <a:gd name="T25" fmla="*/ 324 h 601"/>
                <a:gd name="T26" fmla="*/ 345 w 683"/>
                <a:gd name="T27" fmla="*/ 39 h 601"/>
                <a:gd name="T28" fmla="*/ 335 w 683"/>
                <a:gd name="T29" fmla="*/ 3 h 601"/>
                <a:gd name="T30" fmla="*/ 350 w 683"/>
                <a:gd name="T31" fmla="*/ 1 h 601"/>
                <a:gd name="T32" fmla="*/ 411 w 683"/>
                <a:gd name="T33" fmla="*/ 39 h 601"/>
                <a:gd name="T34" fmla="*/ 367 w 683"/>
                <a:gd name="T35" fmla="*/ 56 h 601"/>
                <a:gd name="T36" fmla="*/ 366 w 683"/>
                <a:gd name="T37" fmla="*/ 105 h 601"/>
                <a:gd name="T38" fmla="*/ 353 w 683"/>
                <a:gd name="T39" fmla="*/ 218 h 601"/>
                <a:gd name="T40" fmla="*/ 380 w 683"/>
                <a:gd name="T41" fmla="*/ 107 h 601"/>
                <a:gd name="T42" fmla="*/ 486 w 683"/>
                <a:gd name="T43" fmla="*/ 87 h 601"/>
                <a:gd name="T44" fmla="*/ 441 w 683"/>
                <a:gd name="T45" fmla="*/ 285 h 601"/>
                <a:gd name="T46" fmla="*/ 406 w 683"/>
                <a:gd name="T47" fmla="*/ 285 h 601"/>
                <a:gd name="T48" fmla="*/ 361 w 683"/>
                <a:gd name="T49" fmla="*/ 87 h 601"/>
                <a:gd name="T50" fmla="*/ 430 w 683"/>
                <a:gd name="T51" fmla="*/ 30 h 601"/>
                <a:gd name="T52" fmla="*/ 429 w 683"/>
                <a:gd name="T53" fmla="*/ 88 h 601"/>
                <a:gd name="T54" fmla="*/ 237 w 683"/>
                <a:gd name="T55" fmla="*/ 540 h 601"/>
                <a:gd name="T56" fmla="*/ 637 w 683"/>
                <a:gd name="T57" fmla="*/ 553 h 601"/>
                <a:gd name="T58" fmla="*/ 237 w 683"/>
                <a:gd name="T59" fmla="*/ 540 h 601"/>
                <a:gd name="T60" fmla="*/ 634 w 683"/>
                <a:gd name="T61" fmla="*/ 515 h 601"/>
                <a:gd name="T62" fmla="*/ 239 w 683"/>
                <a:gd name="T63" fmla="*/ 528 h 601"/>
                <a:gd name="T64" fmla="*/ 231 w 683"/>
                <a:gd name="T65" fmla="*/ 491 h 601"/>
                <a:gd name="T66" fmla="*/ 635 w 683"/>
                <a:gd name="T67" fmla="*/ 504 h 601"/>
                <a:gd name="T68" fmla="*/ 231 w 683"/>
                <a:gd name="T69" fmla="*/ 491 h 601"/>
                <a:gd name="T70" fmla="*/ 652 w 683"/>
                <a:gd name="T71" fmla="*/ 570 h 601"/>
                <a:gd name="T72" fmla="*/ 219 w 683"/>
                <a:gd name="T73" fmla="*/ 598 h 601"/>
                <a:gd name="T74" fmla="*/ 683 w 683"/>
                <a:gd name="T75" fmla="*/ 580 h 601"/>
                <a:gd name="T76" fmla="*/ 662 w 683"/>
                <a:gd name="T77" fmla="*/ 447 h 601"/>
                <a:gd name="T78" fmla="*/ 219 w 683"/>
                <a:gd name="T79" fmla="*/ 475 h 601"/>
                <a:gd name="T80" fmla="*/ 223 w 683"/>
                <a:gd name="T81" fmla="*/ 189 h 601"/>
                <a:gd name="T82" fmla="*/ 103 w 683"/>
                <a:gd name="T83" fmla="*/ 549 h 601"/>
                <a:gd name="T84" fmla="*/ 223 w 683"/>
                <a:gd name="T85" fmla="*/ 189 h 601"/>
                <a:gd name="T86" fmla="*/ 72 w 683"/>
                <a:gd name="T87" fmla="*/ 534 h 601"/>
                <a:gd name="T88" fmla="*/ 213 w 683"/>
                <a:gd name="T89" fmla="*/ 187 h 601"/>
                <a:gd name="T90" fmla="*/ 183 w 683"/>
                <a:gd name="T91" fmla="*/ 168 h 601"/>
                <a:gd name="T92" fmla="*/ 62 w 683"/>
                <a:gd name="T93" fmla="*/ 531 h 601"/>
                <a:gd name="T94" fmla="*/ 183 w 683"/>
                <a:gd name="T95" fmla="*/ 168 h 601"/>
                <a:gd name="T96" fmla="*/ 114 w 683"/>
                <a:gd name="T97" fmla="*/ 568 h 601"/>
                <a:gd name="T98" fmla="*/ 280 w 683"/>
                <a:gd name="T99" fmla="*/ 192 h 601"/>
                <a:gd name="T100" fmla="*/ 112 w 683"/>
                <a:gd name="T101" fmla="*/ 597 h 601"/>
                <a:gd name="T102" fmla="*/ 4 w 683"/>
                <a:gd name="T103" fmla="*/ 536 h 601"/>
                <a:gd name="T104" fmla="*/ 173 w 683"/>
                <a:gd name="T105" fmla="*/ 15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3" h="601">
                  <a:moveTo>
                    <a:pt x="591" y="381"/>
                  </a:moveTo>
                  <a:lnTo>
                    <a:pt x="284" y="381"/>
                  </a:lnTo>
                  <a:cubicBezTo>
                    <a:pt x="284" y="385"/>
                    <a:pt x="283" y="389"/>
                    <a:pt x="282" y="392"/>
                  </a:cubicBezTo>
                  <a:lnTo>
                    <a:pt x="595" y="392"/>
                  </a:lnTo>
                  <a:cubicBezTo>
                    <a:pt x="593" y="389"/>
                    <a:pt x="592" y="385"/>
                    <a:pt x="591" y="381"/>
                  </a:cubicBezTo>
                  <a:close/>
                  <a:moveTo>
                    <a:pt x="589" y="359"/>
                  </a:moveTo>
                  <a:lnTo>
                    <a:pt x="285" y="359"/>
                  </a:lnTo>
                  <a:cubicBezTo>
                    <a:pt x="285" y="363"/>
                    <a:pt x="285" y="367"/>
                    <a:pt x="285" y="371"/>
                  </a:cubicBezTo>
                  <a:lnTo>
                    <a:pt x="589" y="371"/>
                  </a:lnTo>
                  <a:cubicBezTo>
                    <a:pt x="588" y="367"/>
                    <a:pt x="588" y="363"/>
                    <a:pt x="589" y="359"/>
                  </a:cubicBezTo>
                  <a:close/>
                  <a:moveTo>
                    <a:pt x="595" y="338"/>
                  </a:moveTo>
                  <a:lnTo>
                    <a:pt x="282" y="338"/>
                  </a:lnTo>
                  <a:cubicBezTo>
                    <a:pt x="283" y="342"/>
                    <a:pt x="284" y="345"/>
                    <a:pt x="284" y="349"/>
                  </a:cubicBezTo>
                  <a:lnTo>
                    <a:pt x="591" y="349"/>
                  </a:lnTo>
                  <a:cubicBezTo>
                    <a:pt x="592" y="345"/>
                    <a:pt x="593" y="341"/>
                    <a:pt x="595" y="338"/>
                  </a:cubicBezTo>
                  <a:close/>
                  <a:moveTo>
                    <a:pt x="269" y="324"/>
                  </a:moveTo>
                  <a:lnTo>
                    <a:pt x="269" y="408"/>
                  </a:lnTo>
                  <a:lnTo>
                    <a:pt x="607" y="408"/>
                  </a:lnTo>
                  <a:lnTo>
                    <a:pt x="607" y="432"/>
                  </a:lnTo>
                  <a:lnTo>
                    <a:pt x="261" y="432"/>
                  </a:lnTo>
                  <a:cubicBezTo>
                    <a:pt x="251" y="432"/>
                    <a:pt x="242" y="425"/>
                    <a:pt x="242" y="416"/>
                  </a:cubicBezTo>
                  <a:lnTo>
                    <a:pt x="242" y="316"/>
                  </a:lnTo>
                  <a:cubicBezTo>
                    <a:pt x="242" y="307"/>
                    <a:pt x="251" y="300"/>
                    <a:pt x="261" y="300"/>
                  </a:cubicBezTo>
                  <a:lnTo>
                    <a:pt x="607" y="300"/>
                  </a:lnTo>
                  <a:lnTo>
                    <a:pt x="607" y="324"/>
                  </a:lnTo>
                  <a:lnTo>
                    <a:pt x="269" y="324"/>
                  </a:lnTo>
                  <a:close/>
                  <a:moveTo>
                    <a:pt x="367" y="56"/>
                  </a:moveTo>
                  <a:cubicBezTo>
                    <a:pt x="354" y="55"/>
                    <a:pt x="348" y="48"/>
                    <a:pt x="345" y="39"/>
                  </a:cubicBezTo>
                  <a:cubicBezTo>
                    <a:pt x="342" y="31"/>
                    <a:pt x="343" y="26"/>
                    <a:pt x="343" y="18"/>
                  </a:cubicBezTo>
                  <a:cubicBezTo>
                    <a:pt x="342" y="8"/>
                    <a:pt x="336" y="5"/>
                    <a:pt x="335" y="3"/>
                  </a:cubicBezTo>
                  <a:cubicBezTo>
                    <a:pt x="335" y="2"/>
                    <a:pt x="337" y="1"/>
                    <a:pt x="341" y="1"/>
                  </a:cubicBezTo>
                  <a:cubicBezTo>
                    <a:pt x="344" y="1"/>
                    <a:pt x="347" y="0"/>
                    <a:pt x="350" y="1"/>
                  </a:cubicBezTo>
                  <a:cubicBezTo>
                    <a:pt x="356" y="1"/>
                    <a:pt x="365" y="2"/>
                    <a:pt x="366" y="2"/>
                  </a:cubicBezTo>
                  <a:cubicBezTo>
                    <a:pt x="385" y="6"/>
                    <a:pt x="409" y="16"/>
                    <a:pt x="411" y="39"/>
                  </a:cubicBezTo>
                  <a:cubicBezTo>
                    <a:pt x="413" y="49"/>
                    <a:pt x="412" y="61"/>
                    <a:pt x="402" y="65"/>
                  </a:cubicBezTo>
                  <a:cubicBezTo>
                    <a:pt x="395" y="55"/>
                    <a:pt x="378" y="57"/>
                    <a:pt x="367" y="56"/>
                  </a:cubicBezTo>
                  <a:close/>
                  <a:moveTo>
                    <a:pt x="394" y="102"/>
                  </a:moveTo>
                  <a:cubicBezTo>
                    <a:pt x="385" y="99"/>
                    <a:pt x="378" y="99"/>
                    <a:pt x="366" y="105"/>
                  </a:cubicBezTo>
                  <a:cubicBezTo>
                    <a:pt x="342" y="116"/>
                    <a:pt x="331" y="144"/>
                    <a:pt x="333" y="169"/>
                  </a:cubicBezTo>
                  <a:cubicBezTo>
                    <a:pt x="334" y="186"/>
                    <a:pt x="341" y="205"/>
                    <a:pt x="353" y="218"/>
                  </a:cubicBezTo>
                  <a:cubicBezTo>
                    <a:pt x="349" y="207"/>
                    <a:pt x="346" y="195"/>
                    <a:pt x="345" y="184"/>
                  </a:cubicBezTo>
                  <a:cubicBezTo>
                    <a:pt x="343" y="154"/>
                    <a:pt x="354" y="121"/>
                    <a:pt x="380" y="107"/>
                  </a:cubicBezTo>
                  <a:cubicBezTo>
                    <a:pt x="385" y="105"/>
                    <a:pt x="390" y="103"/>
                    <a:pt x="394" y="102"/>
                  </a:cubicBezTo>
                  <a:close/>
                  <a:moveTo>
                    <a:pt x="486" y="87"/>
                  </a:moveTo>
                  <a:cubicBezTo>
                    <a:pt x="519" y="102"/>
                    <a:pt x="539" y="139"/>
                    <a:pt x="537" y="182"/>
                  </a:cubicBezTo>
                  <a:cubicBezTo>
                    <a:pt x="533" y="239"/>
                    <a:pt x="490" y="285"/>
                    <a:pt x="441" y="285"/>
                  </a:cubicBezTo>
                  <a:cubicBezTo>
                    <a:pt x="435" y="285"/>
                    <a:pt x="429" y="280"/>
                    <a:pt x="424" y="278"/>
                  </a:cubicBezTo>
                  <a:cubicBezTo>
                    <a:pt x="418" y="280"/>
                    <a:pt x="412" y="285"/>
                    <a:pt x="406" y="285"/>
                  </a:cubicBezTo>
                  <a:cubicBezTo>
                    <a:pt x="357" y="285"/>
                    <a:pt x="315" y="239"/>
                    <a:pt x="311" y="182"/>
                  </a:cubicBezTo>
                  <a:cubicBezTo>
                    <a:pt x="308" y="139"/>
                    <a:pt x="329" y="102"/>
                    <a:pt x="361" y="87"/>
                  </a:cubicBezTo>
                  <a:cubicBezTo>
                    <a:pt x="385" y="75"/>
                    <a:pt x="397" y="79"/>
                    <a:pt x="417" y="88"/>
                  </a:cubicBezTo>
                  <a:cubicBezTo>
                    <a:pt x="415" y="72"/>
                    <a:pt x="414" y="48"/>
                    <a:pt x="430" y="30"/>
                  </a:cubicBezTo>
                  <a:cubicBezTo>
                    <a:pt x="434" y="28"/>
                    <a:pt x="443" y="32"/>
                    <a:pt x="443" y="40"/>
                  </a:cubicBezTo>
                  <a:cubicBezTo>
                    <a:pt x="430" y="55"/>
                    <a:pt x="429" y="76"/>
                    <a:pt x="429" y="88"/>
                  </a:cubicBezTo>
                  <a:cubicBezTo>
                    <a:pt x="450" y="79"/>
                    <a:pt x="462" y="75"/>
                    <a:pt x="486" y="87"/>
                  </a:cubicBezTo>
                  <a:close/>
                  <a:moveTo>
                    <a:pt x="237" y="540"/>
                  </a:moveTo>
                  <a:lnTo>
                    <a:pt x="635" y="540"/>
                  </a:lnTo>
                  <a:cubicBezTo>
                    <a:pt x="635" y="544"/>
                    <a:pt x="636" y="549"/>
                    <a:pt x="637" y="553"/>
                  </a:cubicBezTo>
                  <a:lnTo>
                    <a:pt x="231" y="553"/>
                  </a:lnTo>
                  <a:cubicBezTo>
                    <a:pt x="234" y="549"/>
                    <a:pt x="236" y="545"/>
                    <a:pt x="237" y="540"/>
                  </a:cubicBezTo>
                  <a:close/>
                  <a:moveTo>
                    <a:pt x="239" y="515"/>
                  </a:moveTo>
                  <a:lnTo>
                    <a:pt x="634" y="515"/>
                  </a:lnTo>
                  <a:cubicBezTo>
                    <a:pt x="634" y="520"/>
                    <a:pt x="634" y="524"/>
                    <a:pt x="634" y="528"/>
                  </a:cubicBezTo>
                  <a:lnTo>
                    <a:pt x="239" y="528"/>
                  </a:lnTo>
                  <a:cubicBezTo>
                    <a:pt x="240" y="524"/>
                    <a:pt x="240" y="520"/>
                    <a:pt x="239" y="515"/>
                  </a:cubicBezTo>
                  <a:close/>
                  <a:moveTo>
                    <a:pt x="231" y="491"/>
                  </a:moveTo>
                  <a:lnTo>
                    <a:pt x="637" y="491"/>
                  </a:lnTo>
                  <a:cubicBezTo>
                    <a:pt x="636" y="495"/>
                    <a:pt x="635" y="499"/>
                    <a:pt x="635" y="504"/>
                  </a:cubicBezTo>
                  <a:lnTo>
                    <a:pt x="237" y="504"/>
                  </a:lnTo>
                  <a:cubicBezTo>
                    <a:pt x="236" y="499"/>
                    <a:pt x="234" y="495"/>
                    <a:pt x="231" y="491"/>
                  </a:cubicBezTo>
                  <a:close/>
                  <a:moveTo>
                    <a:pt x="652" y="475"/>
                  </a:moveTo>
                  <a:lnTo>
                    <a:pt x="652" y="570"/>
                  </a:lnTo>
                  <a:lnTo>
                    <a:pt x="219" y="570"/>
                  </a:lnTo>
                  <a:lnTo>
                    <a:pt x="219" y="598"/>
                  </a:lnTo>
                  <a:lnTo>
                    <a:pt x="662" y="598"/>
                  </a:lnTo>
                  <a:cubicBezTo>
                    <a:pt x="674" y="598"/>
                    <a:pt x="683" y="590"/>
                    <a:pt x="683" y="580"/>
                  </a:cubicBezTo>
                  <a:lnTo>
                    <a:pt x="683" y="465"/>
                  </a:lnTo>
                  <a:cubicBezTo>
                    <a:pt x="683" y="455"/>
                    <a:pt x="674" y="447"/>
                    <a:pt x="662" y="447"/>
                  </a:cubicBezTo>
                  <a:lnTo>
                    <a:pt x="219" y="447"/>
                  </a:lnTo>
                  <a:lnTo>
                    <a:pt x="219" y="475"/>
                  </a:lnTo>
                  <a:lnTo>
                    <a:pt x="652" y="475"/>
                  </a:lnTo>
                  <a:close/>
                  <a:moveTo>
                    <a:pt x="223" y="189"/>
                  </a:moveTo>
                  <a:lnTo>
                    <a:pt x="93" y="543"/>
                  </a:lnTo>
                  <a:cubicBezTo>
                    <a:pt x="97" y="545"/>
                    <a:pt x="100" y="547"/>
                    <a:pt x="103" y="549"/>
                  </a:cubicBezTo>
                  <a:lnTo>
                    <a:pt x="236" y="188"/>
                  </a:lnTo>
                  <a:cubicBezTo>
                    <a:pt x="232" y="189"/>
                    <a:pt x="228" y="189"/>
                    <a:pt x="223" y="189"/>
                  </a:cubicBezTo>
                  <a:close/>
                  <a:moveTo>
                    <a:pt x="201" y="183"/>
                  </a:moveTo>
                  <a:lnTo>
                    <a:pt x="72" y="534"/>
                  </a:lnTo>
                  <a:cubicBezTo>
                    <a:pt x="76" y="535"/>
                    <a:pt x="79" y="537"/>
                    <a:pt x="83" y="538"/>
                  </a:cubicBezTo>
                  <a:lnTo>
                    <a:pt x="213" y="187"/>
                  </a:lnTo>
                  <a:cubicBezTo>
                    <a:pt x="209" y="186"/>
                    <a:pt x="205" y="185"/>
                    <a:pt x="201" y="183"/>
                  </a:cubicBezTo>
                  <a:close/>
                  <a:moveTo>
                    <a:pt x="183" y="168"/>
                  </a:moveTo>
                  <a:lnTo>
                    <a:pt x="50" y="529"/>
                  </a:lnTo>
                  <a:cubicBezTo>
                    <a:pt x="53" y="530"/>
                    <a:pt x="57" y="531"/>
                    <a:pt x="62" y="531"/>
                  </a:cubicBezTo>
                  <a:lnTo>
                    <a:pt x="192" y="177"/>
                  </a:lnTo>
                  <a:cubicBezTo>
                    <a:pt x="189" y="175"/>
                    <a:pt x="185" y="172"/>
                    <a:pt x="183" y="168"/>
                  </a:cubicBezTo>
                  <a:close/>
                  <a:moveTo>
                    <a:pt x="31" y="537"/>
                  </a:moveTo>
                  <a:lnTo>
                    <a:pt x="114" y="568"/>
                  </a:lnTo>
                  <a:lnTo>
                    <a:pt x="256" y="183"/>
                  </a:lnTo>
                  <a:lnTo>
                    <a:pt x="280" y="192"/>
                  </a:lnTo>
                  <a:lnTo>
                    <a:pt x="135" y="585"/>
                  </a:lnTo>
                  <a:cubicBezTo>
                    <a:pt x="131" y="595"/>
                    <a:pt x="121" y="601"/>
                    <a:pt x="112" y="597"/>
                  </a:cubicBezTo>
                  <a:lnTo>
                    <a:pt x="13" y="561"/>
                  </a:lnTo>
                  <a:cubicBezTo>
                    <a:pt x="4" y="558"/>
                    <a:pt x="0" y="547"/>
                    <a:pt x="4" y="536"/>
                  </a:cubicBezTo>
                  <a:lnTo>
                    <a:pt x="149" y="144"/>
                  </a:lnTo>
                  <a:lnTo>
                    <a:pt x="173" y="152"/>
                  </a:lnTo>
                  <a:lnTo>
                    <a:pt x="31" y="5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578379" y="2568945"/>
              <a:ext cx="482604" cy="484837"/>
            </a:xfrm>
            <a:custGeom>
              <a:avLst/>
              <a:gdLst>
                <a:gd name="T0" fmla="*/ 584 w 591"/>
                <a:gd name="T1" fmla="*/ 217 h 591"/>
                <a:gd name="T2" fmla="*/ 509 w 591"/>
                <a:gd name="T3" fmla="*/ 82 h 591"/>
                <a:gd name="T4" fmla="*/ 370 w 591"/>
                <a:gd name="T5" fmla="*/ 6 h 591"/>
                <a:gd name="T6" fmla="*/ 370 w 591"/>
                <a:gd name="T7" fmla="*/ 217 h 591"/>
                <a:gd name="T8" fmla="*/ 584 w 591"/>
                <a:gd name="T9" fmla="*/ 217 h 591"/>
                <a:gd name="T10" fmla="*/ 299 w 591"/>
                <a:gd name="T11" fmla="*/ 252 h 591"/>
                <a:gd name="T12" fmla="*/ 299 w 591"/>
                <a:gd name="T13" fmla="*/ 0 h 591"/>
                <a:gd name="T14" fmla="*/ 111 w 591"/>
                <a:gd name="T15" fmla="*/ 82 h 591"/>
                <a:gd name="T16" fmla="*/ 111 w 591"/>
                <a:gd name="T17" fmla="*/ 481 h 591"/>
                <a:gd name="T18" fmla="*/ 509 w 591"/>
                <a:gd name="T19" fmla="*/ 481 h 591"/>
                <a:gd name="T20" fmla="*/ 591 w 591"/>
                <a:gd name="T21" fmla="*/ 287 h 591"/>
                <a:gd name="T22" fmla="*/ 334 w 591"/>
                <a:gd name="T23" fmla="*/ 287 h 591"/>
                <a:gd name="T24" fmla="*/ 299 w 591"/>
                <a:gd name="T25" fmla="*/ 25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1" h="591">
                  <a:moveTo>
                    <a:pt x="584" y="217"/>
                  </a:moveTo>
                  <a:cubicBezTo>
                    <a:pt x="572" y="167"/>
                    <a:pt x="547" y="121"/>
                    <a:pt x="509" y="82"/>
                  </a:cubicBezTo>
                  <a:cubicBezTo>
                    <a:pt x="469" y="43"/>
                    <a:pt x="421" y="17"/>
                    <a:pt x="370" y="6"/>
                  </a:cubicBezTo>
                  <a:lnTo>
                    <a:pt x="370" y="217"/>
                  </a:lnTo>
                  <a:lnTo>
                    <a:pt x="584" y="217"/>
                  </a:lnTo>
                  <a:close/>
                  <a:moveTo>
                    <a:pt x="299" y="252"/>
                  </a:moveTo>
                  <a:lnTo>
                    <a:pt x="299" y="0"/>
                  </a:lnTo>
                  <a:cubicBezTo>
                    <a:pt x="231" y="3"/>
                    <a:pt x="163" y="30"/>
                    <a:pt x="111" y="82"/>
                  </a:cubicBezTo>
                  <a:cubicBezTo>
                    <a:pt x="0" y="192"/>
                    <a:pt x="0" y="371"/>
                    <a:pt x="111" y="481"/>
                  </a:cubicBezTo>
                  <a:cubicBezTo>
                    <a:pt x="220" y="591"/>
                    <a:pt x="399" y="591"/>
                    <a:pt x="509" y="481"/>
                  </a:cubicBezTo>
                  <a:cubicBezTo>
                    <a:pt x="563" y="427"/>
                    <a:pt x="590" y="357"/>
                    <a:pt x="591" y="287"/>
                  </a:cubicBezTo>
                  <a:lnTo>
                    <a:pt x="334" y="287"/>
                  </a:lnTo>
                  <a:cubicBezTo>
                    <a:pt x="315" y="287"/>
                    <a:pt x="299" y="271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543209" y="3358421"/>
              <a:ext cx="235367" cy="235492"/>
            </a:xfrm>
            <a:custGeom>
              <a:avLst/>
              <a:gdLst>
                <a:gd name="T0" fmla="*/ 97 w 290"/>
                <a:gd name="T1" fmla="*/ 287 h 288"/>
                <a:gd name="T2" fmla="*/ 101 w 290"/>
                <a:gd name="T3" fmla="*/ 288 h 288"/>
                <a:gd name="T4" fmla="*/ 104 w 290"/>
                <a:gd name="T5" fmla="*/ 287 h 288"/>
                <a:gd name="T6" fmla="*/ 170 w 290"/>
                <a:gd name="T7" fmla="*/ 221 h 288"/>
                <a:gd name="T8" fmla="*/ 213 w 290"/>
                <a:gd name="T9" fmla="*/ 265 h 288"/>
                <a:gd name="T10" fmla="*/ 217 w 290"/>
                <a:gd name="T11" fmla="*/ 266 h 288"/>
                <a:gd name="T12" fmla="*/ 218 w 290"/>
                <a:gd name="T13" fmla="*/ 266 h 288"/>
                <a:gd name="T14" fmla="*/ 221 w 290"/>
                <a:gd name="T15" fmla="*/ 263 h 288"/>
                <a:gd name="T16" fmla="*/ 290 w 290"/>
                <a:gd name="T17" fmla="*/ 6 h 288"/>
                <a:gd name="T18" fmla="*/ 290 w 290"/>
                <a:gd name="T19" fmla="*/ 4 h 288"/>
                <a:gd name="T20" fmla="*/ 286 w 290"/>
                <a:gd name="T21" fmla="*/ 0 h 288"/>
                <a:gd name="T22" fmla="*/ 285 w 290"/>
                <a:gd name="T23" fmla="*/ 0 h 288"/>
                <a:gd name="T24" fmla="*/ 284 w 290"/>
                <a:gd name="T25" fmla="*/ 0 h 288"/>
                <a:gd name="T26" fmla="*/ 27 w 290"/>
                <a:gd name="T27" fmla="*/ 69 h 288"/>
                <a:gd name="T28" fmla="*/ 23 w 290"/>
                <a:gd name="T29" fmla="*/ 72 h 288"/>
                <a:gd name="T30" fmla="*/ 25 w 290"/>
                <a:gd name="T31" fmla="*/ 77 h 288"/>
                <a:gd name="T32" fmla="*/ 67 w 290"/>
                <a:gd name="T33" fmla="*/ 119 h 288"/>
                <a:gd name="T34" fmla="*/ 2 w 290"/>
                <a:gd name="T35" fmla="*/ 185 h 288"/>
                <a:gd name="T36" fmla="*/ 2 w 290"/>
                <a:gd name="T37" fmla="*/ 191 h 288"/>
                <a:gd name="T38" fmla="*/ 97 w 290"/>
                <a:gd name="T39" fmla="*/ 28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288">
                  <a:moveTo>
                    <a:pt x="97" y="287"/>
                  </a:moveTo>
                  <a:cubicBezTo>
                    <a:pt x="98" y="288"/>
                    <a:pt x="99" y="288"/>
                    <a:pt x="101" y="288"/>
                  </a:cubicBezTo>
                  <a:cubicBezTo>
                    <a:pt x="102" y="288"/>
                    <a:pt x="103" y="288"/>
                    <a:pt x="104" y="287"/>
                  </a:cubicBezTo>
                  <a:lnTo>
                    <a:pt x="170" y="221"/>
                  </a:lnTo>
                  <a:lnTo>
                    <a:pt x="213" y="265"/>
                  </a:lnTo>
                  <a:cubicBezTo>
                    <a:pt x="214" y="266"/>
                    <a:pt x="215" y="266"/>
                    <a:pt x="217" y="266"/>
                  </a:cubicBezTo>
                  <a:cubicBezTo>
                    <a:pt x="217" y="266"/>
                    <a:pt x="217" y="266"/>
                    <a:pt x="218" y="266"/>
                  </a:cubicBezTo>
                  <a:cubicBezTo>
                    <a:pt x="220" y="266"/>
                    <a:pt x="221" y="265"/>
                    <a:pt x="221" y="263"/>
                  </a:cubicBezTo>
                  <a:lnTo>
                    <a:pt x="290" y="6"/>
                  </a:lnTo>
                  <a:cubicBezTo>
                    <a:pt x="290" y="5"/>
                    <a:pt x="290" y="5"/>
                    <a:pt x="290" y="4"/>
                  </a:cubicBezTo>
                  <a:cubicBezTo>
                    <a:pt x="290" y="2"/>
                    <a:pt x="288" y="0"/>
                    <a:pt x="286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4" y="0"/>
                    <a:pt x="284" y="0"/>
                  </a:cubicBezTo>
                  <a:lnTo>
                    <a:pt x="27" y="69"/>
                  </a:lnTo>
                  <a:cubicBezTo>
                    <a:pt x="25" y="69"/>
                    <a:pt x="24" y="70"/>
                    <a:pt x="23" y="72"/>
                  </a:cubicBezTo>
                  <a:cubicBezTo>
                    <a:pt x="23" y="74"/>
                    <a:pt x="24" y="75"/>
                    <a:pt x="25" y="77"/>
                  </a:cubicBezTo>
                  <a:lnTo>
                    <a:pt x="67" y="119"/>
                  </a:lnTo>
                  <a:lnTo>
                    <a:pt x="2" y="185"/>
                  </a:lnTo>
                  <a:cubicBezTo>
                    <a:pt x="0" y="187"/>
                    <a:pt x="0" y="190"/>
                    <a:pt x="2" y="191"/>
                  </a:cubicBezTo>
                  <a:lnTo>
                    <a:pt x="97" y="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284105" y="3358421"/>
              <a:ext cx="237347" cy="235492"/>
            </a:xfrm>
            <a:custGeom>
              <a:avLst/>
              <a:gdLst>
                <a:gd name="T0" fmla="*/ 69 w 290"/>
                <a:gd name="T1" fmla="*/ 263 h 288"/>
                <a:gd name="T2" fmla="*/ 72 w 290"/>
                <a:gd name="T3" fmla="*/ 266 h 288"/>
                <a:gd name="T4" fmla="*/ 74 w 290"/>
                <a:gd name="T5" fmla="*/ 266 h 288"/>
                <a:gd name="T6" fmla="*/ 77 w 290"/>
                <a:gd name="T7" fmla="*/ 265 h 288"/>
                <a:gd name="T8" fmla="*/ 121 w 290"/>
                <a:gd name="T9" fmla="*/ 221 h 288"/>
                <a:gd name="T10" fmla="*/ 186 w 290"/>
                <a:gd name="T11" fmla="*/ 287 h 288"/>
                <a:gd name="T12" fmla="*/ 189 w 290"/>
                <a:gd name="T13" fmla="*/ 288 h 288"/>
                <a:gd name="T14" fmla="*/ 193 w 290"/>
                <a:gd name="T15" fmla="*/ 287 h 288"/>
                <a:gd name="T16" fmla="*/ 288 w 290"/>
                <a:gd name="T17" fmla="*/ 191 h 288"/>
                <a:gd name="T18" fmla="*/ 288 w 290"/>
                <a:gd name="T19" fmla="*/ 185 h 288"/>
                <a:gd name="T20" fmla="*/ 223 w 290"/>
                <a:gd name="T21" fmla="*/ 119 h 288"/>
                <a:gd name="T22" fmla="*/ 265 w 290"/>
                <a:gd name="T23" fmla="*/ 77 h 288"/>
                <a:gd name="T24" fmla="*/ 267 w 290"/>
                <a:gd name="T25" fmla="*/ 72 h 288"/>
                <a:gd name="T26" fmla="*/ 263 w 290"/>
                <a:gd name="T27" fmla="*/ 69 h 288"/>
                <a:gd name="T28" fmla="*/ 6 w 290"/>
                <a:gd name="T29" fmla="*/ 0 h 288"/>
                <a:gd name="T30" fmla="*/ 4 w 290"/>
                <a:gd name="T31" fmla="*/ 0 h 288"/>
                <a:gd name="T32" fmla="*/ 1 w 290"/>
                <a:gd name="T33" fmla="*/ 1 h 288"/>
                <a:gd name="T34" fmla="*/ 0 w 290"/>
                <a:gd name="T35" fmla="*/ 5 h 288"/>
                <a:gd name="T36" fmla="*/ 69 w 290"/>
                <a:gd name="T37" fmla="*/ 26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8">
                  <a:moveTo>
                    <a:pt x="69" y="263"/>
                  </a:moveTo>
                  <a:cubicBezTo>
                    <a:pt x="69" y="265"/>
                    <a:pt x="71" y="266"/>
                    <a:pt x="72" y="266"/>
                  </a:cubicBezTo>
                  <a:cubicBezTo>
                    <a:pt x="73" y="266"/>
                    <a:pt x="73" y="266"/>
                    <a:pt x="74" y="266"/>
                  </a:cubicBezTo>
                  <a:cubicBezTo>
                    <a:pt x="75" y="266"/>
                    <a:pt x="76" y="266"/>
                    <a:pt x="77" y="265"/>
                  </a:cubicBezTo>
                  <a:lnTo>
                    <a:pt x="121" y="221"/>
                  </a:lnTo>
                  <a:lnTo>
                    <a:pt x="186" y="287"/>
                  </a:lnTo>
                  <a:cubicBezTo>
                    <a:pt x="187" y="288"/>
                    <a:pt x="188" y="288"/>
                    <a:pt x="189" y="288"/>
                  </a:cubicBezTo>
                  <a:cubicBezTo>
                    <a:pt x="191" y="288"/>
                    <a:pt x="192" y="288"/>
                    <a:pt x="193" y="287"/>
                  </a:cubicBezTo>
                  <a:lnTo>
                    <a:pt x="288" y="191"/>
                  </a:lnTo>
                  <a:cubicBezTo>
                    <a:pt x="290" y="190"/>
                    <a:pt x="290" y="187"/>
                    <a:pt x="288" y="185"/>
                  </a:cubicBezTo>
                  <a:lnTo>
                    <a:pt x="223" y="119"/>
                  </a:lnTo>
                  <a:lnTo>
                    <a:pt x="265" y="77"/>
                  </a:lnTo>
                  <a:cubicBezTo>
                    <a:pt x="267" y="75"/>
                    <a:pt x="267" y="74"/>
                    <a:pt x="267" y="72"/>
                  </a:cubicBezTo>
                  <a:cubicBezTo>
                    <a:pt x="266" y="70"/>
                    <a:pt x="265" y="69"/>
                    <a:pt x="263" y="69"/>
                  </a:cubicBezTo>
                  <a:lnTo>
                    <a:pt x="6" y="0"/>
                  </a:ln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lnTo>
                    <a:pt x="69" y="2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1543209" y="3615681"/>
              <a:ext cx="237347" cy="237472"/>
            </a:xfrm>
            <a:custGeom>
              <a:avLst/>
              <a:gdLst>
                <a:gd name="T0" fmla="*/ 221 w 291"/>
                <a:gd name="T1" fmla="*/ 25 h 289"/>
                <a:gd name="T2" fmla="*/ 218 w 291"/>
                <a:gd name="T3" fmla="*/ 22 h 289"/>
                <a:gd name="T4" fmla="*/ 217 w 291"/>
                <a:gd name="T5" fmla="*/ 22 h 289"/>
                <a:gd name="T6" fmla="*/ 213 w 291"/>
                <a:gd name="T7" fmla="*/ 23 h 289"/>
                <a:gd name="T8" fmla="*/ 170 w 291"/>
                <a:gd name="T9" fmla="*/ 67 h 289"/>
                <a:gd name="T10" fmla="*/ 104 w 291"/>
                <a:gd name="T11" fmla="*/ 2 h 289"/>
                <a:gd name="T12" fmla="*/ 101 w 291"/>
                <a:gd name="T13" fmla="*/ 0 h 289"/>
                <a:gd name="T14" fmla="*/ 97 w 291"/>
                <a:gd name="T15" fmla="*/ 2 h 289"/>
                <a:gd name="T16" fmla="*/ 2 w 291"/>
                <a:gd name="T17" fmla="*/ 97 h 289"/>
                <a:gd name="T18" fmla="*/ 2 w 291"/>
                <a:gd name="T19" fmla="*/ 104 h 289"/>
                <a:gd name="T20" fmla="*/ 67 w 291"/>
                <a:gd name="T21" fmla="*/ 169 h 289"/>
                <a:gd name="T22" fmla="*/ 25 w 291"/>
                <a:gd name="T23" fmla="*/ 212 h 289"/>
                <a:gd name="T24" fmla="*/ 23 w 291"/>
                <a:gd name="T25" fmla="*/ 216 h 289"/>
                <a:gd name="T26" fmla="*/ 27 w 291"/>
                <a:gd name="T27" fmla="*/ 220 h 289"/>
                <a:gd name="T28" fmla="*/ 284 w 291"/>
                <a:gd name="T29" fmla="*/ 289 h 289"/>
                <a:gd name="T30" fmla="*/ 286 w 291"/>
                <a:gd name="T31" fmla="*/ 289 h 289"/>
                <a:gd name="T32" fmla="*/ 289 w 291"/>
                <a:gd name="T33" fmla="*/ 288 h 289"/>
                <a:gd name="T34" fmla="*/ 290 w 291"/>
                <a:gd name="T35" fmla="*/ 283 h 289"/>
                <a:gd name="T36" fmla="*/ 221 w 291"/>
                <a:gd name="T37" fmla="*/ 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289">
                  <a:moveTo>
                    <a:pt x="221" y="25"/>
                  </a:moveTo>
                  <a:cubicBezTo>
                    <a:pt x="221" y="24"/>
                    <a:pt x="219" y="22"/>
                    <a:pt x="218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5" y="22"/>
                    <a:pt x="214" y="22"/>
                    <a:pt x="213" y="23"/>
                  </a:cubicBezTo>
                  <a:lnTo>
                    <a:pt x="170" y="67"/>
                  </a:lnTo>
                  <a:lnTo>
                    <a:pt x="104" y="2"/>
                  </a:lnTo>
                  <a:cubicBezTo>
                    <a:pt x="103" y="1"/>
                    <a:pt x="102" y="0"/>
                    <a:pt x="101" y="0"/>
                  </a:cubicBezTo>
                  <a:cubicBezTo>
                    <a:pt x="99" y="0"/>
                    <a:pt x="98" y="1"/>
                    <a:pt x="97" y="2"/>
                  </a:cubicBezTo>
                  <a:lnTo>
                    <a:pt x="2" y="97"/>
                  </a:lnTo>
                  <a:cubicBezTo>
                    <a:pt x="0" y="99"/>
                    <a:pt x="0" y="102"/>
                    <a:pt x="2" y="104"/>
                  </a:cubicBezTo>
                  <a:lnTo>
                    <a:pt x="67" y="169"/>
                  </a:lnTo>
                  <a:lnTo>
                    <a:pt x="25" y="212"/>
                  </a:lnTo>
                  <a:cubicBezTo>
                    <a:pt x="24" y="213"/>
                    <a:pt x="23" y="215"/>
                    <a:pt x="23" y="216"/>
                  </a:cubicBezTo>
                  <a:cubicBezTo>
                    <a:pt x="24" y="218"/>
                    <a:pt x="25" y="219"/>
                    <a:pt x="27" y="220"/>
                  </a:cubicBezTo>
                  <a:lnTo>
                    <a:pt x="284" y="289"/>
                  </a:lnTo>
                  <a:cubicBezTo>
                    <a:pt x="285" y="289"/>
                    <a:pt x="285" y="289"/>
                    <a:pt x="286" y="289"/>
                  </a:cubicBezTo>
                  <a:cubicBezTo>
                    <a:pt x="287" y="289"/>
                    <a:pt x="288" y="288"/>
                    <a:pt x="289" y="288"/>
                  </a:cubicBezTo>
                  <a:cubicBezTo>
                    <a:pt x="290" y="286"/>
                    <a:pt x="291" y="285"/>
                    <a:pt x="290" y="283"/>
                  </a:cubicBezTo>
                  <a:lnTo>
                    <a:pt x="221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1284105" y="3615681"/>
              <a:ext cx="237347" cy="237472"/>
            </a:xfrm>
            <a:custGeom>
              <a:avLst/>
              <a:gdLst>
                <a:gd name="T0" fmla="*/ 193 w 290"/>
                <a:gd name="T1" fmla="*/ 2 h 289"/>
                <a:gd name="T2" fmla="*/ 189 w 290"/>
                <a:gd name="T3" fmla="*/ 0 h 289"/>
                <a:gd name="T4" fmla="*/ 186 w 290"/>
                <a:gd name="T5" fmla="*/ 2 h 289"/>
                <a:gd name="T6" fmla="*/ 121 w 290"/>
                <a:gd name="T7" fmla="*/ 67 h 289"/>
                <a:gd name="T8" fmla="*/ 77 w 290"/>
                <a:gd name="T9" fmla="*/ 23 h 289"/>
                <a:gd name="T10" fmla="*/ 74 w 290"/>
                <a:gd name="T11" fmla="*/ 22 h 289"/>
                <a:gd name="T12" fmla="*/ 72 w 290"/>
                <a:gd name="T13" fmla="*/ 22 h 289"/>
                <a:gd name="T14" fmla="*/ 69 w 290"/>
                <a:gd name="T15" fmla="*/ 25 h 289"/>
                <a:gd name="T16" fmla="*/ 0 w 290"/>
                <a:gd name="T17" fmla="*/ 283 h 289"/>
                <a:gd name="T18" fmla="*/ 1 w 290"/>
                <a:gd name="T19" fmla="*/ 288 h 289"/>
                <a:gd name="T20" fmla="*/ 5 w 290"/>
                <a:gd name="T21" fmla="*/ 289 h 289"/>
                <a:gd name="T22" fmla="*/ 6 w 290"/>
                <a:gd name="T23" fmla="*/ 289 h 289"/>
                <a:gd name="T24" fmla="*/ 263 w 290"/>
                <a:gd name="T25" fmla="*/ 220 h 289"/>
                <a:gd name="T26" fmla="*/ 267 w 290"/>
                <a:gd name="T27" fmla="*/ 216 h 289"/>
                <a:gd name="T28" fmla="*/ 265 w 290"/>
                <a:gd name="T29" fmla="*/ 212 h 289"/>
                <a:gd name="T30" fmla="*/ 223 w 290"/>
                <a:gd name="T31" fmla="*/ 169 h 289"/>
                <a:gd name="T32" fmla="*/ 288 w 290"/>
                <a:gd name="T33" fmla="*/ 104 h 289"/>
                <a:gd name="T34" fmla="*/ 288 w 290"/>
                <a:gd name="T35" fmla="*/ 97 h 289"/>
                <a:gd name="T36" fmla="*/ 193 w 290"/>
                <a:gd name="T37" fmla="*/ 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9">
                  <a:moveTo>
                    <a:pt x="193" y="2"/>
                  </a:moveTo>
                  <a:cubicBezTo>
                    <a:pt x="192" y="1"/>
                    <a:pt x="191" y="0"/>
                    <a:pt x="189" y="0"/>
                  </a:cubicBezTo>
                  <a:cubicBezTo>
                    <a:pt x="188" y="0"/>
                    <a:pt x="187" y="1"/>
                    <a:pt x="186" y="2"/>
                  </a:cubicBezTo>
                  <a:lnTo>
                    <a:pt x="121" y="67"/>
                  </a:lnTo>
                  <a:lnTo>
                    <a:pt x="77" y="23"/>
                  </a:ln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1" y="22"/>
                    <a:pt x="69" y="24"/>
                    <a:pt x="69" y="25"/>
                  </a:cubicBezTo>
                  <a:lnTo>
                    <a:pt x="0" y="283"/>
                  </a:lnTo>
                  <a:cubicBezTo>
                    <a:pt x="0" y="285"/>
                    <a:pt x="0" y="286"/>
                    <a:pt x="1" y="288"/>
                  </a:cubicBezTo>
                  <a:cubicBezTo>
                    <a:pt x="2" y="288"/>
                    <a:pt x="3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lnTo>
                    <a:pt x="263" y="220"/>
                  </a:lnTo>
                  <a:cubicBezTo>
                    <a:pt x="265" y="219"/>
                    <a:pt x="266" y="218"/>
                    <a:pt x="267" y="216"/>
                  </a:cubicBezTo>
                  <a:cubicBezTo>
                    <a:pt x="267" y="215"/>
                    <a:pt x="267" y="213"/>
                    <a:pt x="265" y="212"/>
                  </a:cubicBezTo>
                  <a:lnTo>
                    <a:pt x="223" y="169"/>
                  </a:lnTo>
                  <a:lnTo>
                    <a:pt x="288" y="104"/>
                  </a:lnTo>
                  <a:cubicBezTo>
                    <a:pt x="290" y="102"/>
                    <a:pt x="290" y="99"/>
                    <a:pt x="288" y="97"/>
                  </a:cubicBezTo>
                  <a:lnTo>
                    <a:pt x="19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308353" y="4146108"/>
              <a:ext cx="526117" cy="496711"/>
              <a:chOff x="2308353" y="4146108"/>
              <a:chExt cx="526117" cy="496711"/>
            </a:xfrm>
            <a:grpFill/>
          </p:grpSpPr>
          <p:sp>
            <p:nvSpPr>
              <p:cNvPr id="45" name="Freeform 33"/>
              <p:cNvSpPr/>
              <p:nvPr/>
            </p:nvSpPr>
            <p:spPr bwMode="auto">
              <a:xfrm>
                <a:off x="2316264" y="4146108"/>
                <a:ext cx="510294" cy="245386"/>
              </a:xfrm>
              <a:custGeom>
                <a:avLst/>
                <a:gdLst>
                  <a:gd name="T0" fmla="*/ 530 w 626"/>
                  <a:gd name="T1" fmla="*/ 0 h 300"/>
                  <a:gd name="T2" fmla="*/ 97 w 626"/>
                  <a:gd name="T3" fmla="*/ 0 h 300"/>
                  <a:gd name="T4" fmla="*/ 0 w 626"/>
                  <a:gd name="T5" fmla="*/ 73 h 300"/>
                  <a:gd name="T6" fmla="*/ 313 w 626"/>
                  <a:gd name="T7" fmla="*/ 300 h 300"/>
                  <a:gd name="T8" fmla="*/ 626 w 626"/>
                  <a:gd name="T9" fmla="*/ 73 h 300"/>
                  <a:gd name="T10" fmla="*/ 530 w 626"/>
                  <a:gd name="T11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300">
                    <a:moveTo>
                      <a:pt x="530" y="0"/>
                    </a:moveTo>
                    <a:lnTo>
                      <a:pt x="97" y="0"/>
                    </a:lnTo>
                    <a:cubicBezTo>
                      <a:pt x="54" y="0"/>
                      <a:pt x="17" y="30"/>
                      <a:pt x="0" y="73"/>
                    </a:cubicBezTo>
                    <a:lnTo>
                      <a:pt x="313" y="300"/>
                    </a:lnTo>
                    <a:lnTo>
                      <a:pt x="626" y="73"/>
                    </a:lnTo>
                    <a:cubicBezTo>
                      <a:pt x="609" y="30"/>
                      <a:pt x="572" y="0"/>
                      <a:pt x="5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34"/>
              <p:cNvSpPr/>
              <p:nvPr/>
            </p:nvSpPr>
            <p:spPr bwMode="auto">
              <a:xfrm>
                <a:off x="2308353" y="4282655"/>
                <a:ext cx="526117" cy="360164"/>
              </a:xfrm>
              <a:custGeom>
                <a:avLst/>
                <a:gdLst>
                  <a:gd name="T0" fmla="*/ 322 w 644"/>
                  <a:gd name="T1" fmla="*/ 230 h 440"/>
                  <a:gd name="T2" fmla="*/ 311 w 644"/>
                  <a:gd name="T3" fmla="*/ 226 h 440"/>
                  <a:gd name="T4" fmla="*/ 0 w 644"/>
                  <a:gd name="T5" fmla="*/ 0 h 440"/>
                  <a:gd name="T6" fmla="*/ 0 w 644"/>
                  <a:gd name="T7" fmla="*/ 317 h 440"/>
                  <a:gd name="T8" fmla="*/ 106 w 644"/>
                  <a:gd name="T9" fmla="*/ 440 h 440"/>
                  <a:gd name="T10" fmla="*/ 539 w 644"/>
                  <a:gd name="T11" fmla="*/ 440 h 440"/>
                  <a:gd name="T12" fmla="*/ 644 w 644"/>
                  <a:gd name="T13" fmla="*/ 317 h 440"/>
                  <a:gd name="T14" fmla="*/ 644 w 644"/>
                  <a:gd name="T15" fmla="*/ 0 h 440"/>
                  <a:gd name="T16" fmla="*/ 333 w 644"/>
                  <a:gd name="T17" fmla="*/ 226 h 440"/>
                  <a:gd name="T18" fmla="*/ 322 w 644"/>
                  <a:gd name="T19" fmla="*/ 23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4" h="440">
                    <a:moveTo>
                      <a:pt x="322" y="230"/>
                    </a:moveTo>
                    <a:cubicBezTo>
                      <a:pt x="318" y="230"/>
                      <a:pt x="315" y="229"/>
                      <a:pt x="311" y="226"/>
                    </a:cubicBezTo>
                    <a:lnTo>
                      <a:pt x="0" y="0"/>
                    </a:lnTo>
                    <a:lnTo>
                      <a:pt x="0" y="317"/>
                    </a:lnTo>
                    <a:cubicBezTo>
                      <a:pt x="0" y="385"/>
                      <a:pt x="47" y="440"/>
                      <a:pt x="106" y="440"/>
                    </a:cubicBezTo>
                    <a:lnTo>
                      <a:pt x="539" y="440"/>
                    </a:lnTo>
                    <a:cubicBezTo>
                      <a:pt x="597" y="440"/>
                      <a:pt x="644" y="385"/>
                      <a:pt x="644" y="317"/>
                    </a:cubicBezTo>
                    <a:lnTo>
                      <a:pt x="644" y="0"/>
                    </a:lnTo>
                    <a:lnTo>
                      <a:pt x="333" y="226"/>
                    </a:lnTo>
                    <a:cubicBezTo>
                      <a:pt x="330" y="229"/>
                      <a:pt x="326" y="230"/>
                      <a:pt x="322" y="2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4400942" y="4150067"/>
              <a:ext cx="397554" cy="488795"/>
            </a:xfrm>
            <a:custGeom>
              <a:avLst/>
              <a:gdLst>
                <a:gd name="T0" fmla="*/ 0 w 486"/>
                <a:gd name="T1" fmla="*/ 262 h 598"/>
                <a:gd name="T2" fmla="*/ 0 w 486"/>
                <a:gd name="T3" fmla="*/ 500 h 598"/>
                <a:gd name="T4" fmla="*/ 98 w 486"/>
                <a:gd name="T5" fmla="*/ 598 h 598"/>
                <a:gd name="T6" fmla="*/ 388 w 486"/>
                <a:gd name="T7" fmla="*/ 598 h 598"/>
                <a:gd name="T8" fmla="*/ 486 w 486"/>
                <a:gd name="T9" fmla="*/ 500 h 598"/>
                <a:gd name="T10" fmla="*/ 486 w 486"/>
                <a:gd name="T11" fmla="*/ 262 h 598"/>
                <a:gd name="T12" fmla="*/ 445 w 486"/>
                <a:gd name="T13" fmla="*/ 262 h 598"/>
                <a:gd name="T14" fmla="*/ 445 w 486"/>
                <a:gd name="T15" fmla="*/ 199 h 598"/>
                <a:gd name="T16" fmla="*/ 246 w 486"/>
                <a:gd name="T17" fmla="*/ 0 h 598"/>
                <a:gd name="T18" fmla="*/ 48 w 486"/>
                <a:gd name="T19" fmla="*/ 199 h 598"/>
                <a:gd name="T20" fmla="*/ 48 w 486"/>
                <a:gd name="T21" fmla="*/ 262 h 598"/>
                <a:gd name="T22" fmla="*/ 0 w 486"/>
                <a:gd name="T23" fmla="*/ 262 h 598"/>
                <a:gd name="T24" fmla="*/ 370 w 486"/>
                <a:gd name="T25" fmla="*/ 262 h 598"/>
                <a:gd name="T26" fmla="*/ 122 w 486"/>
                <a:gd name="T27" fmla="*/ 262 h 598"/>
                <a:gd name="T28" fmla="*/ 123 w 486"/>
                <a:gd name="T29" fmla="*/ 199 h 598"/>
                <a:gd name="T30" fmla="*/ 246 w 486"/>
                <a:gd name="T31" fmla="*/ 75 h 598"/>
                <a:gd name="T32" fmla="*/ 370 w 486"/>
                <a:gd name="T33" fmla="*/ 199 h 598"/>
                <a:gd name="T34" fmla="*/ 370 w 486"/>
                <a:gd name="T35" fmla="*/ 262 h 598"/>
                <a:gd name="T36" fmla="*/ 276 w 486"/>
                <a:gd name="T37" fmla="*/ 438 h 598"/>
                <a:gd name="T38" fmla="*/ 276 w 486"/>
                <a:gd name="T39" fmla="*/ 438 h 598"/>
                <a:gd name="T40" fmla="*/ 276 w 486"/>
                <a:gd name="T41" fmla="*/ 491 h 598"/>
                <a:gd name="T42" fmla="*/ 243 w 486"/>
                <a:gd name="T43" fmla="*/ 523 h 598"/>
                <a:gd name="T44" fmla="*/ 210 w 486"/>
                <a:gd name="T45" fmla="*/ 491 h 598"/>
                <a:gd name="T46" fmla="*/ 210 w 486"/>
                <a:gd name="T47" fmla="*/ 438 h 598"/>
                <a:gd name="T48" fmla="*/ 187 w 486"/>
                <a:gd name="T49" fmla="*/ 392 h 598"/>
                <a:gd name="T50" fmla="*/ 243 w 486"/>
                <a:gd name="T51" fmla="*/ 336 h 598"/>
                <a:gd name="T52" fmla="*/ 299 w 486"/>
                <a:gd name="T53" fmla="*/ 392 h 598"/>
                <a:gd name="T54" fmla="*/ 276 w 486"/>
                <a:gd name="T55" fmla="*/ 43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98">
                  <a:moveTo>
                    <a:pt x="0" y="262"/>
                  </a:moveTo>
                  <a:lnTo>
                    <a:pt x="0" y="500"/>
                  </a:lnTo>
                  <a:cubicBezTo>
                    <a:pt x="0" y="554"/>
                    <a:pt x="44" y="598"/>
                    <a:pt x="98" y="598"/>
                  </a:cubicBezTo>
                  <a:lnTo>
                    <a:pt x="388" y="598"/>
                  </a:lnTo>
                  <a:cubicBezTo>
                    <a:pt x="442" y="598"/>
                    <a:pt x="486" y="554"/>
                    <a:pt x="486" y="500"/>
                  </a:cubicBezTo>
                  <a:lnTo>
                    <a:pt x="486" y="262"/>
                  </a:lnTo>
                  <a:lnTo>
                    <a:pt x="445" y="262"/>
                  </a:lnTo>
                  <a:lnTo>
                    <a:pt x="445" y="199"/>
                  </a:lnTo>
                  <a:cubicBezTo>
                    <a:pt x="445" y="89"/>
                    <a:pt x="356" y="0"/>
                    <a:pt x="246" y="0"/>
                  </a:cubicBezTo>
                  <a:cubicBezTo>
                    <a:pt x="137" y="0"/>
                    <a:pt x="48" y="89"/>
                    <a:pt x="48" y="199"/>
                  </a:cubicBezTo>
                  <a:lnTo>
                    <a:pt x="48" y="262"/>
                  </a:lnTo>
                  <a:lnTo>
                    <a:pt x="0" y="262"/>
                  </a:lnTo>
                  <a:close/>
                  <a:moveTo>
                    <a:pt x="370" y="262"/>
                  </a:moveTo>
                  <a:lnTo>
                    <a:pt x="122" y="262"/>
                  </a:lnTo>
                  <a:lnTo>
                    <a:pt x="123" y="199"/>
                  </a:lnTo>
                  <a:cubicBezTo>
                    <a:pt x="123" y="131"/>
                    <a:pt x="178" y="75"/>
                    <a:pt x="246" y="75"/>
                  </a:cubicBezTo>
                  <a:cubicBezTo>
                    <a:pt x="315" y="75"/>
                    <a:pt x="370" y="131"/>
                    <a:pt x="370" y="199"/>
                  </a:cubicBezTo>
                  <a:lnTo>
                    <a:pt x="370" y="262"/>
                  </a:lnTo>
                  <a:close/>
                  <a:moveTo>
                    <a:pt x="276" y="438"/>
                  </a:moveTo>
                  <a:lnTo>
                    <a:pt x="276" y="438"/>
                  </a:lnTo>
                  <a:lnTo>
                    <a:pt x="276" y="491"/>
                  </a:lnTo>
                  <a:cubicBezTo>
                    <a:pt x="276" y="509"/>
                    <a:pt x="261" y="523"/>
                    <a:pt x="243" y="523"/>
                  </a:cubicBezTo>
                  <a:cubicBezTo>
                    <a:pt x="225" y="523"/>
                    <a:pt x="210" y="509"/>
                    <a:pt x="210" y="491"/>
                  </a:cubicBezTo>
                  <a:lnTo>
                    <a:pt x="210" y="438"/>
                  </a:lnTo>
                  <a:cubicBezTo>
                    <a:pt x="196" y="428"/>
                    <a:pt x="187" y="411"/>
                    <a:pt x="187" y="392"/>
                  </a:cubicBezTo>
                  <a:cubicBezTo>
                    <a:pt x="187" y="362"/>
                    <a:pt x="212" y="336"/>
                    <a:pt x="243" y="336"/>
                  </a:cubicBezTo>
                  <a:cubicBezTo>
                    <a:pt x="274" y="336"/>
                    <a:pt x="299" y="362"/>
                    <a:pt x="299" y="392"/>
                  </a:cubicBezTo>
                  <a:cubicBezTo>
                    <a:pt x="299" y="411"/>
                    <a:pt x="290" y="428"/>
                    <a:pt x="276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"/>
            <p:cNvSpPr>
              <a:spLocks noEditPoints="1"/>
            </p:cNvSpPr>
            <p:nvPr/>
          </p:nvSpPr>
          <p:spPr bwMode="auto">
            <a:xfrm>
              <a:off x="1203012" y="1030703"/>
              <a:ext cx="656657" cy="554099"/>
            </a:xfrm>
            <a:custGeom>
              <a:avLst/>
              <a:gdLst>
                <a:gd name="T0" fmla="*/ 563 w 803"/>
                <a:gd name="T1" fmla="*/ 421 h 678"/>
                <a:gd name="T2" fmla="*/ 445 w 803"/>
                <a:gd name="T3" fmla="*/ 421 h 678"/>
                <a:gd name="T4" fmla="*/ 445 w 803"/>
                <a:gd name="T5" fmla="*/ 540 h 678"/>
                <a:gd name="T6" fmla="*/ 358 w 803"/>
                <a:gd name="T7" fmla="*/ 540 h 678"/>
                <a:gd name="T8" fmla="*/ 358 w 803"/>
                <a:gd name="T9" fmla="*/ 421 h 678"/>
                <a:gd name="T10" fmla="*/ 240 w 803"/>
                <a:gd name="T11" fmla="*/ 421 h 678"/>
                <a:gd name="T12" fmla="*/ 240 w 803"/>
                <a:gd name="T13" fmla="*/ 334 h 678"/>
                <a:gd name="T14" fmla="*/ 358 w 803"/>
                <a:gd name="T15" fmla="*/ 334 h 678"/>
                <a:gd name="T16" fmla="*/ 358 w 803"/>
                <a:gd name="T17" fmla="*/ 215 h 678"/>
                <a:gd name="T18" fmla="*/ 445 w 803"/>
                <a:gd name="T19" fmla="*/ 215 h 678"/>
                <a:gd name="T20" fmla="*/ 445 w 803"/>
                <a:gd name="T21" fmla="*/ 334 h 678"/>
                <a:gd name="T22" fmla="*/ 563 w 803"/>
                <a:gd name="T23" fmla="*/ 334 h 678"/>
                <a:gd name="T24" fmla="*/ 563 w 803"/>
                <a:gd name="T25" fmla="*/ 421 h 678"/>
                <a:gd name="T26" fmla="*/ 737 w 803"/>
                <a:gd name="T27" fmla="*/ 218 h 678"/>
                <a:gd name="T28" fmla="*/ 401 w 803"/>
                <a:gd name="T29" fmla="*/ 161 h 678"/>
                <a:gd name="T30" fmla="*/ 66 w 803"/>
                <a:gd name="T31" fmla="*/ 218 h 678"/>
                <a:gd name="T32" fmla="*/ 402 w 803"/>
                <a:gd name="T33" fmla="*/ 678 h 678"/>
                <a:gd name="T34" fmla="*/ 737 w 803"/>
                <a:gd name="T35" fmla="*/ 21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3" h="678">
                  <a:moveTo>
                    <a:pt x="563" y="421"/>
                  </a:moveTo>
                  <a:lnTo>
                    <a:pt x="445" y="421"/>
                  </a:lnTo>
                  <a:lnTo>
                    <a:pt x="445" y="540"/>
                  </a:lnTo>
                  <a:lnTo>
                    <a:pt x="358" y="540"/>
                  </a:lnTo>
                  <a:lnTo>
                    <a:pt x="358" y="421"/>
                  </a:lnTo>
                  <a:lnTo>
                    <a:pt x="240" y="421"/>
                  </a:lnTo>
                  <a:lnTo>
                    <a:pt x="240" y="334"/>
                  </a:lnTo>
                  <a:lnTo>
                    <a:pt x="358" y="334"/>
                  </a:lnTo>
                  <a:lnTo>
                    <a:pt x="358" y="215"/>
                  </a:lnTo>
                  <a:lnTo>
                    <a:pt x="445" y="215"/>
                  </a:lnTo>
                  <a:lnTo>
                    <a:pt x="445" y="334"/>
                  </a:lnTo>
                  <a:lnTo>
                    <a:pt x="563" y="334"/>
                  </a:lnTo>
                  <a:lnTo>
                    <a:pt x="563" y="421"/>
                  </a:lnTo>
                  <a:close/>
                  <a:moveTo>
                    <a:pt x="737" y="218"/>
                  </a:moveTo>
                  <a:cubicBezTo>
                    <a:pt x="680" y="0"/>
                    <a:pt x="440" y="138"/>
                    <a:pt x="401" y="161"/>
                  </a:cubicBezTo>
                  <a:cubicBezTo>
                    <a:pt x="360" y="136"/>
                    <a:pt x="123" y="1"/>
                    <a:pt x="66" y="218"/>
                  </a:cubicBezTo>
                  <a:cubicBezTo>
                    <a:pt x="0" y="469"/>
                    <a:pt x="400" y="676"/>
                    <a:pt x="402" y="678"/>
                  </a:cubicBezTo>
                  <a:cubicBezTo>
                    <a:pt x="402" y="678"/>
                    <a:pt x="803" y="466"/>
                    <a:pt x="737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"/>
            <p:cNvSpPr>
              <a:spLocks noEditPoints="1"/>
            </p:cNvSpPr>
            <p:nvPr/>
          </p:nvSpPr>
          <p:spPr bwMode="auto">
            <a:xfrm>
              <a:off x="4367317" y="2563008"/>
              <a:ext cx="462825" cy="502647"/>
            </a:xfrm>
            <a:custGeom>
              <a:avLst/>
              <a:gdLst>
                <a:gd name="T0" fmla="*/ 38 w 566"/>
                <a:gd name="T1" fmla="*/ 38 h 613"/>
                <a:gd name="T2" fmla="*/ 151 w 566"/>
                <a:gd name="T3" fmla="*/ 37 h 613"/>
                <a:gd name="T4" fmla="*/ 271 w 566"/>
                <a:gd name="T5" fmla="*/ 5 h 613"/>
                <a:gd name="T6" fmla="*/ 283 w 566"/>
                <a:gd name="T7" fmla="*/ 0 h 613"/>
                <a:gd name="T8" fmla="*/ 294 w 566"/>
                <a:gd name="T9" fmla="*/ 5 h 613"/>
                <a:gd name="T10" fmla="*/ 415 w 566"/>
                <a:gd name="T11" fmla="*/ 37 h 613"/>
                <a:gd name="T12" fmla="*/ 528 w 566"/>
                <a:gd name="T13" fmla="*/ 38 h 613"/>
                <a:gd name="T14" fmla="*/ 566 w 566"/>
                <a:gd name="T15" fmla="*/ 33 h 613"/>
                <a:gd name="T16" fmla="*/ 566 w 566"/>
                <a:gd name="T17" fmla="*/ 77 h 613"/>
                <a:gd name="T18" fmla="*/ 486 w 566"/>
                <a:gd name="T19" fmla="*/ 464 h 613"/>
                <a:gd name="T20" fmla="*/ 291 w 566"/>
                <a:gd name="T21" fmla="*/ 611 h 613"/>
                <a:gd name="T22" fmla="*/ 283 w 566"/>
                <a:gd name="T23" fmla="*/ 613 h 613"/>
                <a:gd name="T24" fmla="*/ 275 w 566"/>
                <a:gd name="T25" fmla="*/ 611 h 613"/>
                <a:gd name="T26" fmla="*/ 80 w 566"/>
                <a:gd name="T27" fmla="*/ 464 h 613"/>
                <a:gd name="T28" fmla="*/ 0 w 566"/>
                <a:gd name="T29" fmla="*/ 77 h 613"/>
                <a:gd name="T30" fmla="*/ 0 w 566"/>
                <a:gd name="T31" fmla="*/ 33 h 613"/>
                <a:gd name="T32" fmla="*/ 38 w 566"/>
                <a:gd name="T33" fmla="*/ 38 h 613"/>
                <a:gd name="T34" fmla="*/ 283 w 566"/>
                <a:gd name="T35" fmla="*/ 312 h 613"/>
                <a:gd name="T36" fmla="*/ 283 w 566"/>
                <a:gd name="T37" fmla="*/ 312 h 613"/>
                <a:gd name="T38" fmla="*/ 472 w 566"/>
                <a:gd name="T39" fmla="*/ 312 h 613"/>
                <a:gd name="T40" fmla="*/ 496 w 566"/>
                <a:gd name="T41" fmla="*/ 117 h 613"/>
                <a:gd name="T42" fmla="*/ 407 w 566"/>
                <a:gd name="T43" fmla="*/ 113 h 613"/>
                <a:gd name="T44" fmla="*/ 283 w 566"/>
                <a:gd name="T45" fmla="*/ 81 h 613"/>
                <a:gd name="T46" fmla="*/ 283 w 566"/>
                <a:gd name="T47" fmla="*/ 312 h 613"/>
                <a:gd name="T48" fmla="*/ 283 w 566"/>
                <a:gd name="T49" fmla="*/ 535 h 613"/>
                <a:gd name="T50" fmla="*/ 283 w 566"/>
                <a:gd name="T51" fmla="*/ 535 h 613"/>
                <a:gd name="T52" fmla="*/ 283 w 566"/>
                <a:gd name="T53" fmla="*/ 312 h 613"/>
                <a:gd name="T54" fmla="*/ 94 w 566"/>
                <a:gd name="T55" fmla="*/ 312 h 613"/>
                <a:gd name="T56" fmla="*/ 137 w 566"/>
                <a:gd name="T57" fmla="*/ 423 h 613"/>
                <a:gd name="T58" fmla="*/ 283 w 566"/>
                <a:gd name="T59" fmla="*/ 53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613">
                  <a:moveTo>
                    <a:pt x="38" y="38"/>
                  </a:moveTo>
                  <a:cubicBezTo>
                    <a:pt x="74" y="43"/>
                    <a:pt x="112" y="42"/>
                    <a:pt x="151" y="37"/>
                  </a:cubicBezTo>
                  <a:cubicBezTo>
                    <a:pt x="190" y="32"/>
                    <a:pt x="230" y="21"/>
                    <a:pt x="271" y="5"/>
                  </a:cubicBezTo>
                  <a:lnTo>
                    <a:pt x="283" y="0"/>
                  </a:lnTo>
                  <a:lnTo>
                    <a:pt x="294" y="5"/>
                  </a:lnTo>
                  <a:cubicBezTo>
                    <a:pt x="336" y="21"/>
                    <a:pt x="376" y="32"/>
                    <a:pt x="415" y="37"/>
                  </a:cubicBezTo>
                  <a:cubicBezTo>
                    <a:pt x="454" y="42"/>
                    <a:pt x="491" y="43"/>
                    <a:pt x="528" y="38"/>
                  </a:cubicBezTo>
                  <a:lnTo>
                    <a:pt x="566" y="33"/>
                  </a:lnTo>
                  <a:lnTo>
                    <a:pt x="566" y="77"/>
                  </a:lnTo>
                  <a:cubicBezTo>
                    <a:pt x="564" y="260"/>
                    <a:pt x="534" y="382"/>
                    <a:pt x="486" y="464"/>
                  </a:cubicBezTo>
                  <a:cubicBezTo>
                    <a:pt x="436" y="550"/>
                    <a:pt x="368" y="591"/>
                    <a:pt x="291" y="611"/>
                  </a:cubicBezTo>
                  <a:lnTo>
                    <a:pt x="283" y="613"/>
                  </a:lnTo>
                  <a:lnTo>
                    <a:pt x="275" y="611"/>
                  </a:lnTo>
                  <a:cubicBezTo>
                    <a:pt x="198" y="591"/>
                    <a:pt x="130" y="550"/>
                    <a:pt x="80" y="464"/>
                  </a:cubicBezTo>
                  <a:cubicBezTo>
                    <a:pt x="32" y="382"/>
                    <a:pt x="2" y="260"/>
                    <a:pt x="0" y="77"/>
                  </a:cubicBezTo>
                  <a:lnTo>
                    <a:pt x="0" y="33"/>
                  </a:lnTo>
                  <a:lnTo>
                    <a:pt x="38" y="38"/>
                  </a:lnTo>
                  <a:close/>
                  <a:moveTo>
                    <a:pt x="283" y="312"/>
                  </a:moveTo>
                  <a:lnTo>
                    <a:pt x="283" y="312"/>
                  </a:lnTo>
                  <a:lnTo>
                    <a:pt x="472" y="312"/>
                  </a:lnTo>
                  <a:cubicBezTo>
                    <a:pt x="485" y="259"/>
                    <a:pt x="493" y="195"/>
                    <a:pt x="496" y="117"/>
                  </a:cubicBezTo>
                  <a:cubicBezTo>
                    <a:pt x="467" y="119"/>
                    <a:pt x="437" y="117"/>
                    <a:pt x="407" y="113"/>
                  </a:cubicBezTo>
                  <a:cubicBezTo>
                    <a:pt x="367" y="108"/>
                    <a:pt x="325" y="97"/>
                    <a:pt x="283" y="81"/>
                  </a:cubicBezTo>
                  <a:lnTo>
                    <a:pt x="283" y="312"/>
                  </a:lnTo>
                  <a:close/>
                  <a:moveTo>
                    <a:pt x="283" y="535"/>
                  </a:moveTo>
                  <a:lnTo>
                    <a:pt x="283" y="535"/>
                  </a:lnTo>
                  <a:lnTo>
                    <a:pt x="283" y="312"/>
                  </a:lnTo>
                  <a:lnTo>
                    <a:pt x="94" y="312"/>
                  </a:lnTo>
                  <a:cubicBezTo>
                    <a:pt x="105" y="357"/>
                    <a:pt x="120" y="393"/>
                    <a:pt x="137" y="423"/>
                  </a:cubicBezTo>
                  <a:cubicBezTo>
                    <a:pt x="174" y="486"/>
                    <a:pt x="225" y="518"/>
                    <a:pt x="283" y="5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8"/>
            <p:cNvSpPr>
              <a:spLocks noEditPoints="1"/>
            </p:cNvSpPr>
            <p:nvPr/>
          </p:nvSpPr>
          <p:spPr bwMode="auto">
            <a:xfrm>
              <a:off x="2369668" y="2545198"/>
              <a:ext cx="401509" cy="516499"/>
            </a:xfrm>
            <a:custGeom>
              <a:avLst/>
              <a:gdLst>
                <a:gd name="T0" fmla="*/ 2 w 491"/>
                <a:gd name="T1" fmla="*/ 492 h 631"/>
                <a:gd name="T2" fmla="*/ 121 w 491"/>
                <a:gd name="T3" fmla="*/ 631 h 631"/>
                <a:gd name="T4" fmla="*/ 122 w 491"/>
                <a:gd name="T5" fmla="*/ 631 h 631"/>
                <a:gd name="T6" fmla="*/ 131 w 491"/>
                <a:gd name="T7" fmla="*/ 631 h 631"/>
                <a:gd name="T8" fmla="*/ 244 w 491"/>
                <a:gd name="T9" fmla="*/ 595 h 631"/>
                <a:gd name="T10" fmla="*/ 247 w 491"/>
                <a:gd name="T11" fmla="*/ 556 h 631"/>
                <a:gd name="T12" fmla="*/ 184 w 491"/>
                <a:gd name="T13" fmla="*/ 498 h 631"/>
                <a:gd name="T14" fmla="*/ 202 w 491"/>
                <a:gd name="T15" fmla="*/ 457 h 631"/>
                <a:gd name="T16" fmla="*/ 162 w 491"/>
                <a:gd name="T17" fmla="*/ 401 h 631"/>
                <a:gd name="T18" fmla="*/ 170 w 491"/>
                <a:gd name="T19" fmla="*/ 372 h 631"/>
                <a:gd name="T20" fmla="*/ 213 w 491"/>
                <a:gd name="T21" fmla="*/ 344 h 631"/>
                <a:gd name="T22" fmla="*/ 198 w 491"/>
                <a:gd name="T23" fmla="*/ 305 h 631"/>
                <a:gd name="T24" fmla="*/ 256 w 491"/>
                <a:gd name="T25" fmla="*/ 246 h 631"/>
                <a:gd name="T26" fmla="*/ 307 w 491"/>
                <a:gd name="T27" fmla="*/ 83 h 631"/>
                <a:gd name="T28" fmla="*/ 2 w 491"/>
                <a:gd name="T29" fmla="*/ 273 h 631"/>
                <a:gd name="T30" fmla="*/ 2 w 491"/>
                <a:gd name="T31" fmla="*/ 492 h 631"/>
                <a:gd name="T32" fmla="*/ 221 w 491"/>
                <a:gd name="T33" fmla="*/ 305 h 631"/>
                <a:gd name="T34" fmla="*/ 256 w 491"/>
                <a:gd name="T35" fmla="*/ 340 h 631"/>
                <a:gd name="T36" fmla="*/ 436 w 491"/>
                <a:gd name="T37" fmla="*/ 340 h 631"/>
                <a:gd name="T38" fmla="*/ 436 w 491"/>
                <a:gd name="T39" fmla="*/ 270 h 631"/>
                <a:gd name="T40" fmla="*/ 265 w 491"/>
                <a:gd name="T41" fmla="*/ 270 h 631"/>
                <a:gd name="T42" fmla="*/ 349 w 491"/>
                <a:gd name="T43" fmla="*/ 366 h 631"/>
                <a:gd name="T44" fmla="*/ 192 w 491"/>
                <a:gd name="T45" fmla="*/ 382 h 631"/>
                <a:gd name="T46" fmla="*/ 221 w 491"/>
                <a:gd name="T47" fmla="*/ 436 h 631"/>
                <a:gd name="T48" fmla="*/ 349 w 491"/>
                <a:gd name="T49" fmla="*/ 436 h 631"/>
                <a:gd name="T50" fmla="*/ 491 w 491"/>
                <a:gd name="T51" fmla="*/ 401 h 631"/>
                <a:gd name="T52" fmla="*/ 349 w 491"/>
                <a:gd name="T53" fmla="*/ 366 h 631"/>
                <a:gd name="T54" fmla="*/ 484 w 491"/>
                <a:gd name="T55" fmla="*/ 498 h 631"/>
                <a:gd name="T56" fmla="*/ 349 w 491"/>
                <a:gd name="T57" fmla="*/ 463 h 631"/>
                <a:gd name="T58" fmla="*/ 256 w 491"/>
                <a:gd name="T59" fmla="*/ 463 h 631"/>
                <a:gd name="T60" fmla="*/ 208 w 491"/>
                <a:gd name="T61" fmla="*/ 492 h 631"/>
                <a:gd name="T62" fmla="*/ 243 w 491"/>
                <a:gd name="T63" fmla="*/ 533 h 631"/>
                <a:gd name="T64" fmla="*/ 315 w 491"/>
                <a:gd name="T65" fmla="*/ 533 h 631"/>
                <a:gd name="T66" fmla="*/ 303 w 491"/>
                <a:gd name="T67" fmla="*/ 630 h 631"/>
                <a:gd name="T68" fmla="*/ 409 w 491"/>
                <a:gd name="T69" fmla="*/ 630 h 631"/>
                <a:gd name="T70" fmla="*/ 409 w 491"/>
                <a:gd name="T71" fmla="*/ 560 h 631"/>
                <a:gd name="T72" fmla="*/ 303 w 491"/>
                <a:gd name="T73" fmla="*/ 560 h 631"/>
                <a:gd name="T74" fmla="*/ 303 w 491"/>
                <a:gd name="T75" fmla="*/ 6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631">
                  <a:moveTo>
                    <a:pt x="2" y="492"/>
                  </a:moveTo>
                  <a:lnTo>
                    <a:pt x="2" y="492"/>
                  </a:lnTo>
                  <a:cubicBezTo>
                    <a:pt x="2" y="494"/>
                    <a:pt x="2" y="496"/>
                    <a:pt x="2" y="498"/>
                  </a:cubicBezTo>
                  <a:cubicBezTo>
                    <a:pt x="2" y="570"/>
                    <a:pt x="51" y="628"/>
                    <a:pt x="121" y="631"/>
                  </a:cubicBezTo>
                  <a:lnTo>
                    <a:pt x="121" y="631"/>
                  </a:lnTo>
                  <a:lnTo>
                    <a:pt x="122" y="631"/>
                  </a:lnTo>
                  <a:cubicBezTo>
                    <a:pt x="124" y="631"/>
                    <a:pt x="125" y="631"/>
                    <a:pt x="127" y="631"/>
                  </a:cubicBezTo>
                  <a:cubicBezTo>
                    <a:pt x="128" y="631"/>
                    <a:pt x="130" y="631"/>
                    <a:pt x="131" y="631"/>
                  </a:cubicBezTo>
                  <a:lnTo>
                    <a:pt x="257" y="631"/>
                  </a:lnTo>
                  <a:cubicBezTo>
                    <a:pt x="249" y="621"/>
                    <a:pt x="244" y="609"/>
                    <a:pt x="244" y="595"/>
                  </a:cubicBezTo>
                  <a:cubicBezTo>
                    <a:pt x="244" y="580"/>
                    <a:pt x="250" y="567"/>
                    <a:pt x="259" y="556"/>
                  </a:cubicBezTo>
                  <a:lnTo>
                    <a:pt x="247" y="556"/>
                  </a:lnTo>
                  <a:lnTo>
                    <a:pt x="243" y="556"/>
                  </a:lnTo>
                  <a:cubicBezTo>
                    <a:pt x="211" y="556"/>
                    <a:pt x="184" y="530"/>
                    <a:pt x="184" y="498"/>
                  </a:cubicBezTo>
                  <a:cubicBezTo>
                    <a:pt x="184" y="496"/>
                    <a:pt x="184" y="494"/>
                    <a:pt x="185" y="492"/>
                  </a:cubicBezTo>
                  <a:cubicBezTo>
                    <a:pt x="186" y="478"/>
                    <a:pt x="192" y="466"/>
                    <a:pt x="202" y="457"/>
                  </a:cubicBezTo>
                  <a:cubicBezTo>
                    <a:pt x="197" y="455"/>
                    <a:pt x="192" y="453"/>
                    <a:pt x="188" y="450"/>
                  </a:cubicBezTo>
                  <a:cubicBezTo>
                    <a:pt x="172" y="439"/>
                    <a:pt x="162" y="421"/>
                    <a:pt x="162" y="401"/>
                  </a:cubicBezTo>
                  <a:cubicBezTo>
                    <a:pt x="162" y="391"/>
                    <a:pt x="165" y="381"/>
                    <a:pt x="170" y="373"/>
                  </a:cubicBezTo>
                  <a:cubicBezTo>
                    <a:pt x="170" y="372"/>
                    <a:pt x="170" y="372"/>
                    <a:pt x="170" y="372"/>
                  </a:cubicBezTo>
                  <a:cubicBezTo>
                    <a:pt x="178" y="358"/>
                    <a:pt x="192" y="348"/>
                    <a:pt x="207" y="345"/>
                  </a:cubicBezTo>
                  <a:cubicBezTo>
                    <a:pt x="209" y="344"/>
                    <a:pt x="211" y="344"/>
                    <a:pt x="213" y="344"/>
                  </a:cubicBezTo>
                  <a:cubicBezTo>
                    <a:pt x="212" y="343"/>
                    <a:pt x="211" y="342"/>
                    <a:pt x="211" y="342"/>
                  </a:cubicBezTo>
                  <a:cubicBezTo>
                    <a:pt x="203" y="332"/>
                    <a:pt x="198" y="319"/>
                    <a:pt x="198" y="305"/>
                  </a:cubicBezTo>
                  <a:cubicBezTo>
                    <a:pt x="198" y="288"/>
                    <a:pt x="205" y="272"/>
                    <a:pt x="217" y="262"/>
                  </a:cubicBezTo>
                  <a:cubicBezTo>
                    <a:pt x="227" y="252"/>
                    <a:pt x="241" y="246"/>
                    <a:pt x="256" y="246"/>
                  </a:cubicBezTo>
                  <a:lnTo>
                    <a:pt x="278" y="246"/>
                  </a:lnTo>
                  <a:cubicBezTo>
                    <a:pt x="306" y="185"/>
                    <a:pt x="316" y="120"/>
                    <a:pt x="307" y="83"/>
                  </a:cubicBezTo>
                  <a:cubicBezTo>
                    <a:pt x="286" y="0"/>
                    <a:pt x="217" y="20"/>
                    <a:pt x="212" y="67"/>
                  </a:cubicBezTo>
                  <a:cubicBezTo>
                    <a:pt x="195" y="209"/>
                    <a:pt x="7" y="231"/>
                    <a:pt x="2" y="273"/>
                  </a:cubicBezTo>
                  <a:cubicBezTo>
                    <a:pt x="2" y="273"/>
                    <a:pt x="0" y="289"/>
                    <a:pt x="2" y="309"/>
                  </a:cubicBezTo>
                  <a:lnTo>
                    <a:pt x="2" y="492"/>
                  </a:lnTo>
                  <a:close/>
                  <a:moveTo>
                    <a:pt x="256" y="270"/>
                  </a:moveTo>
                  <a:cubicBezTo>
                    <a:pt x="237" y="270"/>
                    <a:pt x="221" y="286"/>
                    <a:pt x="221" y="305"/>
                  </a:cubicBezTo>
                  <a:cubicBezTo>
                    <a:pt x="221" y="312"/>
                    <a:pt x="223" y="319"/>
                    <a:pt x="227" y="324"/>
                  </a:cubicBezTo>
                  <a:cubicBezTo>
                    <a:pt x="233" y="334"/>
                    <a:pt x="244" y="340"/>
                    <a:pt x="256" y="340"/>
                  </a:cubicBezTo>
                  <a:lnTo>
                    <a:pt x="349" y="340"/>
                  </a:lnTo>
                  <a:lnTo>
                    <a:pt x="436" y="340"/>
                  </a:lnTo>
                  <a:cubicBezTo>
                    <a:pt x="455" y="340"/>
                    <a:pt x="471" y="324"/>
                    <a:pt x="471" y="305"/>
                  </a:cubicBezTo>
                  <a:cubicBezTo>
                    <a:pt x="471" y="286"/>
                    <a:pt x="455" y="270"/>
                    <a:pt x="436" y="270"/>
                  </a:cubicBezTo>
                  <a:lnTo>
                    <a:pt x="349" y="270"/>
                  </a:lnTo>
                  <a:lnTo>
                    <a:pt x="265" y="270"/>
                  </a:lnTo>
                  <a:lnTo>
                    <a:pt x="256" y="270"/>
                  </a:lnTo>
                  <a:close/>
                  <a:moveTo>
                    <a:pt x="349" y="366"/>
                  </a:moveTo>
                  <a:lnTo>
                    <a:pt x="221" y="366"/>
                  </a:lnTo>
                  <a:cubicBezTo>
                    <a:pt x="209" y="366"/>
                    <a:pt x="198" y="372"/>
                    <a:pt x="192" y="382"/>
                  </a:cubicBezTo>
                  <a:cubicBezTo>
                    <a:pt x="188" y="387"/>
                    <a:pt x="186" y="394"/>
                    <a:pt x="186" y="401"/>
                  </a:cubicBezTo>
                  <a:cubicBezTo>
                    <a:pt x="186" y="421"/>
                    <a:pt x="201" y="436"/>
                    <a:pt x="221" y="436"/>
                  </a:cubicBezTo>
                  <a:lnTo>
                    <a:pt x="245" y="436"/>
                  </a:lnTo>
                  <a:lnTo>
                    <a:pt x="349" y="436"/>
                  </a:lnTo>
                  <a:lnTo>
                    <a:pt x="456" y="436"/>
                  </a:lnTo>
                  <a:cubicBezTo>
                    <a:pt x="475" y="436"/>
                    <a:pt x="491" y="421"/>
                    <a:pt x="491" y="401"/>
                  </a:cubicBezTo>
                  <a:cubicBezTo>
                    <a:pt x="491" y="382"/>
                    <a:pt x="475" y="366"/>
                    <a:pt x="456" y="366"/>
                  </a:cubicBezTo>
                  <a:lnTo>
                    <a:pt x="349" y="366"/>
                  </a:lnTo>
                  <a:close/>
                  <a:moveTo>
                    <a:pt x="449" y="533"/>
                  </a:moveTo>
                  <a:cubicBezTo>
                    <a:pt x="469" y="533"/>
                    <a:pt x="484" y="517"/>
                    <a:pt x="484" y="498"/>
                  </a:cubicBezTo>
                  <a:cubicBezTo>
                    <a:pt x="484" y="479"/>
                    <a:pt x="469" y="463"/>
                    <a:pt x="449" y="463"/>
                  </a:cubicBezTo>
                  <a:lnTo>
                    <a:pt x="349" y="463"/>
                  </a:lnTo>
                  <a:lnTo>
                    <a:pt x="315" y="463"/>
                  </a:lnTo>
                  <a:lnTo>
                    <a:pt x="256" y="463"/>
                  </a:lnTo>
                  <a:lnTo>
                    <a:pt x="243" y="463"/>
                  </a:lnTo>
                  <a:cubicBezTo>
                    <a:pt x="225" y="463"/>
                    <a:pt x="211" y="476"/>
                    <a:pt x="208" y="492"/>
                  </a:cubicBezTo>
                  <a:cubicBezTo>
                    <a:pt x="208" y="494"/>
                    <a:pt x="208" y="496"/>
                    <a:pt x="208" y="498"/>
                  </a:cubicBezTo>
                  <a:cubicBezTo>
                    <a:pt x="208" y="517"/>
                    <a:pt x="223" y="533"/>
                    <a:pt x="243" y="533"/>
                  </a:cubicBezTo>
                  <a:lnTo>
                    <a:pt x="256" y="533"/>
                  </a:lnTo>
                  <a:lnTo>
                    <a:pt x="315" y="533"/>
                  </a:lnTo>
                  <a:lnTo>
                    <a:pt x="449" y="533"/>
                  </a:lnTo>
                  <a:close/>
                  <a:moveTo>
                    <a:pt x="303" y="630"/>
                  </a:moveTo>
                  <a:lnTo>
                    <a:pt x="315" y="630"/>
                  </a:lnTo>
                  <a:lnTo>
                    <a:pt x="409" y="630"/>
                  </a:lnTo>
                  <a:cubicBezTo>
                    <a:pt x="429" y="630"/>
                    <a:pt x="444" y="614"/>
                    <a:pt x="444" y="595"/>
                  </a:cubicBezTo>
                  <a:cubicBezTo>
                    <a:pt x="444" y="575"/>
                    <a:pt x="429" y="560"/>
                    <a:pt x="409" y="560"/>
                  </a:cubicBezTo>
                  <a:lnTo>
                    <a:pt x="315" y="560"/>
                  </a:lnTo>
                  <a:lnTo>
                    <a:pt x="303" y="560"/>
                  </a:lnTo>
                  <a:cubicBezTo>
                    <a:pt x="283" y="560"/>
                    <a:pt x="268" y="575"/>
                    <a:pt x="268" y="595"/>
                  </a:cubicBezTo>
                  <a:cubicBezTo>
                    <a:pt x="268" y="614"/>
                    <a:pt x="283" y="630"/>
                    <a:pt x="303" y="6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9"/>
            <p:cNvSpPr>
              <a:spLocks noEditPoints="1"/>
            </p:cNvSpPr>
            <p:nvPr/>
          </p:nvSpPr>
          <p:spPr bwMode="auto">
            <a:xfrm>
              <a:off x="2343954" y="3352483"/>
              <a:ext cx="454913" cy="504626"/>
            </a:xfrm>
            <a:custGeom>
              <a:avLst/>
              <a:gdLst>
                <a:gd name="T0" fmla="*/ 78 w 556"/>
                <a:gd name="T1" fmla="*/ 286 h 614"/>
                <a:gd name="T2" fmla="*/ 94 w 556"/>
                <a:gd name="T3" fmla="*/ 292 h 614"/>
                <a:gd name="T4" fmla="*/ 113 w 556"/>
                <a:gd name="T5" fmla="*/ 299 h 614"/>
                <a:gd name="T6" fmla="*/ 132 w 556"/>
                <a:gd name="T7" fmla="*/ 303 h 614"/>
                <a:gd name="T8" fmla="*/ 158 w 556"/>
                <a:gd name="T9" fmla="*/ 308 h 614"/>
                <a:gd name="T10" fmla="*/ 182 w 556"/>
                <a:gd name="T11" fmla="*/ 311 h 614"/>
                <a:gd name="T12" fmla="*/ 215 w 556"/>
                <a:gd name="T13" fmla="*/ 312 h 614"/>
                <a:gd name="T14" fmla="*/ 248 w 556"/>
                <a:gd name="T15" fmla="*/ 311 h 614"/>
                <a:gd name="T16" fmla="*/ 272 w 556"/>
                <a:gd name="T17" fmla="*/ 308 h 614"/>
                <a:gd name="T18" fmla="*/ 298 w 556"/>
                <a:gd name="T19" fmla="*/ 303 h 614"/>
                <a:gd name="T20" fmla="*/ 317 w 556"/>
                <a:gd name="T21" fmla="*/ 299 h 614"/>
                <a:gd name="T22" fmla="*/ 336 w 556"/>
                <a:gd name="T23" fmla="*/ 292 h 614"/>
                <a:gd name="T24" fmla="*/ 352 w 556"/>
                <a:gd name="T25" fmla="*/ 286 h 614"/>
                <a:gd name="T26" fmla="*/ 389 w 556"/>
                <a:gd name="T27" fmla="*/ 253 h 614"/>
                <a:gd name="T28" fmla="*/ 41 w 556"/>
                <a:gd name="T29" fmla="*/ 253 h 614"/>
                <a:gd name="T30" fmla="*/ 462 w 556"/>
                <a:gd name="T31" fmla="*/ 302 h 614"/>
                <a:gd name="T32" fmla="*/ 430 w 556"/>
                <a:gd name="T33" fmla="*/ 307 h 614"/>
                <a:gd name="T34" fmla="*/ 426 w 556"/>
                <a:gd name="T35" fmla="*/ 272 h 614"/>
                <a:gd name="T36" fmla="*/ 4 w 556"/>
                <a:gd name="T37" fmla="*/ 272 h 614"/>
                <a:gd name="T38" fmla="*/ 0 w 556"/>
                <a:gd name="T39" fmla="*/ 526 h 614"/>
                <a:gd name="T40" fmla="*/ 342 w 556"/>
                <a:gd name="T41" fmla="*/ 614 h 614"/>
                <a:gd name="T42" fmla="*/ 430 w 556"/>
                <a:gd name="T43" fmla="*/ 485 h 614"/>
                <a:gd name="T44" fmla="*/ 556 w 556"/>
                <a:gd name="T45" fmla="*/ 396 h 614"/>
                <a:gd name="T46" fmla="*/ 462 w 556"/>
                <a:gd name="T47" fmla="*/ 448 h 614"/>
                <a:gd name="T48" fmla="*/ 430 w 556"/>
                <a:gd name="T49" fmla="*/ 437 h 614"/>
                <a:gd name="T50" fmla="*/ 462 w 556"/>
                <a:gd name="T51" fmla="*/ 345 h 614"/>
                <a:gd name="T52" fmla="*/ 462 w 556"/>
                <a:gd name="T53" fmla="*/ 448 h 614"/>
                <a:gd name="T54" fmla="*/ 139 w 556"/>
                <a:gd name="T55" fmla="*/ 143 h 614"/>
                <a:gd name="T56" fmla="*/ 162 w 556"/>
                <a:gd name="T57" fmla="*/ 53 h 614"/>
                <a:gd name="T58" fmla="*/ 116 w 556"/>
                <a:gd name="T59" fmla="*/ 53 h 614"/>
                <a:gd name="T60" fmla="*/ 139 w 556"/>
                <a:gd name="T61" fmla="*/ 143 h 614"/>
                <a:gd name="T62" fmla="*/ 211 w 556"/>
                <a:gd name="T63" fmla="*/ 114 h 614"/>
                <a:gd name="T64" fmla="*/ 234 w 556"/>
                <a:gd name="T65" fmla="*/ 23 h 614"/>
                <a:gd name="T66" fmla="*/ 188 w 556"/>
                <a:gd name="T67" fmla="*/ 23 h 614"/>
                <a:gd name="T68" fmla="*/ 211 w 556"/>
                <a:gd name="T69" fmla="*/ 114 h 614"/>
                <a:gd name="T70" fmla="*/ 283 w 556"/>
                <a:gd name="T71" fmla="*/ 172 h 614"/>
                <a:gd name="T72" fmla="*/ 305 w 556"/>
                <a:gd name="T73" fmla="*/ 82 h 614"/>
                <a:gd name="T74" fmla="*/ 260 w 556"/>
                <a:gd name="T75" fmla="*/ 82 h 614"/>
                <a:gd name="T76" fmla="*/ 283 w 556"/>
                <a:gd name="T77" fmla="*/ 172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6" h="614">
                  <a:moveTo>
                    <a:pt x="55" y="272"/>
                  </a:moveTo>
                  <a:cubicBezTo>
                    <a:pt x="61" y="276"/>
                    <a:pt x="69" y="281"/>
                    <a:pt x="78" y="286"/>
                  </a:cubicBezTo>
                  <a:cubicBezTo>
                    <a:pt x="79" y="286"/>
                    <a:pt x="79" y="286"/>
                    <a:pt x="80" y="286"/>
                  </a:cubicBezTo>
                  <a:cubicBezTo>
                    <a:pt x="84" y="288"/>
                    <a:pt x="89" y="290"/>
                    <a:pt x="94" y="292"/>
                  </a:cubicBezTo>
                  <a:cubicBezTo>
                    <a:pt x="94" y="292"/>
                    <a:pt x="95" y="293"/>
                    <a:pt x="95" y="293"/>
                  </a:cubicBezTo>
                  <a:cubicBezTo>
                    <a:pt x="101" y="295"/>
                    <a:pt x="107" y="297"/>
                    <a:pt x="113" y="299"/>
                  </a:cubicBezTo>
                  <a:cubicBezTo>
                    <a:pt x="114" y="299"/>
                    <a:pt x="115" y="299"/>
                    <a:pt x="116" y="299"/>
                  </a:cubicBezTo>
                  <a:cubicBezTo>
                    <a:pt x="121" y="301"/>
                    <a:pt x="126" y="302"/>
                    <a:pt x="132" y="303"/>
                  </a:cubicBezTo>
                  <a:cubicBezTo>
                    <a:pt x="134" y="304"/>
                    <a:pt x="135" y="304"/>
                    <a:pt x="137" y="304"/>
                  </a:cubicBezTo>
                  <a:cubicBezTo>
                    <a:pt x="144" y="306"/>
                    <a:pt x="151" y="307"/>
                    <a:pt x="158" y="308"/>
                  </a:cubicBezTo>
                  <a:cubicBezTo>
                    <a:pt x="159" y="308"/>
                    <a:pt x="161" y="309"/>
                    <a:pt x="162" y="309"/>
                  </a:cubicBezTo>
                  <a:cubicBezTo>
                    <a:pt x="168" y="310"/>
                    <a:pt x="175" y="310"/>
                    <a:pt x="182" y="311"/>
                  </a:cubicBezTo>
                  <a:cubicBezTo>
                    <a:pt x="184" y="311"/>
                    <a:pt x="187" y="311"/>
                    <a:pt x="189" y="311"/>
                  </a:cubicBezTo>
                  <a:cubicBezTo>
                    <a:pt x="197" y="312"/>
                    <a:pt x="206" y="312"/>
                    <a:pt x="215" y="312"/>
                  </a:cubicBezTo>
                  <a:cubicBezTo>
                    <a:pt x="224" y="312"/>
                    <a:pt x="233" y="312"/>
                    <a:pt x="241" y="311"/>
                  </a:cubicBezTo>
                  <a:cubicBezTo>
                    <a:pt x="243" y="311"/>
                    <a:pt x="246" y="311"/>
                    <a:pt x="248" y="311"/>
                  </a:cubicBezTo>
                  <a:cubicBezTo>
                    <a:pt x="255" y="310"/>
                    <a:pt x="262" y="310"/>
                    <a:pt x="268" y="309"/>
                  </a:cubicBezTo>
                  <a:cubicBezTo>
                    <a:pt x="269" y="309"/>
                    <a:pt x="271" y="308"/>
                    <a:pt x="272" y="308"/>
                  </a:cubicBezTo>
                  <a:cubicBezTo>
                    <a:pt x="279" y="307"/>
                    <a:pt x="286" y="306"/>
                    <a:pt x="293" y="304"/>
                  </a:cubicBezTo>
                  <a:cubicBezTo>
                    <a:pt x="295" y="304"/>
                    <a:pt x="296" y="304"/>
                    <a:pt x="298" y="303"/>
                  </a:cubicBezTo>
                  <a:cubicBezTo>
                    <a:pt x="304" y="302"/>
                    <a:pt x="309" y="301"/>
                    <a:pt x="314" y="299"/>
                  </a:cubicBezTo>
                  <a:cubicBezTo>
                    <a:pt x="315" y="299"/>
                    <a:pt x="316" y="299"/>
                    <a:pt x="317" y="299"/>
                  </a:cubicBezTo>
                  <a:cubicBezTo>
                    <a:pt x="323" y="297"/>
                    <a:pt x="329" y="295"/>
                    <a:pt x="335" y="293"/>
                  </a:cubicBezTo>
                  <a:cubicBezTo>
                    <a:pt x="335" y="293"/>
                    <a:pt x="336" y="292"/>
                    <a:pt x="336" y="292"/>
                  </a:cubicBezTo>
                  <a:cubicBezTo>
                    <a:pt x="341" y="290"/>
                    <a:pt x="346" y="288"/>
                    <a:pt x="350" y="286"/>
                  </a:cubicBezTo>
                  <a:cubicBezTo>
                    <a:pt x="351" y="286"/>
                    <a:pt x="351" y="286"/>
                    <a:pt x="352" y="286"/>
                  </a:cubicBezTo>
                  <a:cubicBezTo>
                    <a:pt x="361" y="281"/>
                    <a:pt x="369" y="276"/>
                    <a:pt x="375" y="272"/>
                  </a:cubicBezTo>
                  <a:cubicBezTo>
                    <a:pt x="384" y="264"/>
                    <a:pt x="389" y="258"/>
                    <a:pt x="389" y="253"/>
                  </a:cubicBezTo>
                  <a:cubicBezTo>
                    <a:pt x="389" y="236"/>
                    <a:pt x="328" y="194"/>
                    <a:pt x="215" y="194"/>
                  </a:cubicBezTo>
                  <a:cubicBezTo>
                    <a:pt x="102" y="194"/>
                    <a:pt x="41" y="236"/>
                    <a:pt x="41" y="253"/>
                  </a:cubicBezTo>
                  <a:cubicBezTo>
                    <a:pt x="41" y="258"/>
                    <a:pt x="46" y="264"/>
                    <a:pt x="55" y="272"/>
                  </a:cubicBezTo>
                  <a:close/>
                  <a:moveTo>
                    <a:pt x="462" y="302"/>
                  </a:moveTo>
                  <a:lnTo>
                    <a:pt x="462" y="302"/>
                  </a:lnTo>
                  <a:cubicBezTo>
                    <a:pt x="451" y="302"/>
                    <a:pt x="440" y="304"/>
                    <a:pt x="430" y="307"/>
                  </a:cubicBezTo>
                  <a:lnTo>
                    <a:pt x="430" y="272"/>
                  </a:lnTo>
                  <a:lnTo>
                    <a:pt x="426" y="272"/>
                  </a:lnTo>
                  <a:cubicBezTo>
                    <a:pt x="407" y="318"/>
                    <a:pt x="320" y="353"/>
                    <a:pt x="215" y="353"/>
                  </a:cubicBezTo>
                  <a:cubicBezTo>
                    <a:pt x="110" y="353"/>
                    <a:pt x="23" y="318"/>
                    <a:pt x="4" y="272"/>
                  </a:cubicBezTo>
                  <a:lnTo>
                    <a:pt x="0" y="272"/>
                  </a:lnTo>
                  <a:lnTo>
                    <a:pt x="0" y="526"/>
                  </a:lnTo>
                  <a:cubicBezTo>
                    <a:pt x="0" y="575"/>
                    <a:pt x="39" y="614"/>
                    <a:pt x="88" y="614"/>
                  </a:cubicBezTo>
                  <a:lnTo>
                    <a:pt x="342" y="614"/>
                  </a:lnTo>
                  <a:cubicBezTo>
                    <a:pt x="391" y="614"/>
                    <a:pt x="430" y="575"/>
                    <a:pt x="430" y="526"/>
                  </a:cubicBezTo>
                  <a:lnTo>
                    <a:pt x="430" y="485"/>
                  </a:lnTo>
                  <a:cubicBezTo>
                    <a:pt x="440" y="489"/>
                    <a:pt x="451" y="491"/>
                    <a:pt x="462" y="491"/>
                  </a:cubicBezTo>
                  <a:cubicBezTo>
                    <a:pt x="514" y="491"/>
                    <a:pt x="556" y="449"/>
                    <a:pt x="556" y="396"/>
                  </a:cubicBezTo>
                  <a:cubicBezTo>
                    <a:pt x="556" y="344"/>
                    <a:pt x="514" y="302"/>
                    <a:pt x="462" y="302"/>
                  </a:cubicBezTo>
                  <a:close/>
                  <a:moveTo>
                    <a:pt x="462" y="448"/>
                  </a:moveTo>
                  <a:lnTo>
                    <a:pt x="462" y="448"/>
                  </a:lnTo>
                  <a:cubicBezTo>
                    <a:pt x="450" y="448"/>
                    <a:pt x="439" y="444"/>
                    <a:pt x="430" y="437"/>
                  </a:cubicBezTo>
                  <a:lnTo>
                    <a:pt x="430" y="356"/>
                  </a:lnTo>
                  <a:cubicBezTo>
                    <a:pt x="439" y="349"/>
                    <a:pt x="450" y="345"/>
                    <a:pt x="462" y="345"/>
                  </a:cubicBezTo>
                  <a:cubicBezTo>
                    <a:pt x="490" y="345"/>
                    <a:pt x="513" y="368"/>
                    <a:pt x="513" y="396"/>
                  </a:cubicBezTo>
                  <a:cubicBezTo>
                    <a:pt x="513" y="425"/>
                    <a:pt x="490" y="448"/>
                    <a:pt x="462" y="448"/>
                  </a:cubicBezTo>
                  <a:close/>
                  <a:moveTo>
                    <a:pt x="139" y="143"/>
                  </a:moveTo>
                  <a:lnTo>
                    <a:pt x="139" y="143"/>
                  </a:lnTo>
                  <a:cubicBezTo>
                    <a:pt x="152" y="143"/>
                    <a:pt x="162" y="133"/>
                    <a:pt x="162" y="120"/>
                  </a:cubicBezTo>
                  <a:lnTo>
                    <a:pt x="162" y="53"/>
                  </a:lnTo>
                  <a:cubicBezTo>
                    <a:pt x="162" y="40"/>
                    <a:pt x="152" y="30"/>
                    <a:pt x="139" y="30"/>
                  </a:cubicBezTo>
                  <a:cubicBezTo>
                    <a:pt x="126" y="30"/>
                    <a:pt x="116" y="40"/>
                    <a:pt x="116" y="53"/>
                  </a:cubicBezTo>
                  <a:lnTo>
                    <a:pt x="116" y="120"/>
                  </a:lnTo>
                  <a:cubicBezTo>
                    <a:pt x="116" y="133"/>
                    <a:pt x="126" y="143"/>
                    <a:pt x="139" y="143"/>
                  </a:cubicBezTo>
                  <a:close/>
                  <a:moveTo>
                    <a:pt x="211" y="114"/>
                  </a:moveTo>
                  <a:lnTo>
                    <a:pt x="211" y="114"/>
                  </a:lnTo>
                  <a:cubicBezTo>
                    <a:pt x="223" y="114"/>
                    <a:pt x="234" y="104"/>
                    <a:pt x="234" y="91"/>
                  </a:cubicBezTo>
                  <a:lnTo>
                    <a:pt x="234" y="23"/>
                  </a:lnTo>
                  <a:cubicBezTo>
                    <a:pt x="234" y="11"/>
                    <a:pt x="223" y="0"/>
                    <a:pt x="211" y="0"/>
                  </a:cubicBezTo>
                  <a:cubicBezTo>
                    <a:pt x="198" y="0"/>
                    <a:pt x="188" y="11"/>
                    <a:pt x="188" y="23"/>
                  </a:cubicBezTo>
                  <a:lnTo>
                    <a:pt x="188" y="91"/>
                  </a:lnTo>
                  <a:cubicBezTo>
                    <a:pt x="188" y="104"/>
                    <a:pt x="198" y="114"/>
                    <a:pt x="211" y="114"/>
                  </a:cubicBezTo>
                  <a:close/>
                  <a:moveTo>
                    <a:pt x="283" y="172"/>
                  </a:moveTo>
                  <a:lnTo>
                    <a:pt x="283" y="172"/>
                  </a:lnTo>
                  <a:cubicBezTo>
                    <a:pt x="295" y="172"/>
                    <a:pt x="305" y="162"/>
                    <a:pt x="305" y="150"/>
                  </a:cubicBezTo>
                  <a:lnTo>
                    <a:pt x="305" y="82"/>
                  </a:lnTo>
                  <a:cubicBezTo>
                    <a:pt x="305" y="69"/>
                    <a:pt x="295" y="59"/>
                    <a:pt x="283" y="59"/>
                  </a:cubicBezTo>
                  <a:cubicBezTo>
                    <a:pt x="270" y="59"/>
                    <a:pt x="260" y="69"/>
                    <a:pt x="260" y="82"/>
                  </a:cubicBezTo>
                  <a:lnTo>
                    <a:pt x="260" y="150"/>
                  </a:lnTo>
                  <a:cubicBezTo>
                    <a:pt x="260" y="162"/>
                    <a:pt x="270" y="172"/>
                    <a:pt x="283" y="1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"/>
            <p:cNvSpPr/>
            <p:nvPr/>
          </p:nvSpPr>
          <p:spPr bwMode="auto">
            <a:xfrm>
              <a:off x="4335671" y="1829964"/>
              <a:ext cx="528095" cy="486816"/>
            </a:xfrm>
            <a:custGeom>
              <a:avLst/>
              <a:gdLst>
                <a:gd name="T0" fmla="*/ 646 w 646"/>
                <a:gd name="T1" fmla="*/ 149 h 595"/>
                <a:gd name="T2" fmla="*/ 601 w 646"/>
                <a:gd name="T3" fmla="*/ 98 h 595"/>
                <a:gd name="T4" fmla="*/ 282 w 646"/>
                <a:gd name="T5" fmla="*/ 54 h 595"/>
                <a:gd name="T6" fmla="*/ 282 w 646"/>
                <a:gd name="T7" fmla="*/ 42 h 595"/>
                <a:gd name="T8" fmla="*/ 259 w 646"/>
                <a:gd name="T9" fmla="*/ 11 h 595"/>
                <a:gd name="T10" fmla="*/ 173 w 646"/>
                <a:gd name="T11" fmla="*/ 0 h 595"/>
                <a:gd name="T12" fmla="*/ 150 w 646"/>
                <a:gd name="T13" fmla="*/ 12 h 595"/>
                <a:gd name="T14" fmla="*/ 204 w 646"/>
                <a:gd name="T15" fmla="*/ 18 h 595"/>
                <a:gd name="T16" fmla="*/ 240 w 646"/>
                <a:gd name="T17" fmla="*/ 47 h 595"/>
                <a:gd name="T18" fmla="*/ 248 w 646"/>
                <a:gd name="T19" fmla="*/ 74 h 595"/>
                <a:gd name="T20" fmla="*/ 569 w 646"/>
                <a:gd name="T21" fmla="*/ 115 h 595"/>
                <a:gd name="T22" fmla="*/ 617 w 646"/>
                <a:gd name="T23" fmla="*/ 164 h 595"/>
                <a:gd name="T24" fmla="*/ 609 w 646"/>
                <a:gd name="T25" fmla="*/ 530 h 595"/>
                <a:gd name="T26" fmla="*/ 575 w 646"/>
                <a:gd name="T27" fmla="*/ 206 h 595"/>
                <a:gd name="T28" fmla="*/ 534 w 646"/>
                <a:gd name="T29" fmla="*/ 159 h 595"/>
                <a:gd name="T30" fmla="*/ 226 w 646"/>
                <a:gd name="T31" fmla="*/ 118 h 595"/>
                <a:gd name="T32" fmla="*/ 184 w 646"/>
                <a:gd name="T33" fmla="*/ 59 h 595"/>
                <a:gd name="T34" fmla="*/ 76 w 646"/>
                <a:gd name="T35" fmla="*/ 45 h 595"/>
                <a:gd name="T36" fmla="*/ 68 w 646"/>
                <a:gd name="T37" fmla="*/ 105 h 595"/>
                <a:gd name="T38" fmla="*/ 0 w 646"/>
                <a:gd name="T39" fmla="*/ 99 h 595"/>
                <a:gd name="T40" fmla="*/ 60 w 646"/>
                <a:gd name="T41" fmla="*/ 508 h 595"/>
                <a:gd name="T42" fmla="*/ 622 w 646"/>
                <a:gd name="T43" fmla="*/ 595 h 595"/>
                <a:gd name="T44" fmla="*/ 646 w 646"/>
                <a:gd name="T45" fmla="*/ 14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95">
                  <a:moveTo>
                    <a:pt x="646" y="149"/>
                  </a:moveTo>
                  <a:cubicBezTo>
                    <a:pt x="646" y="149"/>
                    <a:pt x="643" y="106"/>
                    <a:pt x="601" y="98"/>
                  </a:cubicBezTo>
                  <a:cubicBezTo>
                    <a:pt x="571" y="92"/>
                    <a:pt x="282" y="54"/>
                    <a:pt x="282" y="54"/>
                  </a:cubicBezTo>
                  <a:lnTo>
                    <a:pt x="282" y="42"/>
                  </a:lnTo>
                  <a:cubicBezTo>
                    <a:pt x="282" y="42"/>
                    <a:pt x="283" y="17"/>
                    <a:pt x="259" y="11"/>
                  </a:cubicBezTo>
                  <a:cubicBezTo>
                    <a:pt x="234" y="6"/>
                    <a:pt x="173" y="0"/>
                    <a:pt x="173" y="0"/>
                  </a:cubicBezTo>
                  <a:lnTo>
                    <a:pt x="150" y="12"/>
                  </a:lnTo>
                  <a:lnTo>
                    <a:pt x="204" y="18"/>
                  </a:lnTo>
                  <a:cubicBezTo>
                    <a:pt x="204" y="18"/>
                    <a:pt x="232" y="20"/>
                    <a:pt x="240" y="47"/>
                  </a:cubicBezTo>
                  <a:cubicBezTo>
                    <a:pt x="248" y="74"/>
                    <a:pt x="248" y="74"/>
                    <a:pt x="248" y="74"/>
                  </a:cubicBezTo>
                  <a:lnTo>
                    <a:pt x="569" y="115"/>
                  </a:lnTo>
                  <a:cubicBezTo>
                    <a:pt x="569" y="115"/>
                    <a:pt x="608" y="115"/>
                    <a:pt x="617" y="164"/>
                  </a:cubicBezTo>
                  <a:cubicBezTo>
                    <a:pt x="621" y="189"/>
                    <a:pt x="605" y="432"/>
                    <a:pt x="609" y="530"/>
                  </a:cubicBezTo>
                  <a:lnTo>
                    <a:pt x="575" y="206"/>
                  </a:lnTo>
                  <a:cubicBezTo>
                    <a:pt x="575" y="206"/>
                    <a:pt x="574" y="164"/>
                    <a:pt x="534" y="159"/>
                  </a:cubicBezTo>
                  <a:cubicBezTo>
                    <a:pt x="493" y="154"/>
                    <a:pt x="226" y="118"/>
                    <a:pt x="226" y="118"/>
                  </a:cubicBezTo>
                  <a:cubicBezTo>
                    <a:pt x="226" y="118"/>
                    <a:pt x="217" y="62"/>
                    <a:pt x="184" y="59"/>
                  </a:cubicBezTo>
                  <a:cubicBezTo>
                    <a:pt x="151" y="56"/>
                    <a:pt x="76" y="45"/>
                    <a:pt x="76" y="45"/>
                  </a:cubicBezTo>
                  <a:cubicBezTo>
                    <a:pt x="76" y="45"/>
                    <a:pt x="49" y="42"/>
                    <a:pt x="68" y="105"/>
                  </a:cubicBezTo>
                  <a:lnTo>
                    <a:pt x="0" y="99"/>
                  </a:lnTo>
                  <a:lnTo>
                    <a:pt x="60" y="508"/>
                  </a:lnTo>
                  <a:lnTo>
                    <a:pt x="622" y="595"/>
                  </a:lnTo>
                  <a:lnTo>
                    <a:pt x="646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1"/>
            <p:cNvSpPr>
              <a:spLocks noEditPoints="1"/>
            </p:cNvSpPr>
            <p:nvPr/>
          </p:nvSpPr>
          <p:spPr bwMode="auto">
            <a:xfrm>
              <a:off x="5397238" y="4148088"/>
              <a:ext cx="512272" cy="492752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5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7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49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0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2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0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7"/>
                    <a:pt x="421" y="229"/>
                    <a:pt x="419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7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7"/>
                    <a:pt x="411" y="249"/>
                  </a:cubicBezTo>
                  <a:cubicBezTo>
                    <a:pt x="411" y="250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5"/>
                    <a:pt x="412" y="295"/>
                  </a:cubicBezTo>
                  <a:cubicBezTo>
                    <a:pt x="414" y="298"/>
                    <a:pt x="415" y="301"/>
                    <a:pt x="417" y="305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2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7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1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49" y="232"/>
                    <a:pt x="249" y="270"/>
                  </a:cubicBezTo>
                  <a:cubicBezTo>
                    <a:pt x="249" y="278"/>
                    <a:pt x="249" y="286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1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8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3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37" y="410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0" y="340"/>
                  </a:moveTo>
                  <a:lnTo>
                    <a:pt x="150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5"/>
                  </a:cubicBezTo>
                  <a:cubicBezTo>
                    <a:pt x="213" y="302"/>
                    <a:pt x="214" y="298"/>
                    <a:pt x="216" y="295"/>
                  </a:cubicBezTo>
                  <a:cubicBezTo>
                    <a:pt x="216" y="295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3"/>
                    <a:pt x="219" y="282"/>
                    <a:pt x="219" y="282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3"/>
                    <a:pt x="217" y="250"/>
                  </a:cubicBezTo>
                  <a:cubicBezTo>
                    <a:pt x="217" y="250"/>
                    <a:pt x="217" y="250"/>
                    <a:pt x="217" y="249"/>
                  </a:cubicBezTo>
                  <a:cubicBezTo>
                    <a:pt x="216" y="247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7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1"/>
                    <a:pt x="186" y="210"/>
                  </a:cubicBezTo>
                  <a:cubicBezTo>
                    <a:pt x="184" y="209"/>
                    <a:pt x="181" y="208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0" y="200"/>
                  </a:cubicBezTo>
                  <a:cubicBezTo>
                    <a:pt x="112" y="200"/>
                    <a:pt x="81" y="232"/>
                    <a:pt x="81" y="270"/>
                  </a:cubicBezTo>
                  <a:cubicBezTo>
                    <a:pt x="81" y="309"/>
                    <a:pt x="112" y="340"/>
                    <a:pt x="150" y="3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2"/>
            <p:cNvSpPr>
              <a:spLocks noEditPoints="1"/>
            </p:cNvSpPr>
            <p:nvPr/>
          </p:nvSpPr>
          <p:spPr bwMode="auto">
            <a:xfrm>
              <a:off x="6588268" y="3409873"/>
              <a:ext cx="486560" cy="476921"/>
            </a:xfrm>
            <a:custGeom>
              <a:avLst/>
              <a:gdLst>
                <a:gd name="T0" fmla="*/ 25 w 596"/>
                <a:gd name="T1" fmla="*/ 345 h 583"/>
                <a:gd name="T2" fmla="*/ 25 w 596"/>
                <a:gd name="T3" fmla="*/ 62 h 583"/>
                <a:gd name="T4" fmla="*/ 61 w 596"/>
                <a:gd name="T5" fmla="*/ 26 h 583"/>
                <a:gd name="T6" fmla="*/ 534 w 596"/>
                <a:gd name="T7" fmla="*/ 26 h 583"/>
                <a:gd name="T8" fmla="*/ 570 w 596"/>
                <a:gd name="T9" fmla="*/ 62 h 583"/>
                <a:gd name="T10" fmla="*/ 570 w 596"/>
                <a:gd name="T11" fmla="*/ 345 h 583"/>
                <a:gd name="T12" fmla="*/ 534 w 596"/>
                <a:gd name="T13" fmla="*/ 381 h 583"/>
                <a:gd name="T14" fmla="*/ 61 w 596"/>
                <a:gd name="T15" fmla="*/ 381 h 583"/>
                <a:gd name="T16" fmla="*/ 25 w 596"/>
                <a:gd name="T17" fmla="*/ 345 h 583"/>
                <a:gd name="T18" fmla="*/ 534 w 596"/>
                <a:gd name="T19" fmla="*/ 406 h 583"/>
                <a:gd name="T20" fmla="*/ 596 w 596"/>
                <a:gd name="T21" fmla="*/ 345 h 583"/>
                <a:gd name="T22" fmla="*/ 596 w 596"/>
                <a:gd name="T23" fmla="*/ 62 h 583"/>
                <a:gd name="T24" fmla="*/ 534 w 596"/>
                <a:gd name="T25" fmla="*/ 0 h 583"/>
                <a:gd name="T26" fmla="*/ 61 w 596"/>
                <a:gd name="T27" fmla="*/ 0 h 583"/>
                <a:gd name="T28" fmla="*/ 0 w 596"/>
                <a:gd name="T29" fmla="*/ 62 h 583"/>
                <a:gd name="T30" fmla="*/ 0 w 596"/>
                <a:gd name="T31" fmla="*/ 345 h 583"/>
                <a:gd name="T32" fmla="*/ 61 w 596"/>
                <a:gd name="T33" fmla="*/ 406 h 583"/>
                <a:gd name="T34" fmla="*/ 245 w 596"/>
                <a:gd name="T35" fmla="*/ 406 h 583"/>
                <a:gd name="T36" fmla="*/ 245 w 596"/>
                <a:gd name="T37" fmla="*/ 462 h 583"/>
                <a:gd name="T38" fmla="*/ 61 w 596"/>
                <a:gd name="T39" fmla="*/ 462 h 583"/>
                <a:gd name="T40" fmla="*/ 0 w 596"/>
                <a:gd name="T41" fmla="*/ 524 h 583"/>
                <a:gd name="T42" fmla="*/ 0 w 596"/>
                <a:gd name="T43" fmla="*/ 570 h 583"/>
                <a:gd name="T44" fmla="*/ 12 w 596"/>
                <a:gd name="T45" fmla="*/ 583 h 583"/>
                <a:gd name="T46" fmla="*/ 583 w 596"/>
                <a:gd name="T47" fmla="*/ 583 h 583"/>
                <a:gd name="T48" fmla="*/ 596 w 596"/>
                <a:gd name="T49" fmla="*/ 570 h 583"/>
                <a:gd name="T50" fmla="*/ 596 w 596"/>
                <a:gd name="T51" fmla="*/ 524 h 583"/>
                <a:gd name="T52" fmla="*/ 534 w 596"/>
                <a:gd name="T53" fmla="*/ 462 h 583"/>
                <a:gd name="T54" fmla="*/ 351 w 596"/>
                <a:gd name="T55" fmla="*/ 462 h 583"/>
                <a:gd name="T56" fmla="*/ 351 w 596"/>
                <a:gd name="T57" fmla="*/ 406 h 583"/>
                <a:gd name="T58" fmla="*/ 534 w 596"/>
                <a:gd name="T59" fmla="*/ 406 h 583"/>
                <a:gd name="T60" fmla="*/ 544 w 596"/>
                <a:gd name="T61" fmla="*/ 345 h 583"/>
                <a:gd name="T62" fmla="*/ 544 w 596"/>
                <a:gd name="T63" fmla="*/ 62 h 583"/>
                <a:gd name="T64" fmla="*/ 534 w 596"/>
                <a:gd name="T65" fmla="*/ 52 h 583"/>
                <a:gd name="T66" fmla="*/ 61 w 596"/>
                <a:gd name="T67" fmla="*/ 52 h 583"/>
                <a:gd name="T68" fmla="*/ 51 w 596"/>
                <a:gd name="T69" fmla="*/ 62 h 583"/>
                <a:gd name="T70" fmla="*/ 51 w 596"/>
                <a:gd name="T71" fmla="*/ 345 h 583"/>
                <a:gd name="T72" fmla="*/ 61 w 596"/>
                <a:gd name="T73" fmla="*/ 355 h 583"/>
                <a:gd name="T74" fmla="*/ 534 w 596"/>
                <a:gd name="T75" fmla="*/ 355 h 583"/>
                <a:gd name="T76" fmla="*/ 544 w 596"/>
                <a:gd name="T77" fmla="*/ 345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6" h="583">
                  <a:moveTo>
                    <a:pt x="25" y="345"/>
                  </a:moveTo>
                  <a:lnTo>
                    <a:pt x="25" y="62"/>
                  </a:lnTo>
                  <a:cubicBezTo>
                    <a:pt x="25" y="42"/>
                    <a:pt x="41" y="26"/>
                    <a:pt x="61" y="26"/>
                  </a:cubicBezTo>
                  <a:lnTo>
                    <a:pt x="534" y="26"/>
                  </a:lnTo>
                  <a:cubicBezTo>
                    <a:pt x="554" y="26"/>
                    <a:pt x="570" y="42"/>
                    <a:pt x="570" y="62"/>
                  </a:cubicBezTo>
                  <a:lnTo>
                    <a:pt x="570" y="345"/>
                  </a:lnTo>
                  <a:cubicBezTo>
                    <a:pt x="570" y="365"/>
                    <a:pt x="554" y="381"/>
                    <a:pt x="534" y="381"/>
                  </a:cubicBezTo>
                  <a:lnTo>
                    <a:pt x="61" y="381"/>
                  </a:lnTo>
                  <a:cubicBezTo>
                    <a:pt x="41" y="381"/>
                    <a:pt x="25" y="365"/>
                    <a:pt x="25" y="345"/>
                  </a:cubicBezTo>
                  <a:close/>
                  <a:moveTo>
                    <a:pt x="534" y="406"/>
                  </a:moveTo>
                  <a:cubicBezTo>
                    <a:pt x="568" y="406"/>
                    <a:pt x="596" y="379"/>
                    <a:pt x="596" y="345"/>
                  </a:cubicBezTo>
                  <a:lnTo>
                    <a:pt x="596" y="62"/>
                  </a:lnTo>
                  <a:cubicBezTo>
                    <a:pt x="596" y="28"/>
                    <a:pt x="568" y="0"/>
                    <a:pt x="534" y="0"/>
                  </a:cubicBezTo>
                  <a:lnTo>
                    <a:pt x="61" y="0"/>
                  </a:lnTo>
                  <a:cubicBezTo>
                    <a:pt x="27" y="0"/>
                    <a:pt x="0" y="28"/>
                    <a:pt x="0" y="62"/>
                  </a:cubicBezTo>
                  <a:lnTo>
                    <a:pt x="0" y="345"/>
                  </a:lnTo>
                  <a:cubicBezTo>
                    <a:pt x="0" y="379"/>
                    <a:pt x="27" y="406"/>
                    <a:pt x="61" y="406"/>
                  </a:cubicBezTo>
                  <a:lnTo>
                    <a:pt x="245" y="406"/>
                  </a:lnTo>
                  <a:lnTo>
                    <a:pt x="245" y="462"/>
                  </a:lnTo>
                  <a:lnTo>
                    <a:pt x="61" y="462"/>
                  </a:lnTo>
                  <a:cubicBezTo>
                    <a:pt x="27" y="462"/>
                    <a:pt x="0" y="490"/>
                    <a:pt x="0" y="524"/>
                  </a:cubicBezTo>
                  <a:lnTo>
                    <a:pt x="0" y="570"/>
                  </a:lnTo>
                  <a:cubicBezTo>
                    <a:pt x="0" y="577"/>
                    <a:pt x="5" y="583"/>
                    <a:pt x="12" y="583"/>
                  </a:cubicBezTo>
                  <a:lnTo>
                    <a:pt x="583" y="583"/>
                  </a:lnTo>
                  <a:cubicBezTo>
                    <a:pt x="590" y="583"/>
                    <a:pt x="596" y="577"/>
                    <a:pt x="596" y="570"/>
                  </a:cubicBezTo>
                  <a:lnTo>
                    <a:pt x="596" y="524"/>
                  </a:lnTo>
                  <a:cubicBezTo>
                    <a:pt x="596" y="490"/>
                    <a:pt x="568" y="462"/>
                    <a:pt x="534" y="462"/>
                  </a:cubicBezTo>
                  <a:lnTo>
                    <a:pt x="351" y="462"/>
                  </a:lnTo>
                  <a:lnTo>
                    <a:pt x="351" y="406"/>
                  </a:lnTo>
                  <a:lnTo>
                    <a:pt x="534" y="406"/>
                  </a:lnTo>
                  <a:close/>
                  <a:moveTo>
                    <a:pt x="544" y="345"/>
                  </a:moveTo>
                  <a:lnTo>
                    <a:pt x="544" y="62"/>
                  </a:lnTo>
                  <a:cubicBezTo>
                    <a:pt x="544" y="56"/>
                    <a:pt x="540" y="52"/>
                    <a:pt x="534" y="52"/>
                  </a:cubicBezTo>
                  <a:lnTo>
                    <a:pt x="61" y="52"/>
                  </a:lnTo>
                  <a:cubicBezTo>
                    <a:pt x="56" y="52"/>
                    <a:pt x="51" y="56"/>
                    <a:pt x="51" y="62"/>
                  </a:cubicBezTo>
                  <a:lnTo>
                    <a:pt x="51" y="345"/>
                  </a:lnTo>
                  <a:cubicBezTo>
                    <a:pt x="51" y="350"/>
                    <a:pt x="56" y="355"/>
                    <a:pt x="61" y="355"/>
                  </a:cubicBezTo>
                  <a:lnTo>
                    <a:pt x="534" y="355"/>
                  </a:lnTo>
                  <a:cubicBezTo>
                    <a:pt x="540" y="355"/>
                    <a:pt x="544" y="350"/>
                    <a:pt x="544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7574675" y="3380188"/>
              <a:ext cx="579519" cy="536289"/>
              <a:chOff x="2438399" y="4906963"/>
              <a:chExt cx="465137" cy="430213"/>
            </a:xfrm>
            <a:grpFill/>
          </p:grpSpPr>
          <p:sp>
            <p:nvSpPr>
              <p:cNvPr id="42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101 w 351"/>
                  <a:gd name="T1" fmla="*/ 239 h 353"/>
                  <a:gd name="T2" fmla="*/ 172 w 351"/>
                  <a:gd name="T3" fmla="*/ 119 h 353"/>
                  <a:gd name="T4" fmla="*/ 234 w 351"/>
                  <a:gd name="T5" fmla="*/ 151 h 353"/>
                  <a:gd name="T6" fmla="*/ 188 w 351"/>
                  <a:gd name="T7" fmla="*/ 0 h 353"/>
                  <a:gd name="T8" fmla="*/ 1 w 351"/>
                  <a:gd name="T9" fmla="*/ 31 h 353"/>
                  <a:gd name="T10" fmla="*/ 56 w 351"/>
                  <a:gd name="T11" fmla="*/ 60 h 353"/>
                  <a:gd name="T12" fmla="*/ 14 w 351"/>
                  <a:gd name="T13" fmla="*/ 123 h 353"/>
                  <a:gd name="T14" fmla="*/ 29 w 351"/>
                  <a:gd name="T15" fmla="*/ 201 h 353"/>
                  <a:gd name="T16" fmla="*/ 120 w 351"/>
                  <a:gd name="T17" fmla="*/ 332 h 353"/>
                  <a:gd name="T18" fmla="*/ 101 w 351"/>
                  <a:gd name="T19" fmla="*/ 239 h 353"/>
                  <a:gd name="T20" fmla="*/ 334 w 351"/>
                  <a:gd name="T21" fmla="*/ 214 h 353"/>
                  <a:gd name="T22" fmla="*/ 334 w 351"/>
                  <a:gd name="T23" fmla="*/ 214 h 353"/>
                  <a:gd name="T24" fmla="*/ 132 w 351"/>
                  <a:gd name="T25" fmla="*/ 221 h 353"/>
                  <a:gd name="T26" fmla="*/ 125 w 351"/>
                  <a:gd name="T27" fmla="*/ 282 h 353"/>
                  <a:gd name="T28" fmla="*/ 144 w 351"/>
                  <a:gd name="T29" fmla="*/ 340 h 353"/>
                  <a:gd name="T30" fmla="*/ 185 w 351"/>
                  <a:gd name="T31" fmla="*/ 353 h 353"/>
                  <a:gd name="T32" fmla="*/ 351 w 351"/>
                  <a:gd name="T33" fmla="*/ 345 h 353"/>
                  <a:gd name="T34" fmla="*/ 334 w 351"/>
                  <a:gd name="T35" fmla="*/ 214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222 w 450"/>
                  <a:gd name="T1" fmla="*/ 42 h 247"/>
                  <a:gd name="T2" fmla="*/ 285 w 450"/>
                  <a:gd name="T3" fmla="*/ 170 h 247"/>
                  <a:gd name="T4" fmla="*/ 226 w 450"/>
                  <a:gd name="T5" fmla="*/ 202 h 247"/>
                  <a:gd name="T6" fmla="*/ 401 w 450"/>
                  <a:gd name="T7" fmla="*/ 226 h 247"/>
                  <a:gd name="T8" fmla="*/ 450 w 450"/>
                  <a:gd name="T9" fmla="*/ 81 h 247"/>
                  <a:gd name="T10" fmla="*/ 397 w 450"/>
                  <a:gd name="T11" fmla="*/ 110 h 247"/>
                  <a:gd name="T12" fmla="*/ 366 w 450"/>
                  <a:gd name="T13" fmla="*/ 38 h 247"/>
                  <a:gd name="T14" fmla="*/ 293 w 450"/>
                  <a:gd name="T15" fmla="*/ 5 h 247"/>
                  <a:gd name="T16" fmla="*/ 134 w 450"/>
                  <a:gd name="T17" fmla="*/ 3 h 247"/>
                  <a:gd name="T18" fmla="*/ 222 w 450"/>
                  <a:gd name="T19" fmla="*/ 42 h 247"/>
                  <a:gd name="T20" fmla="*/ 119 w 450"/>
                  <a:gd name="T21" fmla="*/ 247 h 247"/>
                  <a:gd name="T22" fmla="*/ 119 w 450"/>
                  <a:gd name="T23" fmla="*/ 247 h 247"/>
                  <a:gd name="T24" fmla="*/ 221 w 450"/>
                  <a:gd name="T25" fmla="*/ 78 h 247"/>
                  <a:gd name="T26" fmla="*/ 173 w 450"/>
                  <a:gd name="T27" fmla="*/ 37 h 247"/>
                  <a:gd name="T28" fmla="*/ 115 w 450"/>
                  <a:gd name="T29" fmla="*/ 18 h 247"/>
                  <a:gd name="T30" fmla="*/ 82 w 450"/>
                  <a:gd name="T31" fmla="*/ 44 h 247"/>
                  <a:gd name="T32" fmla="*/ 0 w 450"/>
                  <a:gd name="T33" fmla="*/ 185 h 247"/>
                  <a:gd name="T34" fmla="*/ 119 w 450"/>
                  <a:gd name="T3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256 w 324"/>
                  <a:gd name="T1" fmla="*/ 262 h 453"/>
                  <a:gd name="T2" fmla="*/ 114 w 324"/>
                  <a:gd name="T3" fmla="*/ 265 h 453"/>
                  <a:gd name="T4" fmla="*/ 105 w 324"/>
                  <a:gd name="T5" fmla="*/ 198 h 453"/>
                  <a:gd name="T6" fmla="*/ 0 w 324"/>
                  <a:gd name="T7" fmla="*/ 331 h 453"/>
                  <a:gd name="T8" fmla="*/ 137 w 324"/>
                  <a:gd name="T9" fmla="*/ 453 h 453"/>
                  <a:gd name="T10" fmla="*/ 130 w 324"/>
                  <a:gd name="T11" fmla="*/ 392 h 453"/>
                  <a:gd name="T12" fmla="*/ 207 w 324"/>
                  <a:gd name="T13" fmla="*/ 394 h 453"/>
                  <a:gd name="T14" fmla="*/ 265 w 324"/>
                  <a:gd name="T15" fmla="*/ 341 h 453"/>
                  <a:gd name="T16" fmla="*/ 324 w 324"/>
                  <a:gd name="T17" fmla="*/ 198 h 453"/>
                  <a:gd name="T18" fmla="*/ 256 w 324"/>
                  <a:gd name="T19" fmla="*/ 262 h 453"/>
                  <a:gd name="T20" fmla="*/ 102 w 324"/>
                  <a:gd name="T21" fmla="*/ 82 h 453"/>
                  <a:gd name="T22" fmla="*/ 102 w 324"/>
                  <a:gd name="T23" fmla="*/ 82 h 453"/>
                  <a:gd name="T24" fmla="*/ 223 w 324"/>
                  <a:gd name="T25" fmla="*/ 246 h 453"/>
                  <a:gd name="T26" fmla="*/ 279 w 324"/>
                  <a:gd name="T27" fmla="*/ 219 h 453"/>
                  <a:gd name="T28" fmla="*/ 317 w 324"/>
                  <a:gd name="T29" fmla="*/ 174 h 453"/>
                  <a:gd name="T30" fmla="*/ 305 w 324"/>
                  <a:gd name="T31" fmla="*/ 134 h 453"/>
                  <a:gd name="T32" fmla="*/ 203 w 324"/>
                  <a:gd name="T33" fmla="*/ 0 h 453"/>
                  <a:gd name="T34" fmla="*/ 102 w 324"/>
                  <a:gd name="T35" fmla="*/ 8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1" name="Freeform 46"/>
            <p:cNvSpPr>
              <a:spLocks noEditPoints="1"/>
            </p:cNvSpPr>
            <p:nvPr/>
          </p:nvSpPr>
          <p:spPr bwMode="auto">
            <a:xfrm>
              <a:off x="7679503" y="4150066"/>
              <a:ext cx="431179" cy="556078"/>
            </a:xfrm>
            <a:custGeom>
              <a:avLst/>
              <a:gdLst>
                <a:gd name="T0" fmla="*/ 394 w 527"/>
                <a:gd name="T1" fmla="*/ 362 h 679"/>
                <a:gd name="T2" fmla="*/ 340 w 527"/>
                <a:gd name="T3" fmla="*/ 239 h 679"/>
                <a:gd name="T4" fmla="*/ 276 w 527"/>
                <a:gd name="T5" fmla="*/ 270 h 679"/>
                <a:gd name="T6" fmla="*/ 257 w 527"/>
                <a:gd name="T7" fmla="*/ 247 h 679"/>
                <a:gd name="T8" fmla="*/ 256 w 527"/>
                <a:gd name="T9" fmla="*/ 242 h 679"/>
                <a:gd name="T10" fmla="*/ 255 w 527"/>
                <a:gd name="T11" fmla="*/ 237 h 679"/>
                <a:gd name="T12" fmla="*/ 255 w 527"/>
                <a:gd name="T13" fmla="*/ 231 h 679"/>
                <a:gd name="T14" fmla="*/ 255 w 527"/>
                <a:gd name="T15" fmla="*/ 227 h 679"/>
                <a:gd name="T16" fmla="*/ 256 w 527"/>
                <a:gd name="T17" fmla="*/ 222 h 679"/>
                <a:gd name="T18" fmla="*/ 258 w 527"/>
                <a:gd name="T19" fmla="*/ 217 h 679"/>
                <a:gd name="T20" fmla="*/ 261 w 527"/>
                <a:gd name="T21" fmla="*/ 211 h 679"/>
                <a:gd name="T22" fmla="*/ 275 w 527"/>
                <a:gd name="T23" fmla="*/ 196 h 679"/>
                <a:gd name="T24" fmla="*/ 437 w 527"/>
                <a:gd name="T25" fmla="*/ 174 h 679"/>
                <a:gd name="T26" fmla="*/ 349 w 527"/>
                <a:gd name="T27" fmla="*/ 69 h 679"/>
                <a:gd name="T28" fmla="*/ 274 w 527"/>
                <a:gd name="T29" fmla="*/ 138 h 679"/>
                <a:gd name="T30" fmla="*/ 254 w 527"/>
                <a:gd name="T31" fmla="*/ 138 h 679"/>
                <a:gd name="T32" fmla="*/ 225 w 527"/>
                <a:gd name="T33" fmla="*/ 144 h 679"/>
                <a:gd name="T34" fmla="*/ 207 w 527"/>
                <a:gd name="T35" fmla="*/ 150 h 679"/>
                <a:gd name="T36" fmla="*/ 198 w 527"/>
                <a:gd name="T37" fmla="*/ 155 h 679"/>
                <a:gd name="T38" fmla="*/ 189 w 527"/>
                <a:gd name="T39" fmla="*/ 159 h 679"/>
                <a:gd name="T40" fmla="*/ 181 w 527"/>
                <a:gd name="T41" fmla="*/ 165 h 679"/>
                <a:gd name="T42" fmla="*/ 165 w 527"/>
                <a:gd name="T43" fmla="*/ 177 h 679"/>
                <a:gd name="T44" fmla="*/ 158 w 527"/>
                <a:gd name="T45" fmla="*/ 184 h 679"/>
                <a:gd name="T46" fmla="*/ 151 w 527"/>
                <a:gd name="T47" fmla="*/ 193 h 679"/>
                <a:gd name="T48" fmla="*/ 145 w 527"/>
                <a:gd name="T49" fmla="*/ 200 h 679"/>
                <a:gd name="T50" fmla="*/ 138 w 527"/>
                <a:gd name="T51" fmla="*/ 211 h 679"/>
                <a:gd name="T52" fmla="*/ 181 w 527"/>
                <a:gd name="T53" fmla="*/ 430 h 679"/>
                <a:gd name="T54" fmla="*/ 17 w 527"/>
                <a:gd name="T55" fmla="*/ 580 h 679"/>
                <a:gd name="T56" fmla="*/ 44 w 527"/>
                <a:gd name="T57" fmla="*/ 667 h 679"/>
                <a:gd name="T58" fmla="*/ 91 w 527"/>
                <a:gd name="T59" fmla="*/ 614 h 679"/>
                <a:gd name="T60" fmla="*/ 140 w 527"/>
                <a:gd name="T61" fmla="*/ 532 h 679"/>
                <a:gd name="T62" fmla="*/ 253 w 527"/>
                <a:gd name="T63" fmla="*/ 434 h 679"/>
                <a:gd name="T64" fmla="*/ 256 w 527"/>
                <a:gd name="T65" fmla="*/ 434 h 679"/>
                <a:gd name="T66" fmla="*/ 264 w 527"/>
                <a:gd name="T67" fmla="*/ 435 h 679"/>
                <a:gd name="T68" fmla="*/ 272 w 527"/>
                <a:gd name="T69" fmla="*/ 435 h 679"/>
                <a:gd name="T70" fmla="*/ 280 w 527"/>
                <a:gd name="T71" fmla="*/ 434 h 679"/>
                <a:gd name="T72" fmla="*/ 301 w 527"/>
                <a:gd name="T73" fmla="*/ 198 h 679"/>
                <a:gd name="T74" fmla="*/ 298 w 527"/>
                <a:gd name="T75" fmla="*/ 190 h 679"/>
                <a:gd name="T76" fmla="*/ 329 w 527"/>
                <a:gd name="T77" fmla="*/ 203 h 679"/>
                <a:gd name="T78" fmla="*/ 364 w 527"/>
                <a:gd name="T79" fmla="*/ 87 h 679"/>
                <a:gd name="T80" fmla="*/ 485 w 527"/>
                <a:gd name="T81" fmla="*/ 44 h 679"/>
                <a:gd name="T82" fmla="*/ 376 w 527"/>
                <a:gd name="T83" fmla="*/ 187 h 679"/>
                <a:gd name="T84" fmla="*/ 366 w 527"/>
                <a:gd name="T85" fmla="*/ 176 h 679"/>
                <a:gd name="T86" fmla="*/ 364 w 527"/>
                <a:gd name="T87" fmla="*/ 175 h 679"/>
                <a:gd name="T88" fmla="*/ 358 w 527"/>
                <a:gd name="T89" fmla="*/ 170 h 679"/>
                <a:gd name="T90" fmla="*/ 351 w 527"/>
                <a:gd name="T91" fmla="*/ 165 h 679"/>
                <a:gd name="T92" fmla="*/ 342 w 527"/>
                <a:gd name="T93" fmla="*/ 159 h 679"/>
                <a:gd name="T94" fmla="*/ 333 w 527"/>
                <a:gd name="T95" fmla="*/ 154 h 679"/>
                <a:gd name="T96" fmla="*/ 313 w 527"/>
                <a:gd name="T97" fmla="*/ 145 h 679"/>
                <a:gd name="T98" fmla="*/ 37 w 527"/>
                <a:gd name="T99" fmla="*/ 592 h 679"/>
                <a:gd name="T100" fmla="*/ 125 w 527"/>
                <a:gd name="T101" fmla="*/ 444 h 679"/>
                <a:gd name="T102" fmla="*/ 41 w 527"/>
                <a:gd name="T103" fmla="*/ 613 h 679"/>
                <a:gd name="T104" fmla="*/ 37 w 527"/>
                <a:gd name="T105" fmla="*/ 592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7" h="679">
                  <a:moveTo>
                    <a:pt x="320" y="425"/>
                  </a:moveTo>
                  <a:cubicBezTo>
                    <a:pt x="350" y="413"/>
                    <a:pt x="376" y="392"/>
                    <a:pt x="394" y="362"/>
                  </a:cubicBezTo>
                  <a:cubicBezTo>
                    <a:pt x="421" y="316"/>
                    <a:pt x="421" y="262"/>
                    <a:pt x="398" y="217"/>
                  </a:cubicBezTo>
                  <a:cubicBezTo>
                    <a:pt x="378" y="228"/>
                    <a:pt x="358" y="236"/>
                    <a:pt x="340" y="239"/>
                  </a:cubicBezTo>
                  <a:cubicBezTo>
                    <a:pt x="339" y="245"/>
                    <a:pt x="338" y="250"/>
                    <a:pt x="335" y="255"/>
                  </a:cubicBezTo>
                  <a:cubicBezTo>
                    <a:pt x="322" y="275"/>
                    <a:pt x="296" y="282"/>
                    <a:pt x="276" y="270"/>
                  </a:cubicBezTo>
                  <a:cubicBezTo>
                    <a:pt x="268" y="265"/>
                    <a:pt x="262" y="259"/>
                    <a:pt x="259" y="251"/>
                  </a:cubicBezTo>
                  <a:cubicBezTo>
                    <a:pt x="258" y="250"/>
                    <a:pt x="257" y="248"/>
                    <a:pt x="257" y="247"/>
                  </a:cubicBezTo>
                  <a:cubicBezTo>
                    <a:pt x="257" y="246"/>
                    <a:pt x="257" y="246"/>
                    <a:pt x="257" y="246"/>
                  </a:cubicBezTo>
                  <a:cubicBezTo>
                    <a:pt x="256" y="245"/>
                    <a:pt x="256" y="243"/>
                    <a:pt x="256" y="242"/>
                  </a:cubicBezTo>
                  <a:cubicBezTo>
                    <a:pt x="256" y="242"/>
                    <a:pt x="256" y="241"/>
                    <a:pt x="255" y="241"/>
                  </a:cubicBezTo>
                  <a:cubicBezTo>
                    <a:pt x="255" y="240"/>
                    <a:pt x="255" y="238"/>
                    <a:pt x="255" y="237"/>
                  </a:cubicBezTo>
                  <a:cubicBezTo>
                    <a:pt x="255" y="237"/>
                    <a:pt x="255" y="236"/>
                    <a:pt x="255" y="236"/>
                  </a:cubicBezTo>
                  <a:cubicBezTo>
                    <a:pt x="255" y="235"/>
                    <a:pt x="255" y="233"/>
                    <a:pt x="255" y="231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5" y="230"/>
                    <a:pt x="255" y="228"/>
                    <a:pt x="255" y="227"/>
                  </a:cubicBezTo>
                  <a:cubicBezTo>
                    <a:pt x="255" y="226"/>
                    <a:pt x="255" y="226"/>
                    <a:pt x="255" y="225"/>
                  </a:cubicBezTo>
                  <a:cubicBezTo>
                    <a:pt x="256" y="224"/>
                    <a:pt x="256" y="223"/>
                    <a:pt x="256" y="222"/>
                  </a:cubicBezTo>
                  <a:cubicBezTo>
                    <a:pt x="256" y="221"/>
                    <a:pt x="257" y="221"/>
                    <a:pt x="257" y="220"/>
                  </a:cubicBezTo>
                  <a:cubicBezTo>
                    <a:pt x="257" y="219"/>
                    <a:pt x="257" y="218"/>
                    <a:pt x="258" y="217"/>
                  </a:cubicBezTo>
                  <a:cubicBezTo>
                    <a:pt x="258" y="217"/>
                    <a:pt x="258" y="216"/>
                    <a:pt x="258" y="216"/>
                  </a:cubicBezTo>
                  <a:cubicBezTo>
                    <a:pt x="259" y="214"/>
                    <a:pt x="260" y="213"/>
                    <a:pt x="261" y="211"/>
                  </a:cubicBezTo>
                  <a:cubicBezTo>
                    <a:pt x="262" y="210"/>
                    <a:pt x="263" y="208"/>
                    <a:pt x="264" y="207"/>
                  </a:cubicBezTo>
                  <a:cubicBezTo>
                    <a:pt x="267" y="203"/>
                    <a:pt x="271" y="199"/>
                    <a:pt x="275" y="196"/>
                  </a:cubicBezTo>
                  <a:cubicBezTo>
                    <a:pt x="277" y="203"/>
                    <a:pt x="279" y="209"/>
                    <a:pt x="283" y="213"/>
                  </a:cubicBezTo>
                  <a:cubicBezTo>
                    <a:pt x="307" y="242"/>
                    <a:pt x="376" y="225"/>
                    <a:pt x="437" y="174"/>
                  </a:cubicBezTo>
                  <a:cubicBezTo>
                    <a:pt x="498" y="123"/>
                    <a:pt x="527" y="58"/>
                    <a:pt x="503" y="29"/>
                  </a:cubicBezTo>
                  <a:cubicBezTo>
                    <a:pt x="479" y="0"/>
                    <a:pt x="410" y="18"/>
                    <a:pt x="349" y="69"/>
                  </a:cubicBezTo>
                  <a:cubicBezTo>
                    <a:pt x="322" y="91"/>
                    <a:pt x="302" y="116"/>
                    <a:pt x="289" y="140"/>
                  </a:cubicBezTo>
                  <a:cubicBezTo>
                    <a:pt x="284" y="139"/>
                    <a:pt x="279" y="138"/>
                    <a:pt x="274" y="138"/>
                  </a:cubicBezTo>
                  <a:lnTo>
                    <a:pt x="274" y="138"/>
                  </a:lnTo>
                  <a:cubicBezTo>
                    <a:pt x="268" y="138"/>
                    <a:pt x="261" y="138"/>
                    <a:pt x="254" y="138"/>
                  </a:cubicBezTo>
                  <a:cubicBezTo>
                    <a:pt x="254" y="138"/>
                    <a:pt x="254" y="138"/>
                    <a:pt x="254" y="138"/>
                  </a:cubicBezTo>
                  <a:cubicBezTo>
                    <a:pt x="244" y="139"/>
                    <a:pt x="235" y="141"/>
                    <a:pt x="225" y="144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19" y="145"/>
                    <a:pt x="213" y="148"/>
                    <a:pt x="207" y="150"/>
                  </a:cubicBezTo>
                  <a:cubicBezTo>
                    <a:pt x="206" y="150"/>
                    <a:pt x="206" y="151"/>
                    <a:pt x="206" y="151"/>
                  </a:cubicBezTo>
                  <a:cubicBezTo>
                    <a:pt x="203" y="152"/>
                    <a:pt x="200" y="153"/>
                    <a:pt x="198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4" y="156"/>
                    <a:pt x="191" y="158"/>
                    <a:pt x="189" y="159"/>
                  </a:cubicBezTo>
                  <a:cubicBezTo>
                    <a:pt x="188" y="160"/>
                    <a:pt x="188" y="160"/>
                    <a:pt x="188" y="160"/>
                  </a:cubicBezTo>
                  <a:cubicBezTo>
                    <a:pt x="185" y="162"/>
                    <a:pt x="183" y="163"/>
                    <a:pt x="181" y="165"/>
                  </a:cubicBezTo>
                  <a:cubicBezTo>
                    <a:pt x="180" y="165"/>
                    <a:pt x="180" y="165"/>
                    <a:pt x="179" y="166"/>
                  </a:cubicBezTo>
                  <a:cubicBezTo>
                    <a:pt x="174" y="169"/>
                    <a:pt x="170" y="173"/>
                    <a:pt x="165" y="177"/>
                  </a:cubicBezTo>
                  <a:cubicBezTo>
                    <a:pt x="165" y="178"/>
                    <a:pt x="164" y="178"/>
                    <a:pt x="163" y="179"/>
                  </a:cubicBezTo>
                  <a:cubicBezTo>
                    <a:pt x="162" y="181"/>
                    <a:pt x="160" y="183"/>
                    <a:pt x="158" y="184"/>
                  </a:cubicBezTo>
                  <a:cubicBezTo>
                    <a:pt x="158" y="185"/>
                    <a:pt x="157" y="185"/>
                    <a:pt x="157" y="186"/>
                  </a:cubicBezTo>
                  <a:cubicBezTo>
                    <a:pt x="155" y="188"/>
                    <a:pt x="153" y="190"/>
                    <a:pt x="151" y="193"/>
                  </a:cubicBezTo>
                  <a:cubicBezTo>
                    <a:pt x="150" y="193"/>
                    <a:pt x="150" y="194"/>
                    <a:pt x="149" y="194"/>
                  </a:cubicBezTo>
                  <a:cubicBezTo>
                    <a:pt x="148" y="196"/>
                    <a:pt x="146" y="198"/>
                    <a:pt x="145" y="200"/>
                  </a:cubicBezTo>
                  <a:cubicBezTo>
                    <a:pt x="144" y="201"/>
                    <a:pt x="144" y="202"/>
                    <a:pt x="143" y="203"/>
                  </a:cubicBezTo>
                  <a:cubicBezTo>
                    <a:pt x="142" y="205"/>
                    <a:pt x="140" y="208"/>
                    <a:pt x="138" y="211"/>
                  </a:cubicBezTo>
                  <a:cubicBezTo>
                    <a:pt x="96" y="281"/>
                    <a:pt x="120" y="372"/>
                    <a:pt x="190" y="414"/>
                  </a:cubicBezTo>
                  <a:lnTo>
                    <a:pt x="181" y="430"/>
                  </a:lnTo>
                  <a:cubicBezTo>
                    <a:pt x="161" y="418"/>
                    <a:pt x="145" y="403"/>
                    <a:pt x="132" y="386"/>
                  </a:cubicBezTo>
                  <a:lnTo>
                    <a:pt x="17" y="580"/>
                  </a:lnTo>
                  <a:cubicBezTo>
                    <a:pt x="0" y="609"/>
                    <a:pt x="9" y="647"/>
                    <a:pt x="39" y="664"/>
                  </a:cubicBezTo>
                  <a:lnTo>
                    <a:pt x="44" y="667"/>
                  </a:lnTo>
                  <a:cubicBezTo>
                    <a:pt x="64" y="679"/>
                    <a:pt x="88" y="678"/>
                    <a:pt x="106" y="667"/>
                  </a:cubicBezTo>
                  <a:lnTo>
                    <a:pt x="91" y="614"/>
                  </a:lnTo>
                  <a:lnTo>
                    <a:pt x="158" y="595"/>
                  </a:lnTo>
                  <a:lnTo>
                    <a:pt x="140" y="532"/>
                  </a:lnTo>
                  <a:lnTo>
                    <a:pt x="204" y="519"/>
                  </a:lnTo>
                  <a:lnTo>
                    <a:pt x="253" y="434"/>
                  </a:lnTo>
                  <a:cubicBezTo>
                    <a:pt x="254" y="434"/>
                    <a:pt x="254" y="434"/>
                    <a:pt x="255" y="434"/>
                  </a:cubicBezTo>
                  <a:cubicBezTo>
                    <a:pt x="255" y="434"/>
                    <a:pt x="256" y="434"/>
                    <a:pt x="256" y="434"/>
                  </a:cubicBezTo>
                  <a:cubicBezTo>
                    <a:pt x="258" y="435"/>
                    <a:pt x="260" y="435"/>
                    <a:pt x="263" y="435"/>
                  </a:cubicBezTo>
                  <a:cubicBezTo>
                    <a:pt x="263" y="435"/>
                    <a:pt x="264" y="435"/>
                    <a:pt x="264" y="435"/>
                  </a:cubicBezTo>
                  <a:cubicBezTo>
                    <a:pt x="266" y="435"/>
                    <a:pt x="269" y="435"/>
                    <a:pt x="271" y="435"/>
                  </a:cubicBezTo>
                  <a:cubicBezTo>
                    <a:pt x="271" y="435"/>
                    <a:pt x="272" y="435"/>
                    <a:pt x="272" y="435"/>
                  </a:cubicBezTo>
                  <a:cubicBezTo>
                    <a:pt x="275" y="435"/>
                    <a:pt x="277" y="434"/>
                    <a:pt x="280" y="434"/>
                  </a:cubicBezTo>
                  <a:cubicBezTo>
                    <a:pt x="280" y="434"/>
                    <a:pt x="280" y="434"/>
                    <a:pt x="280" y="434"/>
                  </a:cubicBezTo>
                  <a:cubicBezTo>
                    <a:pt x="294" y="433"/>
                    <a:pt x="307" y="430"/>
                    <a:pt x="320" y="425"/>
                  </a:cubicBezTo>
                  <a:close/>
                  <a:moveTo>
                    <a:pt x="301" y="198"/>
                  </a:moveTo>
                  <a:lnTo>
                    <a:pt x="301" y="198"/>
                  </a:lnTo>
                  <a:cubicBezTo>
                    <a:pt x="299" y="196"/>
                    <a:pt x="298" y="194"/>
                    <a:pt x="298" y="190"/>
                  </a:cubicBezTo>
                  <a:cubicBezTo>
                    <a:pt x="305" y="190"/>
                    <a:pt x="313" y="192"/>
                    <a:pt x="320" y="196"/>
                  </a:cubicBezTo>
                  <a:cubicBezTo>
                    <a:pt x="323" y="198"/>
                    <a:pt x="326" y="201"/>
                    <a:pt x="329" y="203"/>
                  </a:cubicBezTo>
                  <a:cubicBezTo>
                    <a:pt x="315" y="205"/>
                    <a:pt x="305" y="203"/>
                    <a:pt x="301" y="198"/>
                  </a:cubicBezTo>
                  <a:close/>
                  <a:moveTo>
                    <a:pt x="364" y="87"/>
                  </a:moveTo>
                  <a:lnTo>
                    <a:pt x="364" y="87"/>
                  </a:lnTo>
                  <a:cubicBezTo>
                    <a:pt x="419" y="40"/>
                    <a:pt x="474" y="30"/>
                    <a:pt x="485" y="44"/>
                  </a:cubicBezTo>
                  <a:cubicBezTo>
                    <a:pt x="497" y="58"/>
                    <a:pt x="477" y="110"/>
                    <a:pt x="422" y="156"/>
                  </a:cubicBezTo>
                  <a:cubicBezTo>
                    <a:pt x="406" y="169"/>
                    <a:pt x="391" y="179"/>
                    <a:pt x="376" y="187"/>
                  </a:cubicBezTo>
                  <a:cubicBezTo>
                    <a:pt x="373" y="183"/>
                    <a:pt x="370" y="180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5" y="176"/>
                    <a:pt x="365" y="175"/>
                    <a:pt x="364" y="175"/>
                  </a:cubicBezTo>
                  <a:cubicBezTo>
                    <a:pt x="363" y="174"/>
                    <a:pt x="362" y="173"/>
                    <a:pt x="360" y="171"/>
                  </a:cubicBezTo>
                  <a:cubicBezTo>
                    <a:pt x="360" y="171"/>
                    <a:pt x="359" y="170"/>
                    <a:pt x="358" y="170"/>
                  </a:cubicBezTo>
                  <a:cubicBezTo>
                    <a:pt x="357" y="169"/>
                    <a:pt x="356" y="168"/>
                    <a:pt x="354" y="167"/>
                  </a:cubicBezTo>
                  <a:cubicBezTo>
                    <a:pt x="353" y="166"/>
                    <a:pt x="352" y="165"/>
                    <a:pt x="351" y="165"/>
                  </a:cubicBezTo>
                  <a:cubicBezTo>
                    <a:pt x="350" y="164"/>
                    <a:pt x="349" y="163"/>
                    <a:pt x="348" y="163"/>
                  </a:cubicBezTo>
                  <a:cubicBezTo>
                    <a:pt x="346" y="161"/>
                    <a:pt x="344" y="160"/>
                    <a:pt x="342" y="159"/>
                  </a:cubicBezTo>
                  <a:cubicBezTo>
                    <a:pt x="339" y="157"/>
                    <a:pt x="337" y="156"/>
                    <a:pt x="334" y="154"/>
                  </a:cubicBezTo>
                  <a:cubicBezTo>
                    <a:pt x="334" y="154"/>
                    <a:pt x="334" y="154"/>
                    <a:pt x="333" y="154"/>
                  </a:cubicBezTo>
                  <a:cubicBezTo>
                    <a:pt x="331" y="153"/>
                    <a:pt x="328" y="151"/>
                    <a:pt x="326" y="150"/>
                  </a:cubicBezTo>
                  <a:cubicBezTo>
                    <a:pt x="321" y="148"/>
                    <a:pt x="317" y="147"/>
                    <a:pt x="313" y="145"/>
                  </a:cubicBezTo>
                  <a:cubicBezTo>
                    <a:pt x="323" y="127"/>
                    <a:pt x="340" y="106"/>
                    <a:pt x="364" y="87"/>
                  </a:cubicBezTo>
                  <a:close/>
                  <a:moveTo>
                    <a:pt x="37" y="592"/>
                  </a:moveTo>
                  <a:lnTo>
                    <a:pt x="37" y="592"/>
                  </a:lnTo>
                  <a:lnTo>
                    <a:pt x="125" y="444"/>
                  </a:lnTo>
                  <a:lnTo>
                    <a:pt x="136" y="451"/>
                  </a:lnTo>
                  <a:lnTo>
                    <a:pt x="41" y="613"/>
                  </a:lnTo>
                  <a:cubicBezTo>
                    <a:pt x="38" y="618"/>
                    <a:pt x="36" y="623"/>
                    <a:pt x="36" y="628"/>
                  </a:cubicBezTo>
                  <a:cubicBezTo>
                    <a:pt x="30" y="617"/>
                    <a:pt x="30" y="603"/>
                    <a:pt x="37" y="5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3789</Words>
  <Application>WPS 演示</Application>
  <PresentationFormat>宽屏</PresentationFormat>
  <Paragraphs>366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Arial</vt:lpstr>
      <vt:lpstr>宋体</vt:lpstr>
      <vt:lpstr>Wingdings</vt:lpstr>
      <vt:lpstr>方正宋刻本秀楷简体</vt:lpstr>
      <vt:lpstr>微软雅黑</vt:lpstr>
      <vt:lpstr>Calibri</vt:lpstr>
      <vt:lpstr>Gill Sans</vt:lpstr>
      <vt:lpstr>Arial Unicode MS</vt:lpstr>
      <vt:lpstr>Calibri Light</vt:lpstr>
      <vt:lpstr>Segoe UI Light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赵春波</dc:creator>
  <cp:lastModifiedBy>拉普耶鲁</cp:lastModifiedBy>
  <cp:revision>21</cp:revision>
  <dcterms:created xsi:type="dcterms:W3CDTF">2017-01-21T04:21:00Z</dcterms:created>
  <dcterms:modified xsi:type="dcterms:W3CDTF">2018-02-24T07:06:25Z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