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93" r:id="rId2"/>
    <p:sldId id="394" r:id="rId3"/>
    <p:sldId id="445" r:id="rId4"/>
    <p:sldId id="398" r:id="rId5"/>
    <p:sldId id="399" r:id="rId6"/>
    <p:sldId id="400" r:id="rId7"/>
    <p:sldId id="401" r:id="rId8"/>
    <p:sldId id="402" r:id="rId9"/>
    <p:sldId id="403" r:id="rId10"/>
    <p:sldId id="404" r:id="rId11"/>
    <p:sldId id="405" r:id="rId12"/>
    <p:sldId id="407" r:id="rId13"/>
    <p:sldId id="411" r:id="rId14"/>
    <p:sldId id="412" r:id="rId15"/>
    <p:sldId id="410" r:id="rId16"/>
    <p:sldId id="415" r:id="rId17"/>
    <p:sldId id="446" r:id="rId18"/>
    <p:sldId id="447" r:id="rId19"/>
    <p:sldId id="448" r:id="rId20"/>
    <p:sldId id="449" r:id="rId21"/>
    <p:sldId id="450" r:id="rId22"/>
    <p:sldId id="451" r:id="rId23"/>
    <p:sldId id="452" r:id="rId24"/>
    <p:sldId id="453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9899"/>
    <a:srgbClr val="34C5CA"/>
    <a:srgbClr val="279999"/>
    <a:srgbClr val="F0EEEA"/>
    <a:srgbClr val="E5E1DB"/>
    <a:srgbClr val="FCFBFB"/>
    <a:srgbClr val="EF5350"/>
    <a:srgbClr val="1FB4C2"/>
    <a:srgbClr val="C40000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90" autoAdjust="0"/>
    <p:restoredTop sz="94660"/>
  </p:normalViewPr>
  <p:slideViewPr>
    <p:cSldViewPr snapToGrid="0">
      <p:cViewPr varScale="1">
        <p:scale>
          <a:sx n="87" d="100"/>
          <a:sy n="87" d="100"/>
        </p:scale>
        <p:origin x="24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B46653-6963-41CC-8A6C-75A2E864F59E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2A50F01-4C86-4CE0-979E-F3CECC90519F}">
      <dgm:prSet phldrT="[文本]" custT="1"/>
      <dgm:spPr>
        <a:solidFill>
          <a:srgbClr val="34C5CA"/>
        </a:solidFill>
      </dgm:spPr>
      <dgm:t>
        <a:bodyPr/>
        <a:lstStyle/>
        <a:p>
          <a:pPr marL="0" algn="ctr" defTabSz="914400" rtl="0" eaLnBrk="1" latinLnBrk="0" hangingPunct="1"/>
          <a:r>
            <a:rPr lang="zh-CN" altLang="en-US" sz="1800" b="1" kern="1200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输入</a:t>
          </a:r>
          <a:endParaRPr lang="en-US" altLang="zh-CN" sz="1800" b="1" kern="1200" spc="10" baseline="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  <a:cs typeface="Arial" panose="020B0604020202020204" pitchFamily="34" charset="0"/>
          </a:endParaRPr>
        </a:p>
        <a:p>
          <a:pPr marL="0" algn="ctr" defTabSz="914400"/>
          <a:r>
            <a:rPr lang="zh-CN" altLang="en-US" sz="1800" b="1" kern="1200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标题</a:t>
          </a:r>
          <a:endParaRPr lang="zh-CN" altLang="en-US" sz="1800" kern="1200" dirty="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E90C65B1-A173-4738-8D7A-1ACF69BAE1F6}" type="parTrans" cxnId="{364C0D46-BF6A-4AA1-8E76-3EBCA7CB7E5E}">
      <dgm:prSet/>
      <dgm:spPr/>
      <dgm:t>
        <a:bodyPr/>
        <a:lstStyle/>
        <a:p>
          <a:endParaRPr lang="zh-CN" altLang="en-US"/>
        </a:p>
      </dgm:t>
    </dgm:pt>
    <dgm:pt modelId="{D642BCE3-2BC1-4D78-946F-CCDA6234DDBD}" type="sibTrans" cxnId="{364C0D46-BF6A-4AA1-8E76-3EBCA7CB7E5E}">
      <dgm:prSet/>
      <dgm:spPr/>
      <dgm:t>
        <a:bodyPr/>
        <a:lstStyle/>
        <a:p>
          <a:endParaRPr lang="zh-CN" altLang="en-US"/>
        </a:p>
      </dgm:t>
    </dgm:pt>
    <dgm:pt modelId="{FD827EC8-676A-46F0-89CB-46BE036F60AA}">
      <dgm:prSet phldrT="[文本]"/>
      <dgm:spPr>
        <a:solidFill>
          <a:srgbClr val="289899"/>
        </a:solidFill>
      </dgm:spPr>
      <dgm:t>
        <a:bodyPr/>
        <a:lstStyle/>
        <a:p>
          <a:pPr>
            <a:lnSpc>
              <a:spcPts val="1800"/>
            </a:lnSpc>
          </a:pPr>
          <a:r>
            <a:rPr lang="zh-CN" altLang="en-US" b="1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输入</a:t>
          </a:r>
          <a:endParaRPr lang="en-US" altLang="zh-CN" b="1" spc="10" baseline="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  <a:cs typeface="Arial" panose="020B0604020202020204" pitchFamily="34" charset="0"/>
          </a:endParaRPr>
        </a:p>
        <a:p>
          <a:pPr>
            <a:lnSpc>
              <a:spcPts val="1800"/>
            </a:lnSpc>
          </a:pPr>
          <a:r>
            <a:rPr lang="zh-CN" altLang="en-US" b="1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标题</a:t>
          </a:r>
          <a:endParaRPr lang="zh-CN" altLang="en-US" dirty="0">
            <a:solidFill>
              <a:schemeClr val="bg1"/>
            </a:solidFill>
          </a:endParaRPr>
        </a:p>
      </dgm:t>
    </dgm:pt>
    <dgm:pt modelId="{D303573D-56E9-40BA-8E22-7D5C7F5D75AD}" type="parTrans" cxnId="{0C522F4B-9790-4BB1-B3B9-C638B9202569}">
      <dgm:prSet/>
      <dgm:spPr/>
      <dgm:t>
        <a:bodyPr/>
        <a:lstStyle/>
        <a:p>
          <a:endParaRPr lang="zh-CN" altLang="en-US"/>
        </a:p>
      </dgm:t>
    </dgm:pt>
    <dgm:pt modelId="{A5C95621-42F0-430B-9939-C24716EE1C4D}" type="sibTrans" cxnId="{0C522F4B-9790-4BB1-B3B9-C638B9202569}">
      <dgm:prSet/>
      <dgm:spPr>
        <a:solidFill>
          <a:schemeClr val="tx1">
            <a:lumMod val="75000"/>
            <a:lumOff val="25000"/>
          </a:schemeClr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0EAD53DF-8AC7-441E-9A3F-9730F3987106}">
      <dgm:prSet phldrT="[文本]"/>
      <dgm:spPr>
        <a:solidFill>
          <a:srgbClr val="289899"/>
        </a:solidFill>
      </dgm:spPr>
      <dgm:t>
        <a:bodyPr/>
        <a:lstStyle/>
        <a:p>
          <a:r>
            <a:rPr lang="zh-CN" altLang="en-US" b="1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输入</a:t>
          </a:r>
          <a:endParaRPr lang="en-US" altLang="zh-CN" b="1" spc="10" baseline="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  <a:cs typeface="Arial" panose="020B0604020202020204" pitchFamily="34" charset="0"/>
          </a:endParaRPr>
        </a:p>
        <a:p>
          <a:r>
            <a:rPr lang="zh-CN" altLang="en-US" b="1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标题</a:t>
          </a:r>
          <a:endParaRPr lang="zh-CN" altLang="en-US" dirty="0"/>
        </a:p>
      </dgm:t>
    </dgm:pt>
    <dgm:pt modelId="{350E27D8-0027-479B-A296-A91A3851A777}" type="parTrans" cxnId="{88E041B0-657E-4B92-B22E-EF974DBB140D}">
      <dgm:prSet/>
      <dgm:spPr/>
      <dgm:t>
        <a:bodyPr/>
        <a:lstStyle/>
        <a:p>
          <a:endParaRPr lang="zh-CN" altLang="en-US"/>
        </a:p>
      </dgm:t>
    </dgm:pt>
    <dgm:pt modelId="{6947E02B-AA04-46DB-98BA-BEA425BA27B4}" type="sibTrans" cxnId="{88E041B0-657E-4B92-B22E-EF974DBB140D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zh-CN" altLang="en-US"/>
        </a:p>
      </dgm:t>
    </dgm:pt>
    <dgm:pt modelId="{636A197B-4BDA-4D76-B542-7773F684F5F2}">
      <dgm:prSet phldrT="[文本]"/>
      <dgm:spPr>
        <a:solidFill>
          <a:srgbClr val="289899"/>
        </a:solidFill>
      </dgm:spPr>
      <dgm:t>
        <a:bodyPr/>
        <a:lstStyle/>
        <a:p>
          <a:r>
            <a:rPr lang="zh-CN" altLang="en-US" b="1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输入</a:t>
          </a:r>
          <a:endParaRPr lang="en-US" altLang="zh-CN" b="1" spc="10" baseline="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  <a:cs typeface="Arial" panose="020B0604020202020204" pitchFamily="34" charset="0"/>
          </a:endParaRPr>
        </a:p>
        <a:p>
          <a:r>
            <a:rPr lang="zh-CN" altLang="en-US" b="1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标题</a:t>
          </a:r>
          <a:endParaRPr lang="zh-CN" altLang="en-US" dirty="0"/>
        </a:p>
      </dgm:t>
    </dgm:pt>
    <dgm:pt modelId="{1270A505-B9B1-4CDD-97BE-3C307387AA73}" type="parTrans" cxnId="{EE10B3E5-77D0-4AD1-AD83-32EDC5F78890}">
      <dgm:prSet/>
      <dgm:spPr/>
      <dgm:t>
        <a:bodyPr/>
        <a:lstStyle/>
        <a:p>
          <a:endParaRPr lang="zh-CN" altLang="en-US"/>
        </a:p>
      </dgm:t>
    </dgm:pt>
    <dgm:pt modelId="{7C8F1221-78B8-4DB3-98AD-119AD8BAD1B1}" type="sibTrans" cxnId="{EE10B3E5-77D0-4AD1-AD83-32EDC5F78890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endParaRPr lang="zh-CN" altLang="en-US"/>
        </a:p>
      </dgm:t>
    </dgm:pt>
    <dgm:pt modelId="{457ADE10-1C4B-4E6F-83AC-87E05D5DCE7F}">
      <dgm:prSet phldrT="[文本]"/>
      <dgm:spPr>
        <a:solidFill>
          <a:srgbClr val="289899"/>
        </a:solidFill>
      </dgm:spPr>
      <dgm:t>
        <a:bodyPr/>
        <a:lstStyle/>
        <a:p>
          <a:r>
            <a:rPr lang="zh-CN" altLang="en-US" b="1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输入</a:t>
          </a:r>
          <a:endParaRPr lang="en-US" altLang="zh-CN" b="1" spc="10" baseline="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  <a:cs typeface="Arial" panose="020B0604020202020204" pitchFamily="34" charset="0"/>
          </a:endParaRPr>
        </a:p>
        <a:p>
          <a:r>
            <a:rPr lang="zh-CN" altLang="en-US" b="1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标题</a:t>
          </a:r>
          <a:endParaRPr lang="zh-CN" altLang="en-US" dirty="0"/>
        </a:p>
      </dgm:t>
    </dgm:pt>
    <dgm:pt modelId="{7CC1CC7C-755F-42C7-B48C-FBF2DF5A2D45}" type="parTrans" cxnId="{26984A0D-B3E4-41A1-9975-DC177F95A7DD}">
      <dgm:prSet/>
      <dgm:spPr/>
      <dgm:t>
        <a:bodyPr/>
        <a:lstStyle/>
        <a:p>
          <a:endParaRPr lang="zh-CN" altLang="en-US"/>
        </a:p>
      </dgm:t>
    </dgm:pt>
    <dgm:pt modelId="{FE2E1D2B-9CEE-4975-80A5-EEF8A19F8A23}" type="sibTrans" cxnId="{26984A0D-B3E4-41A1-9975-DC177F95A7DD}">
      <dgm:prSet/>
      <dgm:spPr>
        <a:solidFill>
          <a:schemeClr val="tx1">
            <a:lumMod val="75000"/>
            <a:lumOff val="25000"/>
          </a:schemeClr>
        </a:solidFill>
        <a:ln>
          <a:noFill/>
        </a:ln>
      </dgm:spPr>
      <dgm:t>
        <a:bodyPr/>
        <a:lstStyle/>
        <a:p>
          <a:pPr marL="0" algn="ctr" defTabSz="914400" rtl="0" eaLnBrk="1" latinLnBrk="0" hangingPunct="1"/>
          <a:endParaRPr lang="zh-CN" altLang="en-US" sz="1800" kern="1200">
            <a:solidFill>
              <a:schemeClr val="lt1"/>
            </a:solidFill>
            <a:latin typeface="+mn-lt"/>
            <a:ea typeface="+mn-ea"/>
            <a:cs typeface="+mn-cs"/>
          </a:endParaRPr>
        </a:p>
      </dgm:t>
    </dgm:pt>
    <dgm:pt modelId="{90B8B745-96DB-4CC5-BBFD-D0D057E42576}" type="pres">
      <dgm:prSet presAssocID="{10B46653-6963-41CC-8A6C-75A2E864F59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AD1F889C-50B6-47B9-AC3F-57441CC62727}" type="pres">
      <dgm:prSet presAssocID="{72A50F01-4C86-4CE0-979E-F3CECC90519F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0CD16593-3C0D-4E2E-B74A-F16BE7255BDB}" type="pres">
      <dgm:prSet presAssocID="{FD827EC8-676A-46F0-89CB-46BE036F60A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9B537C8-FF96-47B4-94B3-89050AFD98D7}" type="pres">
      <dgm:prSet presAssocID="{FD827EC8-676A-46F0-89CB-46BE036F60AA}" presName="dummy" presStyleCnt="0"/>
      <dgm:spPr/>
    </dgm:pt>
    <dgm:pt modelId="{98AEC7FE-23E8-4404-99EA-F97B83D19D80}" type="pres">
      <dgm:prSet presAssocID="{A5C95621-42F0-430B-9939-C24716EE1C4D}" presName="sibTrans" presStyleLbl="sibTrans2D1" presStyleIdx="0" presStyleCnt="4"/>
      <dgm:spPr/>
      <dgm:t>
        <a:bodyPr/>
        <a:lstStyle/>
        <a:p>
          <a:endParaRPr lang="zh-CN" altLang="en-US"/>
        </a:p>
      </dgm:t>
    </dgm:pt>
    <dgm:pt modelId="{B9D15024-915A-49DA-909E-F19F557C7BE9}" type="pres">
      <dgm:prSet presAssocID="{0EAD53DF-8AC7-441E-9A3F-9730F398710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EF9B77-FF82-4170-AB3B-07CB227070CF}" type="pres">
      <dgm:prSet presAssocID="{0EAD53DF-8AC7-441E-9A3F-9730F3987106}" presName="dummy" presStyleCnt="0"/>
      <dgm:spPr/>
    </dgm:pt>
    <dgm:pt modelId="{F38C7DB7-4010-4997-BF7C-041524032768}" type="pres">
      <dgm:prSet presAssocID="{6947E02B-AA04-46DB-98BA-BEA425BA27B4}" presName="sibTrans" presStyleLbl="sibTrans2D1" presStyleIdx="1" presStyleCnt="4"/>
      <dgm:spPr/>
      <dgm:t>
        <a:bodyPr/>
        <a:lstStyle/>
        <a:p>
          <a:endParaRPr lang="zh-CN" altLang="en-US"/>
        </a:p>
      </dgm:t>
    </dgm:pt>
    <dgm:pt modelId="{2FCFBB84-F833-43EB-84C5-3F4659E5D5B4}" type="pres">
      <dgm:prSet presAssocID="{636A197B-4BDA-4D76-B542-7773F684F5F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AA4155C-0822-48A7-81BD-602CB3B8CC16}" type="pres">
      <dgm:prSet presAssocID="{636A197B-4BDA-4D76-B542-7773F684F5F2}" presName="dummy" presStyleCnt="0"/>
      <dgm:spPr/>
    </dgm:pt>
    <dgm:pt modelId="{4DC21DBB-1205-4528-AD29-237231F29519}" type="pres">
      <dgm:prSet presAssocID="{7C8F1221-78B8-4DB3-98AD-119AD8BAD1B1}" presName="sibTrans" presStyleLbl="sibTrans2D1" presStyleIdx="2" presStyleCnt="4"/>
      <dgm:spPr/>
      <dgm:t>
        <a:bodyPr/>
        <a:lstStyle/>
        <a:p>
          <a:endParaRPr lang="zh-CN" altLang="en-US"/>
        </a:p>
      </dgm:t>
    </dgm:pt>
    <dgm:pt modelId="{55DB5AF5-1E33-4E8E-90F9-F749D7260220}" type="pres">
      <dgm:prSet presAssocID="{457ADE10-1C4B-4E6F-83AC-87E05D5DCE7F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0699E3-AEFB-4351-8D6A-A92056977A6D}" type="pres">
      <dgm:prSet presAssocID="{457ADE10-1C4B-4E6F-83AC-87E05D5DCE7F}" presName="dummy" presStyleCnt="0"/>
      <dgm:spPr/>
    </dgm:pt>
    <dgm:pt modelId="{EF458D7C-505B-4183-85B1-8E43FEF53A82}" type="pres">
      <dgm:prSet presAssocID="{FE2E1D2B-9CEE-4975-80A5-EEF8A19F8A23}" presName="sibTrans" presStyleLbl="sibTrans2D1" presStyleIdx="3" presStyleCnt="4"/>
      <dgm:spPr/>
      <dgm:t>
        <a:bodyPr/>
        <a:lstStyle/>
        <a:p>
          <a:endParaRPr lang="zh-CN" altLang="en-US"/>
        </a:p>
      </dgm:t>
    </dgm:pt>
  </dgm:ptLst>
  <dgm:cxnLst>
    <dgm:cxn modelId="{927E8A6D-433E-495F-B56D-1A48ED11ACF3}" type="presOf" srcId="{457ADE10-1C4B-4E6F-83AC-87E05D5DCE7F}" destId="{55DB5AF5-1E33-4E8E-90F9-F749D7260220}" srcOrd="0" destOrd="0" presId="urn:microsoft.com/office/officeart/2005/8/layout/radial6"/>
    <dgm:cxn modelId="{97FF7651-06DF-421D-8CE0-17BE67FCA8A9}" type="presOf" srcId="{FD827EC8-676A-46F0-89CB-46BE036F60AA}" destId="{0CD16593-3C0D-4E2E-B74A-F16BE7255BDB}" srcOrd="0" destOrd="0" presId="urn:microsoft.com/office/officeart/2005/8/layout/radial6"/>
    <dgm:cxn modelId="{8DBF567E-12EB-40A4-80CB-7AA74A92333A}" type="presOf" srcId="{10B46653-6963-41CC-8A6C-75A2E864F59E}" destId="{90B8B745-96DB-4CC5-BBFD-D0D057E42576}" srcOrd="0" destOrd="0" presId="urn:microsoft.com/office/officeart/2005/8/layout/radial6"/>
    <dgm:cxn modelId="{924806B7-08B9-4710-8B69-B622319BC00F}" type="presOf" srcId="{A5C95621-42F0-430B-9939-C24716EE1C4D}" destId="{98AEC7FE-23E8-4404-99EA-F97B83D19D80}" srcOrd="0" destOrd="0" presId="urn:microsoft.com/office/officeart/2005/8/layout/radial6"/>
    <dgm:cxn modelId="{26984A0D-B3E4-41A1-9975-DC177F95A7DD}" srcId="{72A50F01-4C86-4CE0-979E-F3CECC90519F}" destId="{457ADE10-1C4B-4E6F-83AC-87E05D5DCE7F}" srcOrd="3" destOrd="0" parTransId="{7CC1CC7C-755F-42C7-B48C-FBF2DF5A2D45}" sibTransId="{FE2E1D2B-9CEE-4975-80A5-EEF8A19F8A23}"/>
    <dgm:cxn modelId="{B0729B47-A2AD-4466-9580-1E07A7D2A870}" type="presOf" srcId="{0EAD53DF-8AC7-441E-9A3F-9730F3987106}" destId="{B9D15024-915A-49DA-909E-F19F557C7BE9}" srcOrd="0" destOrd="0" presId="urn:microsoft.com/office/officeart/2005/8/layout/radial6"/>
    <dgm:cxn modelId="{364C0D46-BF6A-4AA1-8E76-3EBCA7CB7E5E}" srcId="{10B46653-6963-41CC-8A6C-75A2E864F59E}" destId="{72A50F01-4C86-4CE0-979E-F3CECC90519F}" srcOrd="0" destOrd="0" parTransId="{E90C65B1-A173-4738-8D7A-1ACF69BAE1F6}" sibTransId="{D642BCE3-2BC1-4D78-946F-CCDA6234DDBD}"/>
    <dgm:cxn modelId="{7092264E-B2A7-4B5B-BD35-06966BE2F9EC}" type="presOf" srcId="{FE2E1D2B-9CEE-4975-80A5-EEF8A19F8A23}" destId="{EF458D7C-505B-4183-85B1-8E43FEF53A82}" srcOrd="0" destOrd="0" presId="urn:microsoft.com/office/officeart/2005/8/layout/radial6"/>
    <dgm:cxn modelId="{EAB4ED4A-C320-4D57-9DE1-B1876B37A438}" type="presOf" srcId="{7C8F1221-78B8-4DB3-98AD-119AD8BAD1B1}" destId="{4DC21DBB-1205-4528-AD29-237231F29519}" srcOrd="0" destOrd="0" presId="urn:microsoft.com/office/officeart/2005/8/layout/radial6"/>
    <dgm:cxn modelId="{CF82C874-31F8-4DD1-A4C1-1318CF7D1891}" type="presOf" srcId="{636A197B-4BDA-4D76-B542-7773F684F5F2}" destId="{2FCFBB84-F833-43EB-84C5-3F4659E5D5B4}" srcOrd="0" destOrd="0" presId="urn:microsoft.com/office/officeart/2005/8/layout/radial6"/>
    <dgm:cxn modelId="{0C522F4B-9790-4BB1-B3B9-C638B9202569}" srcId="{72A50F01-4C86-4CE0-979E-F3CECC90519F}" destId="{FD827EC8-676A-46F0-89CB-46BE036F60AA}" srcOrd="0" destOrd="0" parTransId="{D303573D-56E9-40BA-8E22-7D5C7F5D75AD}" sibTransId="{A5C95621-42F0-430B-9939-C24716EE1C4D}"/>
    <dgm:cxn modelId="{EE10B3E5-77D0-4AD1-AD83-32EDC5F78890}" srcId="{72A50F01-4C86-4CE0-979E-F3CECC90519F}" destId="{636A197B-4BDA-4D76-B542-7773F684F5F2}" srcOrd="2" destOrd="0" parTransId="{1270A505-B9B1-4CDD-97BE-3C307387AA73}" sibTransId="{7C8F1221-78B8-4DB3-98AD-119AD8BAD1B1}"/>
    <dgm:cxn modelId="{C0F8D87E-059B-4EA4-B2F2-8EB9201046A2}" type="presOf" srcId="{6947E02B-AA04-46DB-98BA-BEA425BA27B4}" destId="{F38C7DB7-4010-4997-BF7C-041524032768}" srcOrd="0" destOrd="0" presId="urn:microsoft.com/office/officeart/2005/8/layout/radial6"/>
    <dgm:cxn modelId="{70AE0DC4-9DDF-4212-8BD2-EA03802A5632}" type="presOf" srcId="{72A50F01-4C86-4CE0-979E-F3CECC90519F}" destId="{AD1F889C-50B6-47B9-AC3F-57441CC62727}" srcOrd="0" destOrd="0" presId="urn:microsoft.com/office/officeart/2005/8/layout/radial6"/>
    <dgm:cxn modelId="{88E041B0-657E-4B92-B22E-EF974DBB140D}" srcId="{72A50F01-4C86-4CE0-979E-F3CECC90519F}" destId="{0EAD53DF-8AC7-441E-9A3F-9730F3987106}" srcOrd="1" destOrd="0" parTransId="{350E27D8-0027-479B-A296-A91A3851A777}" sibTransId="{6947E02B-AA04-46DB-98BA-BEA425BA27B4}"/>
    <dgm:cxn modelId="{8352BCDF-A2CC-4988-82E7-D59C351BE214}" type="presParOf" srcId="{90B8B745-96DB-4CC5-BBFD-D0D057E42576}" destId="{AD1F889C-50B6-47B9-AC3F-57441CC62727}" srcOrd="0" destOrd="0" presId="urn:microsoft.com/office/officeart/2005/8/layout/radial6"/>
    <dgm:cxn modelId="{62576D55-A58E-43C9-AF28-489331A16B0D}" type="presParOf" srcId="{90B8B745-96DB-4CC5-BBFD-D0D057E42576}" destId="{0CD16593-3C0D-4E2E-B74A-F16BE7255BDB}" srcOrd="1" destOrd="0" presId="urn:microsoft.com/office/officeart/2005/8/layout/radial6"/>
    <dgm:cxn modelId="{3BD90273-AD11-4FC8-BE37-571B7B44B2B0}" type="presParOf" srcId="{90B8B745-96DB-4CC5-BBFD-D0D057E42576}" destId="{B9B537C8-FF96-47B4-94B3-89050AFD98D7}" srcOrd="2" destOrd="0" presId="urn:microsoft.com/office/officeart/2005/8/layout/radial6"/>
    <dgm:cxn modelId="{3F4D0211-45BD-4F3D-A7B4-0815D90D40A6}" type="presParOf" srcId="{90B8B745-96DB-4CC5-BBFD-D0D057E42576}" destId="{98AEC7FE-23E8-4404-99EA-F97B83D19D80}" srcOrd="3" destOrd="0" presId="urn:microsoft.com/office/officeart/2005/8/layout/radial6"/>
    <dgm:cxn modelId="{32196D5E-F33D-4A7D-B4D6-80386F14A65A}" type="presParOf" srcId="{90B8B745-96DB-4CC5-BBFD-D0D057E42576}" destId="{B9D15024-915A-49DA-909E-F19F557C7BE9}" srcOrd="4" destOrd="0" presId="urn:microsoft.com/office/officeart/2005/8/layout/radial6"/>
    <dgm:cxn modelId="{11FF1C8E-C1AD-4B1A-B7DE-9ABB6BD99ABC}" type="presParOf" srcId="{90B8B745-96DB-4CC5-BBFD-D0D057E42576}" destId="{B6EF9B77-FF82-4170-AB3B-07CB227070CF}" srcOrd="5" destOrd="0" presId="urn:microsoft.com/office/officeart/2005/8/layout/radial6"/>
    <dgm:cxn modelId="{FC4DC0DA-8C71-44A9-9BAE-3E65E5C8E44D}" type="presParOf" srcId="{90B8B745-96DB-4CC5-BBFD-D0D057E42576}" destId="{F38C7DB7-4010-4997-BF7C-041524032768}" srcOrd="6" destOrd="0" presId="urn:microsoft.com/office/officeart/2005/8/layout/radial6"/>
    <dgm:cxn modelId="{74099A43-C0EF-48B5-B9C1-4D8A544DAA9C}" type="presParOf" srcId="{90B8B745-96DB-4CC5-BBFD-D0D057E42576}" destId="{2FCFBB84-F833-43EB-84C5-3F4659E5D5B4}" srcOrd="7" destOrd="0" presId="urn:microsoft.com/office/officeart/2005/8/layout/radial6"/>
    <dgm:cxn modelId="{D68E6420-BD70-40DF-8119-E25FE2A2EC07}" type="presParOf" srcId="{90B8B745-96DB-4CC5-BBFD-D0D057E42576}" destId="{CAA4155C-0822-48A7-81BD-602CB3B8CC16}" srcOrd="8" destOrd="0" presId="urn:microsoft.com/office/officeart/2005/8/layout/radial6"/>
    <dgm:cxn modelId="{9C3E14AE-69B4-4E05-8B66-799F02EDF170}" type="presParOf" srcId="{90B8B745-96DB-4CC5-BBFD-D0D057E42576}" destId="{4DC21DBB-1205-4528-AD29-237231F29519}" srcOrd="9" destOrd="0" presId="urn:microsoft.com/office/officeart/2005/8/layout/radial6"/>
    <dgm:cxn modelId="{25BD36C9-F2E9-480A-A467-D16DF7C5015E}" type="presParOf" srcId="{90B8B745-96DB-4CC5-BBFD-D0D057E42576}" destId="{55DB5AF5-1E33-4E8E-90F9-F749D7260220}" srcOrd="10" destOrd="0" presId="urn:microsoft.com/office/officeart/2005/8/layout/radial6"/>
    <dgm:cxn modelId="{A313A9D3-D834-4889-A142-9BBD6F7F9C0F}" type="presParOf" srcId="{90B8B745-96DB-4CC5-BBFD-D0D057E42576}" destId="{410699E3-AEFB-4351-8D6A-A92056977A6D}" srcOrd="11" destOrd="0" presId="urn:microsoft.com/office/officeart/2005/8/layout/radial6"/>
    <dgm:cxn modelId="{34A42A70-8C14-42C7-AF62-3B38A2972EFF}" type="presParOf" srcId="{90B8B745-96DB-4CC5-BBFD-D0D057E42576}" destId="{EF458D7C-505B-4183-85B1-8E43FEF53A8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458D7C-505B-4183-85B1-8E43FEF53A82}">
      <dsp:nvSpPr>
        <dsp:cNvPr id="0" name=""/>
        <dsp:cNvSpPr/>
      </dsp:nvSpPr>
      <dsp:spPr>
        <a:xfrm>
          <a:off x="1728313" y="546071"/>
          <a:ext cx="3636821" cy="3636821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C21DBB-1205-4528-AD29-237231F29519}">
      <dsp:nvSpPr>
        <dsp:cNvPr id="0" name=""/>
        <dsp:cNvSpPr/>
      </dsp:nvSpPr>
      <dsp:spPr>
        <a:xfrm>
          <a:off x="1728313" y="546071"/>
          <a:ext cx="3636821" cy="3636821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C7DB7-4010-4997-BF7C-041524032768}">
      <dsp:nvSpPr>
        <dsp:cNvPr id="0" name=""/>
        <dsp:cNvSpPr/>
      </dsp:nvSpPr>
      <dsp:spPr>
        <a:xfrm>
          <a:off x="1728313" y="546071"/>
          <a:ext cx="3636821" cy="3636821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AEC7FE-23E8-4404-99EA-F97B83D19D80}">
      <dsp:nvSpPr>
        <dsp:cNvPr id="0" name=""/>
        <dsp:cNvSpPr/>
      </dsp:nvSpPr>
      <dsp:spPr>
        <a:xfrm>
          <a:off x="1728313" y="546071"/>
          <a:ext cx="3636821" cy="3636821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tx1">
            <a:lumMod val="75000"/>
            <a:lumOff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1F889C-50B6-47B9-AC3F-57441CC62727}">
      <dsp:nvSpPr>
        <dsp:cNvPr id="0" name=""/>
        <dsp:cNvSpPr/>
      </dsp:nvSpPr>
      <dsp:spPr>
        <a:xfrm>
          <a:off x="2709399" y="1527157"/>
          <a:ext cx="1674649" cy="1674649"/>
        </a:xfrm>
        <a:prstGeom prst="ellipse">
          <a:avLst/>
        </a:prstGeom>
        <a:solidFill>
          <a:srgbClr val="34C5C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algn="ctr" defTabSz="9144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输入</a:t>
          </a:r>
          <a:endParaRPr lang="en-US" altLang="zh-CN" sz="1800" b="1" kern="1200" spc="10" baseline="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  <a:cs typeface="Arial" panose="020B0604020202020204" pitchFamily="34" charset="0"/>
          </a:endParaRPr>
        </a:p>
        <a:p>
          <a:pPr marL="0" lvl="0" algn="ctr" defTabSz="914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800" b="1" kern="1200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标题</a:t>
          </a:r>
          <a:endParaRPr lang="zh-CN" altLang="en-US" sz="1800" kern="1200" dirty="0">
            <a:solidFill>
              <a:schemeClr val="lt1"/>
            </a:solidFill>
            <a:latin typeface="+mn-lt"/>
            <a:ea typeface="+mn-ea"/>
            <a:cs typeface="+mn-cs"/>
          </a:endParaRPr>
        </a:p>
      </dsp:txBody>
      <dsp:txXfrm>
        <a:off x="2954646" y="1772404"/>
        <a:ext cx="1184155" cy="1184155"/>
      </dsp:txXfrm>
    </dsp:sp>
    <dsp:sp modelId="{0CD16593-3C0D-4E2E-B74A-F16BE7255BDB}">
      <dsp:nvSpPr>
        <dsp:cNvPr id="0" name=""/>
        <dsp:cNvSpPr/>
      </dsp:nvSpPr>
      <dsp:spPr>
        <a:xfrm>
          <a:off x="2960596" y="2145"/>
          <a:ext cx="1172254" cy="1172254"/>
        </a:xfrm>
        <a:prstGeom prst="ellipse">
          <a:avLst/>
        </a:prstGeom>
        <a:solidFill>
          <a:srgbClr val="2898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ts val="18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700" b="1" kern="1200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输入</a:t>
          </a:r>
          <a:endParaRPr lang="en-US" altLang="zh-CN" sz="1700" b="1" kern="1200" spc="10" baseline="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  <a:cs typeface="Arial" panose="020B0604020202020204" pitchFamily="34" charset="0"/>
          </a:endParaRPr>
        </a:p>
        <a:p>
          <a:pPr lvl="0" algn="ctr" defTabSz="755650">
            <a:lnSpc>
              <a:spcPts val="18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700" b="1" kern="1200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标题</a:t>
          </a:r>
          <a:endParaRPr lang="zh-CN" altLang="en-US" sz="1700" kern="1200" dirty="0">
            <a:solidFill>
              <a:schemeClr val="bg1"/>
            </a:solidFill>
          </a:endParaRPr>
        </a:p>
      </dsp:txBody>
      <dsp:txXfrm>
        <a:off x="3132269" y="173818"/>
        <a:ext cx="828908" cy="828908"/>
      </dsp:txXfrm>
    </dsp:sp>
    <dsp:sp modelId="{B9D15024-915A-49DA-909E-F19F557C7BE9}">
      <dsp:nvSpPr>
        <dsp:cNvPr id="0" name=""/>
        <dsp:cNvSpPr/>
      </dsp:nvSpPr>
      <dsp:spPr>
        <a:xfrm>
          <a:off x="4736806" y="1778355"/>
          <a:ext cx="1172254" cy="1172254"/>
        </a:xfrm>
        <a:prstGeom prst="ellipse">
          <a:avLst/>
        </a:prstGeom>
        <a:solidFill>
          <a:srgbClr val="2898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700" b="1" kern="1200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输入</a:t>
          </a:r>
          <a:endParaRPr lang="en-US" altLang="zh-CN" sz="1700" b="1" kern="1200" spc="10" baseline="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  <a:cs typeface="Arial" panose="020B0604020202020204" pitchFamily="34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700" b="1" kern="1200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标题</a:t>
          </a:r>
          <a:endParaRPr lang="zh-CN" altLang="en-US" sz="1700" kern="1200" dirty="0"/>
        </a:p>
      </dsp:txBody>
      <dsp:txXfrm>
        <a:off x="4908479" y="1950028"/>
        <a:ext cx="828908" cy="828908"/>
      </dsp:txXfrm>
    </dsp:sp>
    <dsp:sp modelId="{2FCFBB84-F833-43EB-84C5-3F4659E5D5B4}">
      <dsp:nvSpPr>
        <dsp:cNvPr id="0" name=""/>
        <dsp:cNvSpPr/>
      </dsp:nvSpPr>
      <dsp:spPr>
        <a:xfrm>
          <a:off x="2960596" y="3554564"/>
          <a:ext cx="1172254" cy="1172254"/>
        </a:xfrm>
        <a:prstGeom prst="ellipse">
          <a:avLst/>
        </a:prstGeom>
        <a:solidFill>
          <a:srgbClr val="2898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700" b="1" kern="1200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输入</a:t>
          </a:r>
          <a:endParaRPr lang="en-US" altLang="zh-CN" sz="1700" b="1" kern="1200" spc="10" baseline="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  <a:cs typeface="Arial" panose="020B0604020202020204" pitchFamily="34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700" b="1" kern="1200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标题</a:t>
          </a:r>
          <a:endParaRPr lang="zh-CN" altLang="en-US" sz="1700" kern="1200" dirty="0"/>
        </a:p>
      </dsp:txBody>
      <dsp:txXfrm>
        <a:off x="3132269" y="3726237"/>
        <a:ext cx="828908" cy="828908"/>
      </dsp:txXfrm>
    </dsp:sp>
    <dsp:sp modelId="{55DB5AF5-1E33-4E8E-90F9-F749D7260220}">
      <dsp:nvSpPr>
        <dsp:cNvPr id="0" name=""/>
        <dsp:cNvSpPr/>
      </dsp:nvSpPr>
      <dsp:spPr>
        <a:xfrm>
          <a:off x="1184386" y="1778355"/>
          <a:ext cx="1172254" cy="1172254"/>
        </a:xfrm>
        <a:prstGeom prst="ellipse">
          <a:avLst/>
        </a:prstGeom>
        <a:solidFill>
          <a:srgbClr val="2898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700" b="1" kern="1200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输入</a:t>
          </a:r>
          <a:endParaRPr lang="en-US" altLang="zh-CN" sz="1700" b="1" kern="1200" spc="10" baseline="0" dirty="0">
            <a:solidFill>
              <a:schemeClr val="bg1"/>
            </a:solidFill>
            <a:latin typeface="微软雅黑 Light" panose="020B0502040204020203" pitchFamily="34" charset="-122"/>
            <a:ea typeface="微软雅黑 Light" panose="020B0502040204020203" pitchFamily="34" charset="-122"/>
            <a:cs typeface="Arial" panose="020B0604020202020204" pitchFamily="34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700" b="1" kern="1200" spc="10" baseline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 pitchFamily="34" charset="0"/>
            </a:rPr>
            <a:t>标题</a:t>
          </a:r>
          <a:endParaRPr lang="zh-CN" altLang="en-US" sz="1700" kern="1200" dirty="0"/>
        </a:p>
      </dsp:txBody>
      <dsp:txXfrm>
        <a:off x="1356059" y="1950028"/>
        <a:ext cx="828908" cy="8289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68117-D6FF-463C-B4DD-E7B297A7DC7B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CE48B-B581-41B6-935D-38E91432817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542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方正姚体 </a:t>
            </a:r>
            <a:r>
              <a:rPr lang="en-US" altLang="zh-CN" dirty="0"/>
              <a:t>(</a:t>
            </a:r>
            <a:r>
              <a:rPr lang="zh-CN" altLang="en-US" dirty="0"/>
              <a:t>标题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464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方正姚体 </a:t>
            </a:r>
            <a:r>
              <a:rPr lang="en-US" altLang="zh-CN" dirty="0"/>
              <a:t>(</a:t>
            </a:r>
            <a:r>
              <a:rPr lang="zh-CN" altLang="en-US" dirty="0"/>
              <a:t>标题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853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方正姚体 </a:t>
            </a:r>
            <a:r>
              <a:rPr lang="en-US" altLang="zh-CN" dirty="0"/>
              <a:t>(</a:t>
            </a:r>
            <a:r>
              <a:rPr lang="zh-CN" altLang="en-US" dirty="0"/>
              <a:t>标题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070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488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072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119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1876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方正姚体 </a:t>
            </a:r>
            <a:r>
              <a:rPr lang="en-US" altLang="zh-CN" dirty="0"/>
              <a:t>(</a:t>
            </a:r>
            <a:r>
              <a:rPr lang="zh-CN" altLang="en-US" dirty="0"/>
              <a:t>标题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801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626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92180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0576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方正姚体 </a:t>
            </a:r>
            <a:r>
              <a:rPr lang="en-US" altLang="zh-CN" dirty="0"/>
              <a:t>(</a:t>
            </a:r>
            <a:r>
              <a:rPr lang="zh-CN" altLang="en-US" dirty="0"/>
              <a:t>标题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447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920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447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方正姚体 </a:t>
            </a:r>
            <a:r>
              <a:rPr lang="en-US" altLang="zh-CN" dirty="0"/>
              <a:t>(</a:t>
            </a:r>
            <a:r>
              <a:rPr lang="zh-CN" altLang="en-US" dirty="0"/>
              <a:t>标题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314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9338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802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6199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方正姚体 </a:t>
            </a:r>
            <a:r>
              <a:rPr lang="en-US" altLang="zh-CN" dirty="0"/>
              <a:t>(</a:t>
            </a:r>
            <a:r>
              <a:rPr lang="zh-CN" altLang="en-US" dirty="0"/>
              <a:t>标题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2556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4244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4743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362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CE48B-B581-41B6-935D-38E91432817F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4653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方正姚体 </a:t>
            </a:r>
            <a:r>
              <a:rPr lang="en-US" altLang="zh-CN" dirty="0"/>
              <a:t>(</a:t>
            </a:r>
            <a:r>
              <a:rPr lang="zh-CN" altLang="en-US" dirty="0"/>
              <a:t>标题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9BB06-7EE2-456A-B3F0-372892F1843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46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4FD6-AA50-4145-84A6-A2E643B47976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5A78A-892E-4FB5-926D-4D7E012A1BF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385661"/>
      </p:ext>
    </p:extLst>
  </p:cSld>
  <p:clrMapOvr>
    <a:masterClrMapping/>
  </p:clrMapOvr>
  <p:transition spd="slow" advClick="0" advTm="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4FD6-AA50-4145-84A6-A2E643B47976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5A78A-892E-4FB5-926D-4D7E012A1BF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6217002"/>
      </p:ext>
    </p:extLst>
  </p:cSld>
  <p:clrMapOvr>
    <a:masterClrMapping/>
  </p:clrMapOvr>
  <p:transition spd="slow" advClick="0" advTm="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4FD6-AA50-4145-84A6-A2E643B47976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5A78A-892E-4FB5-926D-4D7E012A1BF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677261"/>
      </p:ext>
    </p:extLst>
  </p:cSld>
  <p:clrMapOvr>
    <a:masterClrMapping/>
  </p:clrMapOvr>
  <p:transition spd="slow" advClick="0" advTm="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4FD6-AA50-4145-84A6-A2E643B47976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5A78A-892E-4FB5-926D-4D7E012A1BF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601781"/>
      </p:ext>
    </p:extLst>
  </p:cSld>
  <p:clrMapOvr>
    <a:masterClrMapping/>
  </p:clrMapOvr>
  <p:transition spd="slow" advClick="0" advTm="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4FD6-AA50-4145-84A6-A2E643B47976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5A78A-892E-4FB5-926D-4D7E012A1BF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792969"/>
      </p:ext>
    </p:extLst>
  </p:cSld>
  <p:clrMapOvr>
    <a:masterClrMapping/>
  </p:clrMapOvr>
  <p:transition spd="slow" advClick="0" advTm="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4FD6-AA50-4145-84A6-A2E643B47976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5A78A-892E-4FB5-926D-4D7E012A1BF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770027"/>
      </p:ext>
    </p:extLst>
  </p:cSld>
  <p:clrMapOvr>
    <a:masterClrMapping/>
  </p:clrMapOvr>
  <p:transition spd="slow" advClick="0" advTm="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4FD6-AA50-4145-84A6-A2E643B47976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5A78A-892E-4FB5-926D-4D7E012A1BF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367333"/>
      </p:ext>
    </p:extLst>
  </p:cSld>
  <p:clrMapOvr>
    <a:masterClrMapping/>
  </p:clrMapOvr>
  <p:transition spd="slow" advClick="0" advTm="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4FD6-AA50-4145-84A6-A2E643B47976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5A78A-892E-4FB5-926D-4D7E012A1BF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107022"/>
      </p:ext>
    </p:extLst>
  </p:cSld>
  <p:clrMapOvr>
    <a:masterClrMapping/>
  </p:clrMapOvr>
  <p:transition spd="slow" advClick="0" advTm="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4FD6-AA50-4145-84A6-A2E643B47976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5A78A-892E-4FB5-926D-4D7E012A1BF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3139274"/>
      </p:ext>
    </p:extLst>
  </p:cSld>
  <p:clrMapOvr>
    <a:masterClrMapping/>
  </p:clrMapOvr>
  <p:transition spd="slow" advClick="0" advTm="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4FD6-AA50-4145-84A6-A2E643B47976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5A78A-892E-4FB5-926D-4D7E012A1BF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789666"/>
      </p:ext>
    </p:extLst>
  </p:cSld>
  <p:clrMapOvr>
    <a:masterClrMapping/>
  </p:clrMapOvr>
  <p:transition spd="slow" advClick="0" advTm="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14FD6-AA50-4145-84A6-A2E643B47976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5A78A-892E-4FB5-926D-4D7E012A1BF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074461"/>
      </p:ext>
    </p:extLst>
  </p:cSld>
  <p:clrMapOvr>
    <a:masterClrMapping/>
  </p:clrMapOvr>
  <p:transition spd="slow" advClick="0" advTm="0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>
            <a:extLst>
              <a:ext uri="{FF2B5EF4-FFF2-40B4-BE49-F238E27FC236}">
                <a16:creationId xmlns="" xmlns:a16="http://schemas.microsoft.com/office/drawing/2014/main" id="{711D95D0-7F78-4D70-9F2F-6D555FFF7E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918857"/>
            <a:ext cx="2939143" cy="2939142"/>
          </a:xfrm>
          <a:prstGeom prst="rtTriangle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>
                <a:latin typeface="华文细黑" panose="02010600040101010101" pitchFamily="2" charset="-122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567439"/>
      </p:ext>
    </p:extLst>
  </p:cSld>
  <p:clrMapOvr>
    <a:masterClrMapping/>
  </p:clrMapOvr>
  <p:transition spd="slow" advClick="0" advTm="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14FD6-AA50-4145-84A6-A2E643B47976}" type="datetimeFigureOut">
              <a:rPr lang="zh-CN" altLang="en-US" smtClean="0"/>
              <a:pPr/>
              <a:t>2018/3/30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5A78A-892E-4FB5-926D-4D7E012A1BF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56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ransition spd="slow" advClick="0" advTm="0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B3F8EDEE-4062-403E-93A2-12BB7088AB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sp>
        <p:nvSpPr>
          <p:cNvPr id="35" name="任意多边形 34"/>
          <p:cNvSpPr/>
          <p:nvPr/>
        </p:nvSpPr>
        <p:spPr>
          <a:xfrm flipV="1">
            <a:off x="-24600" y="1619385"/>
            <a:ext cx="5268111" cy="5268111"/>
          </a:xfrm>
          <a:custGeom>
            <a:avLst/>
            <a:gdLst>
              <a:gd name="connsiteX0" fmla="*/ 1599642 w 2876899"/>
              <a:gd name="connsiteY0" fmla="*/ 0 h 2876899"/>
              <a:gd name="connsiteX1" fmla="*/ 2876899 w 2876899"/>
              <a:gd name="connsiteY1" fmla="*/ 0 h 2876899"/>
              <a:gd name="connsiteX2" fmla="*/ 0 w 2876899"/>
              <a:gd name="connsiteY2" fmla="*/ 2876899 h 2876899"/>
              <a:gd name="connsiteX3" fmla="*/ 0 w 2876899"/>
              <a:gd name="connsiteY3" fmla="*/ 1599642 h 287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899" h="2876899">
                <a:moveTo>
                  <a:pt x="1599642" y="0"/>
                </a:moveTo>
                <a:lnTo>
                  <a:pt x="2876899" y="0"/>
                </a:lnTo>
                <a:lnTo>
                  <a:pt x="0" y="2876899"/>
                </a:lnTo>
                <a:lnTo>
                  <a:pt x="0" y="1599642"/>
                </a:lnTo>
                <a:close/>
              </a:path>
            </a:pathLst>
          </a:custGeom>
          <a:solidFill>
            <a:srgbClr val="27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757DB738-5F4B-467C-AE96-654706112DA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9050"/>
            <a:ext cx="2939143" cy="3062447"/>
          </a:xfrm>
        </p:spPr>
      </p:pic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3366386B-26DA-48FE-BF82-C9E01E96AE49}"/>
              </a:ext>
            </a:extLst>
          </p:cNvPr>
          <p:cNvSpPr txBox="1"/>
          <p:nvPr/>
        </p:nvSpPr>
        <p:spPr>
          <a:xfrm>
            <a:off x="4847417" y="351948"/>
            <a:ext cx="153599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3900" b="1" kern="0" dirty="0">
                <a:solidFill>
                  <a:srgbClr val="34C5CA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23900" b="1" kern="0" dirty="0">
              <a:solidFill>
                <a:srgbClr val="34C5CA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9EF59E29-AA07-4088-8942-2C4E18C79BEA}"/>
              </a:ext>
            </a:extLst>
          </p:cNvPr>
          <p:cNvSpPr txBox="1"/>
          <p:nvPr/>
        </p:nvSpPr>
        <p:spPr>
          <a:xfrm>
            <a:off x="6278781" y="351948"/>
            <a:ext cx="161614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3900" b="1" kern="0" dirty="0">
                <a:solidFill>
                  <a:srgbClr val="279999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</a:t>
            </a:r>
            <a:endParaRPr lang="zh-CN" altLang="en-US" sz="23900" b="1" kern="0" dirty="0">
              <a:solidFill>
                <a:srgbClr val="279999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9D584A2F-0BA1-463F-AC54-3498932F31CB}"/>
              </a:ext>
            </a:extLst>
          </p:cNvPr>
          <p:cNvSpPr txBox="1"/>
          <p:nvPr/>
        </p:nvSpPr>
        <p:spPr>
          <a:xfrm>
            <a:off x="7721449" y="351948"/>
            <a:ext cx="90441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3900" b="1" kern="0" dirty="0">
                <a:solidFill>
                  <a:srgbClr val="34C5CA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3900" b="1" kern="0" dirty="0">
              <a:solidFill>
                <a:srgbClr val="34C5CA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F08C8F8B-3531-45D0-8B03-6F999910E376}"/>
              </a:ext>
            </a:extLst>
          </p:cNvPr>
          <p:cNvSpPr txBox="1"/>
          <p:nvPr/>
        </p:nvSpPr>
        <p:spPr>
          <a:xfrm>
            <a:off x="8676666" y="351948"/>
            <a:ext cx="1532792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3900" b="1" kern="0" dirty="0" smtClean="0">
                <a:solidFill>
                  <a:srgbClr val="279999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X</a:t>
            </a:r>
            <a:endParaRPr lang="zh-CN" altLang="en-US" sz="23900" b="1" kern="0" dirty="0">
              <a:solidFill>
                <a:srgbClr val="279999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1EA4170D-6155-4999-B25F-EFCB8406AABF}"/>
              </a:ext>
            </a:extLst>
          </p:cNvPr>
          <p:cNvSpPr/>
          <p:nvPr/>
        </p:nvSpPr>
        <p:spPr>
          <a:xfrm>
            <a:off x="5066458" y="-120059"/>
            <a:ext cx="1099026" cy="1483576"/>
          </a:xfrm>
          <a:prstGeom prst="rect">
            <a:avLst/>
          </a:prstGeom>
          <a:solidFill>
            <a:srgbClr val="34C5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17E642BE-C8AE-4801-86C0-2278D04CFB1F}"/>
              </a:ext>
            </a:extLst>
          </p:cNvPr>
          <p:cNvSpPr/>
          <p:nvPr/>
        </p:nvSpPr>
        <p:spPr>
          <a:xfrm>
            <a:off x="6509902" y="-109340"/>
            <a:ext cx="1136469" cy="1498983"/>
          </a:xfrm>
          <a:prstGeom prst="rect">
            <a:avLst/>
          </a:prstGeom>
          <a:solidFill>
            <a:srgbClr val="27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E70CB20E-BE41-412D-91A7-58991D9DD93E}"/>
              </a:ext>
            </a:extLst>
          </p:cNvPr>
          <p:cNvSpPr/>
          <p:nvPr/>
        </p:nvSpPr>
        <p:spPr>
          <a:xfrm>
            <a:off x="8076181" y="-209883"/>
            <a:ext cx="295662" cy="1354458"/>
          </a:xfrm>
          <a:prstGeom prst="rect">
            <a:avLst/>
          </a:prstGeom>
          <a:solidFill>
            <a:srgbClr val="34C5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FE422F72-E6EA-43D2-84E0-3181DB536DAE}"/>
              </a:ext>
            </a:extLst>
          </p:cNvPr>
          <p:cNvSpPr/>
          <p:nvPr/>
        </p:nvSpPr>
        <p:spPr>
          <a:xfrm>
            <a:off x="8858250" y="-162329"/>
            <a:ext cx="1136152" cy="1422815"/>
          </a:xfrm>
          <a:prstGeom prst="rect">
            <a:avLst/>
          </a:prstGeom>
          <a:solidFill>
            <a:srgbClr val="27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6">
            <a:extLst>
              <a:ext uri="{FF2B5EF4-FFF2-40B4-BE49-F238E27FC236}">
                <a16:creationId xmlns="" xmlns:a16="http://schemas.microsoft.com/office/drawing/2014/main" id="{13B9DAC6-636A-4479-911C-392209F71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374" y="3528491"/>
            <a:ext cx="1013861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6600" b="1" dirty="0">
                <a:solidFill>
                  <a:srgbClr val="1FB4C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 Light" panose="020B0604020202020204" charset="0"/>
              </a:rPr>
              <a:t>目标与计划管理</a:t>
            </a:r>
          </a:p>
        </p:txBody>
      </p:sp>
      <p:sp>
        <p:nvSpPr>
          <p:cNvPr id="38" name="TextBox 2703">
            <a:extLst>
              <a:ext uri="{FF2B5EF4-FFF2-40B4-BE49-F238E27FC236}">
                <a16:creationId xmlns="" xmlns:a16="http://schemas.microsoft.com/office/drawing/2014/main" id="{8A5D7DA0-6633-4D39-8A5E-163BE1895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4894" y="4709791"/>
            <a:ext cx="57629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defRPr/>
            </a:pPr>
            <a:r>
              <a:rPr lang="en-US" altLang="zh-CN" sz="1600" b="1" dirty="0">
                <a:solidFill>
                  <a:schemeClr val="tx1">
                    <a:lumMod val="75000"/>
                    <a:lumOff val="25000"/>
                    <a:alpha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OBJECTIVE AND PLAN MANAGEMENT</a:t>
            </a:r>
          </a:p>
        </p:txBody>
      </p:sp>
      <p:sp>
        <p:nvSpPr>
          <p:cNvPr id="33" name="任意多边形 32"/>
          <p:cNvSpPr/>
          <p:nvPr/>
        </p:nvSpPr>
        <p:spPr>
          <a:xfrm>
            <a:off x="-24600" y="1"/>
            <a:ext cx="2961320" cy="2906396"/>
          </a:xfrm>
          <a:custGeom>
            <a:avLst/>
            <a:gdLst>
              <a:gd name="connsiteX0" fmla="*/ 1599642 w 2876899"/>
              <a:gd name="connsiteY0" fmla="*/ 0 h 2876899"/>
              <a:gd name="connsiteX1" fmla="*/ 2876899 w 2876899"/>
              <a:gd name="connsiteY1" fmla="*/ 0 h 2876899"/>
              <a:gd name="connsiteX2" fmla="*/ 0 w 2876899"/>
              <a:gd name="connsiteY2" fmla="*/ 2876899 h 2876899"/>
              <a:gd name="connsiteX3" fmla="*/ 0 w 2876899"/>
              <a:gd name="connsiteY3" fmla="*/ 1599642 h 287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899" h="2876899">
                <a:moveTo>
                  <a:pt x="1599642" y="0"/>
                </a:moveTo>
                <a:lnTo>
                  <a:pt x="2876899" y="0"/>
                </a:lnTo>
                <a:lnTo>
                  <a:pt x="0" y="2876899"/>
                </a:lnTo>
                <a:lnTo>
                  <a:pt x="0" y="1599642"/>
                </a:lnTo>
                <a:close/>
              </a:path>
            </a:pathLst>
          </a:custGeom>
          <a:solidFill>
            <a:srgbClr val="34C5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Bandari-重回心灵花园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6226175" y="-9366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97130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ac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accel="8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ac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accel="8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ac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8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ac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accel="8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50"/>
                            </p:stCondLst>
                            <p:childTnLst>
                              <p:par>
                                <p:cTn id="5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15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5" grpId="0" animBg="1"/>
      <p:bldP spid="20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36" grpId="0" animBg="1"/>
      <p:bldP spid="37" grpId="0"/>
      <p:bldP spid="38" grpId="0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B3F8EDEE-4062-403E-93A2-12BB7088A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sp>
        <p:nvSpPr>
          <p:cNvPr id="19" name="任意多边形 34">
            <a:extLst>
              <a:ext uri="{FF2B5EF4-FFF2-40B4-BE49-F238E27FC236}">
                <a16:creationId xmlns="" xmlns:a16="http://schemas.microsoft.com/office/drawing/2014/main" id="{3F9F1ABB-C29C-4E22-B180-ED6EC17E564F}"/>
              </a:ext>
            </a:extLst>
          </p:cNvPr>
          <p:cNvSpPr/>
          <p:nvPr/>
        </p:nvSpPr>
        <p:spPr>
          <a:xfrm flipH="1" flipV="1">
            <a:off x="6950053" y="1641508"/>
            <a:ext cx="5268111" cy="5268111"/>
          </a:xfrm>
          <a:custGeom>
            <a:avLst/>
            <a:gdLst>
              <a:gd name="connsiteX0" fmla="*/ 1599642 w 2876899"/>
              <a:gd name="connsiteY0" fmla="*/ 0 h 2876899"/>
              <a:gd name="connsiteX1" fmla="*/ 2876899 w 2876899"/>
              <a:gd name="connsiteY1" fmla="*/ 0 h 2876899"/>
              <a:gd name="connsiteX2" fmla="*/ 0 w 2876899"/>
              <a:gd name="connsiteY2" fmla="*/ 2876899 h 2876899"/>
              <a:gd name="connsiteX3" fmla="*/ 0 w 2876899"/>
              <a:gd name="connsiteY3" fmla="*/ 1599642 h 287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899" h="2876899">
                <a:moveTo>
                  <a:pt x="1599642" y="0"/>
                </a:moveTo>
                <a:lnTo>
                  <a:pt x="2876899" y="0"/>
                </a:lnTo>
                <a:lnTo>
                  <a:pt x="0" y="2876899"/>
                </a:lnTo>
                <a:lnTo>
                  <a:pt x="0" y="1599642"/>
                </a:lnTo>
                <a:close/>
              </a:path>
            </a:pathLst>
          </a:custGeom>
          <a:solidFill>
            <a:srgbClr val="34C5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占位符 5">
            <a:extLst>
              <a:ext uri="{FF2B5EF4-FFF2-40B4-BE49-F238E27FC236}">
                <a16:creationId xmlns="" xmlns:a16="http://schemas.microsoft.com/office/drawing/2014/main" id="{94952FD7-60A5-4FD1-926F-B364F7A3E46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65520" y="3786881"/>
            <a:ext cx="2939143" cy="3110710"/>
          </a:xfrm>
        </p:spPr>
      </p:pic>
      <p:sp>
        <p:nvSpPr>
          <p:cNvPr id="22" name="任意多边形 32">
            <a:extLst>
              <a:ext uri="{FF2B5EF4-FFF2-40B4-BE49-F238E27FC236}">
                <a16:creationId xmlns="" xmlns:a16="http://schemas.microsoft.com/office/drawing/2014/main" id="{F02D8F0A-073C-4948-9D22-2008EC7B1A4C}"/>
              </a:ext>
            </a:extLst>
          </p:cNvPr>
          <p:cNvSpPr/>
          <p:nvPr/>
        </p:nvSpPr>
        <p:spPr>
          <a:xfrm flipH="1">
            <a:off x="9327764" y="0"/>
            <a:ext cx="2876899" cy="2876899"/>
          </a:xfrm>
          <a:custGeom>
            <a:avLst/>
            <a:gdLst>
              <a:gd name="connsiteX0" fmla="*/ 1599642 w 2876899"/>
              <a:gd name="connsiteY0" fmla="*/ 0 h 2876899"/>
              <a:gd name="connsiteX1" fmla="*/ 2876899 w 2876899"/>
              <a:gd name="connsiteY1" fmla="*/ 0 h 2876899"/>
              <a:gd name="connsiteX2" fmla="*/ 0 w 2876899"/>
              <a:gd name="connsiteY2" fmla="*/ 2876899 h 2876899"/>
              <a:gd name="connsiteX3" fmla="*/ 0 w 2876899"/>
              <a:gd name="connsiteY3" fmla="*/ 1599642 h 287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899" h="2876899">
                <a:moveTo>
                  <a:pt x="1599642" y="0"/>
                </a:moveTo>
                <a:lnTo>
                  <a:pt x="2876899" y="0"/>
                </a:lnTo>
                <a:lnTo>
                  <a:pt x="0" y="2876899"/>
                </a:lnTo>
                <a:lnTo>
                  <a:pt x="0" y="1599642"/>
                </a:lnTo>
                <a:close/>
              </a:path>
            </a:pathLst>
          </a:custGeom>
          <a:solidFill>
            <a:srgbClr val="27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D64156F2-C67D-4439-92AE-A771F354B701}"/>
              </a:ext>
            </a:extLst>
          </p:cNvPr>
          <p:cNvSpPr txBox="1"/>
          <p:nvPr/>
        </p:nvSpPr>
        <p:spPr>
          <a:xfrm>
            <a:off x="948496" y="2340331"/>
            <a:ext cx="1484869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8800" spc="300" dirty="0">
                <a:solidFill>
                  <a:srgbClr val="2A979C"/>
                </a:solidFill>
                <a:ea typeface="方正姚体" panose="02010601030101010101" pitchFamily="2" charset="-122"/>
              </a:rPr>
              <a:t>01</a:t>
            </a:r>
            <a:endParaRPr lang="zh-CN" altLang="en-US" sz="8800" spc="300" dirty="0">
              <a:solidFill>
                <a:srgbClr val="2A979C"/>
              </a:solidFill>
              <a:ea typeface="方正姚体" panose="02010601030101010101" pitchFamily="2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C9F10536-FE1C-4F19-B854-43B98EA9D993}"/>
              </a:ext>
            </a:extLst>
          </p:cNvPr>
          <p:cNvSpPr txBox="1"/>
          <p:nvPr/>
        </p:nvSpPr>
        <p:spPr>
          <a:xfrm>
            <a:off x="352116" y="3634324"/>
            <a:ext cx="246913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目标计划管理概要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30C7092E-EAE8-431C-84C9-807704615B97}"/>
              </a:ext>
            </a:extLst>
          </p:cNvPr>
          <p:cNvSpPr txBox="1"/>
          <p:nvPr/>
        </p:nvSpPr>
        <p:spPr>
          <a:xfrm>
            <a:off x="3966697" y="2331687"/>
            <a:ext cx="1484869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8800" spc="300" dirty="0">
                <a:solidFill>
                  <a:srgbClr val="2A979C"/>
                </a:solidFill>
                <a:ea typeface="方正姚体" panose="02010601030101010101" pitchFamily="2" charset="-122"/>
              </a:rPr>
              <a:t>02</a:t>
            </a:r>
            <a:endParaRPr lang="zh-CN" altLang="en-US" sz="8800" spc="300" dirty="0">
              <a:solidFill>
                <a:srgbClr val="2A979C"/>
              </a:solidFill>
              <a:ea typeface="方正姚体" panose="02010601030101010101" pitchFamily="2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26433372-37B9-4222-8124-4D9395196593}"/>
              </a:ext>
            </a:extLst>
          </p:cNvPr>
          <p:cNvSpPr txBox="1"/>
          <p:nvPr/>
        </p:nvSpPr>
        <p:spPr>
          <a:xfrm>
            <a:off x="6773970" y="2340331"/>
            <a:ext cx="1484869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8800" spc="300" dirty="0">
                <a:solidFill>
                  <a:srgbClr val="2A979C"/>
                </a:solidFill>
                <a:ea typeface="方正姚体" panose="02010601030101010101" pitchFamily="2" charset="-122"/>
              </a:rPr>
              <a:t>03</a:t>
            </a:r>
            <a:endParaRPr lang="zh-CN" altLang="en-US" sz="8800" spc="300" dirty="0">
              <a:solidFill>
                <a:srgbClr val="2A979C"/>
              </a:solidFill>
              <a:ea typeface="方正姚体" panose="02010601030101010101" pitchFamily="2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A13A0AAF-B30C-4DDD-B6B3-77EFFFF3B493}"/>
              </a:ext>
            </a:extLst>
          </p:cNvPr>
          <p:cNvSpPr txBox="1"/>
          <p:nvPr/>
        </p:nvSpPr>
        <p:spPr>
          <a:xfrm>
            <a:off x="3370317" y="3625680"/>
            <a:ext cx="246913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目标计划的程序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8CAFC15A-CF4F-4824-A54E-4310FD5F88F6}"/>
              </a:ext>
            </a:extLst>
          </p:cNvPr>
          <p:cNvSpPr txBox="1"/>
          <p:nvPr/>
        </p:nvSpPr>
        <p:spPr>
          <a:xfrm>
            <a:off x="6177590" y="3634324"/>
            <a:ext cx="244128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目标与计划的分解与制定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8144D9CE-5170-4B1B-B17D-0307B1E95F91}"/>
              </a:ext>
            </a:extLst>
          </p:cNvPr>
          <p:cNvSpPr txBox="1"/>
          <p:nvPr/>
        </p:nvSpPr>
        <p:spPr>
          <a:xfrm>
            <a:off x="1858683" y="5673061"/>
            <a:ext cx="2469136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目标计划的管控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BF5CEF82-4033-4C57-A829-D4A6E3592135}"/>
              </a:ext>
            </a:extLst>
          </p:cNvPr>
          <p:cNvSpPr txBox="1"/>
          <p:nvPr/>
        </p:nvSpPr>
        <p:spPr>
          <a:xfrm>
            <a:off x="2455063" y="4379068"/>
            <a:ext cx="1484869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8800" spc="300" dirty="0">
                <a:solidFill>
                  <a:srgbClr val="2A979C"/>
                </a:solidFill>
                <a:ea typeface="方正姚体" panose="02010601030101010101" pitchFamily="2" charset="-122"/>
              </a:rPr>
              <a:t>04</a:t>
            </a:r>
            <a:endParaRPr lang="zh-CN" altLang="en-US" sz="8800" spc="300" dirty="0">
              <a:solidFill>
                <a:srgbClr val="2A979C"/>
              </a:solidFill>
              <a:ea typeface="方正姚体" panose="02010601030101010101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3B180249-8F3E-47C2-9CB3-7C8CCED75B01}"/>
              </a:ext>
            </a:extLst>
          </p:cNvPr>
          <p:cNvSpPr txBox="1"/>
          <p:nvPr/>
        </p:nvSpPr>
        <p:spPr>
          <a:xfrm>
            <a:off x="451658" y="440212"/>
            <a:ext cx="1809021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6000" b="1" spc="300" dirty="0">
                <a:solidFill>
                  <a:srgbClr val="2A979C"/>
                </a:solidFill>
                <a:latin typeface="+mj-lt"/>
                <a:ea typeface="方正姚体" panose="02010601030101010101" pitchFamily="2" charset="-122"/>
              </a:rPr>
              <a:t>目录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FAC126B0-122E-4ED0-9D96-AA86855BC82F}"/>
              </a:ext>
            </a:extLst>
          </p:cNvPr>
          <p:cNvSpPr txBox="1"/>
          <p:nvPr/>
        </p:nvSpPr>
        <p:spPr>
          <a:xfrm>
            <a:off x="451658" y="1435526"/>
            <a:ext cx="3004318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4000" b="1" spc="300" dirty="0">
                <a:solidFill>
                  <a:srgbClr val="2A979C"/>
                </a:solidFill>
                <a:latin typeface="+mj-lt"/>
                <a:ea typeface="方正姚体" panose="02010601030101010101" pitchFamily="2" charset="-122"/>
              </a:rPr>
              <a:t>CONTENTS</a:t>
            </a:r>
            <a:endParaRPr lang="zh-CN" altLang="en-US" sz="4000" b="1" spc="300" dirty="0">
              <a:solidFill>
                <a:srgbClr val="2A979C"/>
              </a:solidFill>
              <a:latin typeface="+mj-lt"/>
              <a:ea typeface="方正姚体" panose="02010601030101010101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8144D9CE-5170-4B1B-B17D-0307B1E95F91}"/>
              </a:ext>
            </a:extLst>
          </p:cNvPr>
          <p:cNvSpPr txBox="1"/>
          <p:nvPr/>
        </p:nvSpPr>
        <p:spPr>
          <a:xfrm>
            <a:off x="4427388" y="5625563"/>
            <a:ext cx="282413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目标计划的总结与考核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F5CEF82-4033-4C57-A829-D4A6E3592135}"/>
              </a:ext>
            </a:extLst>
          </p:cNvPr>
          <p:cNvSpPr txBox="1"/>
          <p:nvPr/>
        </p:nvSpPr>
        <p:spPr>
          <a:xfrm>
            <a:off x="5087450" y="4332901"/>
            <a:ext cx="1484869" cy="144655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8800" spc="300" dirty="0">
                <a:solidFill>
                  <a:srgbClr val="2A979C"/>
                </a:solidFill>
                <a:ea typeface="方正姚体" panose="02010601030101010101" pitchFamily="2" charset="-122"/>
              </a:rPr>
              <a:t>05</a:t>
            </a:r>
            <a:endParaRPr lang="zh-CN" altLang="en-US" sz="8800" spc="300" dirty="0">
              <a:solidFill>
                <a:srgbClr val="2A979C"/>
              </a:solidFill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0401686"/>
      </p:ext>
    </p:extLst>
  </p:cSld>
  <p:clrMapOvr>
    <a:masterClrMapping/>
  </p:clrMapOvr>
  <p:transition spd="slow" advClick="0" advTm="0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51" presetID="2" presetClass="entr" presetSubtype="2" accel="52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accel="52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accel="52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1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2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accel="52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5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6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accel="52000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9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0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2" grpId="0" animBg="1"/>
          <p:bldP spid="23" grpId="0"/>
          <p:bldP spid="24" grpId="0"/>
          <p:bldP spid="25" grpId="0"/>
          <p:bldP spid="26" grpId="0"/>
          <p:bldP spid="34" grpId="0"/>
          <p:bldP spid="39" grpId="0"/>
          <p:bldP spid="40" grpId="0"/>
          <p:bldP spid="41" grpId="0"/>
          <p:bldP spid="42" grpId="0"/>
          <p:bldP spid="43" grpId="0"/>
          <p:bldP spid="17" grpId="0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51" presetID="2" presetClass="entr" presetSubtype="2" accel="5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accel="5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2" grpId="0" animBg="1"/>
          <p:bldP spid="23" grpId="0"/>
          <p:bldP spid="24" grpId="0"/>
          <p:bldP spid="25" grpId="0"/>
          <p:bldP spid="26" grpId="0"/>
          <p:bldP spid="34" grpId="0"/>
          <p:bldP spid="39" grpId="0"/>
          <p:bldP spid="40" grpId="0"/>
          <p:bldP spid="41" grpId="0"/>
          <p:bldP spid="42" grpId="0"/>
          <p:bldP spid="43" grpId="0"/>
          <p:bldP spid="17" grpId="0"/>
          <p:bldP spid="20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B3F8EDEE-4062-403E-93A2-12BB7088A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pic>
        <p:nvPicPr>
          <p:cNvPr id="20" name="图片占位符 4">
            <a:extLst>
              <a:ext uri="{FF2B5EF4-FFF2-40B4-BE49-F238E27FC236}">
                <a16:creationId xmlns="" xmlns:a16="http://schemas.microsoft.com/office/drawing/2014/main" id="{B268CC76-13B4-47A9-BAE2-42C4A81C5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88664" y="-552450"/>
            <a:ext cx="7410450" cy="7410450"/>
          </a:xfrm>
        </p:spPr>
      </p:pic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EFC47231-571B-4C53-BB23-E4F79C451900}"/>
              </a:ext>
            </a:extLst>
          </p:cNvPr>
          <p:cNvGrpSpPr/>
          <p:nvPr/>
        </p:nvGrpSpPr>
        <p:grpSpPr>
          <a:xfrm flipH="1">
            <a:off x="2293256" y="-7505"/>
            <a:ext cx="9898743" cy="6865506"/>
            <a:chOff x="0" y="0"/>
            <a:chExt cx="9887920" cy="6858000"/>
          </a:xfrm>
        </p:grpSpPr>
        <p:sp>
          <p:nvSpPr>
            <p:cNvPr id="28" name="任意多边形 12">
              <a:extLst>
                <a:ext uri="{FF2B5EF4-FFF2-40B4-BE49-F238E27FC236}">
                  <a16:creationId xmlns="" xmlns:a16="http://schemas.microsoft.com/office/drawing/2014/main" id="{D52D36CC-7CB5-4412-8B00-4C233C7F7C7B}"/>
                </a:ext>
              </a:extLst>
            </p:cNvPr>
            <p:cNvSpPr/>
            <p:nvPr/>
          </p:nvSpPr>
          <p:spPr>
            <a:xfrm>
              <a:off x="0" y="0"/>
              <a:ext cx="3004457" cy="3004457"/>
            </a:xfrm>
            <a:custGeom>
              <a:avLst/>
              <a:gdLst>
                <a:gd name="connsiteX0" fmla="*/ 377372 w 3004457"/>
                <a:gd name="connsiteY0" fmla="*/ 0 h 3004457"/>
                <a:gd name="connsiteX1" fmla="*/ 3004457 w 3004457"/>
                <a:gd name="connsiteY1" fmla="*/ 0 h 3004457"/>
                <a:gd name="connsiteX2" fmla="*/ 0 w 3004457"/>
                <a:gd name="connsiteY2" fmla="*/ 3004457 h 3004457"/>
                <a:gd name="connsiteX3" fmla="*/ 0 w 3004457"/>
                <a:gd name="connsiteY3" fmla="*/ 377372 h 300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4457" h="3004457">
                  <a:moveTo>
                    <a:pt x="377372" y="0"/>
                  </a:moveTo>
                  <a:lnTo>
                    <a:pt x="3004457" y="0"/>
                  </a:lnTo>
                  <a:lnTo>
                    <a:pt x="0" y="3004457"/>
                  </a:lnTo>
                  <a:lnTo>
                    <a:pt x="0" y="377372"/>
                  </a:lnTo>
                  <a:close/>
                </a:path>
              </a:pathLst>
            </a:custGeom>
            <a:solidFill>
              <a:srgbClr val="27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8">
              <a:extLst>
                <a:ext uri="{FF2B5EF4-FFF2-40B4-BE49-F238E27FC236}">
                  <a16:creationId xmlns="" xmlns:a16="http://schemas.microsoft.com/office/drawing/2014/main" id="{0CE8DB80-045D-491B-9549-9775C8B99B04}"/>
                </a:ext>
              </a:extLst>
            </p:cNvPr>
            <p:cNvSpPr/>
            <p:nvPr/>
          </p:nvSpPr>
          <p:spPr>
            <a:xfrm>
              <a:off x="359164" y="0"/>
              <a:ext cx="9528756" cy="6858000"/>
            </a:xfrm>
            <a:custGeom>
              <a:avLst/>
              <a:gdLst>
                <a:gd name="connsiteX0" fmla="*/ 0 w 9528756"/>
                <a:gd name="connsiteY0" fmla="*/ 0 h 6858000"/>
                <a:gd name="connsiteX1" fmla="*/ 2670756 w 9528756"/>
                <a:gd name="connsiteY1" fmla="*/ 0 h 6858000"/>
                <a:gd name="connsiteX2" fmla="*/ 9528756 w 9528756"/>
                <a:gd name="connsiteY2" fmla="*/ 6858000 h 6858000"/>
                <a:gd name="connsiteX3" fmla="*/ 6858000 w 9528756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8756" h="6858000">
                  <a:moveTo>
                    <a:pt x="0" y="0"/>
                  </a:moveTo>
                  <a:lnTo>
                    <a:pt x="2670756" y="0"/>
                  </a:lnTo>
                  <a:lnTo>
                    <a:pt x="9528756" y="6858000"/>
                  </a:lnTo>
                  <a:lnTo>
                    <a:pt x="6858000" y="6858000"/>
                  </a:lnTo>
                  <a:close/>
                </a:path>
              </a:pathLst>
            </a:cu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95D2611E-92FA-4DB7-A873-2D669C0811C2}"/>
              </a:ext>
            </a:extLst>
          </p:cNvPr>
          <p:cNvSpPr txBox="1"/>
          <p:nvPr/>
        </p:nvSpPr>
        <p:spPr>
          <a:xfrm>
            <a:off x="698041" y="429685"/>
            <a:ext cx="2704303" cy="2646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6600" spc="300" dirty="0">
                <a:solidFill>
                  <a:srgbClr val="2A979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lt"/>
                <a:ea typeface="方正姚体" panose="02010601030101010101" pitchFamily="2" charset="-122"/>
              </a:rPr>
              <a:t>01</a:t>
            </a:r>
            <a:endParaRPr lang="zh-CN" altLang="en-US" sz="16600" b="1" spc="300" dirty="0">
              <a:solidFill>
                <a:srgbClr val="2A979C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j-lt"/>
              <a:ea typeface="方正姚体" panose="02010601030101010101" pitchFamily="2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63F44A4D-70B4-407A-AA2C-204E0748CCDE}"/>
              </a:ext>
            </a:extLst>
          </p:cNvPr>
          <p:cNvSpPr txBox="1"/>
          <p:nvPr/>
        </p:nvSpPr>
        <p:spPr>
          <a:xfrm>
            <a:off x="698041" y="2662578"/>
            <a:ext cx="5131259" cy="2034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目标计划管理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  <a:p>
            <a:pPr>
              <a:lnSpc>
                <a:spcPts val="8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概要</a:t>
            </a:r>
          </a:p>
        </p:txBody>
      </p:sp>
    </p:spTree>
    <p:extLst>
      <p:ext uri="{BB962C8B-B14F-4D97-AF65-F5344CB8AC3E}">
        <p14:creationId xmlns:p14="http://schemas.microsoft.com/office/powerpoint/2010/main" val="1969029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3314528" y="-41842"/>
              <a:ext cx="5933482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ONE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目标计划管理概要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图片占位符 9">
            <a:extLst>
              <a:ext uri="{FF2B5EF4-FFF2-40B4-BE49-F238E27FC236}">
                <a16:creationId xmlns="" xmlns:a16="http://schemas.microsoft.com/office/drawing/2014/main" id="{4419C070-6F3D-4115-86F2-9D728B20EE7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561" y="2049441"/>
            <a:ext cx="3594119" cy="3331259"/>
          </a:xfrm>
          <a:prstGeom prst="rect">
            <a:avLst/>
          </a:prstGeom>
          <a:ln w="76200">
            <a:solidFill>
              <a:srgbClr val="279999"/>
            </a:solidFill>
          </a:ln>
        </p:spPr>
      </p:pic>
      <p:sp>
        <p:nvSpPr>
          <p:cNvPr id="31" name="矩形 29"/>
          <p:cNvSpPr>
            <a:spLocks noChangeArrowheads="1"/>
          </p:cNvSpPr>
          <p:nvPr/>
        </p:nvSpPr>
        <p:spPr bwMode="auto">
          <a:xfrm>
            <a:off x="4898961" y="2497078"/>
            <a:ext cx="1675260" cy="1403639"/>
          </a:xfrm>
          <a:prstGeom prst="rect">
            <a:avLst/>
          </a:prstGeom>
          <a:noFill/>
          <a:ln w="22225">
            <a:solidFill>
              <a:srgbClr val="019E97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736591" y="2688535"/>
            <a:ext cx="2501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添加标题处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766479" y="4122795"/>
            <a:ext cx="5356498" cy="1333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请在此处添加描写具体内容，文字言简意赅，说明大意即可，不必繁琐。</a:t>
            </a:r>
          </a:p>
          <a:p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736591" y="3300303"/>
            <a:ext cx="5083347" cy="588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</a:t>
            </a:r>
          </a:p>
        </p:txBody>
      </p:sp>
    </p:spTree>
    <p:extLst>
      <p:ext uri="{BB962C8B-B14F-4D97-AF65-F5344CB8AC3E}">
        <p14:creationId xmlns:p14="http://schemas.microsoft.com/office/powerpoint/2010/main" val="95461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3314528" y="-41842"/>
              <a:ext cx="5933482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ONE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目标计划管理概要</a:t>
              </a:r>
            </a:p>
          </p:txBody>
        </p:sp>
      </p:grpSp>
      <p:sp>
        <p:nvSpPr>
          <p:cNvPr id="18" name="六边形 17"/>
          <p:cNvSpPr/>
          <p:nvPr/>
        </p:nvSpPr>
        <p:spPr>
          <a:xfrm>
            <a:off x="1984216" y="1821567"/>
            <a:ext cx="2535564" cy="2185831"/>
          </a:xfrm>
          <a:prstGeom prst="hexagon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sp>
        <p:nvSpPr>
          <p:cNvPr id="19" name="六边形 18"/>
          <p:cNvSpPr/>
          <p:nvPr/>
        </p:nvSpPr>
        <p:spPr>
          <a:xfrm>
            <a:off x="4771069" y="1821567"/>
            <a:ext cx="2535564" cy="2185831"/>
          </a:xfrm>
          <a:prstGeom prst="hexagon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sp>
        <p:nvSpPr>
          <p:cNvPr id="20" name="六边形 19"/>
          <p:cNvSpPr/>
          <p:nvPr/>
        </p:nvSpPr>
        <p:spPr>
          <a:xfrm>
            <a:off x="7557923" y="1821567"/>
            <a:ext cx="2535564" cy="2185831"/>
          </a:xfrm>
          <a:prstGeom prst="hexagon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sp>
        <p:nvSpPr>
          <p:cNvPr id="22" name="等腰三角形 21"/>
          <p:cNvSpPr/>
          <p:nvPr/>
        </p:nvSpPr>
        <p:spPr>
          <a:xfrm>
            <a:off x="4182877" y="3209903"/>
            <a:ext cx="925095" cy="797495"/>
          </a:xfrm>
          <a:prstGeom prst="triangle">
            <a:avLst/>
          </a:prstGeom>
          <a:solidFill>
            <a:srgbClr val="2A9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sp>
        <p:nvSpPr>
          <p:cNvPr id="23" name="等腰三角形 22"/>
          <p:cNvSpPr/>
          <p:nvPr/>
        </p:nvSpPr>
        <p:spPr>
          <a:xfrm>
            <a:off x="6969731" y="3209903"/>
            <a:ext cx="925095" cy="797495"/>
          </a:xfrm>
          <a:prstGeom prst="triangle">
            <a:avLst/>
          </a:prstGeom>
          <a:solidFill>
            <a:srgbClr val="2A97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sp>
        <p:nvSpPr>
          <p:cNvPr id="24" name="等腰三角形 23"/>
          <p:cNvSpPr/>
          <p:nvPr/>
        </p:nvSpPr>
        <p:spPr>
          <a:xfrm flipV="1">
            <a:off x="4182877" y="1806028"/>
            <a:ext cx="925095" cy="797495"/>
          </a:xfrm>
          <a:prstGeom prst="triangle">
            <a:avLst/>
          </a:prstGeom>
          <a:solidFill>
            <a:srgbClr val="34C5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sp>
        <p:nvSpPr>
          <p:cNvPr id="25" name="等腰三角形 24"/>
          <p:cNvSpPr/>
          <p:nvPr/>
        </p:nvSpPr>
        <p:spPr>
          <a:xfrm flipV="1">
            <a:off x="6969731" y="1806028"/>
            <a:ext cx="925095" cy="797495"/>
          </a:xfrm>
          <a:prstGeom prst="triangle">
            <a:avLst/>
          </a:prstGeom>
          <a:solidFill>
            <a:srgbClr val="34C5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DCB68A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2391499" y="4464204"/>
            <a:ext cx="2023083" cy="1645522"/>
            <a:chOff x="3762506" y="1807841"/>
            <a:chExt cx="2244151" cy="1645522"/>
          </a:xfrm>
        </p:grpSpPr>
        <p:sp>
          <p:nvSpPr>
            <p:cNvPr id="27" name="矩形 26"/>
            <p:cNvSpPr/>
            <p:nvPr/>
          </p:nvSpPr>
          <p:spPr>
            <a:xfrm>
              <a:off x="3762584" y="2110110"/>
              <a:ext cx="2244073" cy="13432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请在此处添加描写具体内容，文字言简意赅，说明大意即可，不必繁琐。请在此处添加描写具体内容，文字言简意赅，说明大意即可，不必繁琐。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762506" y="1807841"/>
              <a:ext cx="2175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2A979C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请输入标题</a:t>
              </a:r>
              <a:endParaRPr lang="en-US" altLang="zh-CN" sz="1600" b="1" dirty="0">
                <a:solidFill>
                  <a:srgbClr val="2A979C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230952" y="4464204"/>
            <a:ext cx="2023083" cy="1645522"/>
            <a:chOff x="3762506" y="1807841"/>
            <a:chExt cx="2244151" cy="1645522"/>
          </a:xfrm>
        </p:grpSpPr>
        <p:sp>
          <p:nvSpPr>
            <p:cNvPr id="33" name="矩形 32"/>
            <p:cNvSpPr/>
            <p:nvPr/>
          </p:nvSpPr>
          <p:spPr>
            <a:xfrm>
              <a:off x="3762584" y="2110110"/>
              <a:ext cx="2244073" cy="13432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请在此处添加描写具体内容，文字言简意赅，说明大意即可，不必繁琐。请在此处添加描写具体内容，文字言简意赅，说明大意即可，不必繁琐。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762506" y="1807841"/>
              <a:ext cx="2175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2A979C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请输入标题</a:t>
              </a:r>
              <a:endParaRPr lang="en-US" altLang="zh-CN" sz="1600" b="1" dirty="0">
                <a:solidFill>
                  <a:srgbClr val="2A979C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070404" y="4464204"/>
            <a:ext cx="2023083" cy="1645522"/>
            <a:chOff x="3762506" y="1807841"/>
            <a:chExt cx="2244151" cy="1645522"/>
          </a:xfrm>
        </p:grpSpPr>
        <p:sp>
          <p:nvSpPr>
            <p:cNvPr id="36" name="矩形 35"/>
            <p:cNvSpPr/>
            <p:nvPr/>
          </p:nvSpPr>
          <p:spPr>
            <a:xfrm>
              <a:off x="3762584" y="2110110"/>
              <a:ext cx="2244073" cy="13432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请在此处添加描写具体内容，文字言简意赅，说明大意即可，不必繁琐。请在此处添加描写具体内容，文字言简意赅，说明大意即可，不必繁琐。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762506" y="1807841"/>
              <a:ext cx="2175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rgbClr val="2A979C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请输入标题</a:t>
              </a:r>
              <a:endParaRPr lang="en-US" altLang="zh-CN" sz="1600" b="1" dirty="0">
                <a:solidFill>
                  <a:srgbClr val="2A979C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25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9" grpId="0" bldLvl="0" animBg="1"/>
      <p:bldP spid="20" grpId="0" bldLvl="0" animBg="1"/>
      <p:bldP spid="22" grpId="0" bldLvl="0" animBg="1"/>
      <p:bldP spid="23" grpId="0" bldLvl="0" animBg="1"/>
      <p:bldP spid="24" grpId="0" bldLvl="0" animBg="1"/>
      <p:bldP spid="2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3314528" y="-41842"/>
              <a:ext cx="5933482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ONE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目标计划管理概要</a:t>
              </a:r>
            </a:p>
          </p:txBody>
        </p:sp>
      </p:grpSp>
      <p:sp>
        <p:nvSpPr>
          <p:cNvPr id="18" name="Freeform 5"/>
          <p:cNvSpPr>
            <a:spLocks/>
          </p:cNvSpPr>
          <p:nvPr/>
        </p:nvSpPr>
        <p:spPr bwMode="auto">
          <a:xfrm rot="16200000">
            <a:off x="3542223" y="2327529"/>
            <a:ext cx="1576958" cy="13976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3175">
            <a:solidFill>
              <a:schemeClr val="tx1">
                <a:lumMod val="85000"/>
                <a:lumOff val="1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 rot="16200000">
            <a:off x="7072822" y="2327529"/>
            <a:ext cx="1576958" cy="13976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3175">
            <a:solidFill>
              <a:schemeClr val="tx1">
                <a:lumMod val="85000"/>
                <a:lumOff val="15000"/>
              </a:schemeClr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 rot="16200000">
            <a:off x="1399671" y="1993175"/>
            <a:ext cx="2331460" cy="206635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3175">
            <a:solidFill>
              <a:schemeClr val="accent3">
                <a:lumMod val="75000"/>
              </a:schemeClr>
            </a:solidFill>
            <a:prstDash val="solid"/>
          </a:ln>
          <a:effectLst>
            <a:outerShdw blurRad="609600" dist="304800" dir="2700000" algn="tl" rotWithShape="0">
              <a:schemeClr val="accent1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Freeform 5"/>
          <p:cNvSpPr>
            <a:spLocks/>
          </p:cNvSpPr>
          <p:nvPr/>
        </p:nvSpPr>
        <p:spPr bwMode="auto">
          <a:xfrm rot="16200000">
            <a:off x="4976718" y="1993175"/>
            <a:ext cx="2331460" cy="206635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3175">
            <a:solidFill>
              <a:srgbClr val="019E97"/>
            </a:solidFill>
            <a:prstDash val="solid"/>
          </a:ln>
          <a:effectLst>
            <a:outerShdw blurRad="609600" dist="304800" dir="2700000" algn="tl" rotWithShape="0">
              <a:schemeClr val="accent1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 rot="16200000">
            <a:off x="8460870" y="1993175"/>
            <a:ext cx="2331460" cy="206635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noFill/>
          <a:ln w="3175">
            <a:solidFill>
              <a:schemeClr val="accent3">
                <a:lumMod val="75000"/>
              </a:schemeClr>
            </a:solidFill>
            <a:prstDash val="solid"/>
          </a:ln>
          <a:effectLst>
            <a:outerShdw blurRad="609600" dist="304800" dir="2700000" algn="tl" rotWithShape="0">
              <a:schemeClr val="accent1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150815" y="2796164"/>
            <a:ext cx="361950" cy="460375"/>
            <a:chOff x="4040188" y="3198813"/>
            <a:chExt cx="361950" cy="460375"/>
          </a:xfrm>
          <a:effectLst/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086226" y="3321050"/>
              <a:ext cx="269875" cy="338138"/>
            </a:xfrm>
            <a:custGeom>
              <a:avLst/>
              <a:gdLst>
                <a:gd name="T0" fmla="*/ 170 w 170"/>
                <a:gd name="T1" fmla="*/ 0 h 213"/>
                <a:gd name="T2" fmla="*/ 170 w 170"/>
                <a:gd name="T3" fmla="*/ 213 h 213"/>
                <a:gd name="T4" fmla="*/ 0 w 170"/>
                <a:gd name="T5" fmla="*/ 213 h 213"/>
                <a:gd name="T6" fmla="*/ 0 w 170"/>
                <a:gd name="T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213">
                  <a:moveTo>
                    <a:pt x="170" y="0"/>
                  </a:moveTo>
                  <a:lnTo>
                    <a:pt x="170" y="213"/>
                  </a:lnTo>
                  <a:lnTo>
                    <a:pt x="0" y="213"/>
                  </a:lnTo>
                  <a:lnTo>
                    <a:pt x="0" y="0"/>
                  </a:lnTo>
                </a:path>
              </a:pathLst>
            </a:custGeom>
            <a:noFill/>
            <a:ln w="285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26" name="Line 6"/>
            <p:cNvSpPr>
              <a:spLocks noChangeShapeType="1"/>
            </p:cNvSpPr>
            <p:nvPr/>
          </p:nvSpPr>
          <p:spPr bwMode="auto">
            <a:xfrm>
              <a:off x="4040188" y="3275013"/>
              <a:ext cx="361950" cy="0"/>
            </a:xfrm>
            <a:prstGeom prst="line">
              <a:avLst/>
            </a:prstGeom>
            <a:noFill/>
            <a:ln w="285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27" name="Rectangle 7"/>
            <p:cNvSpPr>
              <a:spLocks noChangeArrowheads="1"/>
            </p:cNvSpPr>
            <p:nvPr/>
          </p:nvSpPr>
          <p:spPr bwMode="auto">
            <a:xfrm>
              <a:off x="4160838" y="3198813"/>
              <a:ext cx="120650" cy="76200"/>
            </a:xfrm>
            <a:prstGeom prst="rect">
              <a:avLst/>
            </a:prstGeom>
            <a:noFill/>
            <a:ln w="285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31" name="Line 8"/>
            <p:cNvSpPr>
              <a:spLocks noChangeShapeType="1"/>
            </p:cNvSpPr>
            <p:nvPr/>
          </p:nvSpPr>
          <p:spPr bwMode="auto">
            <a:xfrm>
              <a:off x="4176713" y="3367088"/>
              <a:ext cx="0" cy="215900"/>
            </a:xfrm>
            <a:prstGeom prst="line">
              <a:avLst/>
            </a:prstGeom>
            <a:noFill/>
            <a:ln w="285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32" name="Line 9"/>
            <p:cNvSpPr>
              <a:spLocks noChangeShapeType="1"/>
            </p:cNvSpPr>
            <p:nvPr/>
          </p:nvSpPr>
          <p:spPr bwMode="auto">
            <a:xfrm>
              <a:off x="4267201" y="3367088"/>
              <a:ext cx="0" cy="215900"/>
            </a:xfrm>
            <a:prstGeom prst="line">
              <a:avLst/>
            </a:prstGeom>
            <a:noFill/>
            <a:ln w="285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25851" y="2766002"/>
            <a:ext cx="482600" cy="414337"/>
            <a:chOff x="5213351" y="3214688"/>
            <a:chExt cx="482600" cy="414337"/>
          </a:xfrm>
          <a:effectLst/>
        </p:grpSpPr>
        <p:sp>
          <p:nvSpPr>
            <p:cNvPr id="34" name="Freeform 10"/>
            <p:cNvSpPr>
              <a:spLocks/>
            </p:cNvSpPr>
            <p:nvPr/>
          </p:nvSpPr>
          <p:spPr bwMode="auto">
            <a:xfrm>
              <a:off x="5229226" y="3413125"/>
              <a:ext cx="450850" cy="215900"/>
            </a:xfrm>
            <a:custGeom>
              <a:avLst/>
              <a:gdLst>
                <a:gd name="T0" fmla="*/ 284 w 284"/>
                <a:gd name="T1" fmla="*/ 0 h 136"/>
                <a:gd name="T2" fmla="*/ 265 w 284"/>
                <a:gd name="T3" fmla="*/ 136 h 136"/>
                <a:gd name="T4" fmla="*/ 19 w 284"/>
                <a:gd name="T5" fmla="*/ 136 h 136"/>
                <a:gd name="T6" fmla="*/ 0 w 284"/>
                <a:gd name="T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136">
                  <a:moveTo>
                    <a:pt x="284" y="0"/>
                  </a:moveTo>
                  <a:lnTo>
                    <a:pt x="265" y="136"/>
                  </a:lnTo>
                  <a:lnTo>
                    <a:pt x="19" y="136"/>
                  </a:lnTo>
                  <a:lnTo>
                    <a:pt x="0" y="0"/>
                  </a:lnTo>
                </a:path>
              </a:pathLst>
            </a:custGeom>
            <a:noFill/>
            <a:ln w="285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35" name="Freeform 11"/>
            <p:cNvSpPr>
              <a:spLocks/>
            </p:cNvSpPr>
            <p:nvPr/>
          </p:nvSpPr>
          <p:spPr bwMode="auto">
            <a:xfrm>
              <a:off x="5213351" y="3367088"/>
              <a:ext cx="482600" cy="0"/>
            </a:xfrm>
            <a:custGeom>
              <a:avLst/>
              <a:gdLst>
                <a:gd name="T0" fmla="*/ 0 w 304"/>
                <a:gd name="T1" fmla="*/ 152 w 304"/>
                <a:gd name="T2" fmla="*/ 304 w 30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04">
                  <a:moveTo>
                    <a:pt x="0" y="0"/>
                  </a:moveTo>
                  <a:lnTo>
                    <a:pt x="152" y="0"/>
                  </a:lnTo>
                  <a:lnTo>
                    <a:pt x="304" y="0"/>
                  </a:lnTo>
                </a:path>
              </a:pathLst>
            </a:custGeom>
            <a:noFill/>
            <a:ln w="285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36" name="Line 12"/>
            <p:cNvSpPr>
              <a:spLocks noChangeShapeType="1"/>
            </p:cNvSpPr>
            <p:nvPr/>
          </p:nvSpPr>
          <p:spPr bwMode="auto">
            <a:xfrm>
              <a:off x="5394326" y="3459163"/>
              <a:ext cx="15875" cy="92075"/>
            </a:xfrm>
            <a:prstGeom prst="line">
              <a:avLst/>
            </a:prstGeom>
            <a:noFill/>
            <a:ln w="285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37" name="Line 13"/>
            <p:cNvSpPr>
              <a:spLocks noChangeShapeType="1"/>
            </p:cNvSpPr>
            <p:nvPr/>
          </p:nvSpPr>
          <p:spPr bwMode="auto">
            <a:xfrm flipH="1">
              <a:off x="5499101" y="3459163"/>
              <a:ext cx="15875" cy="92075"/>
            </a:xfrm>
            <a:prstGeom prst="line">
              <a:avLst/>
            </a:prstGeom>
            <a:noFill/>
            <a:ln w="285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38" name="Line 14"/>
            <p:cNvSpPr>
              <a:spLocks noChangeShapeType="1"/>
            </p:cNvSpPr>
            <p:nvPr/>
          </p:nvSpPr>
          <p:spPr bwMode="auto">
            <a:xfrm flipH="1">
              <a:off x="5454651" y="3214688"/>
              <a:ext cx="104775" cy="152400"/>
            </a:xfrm>
            <a:prstGeom prst="line">
              <a:avLst/>
            </a:prstGeom>
            <a:noFill/>
            <a:ln w="285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415593" y="2787748"/>
            <a:ext cx="2299620" cy="799655"/>
            <a:chOff x="1464698" y="3483456"/>
            <a:chExt cx="2299620" cy="799655"/>
          </a:xfrm>
        </p:grpSpPr>
        <p:sp>
          <p:nvSpPr>
            <p:cNvPr id="40" name="文本框 39"/>
            <p:cNvSpPr txBox="1"/>
            <p:nvPr/>
          </p:nvSpPr>
          <p:spPr bwMode="auto">
            <a:xfrm>
              <a:off x="1616808" y="3731100"/>
              <a:ext cx="1995400" cy="5520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 bwMode="auto">
            <a:xfrm>
              <a:off x="1464698" y="3483456"/>
              <a:ext cx="229962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600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在此添加标题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51723" y="2787748"/>
            <a:ext cx="2299620" cy="799655"/>
            <a:chOff x="1464698" y="3483456"/>
            <a:chExt cx="2299620" cy="799655"/>
          </a:xfrm>
        </p:grpSpPr>
        <p:sp>
          <p:nvSpPr>
            <p:cNvPr id="43" name="文本框 42"/>
            <p:cNvSpPr txBox="1"/>
            <p:nvPr/>
          </p:nvSpPr>
          <p:spPr bwMode="auto">
            <a:xfrm>
              <a:off x="1616808" y="3731100"/>
              <a:ext cx="1995400" cy="5520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 bwMode="auto">
            <a:xfrm>
              <a:off x="1464698" y="3483456"/>
              <a:ext cx="229962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600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在此添加标题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476790" y="2787748"/>
            <a:ext cx="2299620" cy="820108"/>
            <a:chOff x="1464698" y="3483456"/>
            <a:chExt cx="2299620" cy="820108"/>
          </a:xfrm>
        </p:grpSpPr>
        <p:sp>
          <p:nvSpPr>
            <p:cNvPr id="46" name="文本框 45"/>
            <p:cNvSpPr txBox="1"/>
            <p:nvPr/>
          </p:nvSpPr>
          <p:spPr bwMode="auto">
            <a:xfrm>
              <a:off x="1616808" y="3731100"/>
              <a:ext cx="1995400" cy="5724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 bwMode="auto">
            <a:xfrm>
              <a:off x="1464698" y="3483456"/>
              <a:ext cx="229962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600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在此添加标题</a:t>
              </a: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2068909" y="2221569"/>
            <a:ext cx="992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019E97"/>
                </a:solidFill>
                <a:cs typeface="+mn-ea"/>
                <a:sym typeface="+mn-lt"/>
              </a:rPr>
              <a:t>01</a:t>
            </a:r>
            <a:endParaRPr lang="zh-CN" altLang="en-US" sz="4000" dirty="0">
              <a:solidFill>
                <a:srgbClr val="019E97"/>
              </a:solidFill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606835" y="2221569"/>
            <a:ext cx="992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019E97"/>
                </a:solidFill>
                <a:cs typeface="+mn-ea"/>
                <a:sym typeface="+mn-lt"/>
              </a:rPr>
              <a:t>02</a:t>
            </a:r>
            <a:endParaRPr lang="zh-CN" altLang="en-US" sz="4000" dirty="0">
              <a:solidFill>
                <a:srgbClr val="019E97"/>
              </a:solidFill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125729" y="2221569"/>
            <a:ext cx="992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rgbClr val="019E97"/>
                </a:solidFill>
                <a:cs typeface="+mn-ea"/>
                <a:sym typeface="+mn-lt"/>
              </a:rPr>
              <a:t>03</a:t>
            </a:r>
            <a:endParaRPr lang="zh-CN" altLang="en-US" sz="4000" dirty="0">
              <a:solidFill>
                <a:srgbClr val="019E97"/>
              </a:solidFill>
              <a:cs typeface="+mn-ea"/>
              <a:sym typeface="+mn-lt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291428" y="4917670"/>
            <a:ext cx="9609146" cy="662759"/>
            <a:chOff x="1702990" y="5445125"/>
            <a:chExt cx="8786022" cy="662759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1839176" y="5445125"/>
              <a:ext cx="8513649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olid"/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1702990" y="5531123"/>
              <a:ext cx="8786022" cy="576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100">
                  <a:solidFill>
                    <a:prstClr val="black">
                      <a:lumMod val="50000"/>
                      <a:lumOff val="50000"/>
                    </a:prst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defRPr>
              </a:lvl1pPr>
            </a:lstStyle>
            <a:p>
              <a:pPr>
                <a:lnSpc>
                  <a:spcPts val="2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请在此处添加描写具体内容，文字言简意赅，说明大意即可，不必繁琐。请在此处添加描写具体内容，文字言简意赅，说明大意即可，不必繁琐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644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0000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60000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2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3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7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 animBg="1"/>
          <p:bldP spid="20" grpId="0" animBg="1"/>
          <p:bldP spid="22" grpId="0" animBg="1"/>
          <p:bldP spid="23" grpId="0" animBg="1"/>
          <p:bldP spid="48" grpId="0"/>
          <p:bldP spid="49" grpId="0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9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6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6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2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3" presetID="4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5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5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6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6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70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 animBg="1"/>
          <p:bldP spid="20" grpId="0" animBg="1"/>
          <p:bldP spid="22" grpId="0" animBg="1"/>
          <p:bldP spid="23" grpId="0" animBg="1"/>
          <p:bldP spid="48" grpId="0"/>
          <p:bldP spid="49" grpId="0"/>
          <p:bldP spid="50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3314528" y="-41842"/>
              <a:ext cx="5933482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ONE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目标计划管理概要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603670" y="2167745"/>
            <a:ext cx="772611" cy="772611"/>
            <a:chOff x="1817706" y="2167745"/>
            <a:chExt cx="772611" cy="772611"/>
          </a:xfrm>
        </p:grpSpPr>
        <p:sp>
          <p:nvSpPr>
            <p:cNvPr id="19" name="矩形 18"/>
            <p:cNvSpPr/>
            <p:nvPr/>
          </p:nvSpPr>
          <p:spPr>
            <a:xfrm>
              <a:off x="1817706" y="2167745"/>
              <a:ext cx="772611" cy="772611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2031546" y="2383081"/>
              <a:ext cx="317057" cy="279796"/>
            </a:xfrm>
            <a:custGeom>
              <a:avLst/>
              <a:gdLst>
                <a:gd name="T0" fmla="*/ 1835 w 3607"/>
                <a:gd name="T1" fmla="*/ 3 h 3185"/>
                <a:gd name="T2" fmla="*/ 1893 w 3607"/>
                <a:gd name="T3" fmla="*/ 28 h 3185"/>
                <a:gd name="T4" fmla="*/ 1921 w 3607"/>
                <a:gd name="T5" fmla="*/ 51 h 3185"/>
                <a:gd name="T6" fmla="*/ 1926 w 3607"/>
                <a:gd name="T7" fmla="*/ 56 h 3185"/>
                <a:gd name="T8" fmla="*/ 1928 w 3607"/>
                <a:gd name="T9" fmla="*/ 59 h 3185"/>
                <a:gd name="T10" fmla="*/ 1931 w 3607"/>
                <a:gd name="T11" fmla="*/ 62 h 3185"/>
                <a:gd name="T12" fmla="*/ 1940 w 3607"/>
                <a:gd name="T13" fmla="*/ 70 h 3185"/>
                <a:gd name="T14" fmla="*/ 2016 w 3607"/>
                <a:gd name="T15" fmla="*/ 141 h 3185"/>
                <a:gd name="T16" fmla="*/ 2319 w 3607"/>
                <a:gd name="T17" fmla="*/ 426 h 3185"/>
                <a:gd name="T18" fmla="*/ 2462 w 3607"/>
                <a:gd name="T19" fmla="*/ 156 h 3185"/>
                <a:gd name="T20" fmla="*/ 2941 w 3607"/>
                <a:gd name="T21" fmla="*/ 1006 h 3185"/>
                <a:gd name="T22" fmla="*/ 3549 w 3607"/>
                <a:gd name="T23" fmla="*/ 1573 h 3185"/>
                <a:gd name="T24" fmla="*/ 3585 w 3607"/>
                <a:gd name="T25" fmla="*/ 1623 h 3185"/>
                <a:gd name="T26" fmla="*/ 3605 w 3607"/>
                <a:gd name="T27" fmla="*/ 1685 h 3185"/>
                <a:gd name="T28" fmla="*/ 3605 w 3607"/>
                <a:gd name="T29" fmla="*/ 1755 h 3185"/>
                <a:gd name="T30" fmla="*/ 3583 w 3607"/>
                <a:gd name="T31" fmla="*/ 1819 h 3185"/>
                <a:gd name="T32" fmla="*/ 3544 w 3607"/>
                <a:gd name="T33" fmla="*/ 1870 h 3185"/>
                <a:gd name="T34" fmla="*/ 3492 w 3607"/>
                <a:gd name="T35" fmla="*/ 1905 h 3185"/>
                <a:gd name="T36" fmla="*/ 3431 w 3607"/>
                <a:gd name="T37" fmla="*/ 1917 h 3185"/>
                <a:gd name="T38" fmla="*/ 3373 w 3607"/>
                <a:gd name="T39" fmla="*/ 1906 h 3185"/>
                <a:gd name="T40" fmla="*/ 3322 w 3607"/>
                <a:gd name="T41" fmla="*/ 1875 h 3185"/>
                <a:gd name="T42" fmla="*/ 3164 w 3607"/>
                <a:gd name="T43" fmla="*/ 1725 h 3185"/>
                <a:gd name="T44" fmla="*/ 3175 w 3607"/>
                <a:gd name="T45" fmla="*/ 1791 h 3185"/>
                <a:gd name="T46" fmla="*/ 3177 w 3607"/>
                <a:gd name="T47" fmla="*/ 3017 h 3185"/>
                <a:gd name="T48" fmla="*/ 3165 w 3607"/>
                <a:gd name="T49" fmla="*/ 3083 h 3185"/>
                <a:gd name="T50" fmla="*/ 3133 w 3607"/>
                <a:gd name="T51" fmla="*/ 3136 h 3185"/>
                <a:gd name="T52" fmla="*/ 3085 w 3607"/>
                <a:gd name="T53" fmla="*/ 3172 h 3185"/>
                <a:gd name="T54" fmla="*/ 3027 w 3607"/>
                <a:gd name="T55" fmla="*/ 3185 h 3185"/>
                <a:gd name="T56" fmla="*/ 2226 w 3607"/>
                <a:gd name="T57" fmla="*/ 1835 h 3185"/>
                <a:gd name="T58" fmla="*/ 1374 w 3607"/>
                <a:gd name="T59" fmla="*/ 3185 h 3185"/>
                <a:gd name="T60" fmla="*/ 549 w 3607"/>
                <a:gd name="T61" fmla="*/ 3182 h 3185"/>
                <a:gd name="T62" fmla="*/ 496 w 3607"/>
                <a:gd name="T63" fmla="*/ 3156 h 3185"/>
                <a:gd name="T64" fmla="*/ 455 w 3607"/>
                <a:gd name="T65" fmla="*/ 3111 h 3185"/>
                <a:gd name="T66" fmla="*/ 432 w 3607"/>
                <a:gd name="T67" fmla="*/ 3051 h 3185"/>
                <a:gd name="T68" fmla="*/ 429 w 3607"/>
                <a:gd name="T69" fmla="*/ 1821 h 3185"/>
                <a:gd name="T70" fmla="*/ 436 w 3607"/>
                <a:gd name="T71" fmla="*/ 1758 h 3185"/>
                <a:gd name="T72" fmla="*/ 310 w 3607"/>
                <a:gd name="T73" fmla="*/ 1849 h 3185"/>
                <a:gd name="T74" fmla="*/ 264 w 3607"/>
                <a:gd name="T75" fmla="*/ 1891 h 3185"/>
                <a:gd name="T76" fmla="*/ 208 w 3607"/>
                <a:gd name="T77" fmla="*/ 1914 h 3185"/>
                <a:gd name="T78" fmla="*/ 145 w 3607"/>
                <a:gd name="T79" fmla="*/ 1914 h 3185"/>
                <a:gd name="T80" fmla="*/ 87 w 3607"/>
                <a:gd name="T81" fmla="*/ 1890 h 3185"/>
                <a:gd name="T82" fmla="*/ 41 w 3607"/>
                <a:gd name="T83" fmla="*/ 1847 h 3185"/>
                <a:gd name="T84" fmla="*/ 11 w 3607"/>
                <a:gd name="T85" fmla="*/ 1788 h 3185"/>
                <a:gd name="T86" fmla="*/ 0 w 3607"/>
                <a:gd name="T87" fmla="*/ 1719 h 3185"/>
                <a:gd name="T88" fmla="*/ 9 w 3607"/>
                <a:gd name="T89" fmla="*/ 1658 h 3185"/>
                <a:gd name="T90" fmla="*/ 23 w 3607"/>
                <a:gd name="T91" fmla="*/ 1619 h 3185"/>
                <a:gd name="T92" fmla="*/ 39 w 3607"/>
                <a:gd name="T93" fmla="*/ 1596 h 3185"/>
                <a:gd name="T94" fmla="*/ 78 w 3607"/>
                <a:gd name="T95" fmla="*/ 1555 h 3185"/>
                <a:gd name="T96" fmla="*/ 1695 w 3607"/>
                <a:gd name="T97" fmla="*/ 42 h 3185"/>
                <a:gd name="T98" fmla="*/ 1744 w 3607"/>
                <a:gd name="T99" fmla="*/ 11 h 3185"/>
                <a:gd name="T100" fmla="*/ 1803 w 3607"/>
                <a:gd name="T101" fmla="*/ 0 h 3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07" h="3185">
                  <a:moveTo>
                    <a:pt x="1803" y="0"/>
                  </a:moveTo>
                  <a:lnTo>
                    <a:pt x="1835" y="3"/>
                  </a:lnTo>
                  <a:lnTo>
                    <a:pt x="1865" y="12"/>
                  </a:lnTo>
                  <a:lnTo>
                    <a:pt x="1893" y="28"/>
                  </a:lnTo>
                  <a:lnTo>
                    <a:pt x="1917" y="48"/>
                  </a:lnTo>
                  <a:lnTo>
                    <a:pt x="1921" y="51"/>
                  </a:lnTo>
                  <a:lnTo>
                    <a:pt x="1923" y="53"/>
                  </a:lnTo>
                  <a:lnTo>
                    <a:pt x="1926" y="56"/>
                  </a:lnTo>
                  <a:lnTo>
                    <a:pt x="1927" y="58"/>
                  </a:lnTo>
                  <a:lnTo>
                    <a:pt x="1928" y="59"/>
                  </a:lnTo>
                  <a:lnTo>
                    <a:pt x="1929" y="60"/>
                  </a:lnTo>
                  <a:lnTo>
                    <a:pt x="1931" y="62"/>
                  </a:lnTo>
                  <a:lnTo>
                    <a:pt x="1932" y="63"/>
                  </a:lnTo>
                  <a:lnTo>
                    <a:pt x="1940" y="70"/>
                  </a:lnTo>
                  <a:lnTo>
                    <a:pt x="1965" y="95"/>
                  </a:lnTo>
                  <a:lnTo>
                    <a:pt x="2016" y="141"/>
                  </a:lnTo>
                  <a:lnTo>
                    <a:pt x="2117" y="237"/>
                  </a:lnTo>
                  <a:lnTo>
                    <a:pt x="2319" y="426"/>
                  </a:lnTo>
                  <a:lnTo>
                    <a:pt x="2462" y="559"/>
                  </a:lnTo>
                  <a:lnTo>
                    <a:pt x="2462" y="156"/>
                  </a:lnTo>
                  <a:lnTo>
                    <a:pt x="2941" y="156"/>
                  </a:lnTo>
                  <a:lnTo>
                    <a:pt x="2941" y="1006"/>
                  </a:lnTo>
                  <a:lnTo>
                    <a:pt x="3525" y="1553"/>
                  </a:lnTo>
                  <a:lnTo>
                    <a:pt x="3549" y="1573"/>
                  </a:lnTo>
                  <a:lnTo>
                    <a:pt x="3568" y="1596"/>
                  </a:lnTo>
                  <a:lnTo>
                    <a:pt x="3585" y="1623"/>
                  </a:lnTo>
                  <a:lnTo>
                    <a:pt x="3597" y="1653"/>
                  </a:lnTo>
                  <a:lnTo>
                    <a:pt x="3605" y="1685"/>
                  </a:lnTo>
                  <a:lnTo>
                    <a:pt x="3607" y="1719"/>
                  </a:lnTo>
                  <a:lnTo>
                    <a:pt x="3605" y="1755"/>
                  </a:lnTo>
                  <a:lnTo>
                    <a:pt x="3596" y="1788"/>
                  </a:lnTo>
                  <a:lnTo>
                    <a:pt x="3583" y="1819"/>
                  </a:lnTo>
                  <a:lnTo>
                    <a:pt x="3566" y="1847"/>
                  </a:lnTo>
                  <a:lnTo>
                    <a:pt x="3544" y="1870"/>
                  </a:lnTo>
                  <a:lnTo>
                    <a:pt x="3520" y="1890"/>
                  </a:lnTo>
                  <a:lnTo>
                    <a:pt x="3492" y="1905"/>
                  </a:lnTo>
                  <a:lnTo>
                    <a:pt x="3463" y="1914"/>
                  </a:lnTo>
                  <a:lnTo>
                    <a:pt x="3431" y="1917"/>
                  </a:lnTo>
                  <a:lnTo>
                    <a:pt x="3401" y="1914"/>
                  </a:lnTo>
                  <a:lnTo>
                    <a:pt x="3373" y="1906"/>
                  </a:lnTo>
                  <a:lnTo>
                    <a:pt x="3346" y="1893"/>
                  </a:lnTo>
                  <a:lnTo>
                    <a:pt x="3322" y="1875"/>
                  </a:lnTo>
                  <a:lnTo>
                    <a:pt x="3301" y="1853"/>
                  </a:lnTo>
                  <a:lnTo>
                    <a:pt x="3164" y="1725"/>
                  </a:lnTo>
                  <a:lnTo>
                    <a:pt x="3172" y="1758"/>
                  </a:lnTo>
                  <a:lnTo>
                    <a:pt x="3175" y="1791"/>
                  </a:lnTo>
                  <a:lnTo>
                    <a:pt x="3177" y="1821"/>
                  </a:lnTo>
                  <a:lnTo>
                    <a:pt x="3177" y="3017"/>
                  </a:lnTo>
                  <a:lnTo>
                    <a:pt x="3174" y="3051"/>
                  </a:lnTo>
                  <a:lnTo>
                    <a:pt x="3165" y="3083"/>
                  </a:lnTo>
                  <a:lnTo>
                    <a:pt x="3152" y="3111"/>
                  </a:lnTo>
                  <a:lnTo>
                    <a:pt x="3133" y="3136"/>
                  </a:lnTo>
                  <a:lnTo>
                    <a:pt x="3111" y="3156"/>
                  </a:lnTo>
                  <a:lnTo>
                    <a:pt x="3085" y="3172"/>
                  </a:lnTo>
                  <a:lnTo>
                    <a:pt x="3057" y="3182"/>
                  </a:lnTo>
                  <a:lnTo>
                    <a:pt x="3027" y="3185"/>
                  </a:lnTo>
                  <a:lnTo>
                    <a:pt x="2226" y="3185"/>
                  </a:lnTo>
                  <a:lnTo>
                    <a:pt x="2226" y="1835"/>
                  </a:lnTo>
                  <a:lnTo>
                    <a:pt x="1374" y="1835"/>
                  </a:lnTo>
                  <a:lnTo>
                    <a:pt x="1374" y="3185"/>
                  </a:lnTo>
                  <a:lnTo>
                    <a:pt x="580" y="3185"/>
                  </a:lnTo>
                  <a:lnTo>
                    <a:pt x="549" y="3182"/>
                  </a:lnTo>
                  <a:lnTo>
                    <a:pt x="522" y="3172"/>
                  </a:lnTo>
                  <a:lnTo>
                    <a:pt x="496" y="3156"/>
                  </a:lnTo>
                  <a:lnTo>
                    <a:pt x="473" y="3136"/>
                  </a:lnTo>
                  <a:lnTo>
                    <a:pt x="455" y="3111"/>
                  </a:lnTo>
                  <a:lnTo>
                    <a:pt x="441" y="3083"/>
                  </a:lnTo>
                  <a:lnTo>
                    <a:pt x="432" y="3051"/>
                  </a:lnTo>
                  <a:lnTo>
                    <a:pt x="429" y="3017"/>
                  </a:lnTo>
                  <a:lnTo>
                    <a:pt x="429" y="1821"/>
                  </a:lnTo>
                  <a:lnTo>
                    <a:pt x="431" y="1791"/>
                  </a:lnTo>
                  <a:lnTo>
                    <a:pt x="436" y="1758"/>
                  </a:lnTo>
                  <a:lnTo>
                    <a:pt x="442" y="1725"/>
                  </a:lnTo>
                  <a:lnTo>
                    <a:pt x="310" y="1849"/>
                  </a:lnTo>
                  <a:lnTo>
                    <a:pt x="287" y="1871"/>
                  </a:lnTo>
                  <a:lnTo>
                    <a:pt x="264" y="1891"/>
                  </a:lnTo>
                  <a:lnTo>
                    <a:pt x="237" y="1905"/>
                  </a:lnTo>
                  <a:lnTo>
                    <a:pt x="208" y="1914"/>
                  </a:lnTo>
                  <a:lnTo>
                    <a:pt x="176" y="1917"/>
                  </a:lnTo>
                  <a:lnTo>
                    <a:pt x="145" y="1914"/>
                  </a:lnTo>
                  <a:lnTo>
                    <a:pt x="115" y="1905"/>
                  </a:lnTo>
                  <a:lnTo>
                    <a:pt x="87" y="1890"/>
                  </a:lnTo>
                  <a:lnTo>
                    <a:pt x="63" y="1870"/>
                  </a:lnTo>
                  <a:lnTo>
                    <a:pt x="41" y="1847"/>
                  </a:lnTo>
                  <a:lnTo>
                    <a:pt x="24" y="1819"/>
                  </a:lnTo>
                  <a:lnTo>
                    <a:pt x="11" y="1788"/>
                  </a:lnTo>
                  <a:lnTo>
                    <a:pt x="3" y="1755"/>
                  </a:lnTo>
                  <a:lnTo>
                    <a:pt x="0" y="1719"/>
                  </a:lnTo>
                  <a:lnTo>
                    <a:pt x="2" y="1688"/>
                  </a:lnTo>
                  <a:lnTo>
                    <a:pt x="9" y="1658"/>
                  </a:lnTo>
                  <a:lnTo>
                    <a:pt x="19" y="1630"/>
                  </a:lnTo>
                  <a:lnTo>
                    <a:pt x="23" y="1619"/>
                  </a:lnTo>
                  <a:lnTo>
                    <a:pt x="30" y="1608"/>
                  </a:lnTo>
                  <a:lnTo>
                    <a:pt x="39" y="1596"/>
                  </a:lnTo>
                  <a:lnTo>
                    <a:pt x="57" y="1574"/>
                  </a:lnTo>
                  <a:lnTo>
                    <a:pt x="78" y="1555"/>
                  </a:lnTo>
                  <a:lnTo>
                    <a:pt x="1674" y="65"/>
                  </a:lnTo>
                  <a:lnTo>
                    <a:pt x="1695" y="42"/>
                  </a:lnTo>
                  <a:lnTo>
                    <a:pt x="1718" y="25"/>
                  </a:lnTo>
                  <a:lnTo>
                    <a:pt x="1744" y="11"/>
                  </a:lnTo>
                  <a:lnTo>
                    <a:pt x="1773" y="3"/>
                  </a:lnTo>
                  <a:lnTo>
                    <a:pt x="180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76073" y="4063208"/>
            <a:ext cx="772611" cy="772611"/>
            <a:chOff x="8290109" y="4063208"/>
            <a:chExt cx="772611" cy="772611"/>
          </a:xfrm>
        </p:grpSpPr>
        <p:sp>
          <p:nvSpPr>
            <p:cNvPr id="23" name="矩形 22"/>
            <p:cNvSpPr/>
            <p:nvPr/>
          </p:nvSpPr>
          <p:spPr>
            <a:xfrm>
              <a:off x="8290109" y="4063208"/>
              <a:ext cx="772611" cy="772611"/>
            </a:xfrm>
            <a:prstGeom prst="rect">
              <a:avLst/>
            </a:prstGeom>
            <a:solidFill>
              <a:srgbClr val="019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8458291" y="4268719"/>
              <a:ext cx="457549" cy="353298"/>
            </a:xfrm>
            <a:custGeom>
              <a:avLst/>
              <a:gdLst>
                <a:gd name="T0" fmla="*/ 2609 w 3553"/>
                <a:gd name="T1" fmla="*/ 2059 h 2747"/>
                <a:gd name="T2" fmla="*/ 2795 w 3553"/>
                <a:gd name="T3" fmla="*/ 2137 h 2747"/>
                <a:gd name="T4" fmla="*/ 2780 w 3553"/>
                <a:gd name="T5" fmla="*/ 1955 h 2747"/>
                <a:gd name="T6" fmla="*/ 2643 w 3553"/>
                <a:gd name="T7" fmla="*/ 1943 h 2747"/>
                <a:gd name="T8" fmla="*/ 3108 w 3553"/>
                <a:gd name="T9" fmla="*/ 1895 h 2747"/>
                <a:gd name="T10" fmla="*/ 3020 w 3553"/>
                <a:gd name="T11" fmla="*/ 2223 h 2747"/>
                <a:gd name="T12" fmla="*/ 2768 w 3553"/>
                <a:gd name="T13" fmla="*/ 2455 h 2747"/>
                <a:gd name="T14" fmla="*/ 2077 w 3553"/>
                <a:gd name="T15" fmla="*/ 1943 h 2747"/>
                <a:gd name="T16" fmla="*/ 2310 w 3553"/>
                <a:gd name="T17" fmla="*/ 1616 h 2747"/>
                <a:gd name="T18" fmla="*/ 2415 w 3553"/>
                <a:gd name="T19" fmla="*/ 1439 h 2747"/>
                <a:gd name="T20" fmla="*/ 1139 w 3553"/>
                <a:gd name="T21" fmla="*/ 324 h 2747"/>
                <a:gd name="T22" fmla="*/ 1373 w 3553"/>
                <a:gd name="T23" fmla="*/ 771 h 2747"/>
                <a:gd name="T24" fmla="*/ 1657 w 3553"/>
                <a:gd name="T25" fmla="*/ 1071 h 2747"/>
                <a:gd name="T26" fmla="*/ 1421 w 3553"/>
                <a:gd name="T27" fmla="*/ 1285 h 2747"/>
                <a:gd name="T28" fmla="*/ 931 w 3553"/>
                <a:gd name="T29" fmla="*/ 1483 h 2747"/>
                <a:gd name="T30" fmla="*/ 392 w 3553"/>
                <a:gd name="T31" fmla="*/ 1461 h 2747"/>
                <a:gd name="T32" fmla="*/ 42 w 3553"/>
                <a:gd name="T33" fmla="*/ 1079 h 2747"/>
                <a:gd name="T34" fmla="*/ 463 w 3553"/>
                <a:gd name="T35" fmla="*/ 1042 h 2747"/>
                <a:gd name="T36" fmla="*/ 694 w 3553"/>
                <a:gd name="T37" fmla="*/ 826 h 2747"/>
                <a:gd name="T38" fmla="*/ 723 w 3553"/>
                <a:gd name="T39" fmla="*/ 565 h 2747"/>
                <a:gd name="T40" fmla="*/ 323 w 3553"/>
                <a:gd name="T41" fmla="*/ 262 h 2747"/>
                <a:gd name="T42" fmla="*/ 2423 w 3553"/>
                <a:gd name="T43" fmla="*/ 6 h 2747"/>
                <a:gd name="T44" fmla="*/ 2939 w 3553"/>
                <a:gd name="T45" fmla="*/ 213 h 2747"/>
                <a:gd name="T46" fmla="*/ 3108 w 3553"/>
                <a:gd name="T47" fmla="*/ 438 h 2747"/>
                <a:gd name="T48" fmla="*/ 3313 w 3553"/>
                <a:gd name="T49" fmla="*/ 620 h 2747"/>
                <a:gd name="T50" fmla="*/ 3525 w 3553"/>
                <a:gd name="T51" fmla="*/ 736 h 2747"/>
                <a:gd name="T52" fmla="*/ 3498 w 3553"/>
                <a:gd name="T53" fmla="*/ 892 h 2747"/>
                <a:gd name="T54" fmla="*/ 3363 w 3553"/>
                <a:gd name="T55" fmla="*/ 1050 h 2747"/>
                <a:gd name="T56" fmla="*/ 3292 w 3553"/>
                <a:gd name="T57" fmla="*/ 1103 h 2747"/>
                <a:gd name="T58" fmla="*/ 3162 w 3553"/>
                <a:gd name="T59" fmla="*/ 1039 h 2747"/>
                <a:gd name="T60" fmla="*/ 3129 w 3553"/>
                <a:gd name="T61" fmla="*/ 1010 h 2747"/>
                <a:gd name="T62" fmla="*/ 3046 w 3553"/>
                <a:gd name="T63" fmla="*/ 832 h 2747"/>
                <a:gd name="T64" fmla="*/ 2840 w 3553"/>
                <a:gd name="T65" fmla="*/ 736 h 2747"/>
                <a:gd name="T66" fmla="*/ 2623 w 3553"/>
                <a:gd name="T67" fmla="*/ 817 h 2747"/>
                <a:gd name="T68" fmla="*/ 2194 w 3553"/>
                <a:gd name="T69" fmla="*/ 1429 h 2747"/>
                <a:gd name="T70" fmla="*/ 2015 w 3553"/>
                <a:gd name="T71" fmla="*/ 1698 h 2747"/>
                <a:gd name="T72" fmla="*/ 1846 w 3553"/>
                <a:gd name="T73" fmla="*/ 1896 h 2747"/>
                <a:gd name="T74" fmla="*/ 1593 w 3553"/>
                <a:gd name="T75" fmla="*/ 2158 h 2747"/>
                <a:gd name="T76" fmla="*/ 1449 w 3553"/>
                <a:gd name="T77" fmla="*/ 2314 h 2747"/>
                <a:gd name="T78" fmla="*/ 1253 w 3553"/>
                <a:gd name="T79" fmla="*/ 2559 h 2747"/>
                <a:gd name="T80" fmla="*/ 1114 w 3553"/>
                <a:gd name="T81" fmla="*/ 2739 h 2747"/>
                <a:gd name="T82" fmla="*/ 869 w 3553"/>
                <a:gd name="T83" fmla="*/ 2624 h 2747"/>
                <a:gd name="T84" fmla="*/ 703 w 3553"/>
                <a:gd name="T85" fmla="*/ 2456 h 2747"/>
                <a:gd name="T86" fmla="*/ 783 w 3553"/>
                <a:gd name="T87" fmla="*/ 2315 h 2747"/>
                <a:gd name="T88" fmla="*/ 1086 w 3553"/>
                <a:gd name="T89" fmla="*/ 2017 h 2747"/>
                <a:gd name="T90" fmla="*/ 1211 w 3553"/>
                <a:gd name="T91" fmla="*/ 1856 h 2747"/>
                <a:gd name="T92" fmla="*/ 1244 w 3553"/>
                <a:gd name="T93" fmla="*/ 1812 h 2747"/>
                <a:gd name="T94" fmla="*/ 1419 w 3553"/>
                <a:gd name="T95" fmla="*/ 1586 h 2747"/>
                <a:gd name="T96" fmla="*/ 1593 w 3553"/>
                <a:gd name="T97" fmla="*/ 1399 h 2747"/>
                <a:gd name="T98" fmla="*/ 1828 w 3553"/>
                <a:gd name="T99" fmla="*/ 1185 h 2747"/>
                <a:gd name="T100" fmla="*/ 1972 w 3553"/>
                <a:gd name="T101" fmla="*/ 1103 h 2747"/>
                <a:gd name="T102" fmla="*/ 2399 w 3553"/>
                <a:gd name="T103" fmla="*/ 620 h 2747"/>
                <a:gd name="T104" fmla="*/ 2438 w 3553"/>
                <a:gd name="T105" fmla="*/ 442 h 2747"/>
                <a:gd name="T106" fmla="*/ 2345 w 3553"/>
                <a:gd name="T107" fmla="*/ 270 h 2747"/>
                <a:gd name="T108" fmla="*/ 2033 w 3553"/>
                <a:gd name="T109" fmla="*/ 222 h 2747"/>
                <a:gd name="T110" fmla="*/ 1836 w 3553"/>
                <a:gd name="T111" fmla="*/ 235 h 2747"/>
                <a:gd name="T112" fmla="*/ 1631 w 3553"/>
                <a:gd name="T113" fmla="*/ 236 h 2747"/>
                <a:gd name="T114" fmla="*/ 1679 w 3553"/>
                <a:gd name="T115" fmla="*/ 138 h 2747"/>
                <a:gd name="T116" fmla="*/ 1911 w 3553"/>
                <a:gd name="T117" fmla="*/ 69 h 2747"/>
                <a:gd name="T118" fmla="*/ 2306 w 3553"/>
                <a:gd name="T119" fmla="*/ 1 h 2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53" h="2747">
                  <a:moveTo>
                    <a:pt x="2705" y="1906"/>
                  </a:moveTo>
                  <a:lnTo>
                    <a:pt x="2681" y="1914"/>
                  </a:lnTo>
                  <a:lnTo>
                    <a:pt x="2659" y="1927"/>
                  </a:lnTo>
                  <a:lnTo>
                    <a:pt x="2640" y="1943"/>
                  </a:lnTo>
                  <a:lnTo>
                    <a:pt x="2624" y="1964"/>
                  </a:lnTo>
                  <a:lnTo>
                    <a:pt x="2613" y="1987"/>
                  </a:lnTo>
                  <a:lnTo>
                    <a:pt x="2607" y="2011"/>
                  </a:lnTo>
                  <a:lnTo>
                    <a:pt x="2606" y="2035"/>
                  </a:lnTo>
                  <a:lnTo>
                    <a:pt x="2609" y="2059"/>
                  </a:lnTo>
                  <a:lnTo>
                    <a:pt x="2618" y="2082"/>
                  </a:lnTo>
                  <a:lnTo>
                    <a:pt x="2630" y="2102"/>
                  </a:lnTo>
                  <a:lnTo>
                    <a:pt x="2647" y="2121"/>
                  </a:lnTo>
                  <a:lnTo>
                    <a:pt x="2667" y="2136"/>
                  </a:lnTo>
                  <a:lnTo>
                    <a:pt x="2693" y="2147"/>
                  </a:lnTo>
                  <a:lnTo>
                    <a:pt x="2719" y="2152"/>
                  </a:lnTo>
                  <a:lnTo>
                    <a:pt x="2745" y="2152"/>
                  </a:lnTo>
                  <a:lnTo>
                    <a:pt x="2771" y="2147"/>
                  </a:lnTo>
                  <a:lnTo>
                    <a:pt x="2795" y="2137"/>
                  </a:lnTo>
                  <a:lnTo>
                    <a:pt x="2817" y="2122"/>
                  </a:lnTo>
                  <a:lnTo>
                    <a:pt x="2835" y="2102"/>
                  </a:lnTo>
                  <a:lnTo>
                    <a:pt x="2841" y="2078"/>
                  </a:lnTo>
                  <a:lnTo>
                    <a:pt x="2841" y="2054"/>
                  </a:lnTo>
                  <a:lnTo>
                    <a:pt x="2837" y="2031"/>
                  </a:lnTo>
                  <a:lnTo>
                    <a:pt x="2829" y="2008"/>
                  </a:lnTo>
                  <a:lnTo>
                    <a:pt x="2817" y="1988"/>
                  </a:lnTo>
                  <a:lnTo>
                    <a:pt x="2800" y="1970"/>
                  </a:lnTo>
                  <a:lnTo>
                    <a:pt x="2780" y="1955"/>
                  </a:lnTo>
                  <a:lnTo>
                    <a:pt x="2756" y="1944"/>
                  </a:lnTo>
                  <a:lnTo>
                    <a:pt x="2732" y="1939"/>
                  </a:lnTo>
                  <a:lnTo>
                    <a:pt x="2707" y="1938"/>
                  </a:lnTo>
                  <a:lnTo>
                    <a:pt x="2683" y="1942"/>
                  </a:lnTo>
                  <a:lnTo>
                    <a:pt x="2659" y="1951"/>
                  </a:lnTo>
                  <a:lnTo>
                    <a:pt x="2638" y="1964"/>
                  </a:lnTo>
                  <a:lnTo>
                    <a:pt x="2619" y="1981"/>
                  </a:lnTo>
                  <a:lnTo>
                    <a:pt x="2629" y="1963"/>
                  </a:lnTo>
                  <a:lnTo>
                    <a:pt x="2643" y="1943"/>
                  </a:lnTo>
                  <a:lnTo>
                    <a:pt x="2662" y="1927"/>
                  </a:lnTo>
                  <a:lnTo>
                    <a:pt x="2682" y="1914"/>
                  </a:lnTo>
                  <a:lnTo>
                    <a:pt x="2705" y="1906"/>
                  </a:lnTo>
                  <a:close/>
                  <a:moveTo>
                    <a:pt x="2415" y="1439"/>
                  </a:moveTo>
                  <a:lnTo>
                    <a:pt x="3058" y="1815"/>
                  </a:lnTo>
                  <a:lnTo>
                    <a:pt x="3075" y="1830"/>
                  </a:lnTo>
                  <a:lnTo>
                    <a:pt x="3090" y="1847"/>
                  </a:lnTo>
                  <a:lnTo>
                    <a:pt x="3101" y="1870"/>
                  </a:lnTo>
                  <a:lnTo>
                    <a:pt x="3108" y="1895"/>
                  </a:lnTo>
                  <a:lnTo>
                    <a:pt x="3111" y="1924"/>
                  </a:lnTo>
                  <a:lnTo>
                    <a:pt x="3111" y="1956"/>
                  </a:lnTo>
                  <a:lnTo>
                    <a:pt x="3109" y="1990"/>
                  </a:lnTo>
                  <a:lnTo>
                    <a:pt x="3103" y="2026"/>
                  </a:lnTo>
                  <a:lnTo>
                    <a:pt x="3093" y="2064"/>
                  </a:lnTo>
                  <a:lnTo>
                    <a:pt x="3080" y="2102"/>
                  </a:lnTo>
                  <a:lnTo>
                    <a:pt x="3063" y="2143"/>
                  </a:lnTo>
                  <a:lnTo>
                    <a:pt x="3044" y="2183"/>
                  </a:lnTo>
                  <a:lnTo>
                    <a:pt x="3020" y="2223"/>
                  </a:lnTo>
                  <a:lnTo>
                    <a:pt x="2995" y="2263"/>
                  </a:lnTo>
                  <a:lnTo>
                    <a:pt x="2968" y="2299"/>
                  </a:lnTo>
                  <a:lnTo>
                    <a:pt x="2940" y="2331"/>
                  </a:lnTo>
                  <a:lnTo>
                    <a:pt x="2912" y="2362"/>
                  </a:lnTo>
                  <a:lnTo>
                    <a:pt x="2882" y="2388"/>
                  </a:lnTo>
                  <a:lnTo>
                    <a:pt x="2854" y="2411"/>
                  </a:lnTo>
                  <a:lnTo>
                    <a:pt x="2824" y="2430"/>
                  </a:lnTo>
                  <a:lnTo>
                    <a:pt x="2796" y="2445"/>
                  </a:lnTo>
                  <a:lnTo>
                    <a:pt x="2768" y="2455"/>
                  </a:lnTo>
                  <a:lnTo>
                    <a:pt x="2742" y="2461"/>
                  </a:lnTo>
                  <a:lnTo>
                    <a:pt x="2717" y="2462"/>
                  </a:lnTo>
                  <a:lnTo>
                    <a:pt x="2694" y="2458"/>
                  </a:lnTo>
                  <a:lnTo>
                    <a:pt x="2673" y="2449"/>
                  </a:lnTo>
                  <a:lnTo>
                    <a:pt x="1982" y="2043"/>
                  </a:lnTo>
                  <a:lnTo>
                    <a:pt x="2009" y="2015"/>
                  </a:lnTo>
                  <a:lnTo>
                    <a:pt x="2034" y="1989"/>
                  </a:lnTo>
                  <a:lnTo>
                    <a:pt x="2057" y="1964"/>
                  </a:lnTo>
                  <a:lnTo>
                    <a:pt x="2077" y="1943"/>
                  </a:lnTo>
                  <a:lnTo>
                    <a:pt x="2093" y="1923"/>
                  </a:lnTo>
                  <a:lnTo>
                    <a:pt x="2125" y="1885"/>
                  </a:lnTo>
                  <a:lnTo>
                    <a:pt x="2157" y="1842"/>
                  </a:lnTo>
                  <a:lnTo>
                    <a:pt x="2191" y="1795"/>
                  </a:lnTo>
                  <a:lnTo>
                    <a:pt x="2223" y="1746"/>
                  </a:lnTo>
                  <a:lnTo>
                    <a:pt x="2257" y="1695"/>
                  </a:lnTo>
                  <a:lnTo>
                    <a:pt x="2276" y="1668"/>
                  </a:lnTo>
                  <a:lnTo>
                    <a:pt x="2294" y="1641"/>
                  </a:lnTo>
                  <a:lnTo>
                    <a:pt x="2310" y="1616"/>
                  </a:lnTo>
                  <a:lnTo>
                    <a:pt x="2326" y="1592"/>
                  </a:lnTo>
                  <a:lnTo>
                    <a:pt x="2341" y="1569"/>
                  </a:lnTo>
                  <a:lnTo>
                    <a:pt x="2354" y="1550"/>
                  </a:lnTo>
                  <a:lnTo>
                    <a:pt x="2365" y="1534"/>
                  </a:lnTo>
                  <a:lnTo>
                    <a:pt x="2373" y="1521"/>
                  </a:lnTo>
                  <a:lnTo>
                    <a:pt x="2379" y="1512"/>
                  </a:lnTo>
                  <a:lnTo>
                    <a:pt x="2393" y="1489"/>
                  </a:lnTo>
                  <a:lnTo>
                    <a:pt x="2405" y="1464"/>
                  </a:lnTo>
                  <a:lnTo>
                    <a:pt x="2415" y="1439"/>
                  </a:lnTo>
                  <a:close/>
                  <a:moveTo>
                    <a:pt x="675" y="157"/>
                  </a:moveTo>
                  <a:lnTo>
                    <a:pt x="738" y="159"/>
                  </a:lnTo>
                  <a:lnTo>
                    <a:pt x="800" y="166"/>
                  </a:lnTo>
                  <a:lnTo>
                    <a:pt x="862" y="179"/>
                  </a:lnTo>
                  <a:lnTo>
                    <a:pt x="923" y="199"/>
                  </a:lnTo>
                  <a:lnTo>
                    <a:pt x="982" y="223"/>
                  </a:lnTo>
                  <a:lnTo>
                    <a:pt x="1040" y="254"/>
                  </a:lnTo>
                  <a:lnTo>
                    <a:pt x="1092" y="287"/>
                  </a:lnTo>
                  <a:lnTo>
                    <a:pt x="1139" y="324"/>
                  </a:lnTo>
                  <a:lnTo>
                    <a:pt x="1182" y="364"/>
                  </a:lnTo>
                  <a:lnTo>
                    <a:pt x="1220" y="408"/>
                  </a:lnTo>
                  <a:lnTo>
                    <a:pt x="1255" y="454"/>
                  </a:lnTo>
                  <a:lnTo>
                    <a:pt x="1286" y="503"/>
                  </a:lnTo>
                  <a:lnTo>
                    <a:pt x="1312" y="553"/>
                  </a:lnTo>
                  <a:lnTo>
                    <a:pt x="1334" y="607"/>
                  </a:lnTo>
                  <a:lnTo>
                    <a:pt x="1352" y="660"/>
                  </a:lnTo>
                  <a:lnTo>
                    <a:pt x="1364" y="716"/>
                  </a:lnTo>
                  <a:lnTo>
                    <a:pt x="1373" y="771"/>
                  </a:lnTo>
                  <a:lnTo>
                    <a:pt x="1376" y="829"/>
                  </a:lnTo>
                  <a:lnTo>
                    <a:pt x="1379" y="831"/>
                  </a:lnTo>
                  <a:lnTo>
                    <a:pt x="1380" y="827"/>
                  </a:lnTo>
                  <a:lnTo>
                    <a:pt x="1380" y="824"/>
                  </a:lnTo>
                  <a:lnTo>
                    <a:pt x="1444" y="862"/>
                  </a:lnTo>
                  <a:lnTo>
                    <a:pt x="1443" y="868"/>
                  </a:lnTo>
                  <a:lnTo>
                    <a:pt x="1708" y="1023"/>
                  </a:lnTo>
                  <a:lnTo>
                    <a:pt x="1684" y="1046"/>
                  </a:lnTo>
                  <a:lnTo>
                    <a:pt x="1657" y="1071"/>
                  </a:lnTo>
                  <a:lnTo>
                    <a:pt x="1628" y="1096"/>
                  </a:lnTo>
                  <a:lnTo>
                    <a:pt x="1600" y="1124"/>
                  </a:lnTo>
                  <a:lnTo>
                    <a:pt x="1570" y="1150"/>
                  </a:lnTo>
                  <a:lnTo>
                    <a:pt x="1541" y="1177"/>
                  </a:lnTo>
                  <a:lnTo>
                    <a:pt x="1513" y="1202"/>
                  </a:lnTo>
                  <a:lnTo>
                    <a:pt x="1487" y="1226"/>
                  </a:lnTo>
                  <a:lnTo>
                    <a:pt x="1461" y="1249"/>
                  </a:lnTo>
                  <a:lnTo>
                    <a:pt x="1440" y="1269"/>
                  </a:lnTo>
                  <a:lnTo>
                    <a:pt x="1421" y="1285"/>
                  </a:lnTo>
                  <a:lnTo>
                    <a:pt x="1392" y="1312"/>
                  </a:lnTo>
                  <a:lnTo>
                    <a:pt x="1365" y="1341"/>
                  </a:lnTo>
                  <a:lnTo>
                    <a:pt x="1338" y="1371"/>
                  </a:lnTo>
                  <a:lnTo>
                    <a:pt x="1309" y="1405"/>
                  </a:lnTo>
                  <a:lnTo>
                    <a:pt x="1264" y="1460"/>
                  </a:lnTo>
                  <a:lnTo>
                    <a:pt x="1219" y="1515"/>
                  </a:lnTo>
                  <a:lnTo>
                    <a:pt x="1176" y="1571"/>
                  </a:lnTo>
                  <a:lnTo>
                    <a:pt x="987" y="1460"/>
                  </a:lnTo>
                  <a:lnTo>
                    <a:pt x="931" y="1483"/>
                  </a:lnTo>
                  <a:lnTo>
                    <a:pt x="873" y="1502"/>
                  </a:lnTo>
                  <a:lnTo>
                    <a:pt x="814" y="1515"/>
                  </a:lnTo>
                  <a:lnTo>
                    <a:pt x="754" y="1524"/>
                  </a:lnTo>
                  <a:lnTo>
                    <a:pt x="693" y="1527"/>
                  </a:lnTo>
                  <a:lnTo>
                    <a:pt x="633" y="1525"/>
                  </a:lnTo>
                  <a:lnTo>
                    <a:pt x="571" y="1518"/>
                  </a:lnTo>
                  <a:lnTo>
                    <a:pt x="511" y="1504"/>
                  </a:lnTo>
                  <a:lnTo>
                    <a:pt x="451" y="1485"/>
                  </a:lnTo>
                  <a:lnTo>
                    <a:pt x="392" y="1461"/>
                  </a:lnTo>
                  <a:lnTo>
                    <a:pt x="335" y="1430"/>
                  </a:lnTo>
                  <a:lnTo>
                    <a:pt x="285" y="1396"/>
                  </a:lnTo>
                  <a:lnTo>
                    <a:pt x="238" y="1360"/>
                  </a:lnTo>
                  <a:lnTo>
                    <a:pt x="194" y="1320"/>
                  </a:lnTo>
                  <a:lnTo>
                    <a:pt x="156" y="1276"/>
                  </a:lnTo>
                  <a:lnTo>
                    <a:pt x="121" y="1231"/>
                  </a:lnTo>
                  <a:lnTo>
                    <a:pt x="90" y="1182"/>
                  </a:lnTo>
                  <a:lnTo>
                    <a:pt x="64" y="1131"/>
                  </a:lnTo>
                  <a:lnTo>
                    <a:pt x="42" y="1079"/>
                  </a:lnTo>
                  <a:lnTo>
                    <a:pt x="25" y="1024"/>
                  </a:lnTo>
                  <a:lnTo>
                    <a:pt x="12" y="969"/>
                  </a:lnTo>
                  <a:lnTo>
                    <a:pt x="3" y="913"/>
                  </a:lnTo>
                  <a:lnTo>
                    <a:pt x="0" y="856"/>
                  </a:lnTo>
                  <a:lnTo>
                    <a:pt x="1" y="799"/>
                  </a:lnTo>
                  <a:lnTo>
                    <a:pt x="397" y="1033"/>
                  </a:lnTo>
                  <a:lnTo>
                    <a:pt x="417" y="1042"/>
                  </a:lnTo>
                  <a:lnTo>
                    <a:pt x="439" y="1044"/>
                  </a:lnTo>
                  <a:lnTo>
                    <a:pt x="463" y="1042"/>
                  </a:lnTo>
                  <a:lnTo>
                    <a:pt x="489" y="1034"/>
                  </a:lnTo>
                  <a:lnTo>
                    <a:pt x="515" y="1022"/>
                  </a:lnTo>
                  <a:lnTo>
                    <a:pt x="543" y="1005"/>
                  </a:lnTo>
                  <a:lnTo>
                    <a:pt x="570" y="984"/>
                  </a:lnTo>
                  <a:lnTo>
                    <a:pt x="598" y="959"/>
                  </a:lnTo>
                  <a:lnTo>
                    <a:pt x="625" y="930"/>
                  </a:lnTo>
                  <a:lnTo>
                    <a:pt x="651" y="897"/>
                  </a:lnTo>
                  <a:lnTo>
                    <a:pt x="675" y="862"/>
                  </a:lnTo>
                  <a:lnTo>
                    <a:pt x="694" y="826"/>
                  </a:lnTo>
                  <a:lnTo>
                    <a:pt x="709" y="791"/>
                  </a:lnTo>
                  <a:lnTo>
                    <a:pt x="721" y="757"/>
                  </a:lnTo>
                  <a:lnTo>
                    <a:pt x="730" y="723"/>
                  </a:lnTo>
                  <a:lnTo>
                    <a:pt x="737" y="692"/>
                  </a:lnTo>
                  <a:lnTo>
                    <a:pt x="740" y="661"/>
                  </a:lnTo>
                  <a:lnTo>
                    <a:pt x="740" y="633"/>
                  </a:lnTo>
                  <a:lnTo>
                    <a:pt x="738" y="608"/>
                  </a:lnTo>
                  <a:lnTo>
                    <a:pt x="731" y="585"/>
                  </a:lnTo>
                  <a:lnTo>
                    <a:pt x="723" y="565"/>
                  </a:lnTo>
                  <a:lnTo>
                    <a:pt x="710" y="549"/>
                  </a:lnTo>
                  <a:lnTo>
                    <a:pt x="694" y="537"/>
                  </a:lnTo>
                  <a:lnTo>
                    <a:pt x="299" y="302"/>
                  </a:lnTo>
                  <a:lnTo>
                    <a:pt x="305" y="296"/>
                  </a:lnTo>
                  <a:lnTo>
                    <a:pt x="309" y="289"/>
                  </a:lnTo>
                  <a:lnTo>
                    <a:pt x="311" y="282"/>
                  </a:lnTo>
                  <a:lnTo>
                    <a:pt x="314" y="274"/>
                  </a:lnTo>
                  <a:lnTo>
                    <a:pt x="317" y="266"/>
                  </a:lnTo>
                  <a:lnTo>
                    <a:pt x="323" y="262"/>
                  </a:lnTo>
                  <a:lnTo>
                    <a:pt x="377" y="231"/>
                  </a:lnTo>
                  <a:lnTo>
                    <a:pt x="434" y="206"/>
                  </a:lnTo>
                  <a:lnTo>
                    <a:pt x="492" y="186"/>
                  </a:lnTo>
                  <a:lnTo>
                    <a:pt x="553" y="171"/>
                  </a:lnTo>
                  <a:lnTo>
                    <a:pt x="614" y="162"/>
                  </a:lnTo>
                  <a:lnTo>
                    <a:pt x="675" y="157"/>
                  </a:lnTo>
                  <a:close/>
                  <a:moveTo>
                    <a:pt x="2347" y="0"/>
                  </a:moveTo>
                  <a:lnTo>
                    <a:pt x="2386" y="1"/>
                  </a:lnTo>
                  <a:lnTo>
                    <a:pt x="2423" y="6"/>
                  </a:lnTo>
                  <a:lnTo>
                    <a:pt x="2457" y="12"/>
                  </a:lnTo>
                  <a:lnTo>
                    <a:pt x="2535" y="32"/>
                  </a:lnTo>
                  <a:lnTo>
                    <a:pt x="2606" y="52"/>
                  </a:lnTo>
                  <a:lnTo>
                    <a:pt x="2672" y="74"/>
                  </a:lnTo>
                  <a:lnTo>
                    <a:pt x="2732" y="97"/>
                  </a:lnTo>
                  <a:lnTo>
                    <a:pt x="2789" y="122"/>
                  </a:lnTo>
                  <a:lnTo>
                    <a:pt x="2842" y="151"/>
                  </a:lnTo>
                  <a:lnTo>
                    <a:pt x="2891" y="180"/>
                  </a:lnTo>
                  <a:lnTo>
                    <a:pt x="2939" y="213"/>
                  </a:lnTo>
                  <a:lnTo>
                    <a:pt x="2986" y="250"/>
                  </a:lnTo>
                  <a:lnTo>
                    <a:pt x="3015" y="275"/>
                  </a:lnTo>
                  <a:lnTo>
                    <a:pt x="3038" y="300"/>
                  </a:lnTo>
                  <a:lnTo>
                    <a:pt x="3057" y="325"/>
                  </a:lnTo>
                  <a:lnTo>
                    <a:pt x="3071" y="348"/>
                  </a:lnTo>
                  <a:lnTo>
                    <a:pt x="3082" y="372"/>
                  </a:lnTo>
                  <a:lnTo>
                    <a:pt x="3092" y="394"/>
                  </a:lnTo>
                  <a:lnTo>
                    <a:pt x="3099" y="417"/>
                  </a:lnTo>
                  <a:lnTo>
                    <a:pt x="3108" y="438"/>
                  </a:lnTo>
                  <a:lnTo>
                    <a:pt x="3117" y="459"/>
                  </a:lnTo>
                  <a:lnTo>
                    <a:pt x="3128" y="481"/>
                  </a:lnTo>
                  <a:lnTo>
                    <a:pt x="3141" y="502"/>
                  </a:lnTo>
                  <a:lnTo>
                    <a:pt x="3159" y="523"/>
                  </a:lnTo>
                  <a:lnTo>
                    <a:pt x="3181" y="544"/>
                  </a:lnTo>
                  <a:lnTo>
                    <a:pt x="3213" y="570"/>
                  </a:lnTo>
                  <a:lnTo>
                    <a:pt x="3246" y="589"/>
                  </a:lnTo>
                  <a:lnTo>
                    <a:pt x="3280" y="606"/>
                  </a:lnTo>
                  <a:lnTo>
                    <a:pt x="3313" y="620"/>
                  </a:lnTo>
                  <a:lnTo>
                    <a:pt x="3346" y="631"/>
                  </a:lnTo>
                  <a:lnTo>
                    <a:pt x="3377" y="640"/>
                  </a:lnTo>
                  <a:lnTo>
                    <a:pt x="3405" y="650"/>
                  </a:lnTo>
                  <a:lnTo>
                    <a:pt x="3432" y="660"/>
                  </a:lnTo>
                  <a:lnTo>
                    <a:pt x="3455" y="671"/>
                  </a:lnTo>
                  <a:lnTo>
                    <a:pt x="3473" y="684"/>
                  </a:lnTo>
                  <a:lnTo>
                    <a:pt x="3492" y="702"/>
                  </a:lnTo>
                  <a:lnTo>
                    <a:pt x="3509" y="719"/>
                  </a:lnTo>
                  <a:lnTo>
                    <a:pt x="3525" y="736"/>
                  </a:lnTo>
                  <a:lnTo>
                    <a:pt x="3538" y="755"/>
                  </a:lnTo>
                  <a:lnTo>
                    <a:pt x="3548" y="775"/>
                  </a:lnTo>
                  <a:lnTo>
                    <a:pt x="3553" y="793"/>
                  </a:lnTo>
                  <a:lnTo>
                    <a:pt x="3553" y="812"/>
                  </a:lnTo>
                  <a:lnTo>
                    <a:pt x="3548" y="830"/>
                  </a:lnTo>
                  <a:lnTo>
                    <a:pt x="3536" y="849"/>
                  </a:lnTo>
                  <a:lnTo>
                    <a:pt x="3525" y="861"/>
                  </a:lnTo>
                  <a:lnTo>
                    <a:pt x="3513" y="875"/>
                  </a:lnTo>
                  <a:lnTo>
                    <a:pt x="3498" y="892"/>
                  </a:lnTo>
                  <a:lnTo>
                    <a:pt x="3483" y="910"/>
                  </a:lnTo>
                  <a:lnTo>
                    <a:pt x="3467" y="930"/>
                  </a:lnTo>
                  <a:lnTo>
                    <a:pt x="3449" y="949"/>
                  </a:lnTo>
                  <a:lnTo>
                    <a:pt x="3433" y="968"/>
                  </a:lnTo>
                  <a:lnTo>
                    <a:pt x="3416" y="987"/>
                  </a:lnTo>
                  <a:lnTo>
                    <a:pt x="3400" y="1006"/>
                  </a:lnTo>
                  <a:lnTo>
                    <a:pt x="3386" y="1022"/>
                  </a:lnTo>
                  <a:lnTo>
                    <a:pt x="3372" y="1036"/>
                  </a:lnTo>
                  <a:lnTo>
                    <a:pt x="3363" y="1050"/>
                  </a:lnTo>
                  <a:lnTo>
                    <a:pt x="3354" y="1058"/>
                  </a:lnTo>
                  <a:lnTo>
                    <a:pt x="3348" y="1065"/>
                  </a:lnTo>
                  <a:lnTo>
                    <a:pt x="3347" y="1067"/>
                  </a:lnTo>
                  <a:lnTo>
                    <a:pt x="3345" y="1069"/>
                  </a:lnTo>
                  <a:lnTo>
                    <a:pt x="3341" y="1075"/>
                  </a:lnTo>
                  <a:lnTo>
                    <a:pt x="3332" y="1082"/>
                  </a:lnTo>
                  <a:lnTo>
                    <a:pt x="3321" y="1090"/>
                  </a:lnTo>
                  <a:lnTo>
                    <a:pt x="3308" y="1098"/>
                  </a:lnTo>
                  <a:lnTo>
                    <a:pt x="3292" y="1103"/>
                  </a:lnTo>
                  <a:lnTo>
                    <a:pt x="3275" y="1104"/>
                  </a:lnTo>
                  <a:lnTo>
                    <a:pt x="3255" y="1101"/>
                  </a:lnTo>
                  <a:lnTo>
                    <a:pt x="3240" y="1096"/>
                  </a:lnTo>
                  <a:lnTo>
                    <a:pt x="3223" y="1089"/>
                  </a:lnTo>
                  <a:lnTo>
                    <a:pt x="3205" y="1076"/>
                  </a:lnTo>
                  <a:lnTo>
                    <a:pt x="3189" y="1063"/>
                  </a:lnTo>
                  <a:lnTo>
                    <a:pt x="3177" y="1052"/>
                  </a:lnTo>
                  <a:lnTo>
                    <a:pt x="3168" y="1044"/>
                  </a:lnTo>
                  <a:lnTo>
                    <a:pt x="3162" y="1039"/>
                  </a:lnTo>
                  <a:lnTo>
                    <a:pt x="3158" y="1035"/>
                  </a:lnTo>
                  <a:lnTo>
                    <a:pt x="3154" y="1032"/>
                  </a:lnTo>
                  <a:lnTo>
                    <a:pt x="3152" y="1031"/>
                  </a:lnTo>
                  <a:lnTo>
                    <a:pt x="3150" y="1029"/>
                  </a:lnTo>
                  <a:lnTo>
                    <a:pt x="3149" y="1028"/>
                  </a:lnTo>
                  <a:lnTo>
                    <a:pt x="3145" y="1026"/>
                  </a:lnTo>
                  <a:lnTo>
                    <a:pt x="3142" y="1022"/>
                  </a:lnTo>
                  <a:lnTo>
                    <a:pt x="3137" y="1017"/>
                  </a:lnTo>
                  <a:lnTo>
                    <a:pt x="3129" y="1010"/>
                  </a:lnTo>
                  <a:lnTo>
                    <a:pt x="3117" y="997"/>
                  </a:lnTo>
                  <a:lnTo>
                    <a:pt x="3108" y="980"/>
                  </a:lnTo>
                  <a:lnTo>
                    <a:pt x="3102" y="959"/>
                  </a:lnTo>
                  <a:lnTo>
                    <a:pt x="3095" y="937"/>
                  </a:lnTo>
                  <a:lnTo>
                    <a:pt x="3090" y="914"/>
                  </a:lnTo>
                  <a:lnTo>
                    <a:pt x="3082" y="891"/>
                  </a:lnTo>
                  <a:lnTo>
                    <a:pt x="3073" y="870"/>
                  </a:lnTo>
                  <a:lnTo>
                    <a:pt x="3061" y="850"/>
                  </a:lnTo>
                  <a:lnTo>
                    <a:pt x="3046" y="832"/>
                  </a:lnTo>
                  <a:lnTo>
                    <a:pt x="3033" y="820"/>
                  </a:lnTo>
                  <a:lnTo>
                    <a:pt x="3017" y="807"/>
                  </a:lnTo>
                  <a:lnTo>
                    <a:pt x="2999" y="792"/>
                  </a:lnTo>
                  <a:lnTo>
                    <a:pt x="2977" y="777"/>
                  </a:lnTo>
                  <a:lnTo>
                    <a:pt x="2953" y="763"/>
                  </a:lnTo>
                  <a:lnTo>
                    <a:pt x="2925" y="751"/>
                  </a:lnTo>
                  <a:lnTo>
                    <a:pt x="2894" y="741"/>
                  </a:lnTo>
                  <a:lnTo>
                    <a:pt x="2868" y="738"/>
                  </a:lnTo>
                  <a:lnTo>
                    <a:pt x="2840" y="736"/>
                  </a:lnTo>
                  <a:lnTo>
                    <a:pt x="2809" y="740"/>
                  </a:lnTo>
                  <a:lnTo>
                    <a:pt x="2777" y="746"/>
                  </a:lnTo>
                  <a:lnTo>
                    <a:pt x="2743" y="757"/>
                  </a:lnTo>
                  <a:lnTo>
                    <a:pt x="2708" y="774"/>
                  </a:lnTo>
                  <a:lnTo>
                    <a:pt x="2671" y="794"/>
                  </a:lnTo>
                  <a:lnTo>
                    <a:pt x="2631" y="822"/>
                  </a:lnTo>
                  <a:lnTo>
                    <a:pt x="2627" y="818"/>
                  </a:lnTo>
                  <a:lnTo>
                    <a:pt x="2625" y="819"/>
                  </a:lnTo>
                  <a:lnTo>
                    <a:pt x="2623" y="817"/>
                  </a:lnTo>
                  <a:lnTo>
                    <a:pt x="2621" y="816"/>
                  </a:lnTo>
                  <a:lnTo>
                    <a:pt x="2209" y="1312"/>
                  </a:lnTo>
                  <a:lnTo>
                    <a:pt x="2218" y="1328"/>
                  </a:lnTo>
                  <a:lnTo>
                    <a:pt x="2225" y="1345"/>
                  </a:lnTo>
                  <a:lnTo>
                    <a:pt x="2227" y="1362"/>
                  </a:lnTo>
                  <a:lnTo>
                    <a:pt x="2225" y="1379"/>
                  </a:lnTo>
                  <a:lnTo>
                    <a:pt x="2216" y="1396"/>
                  </a:lnTo>
                  <a:lnTo>
                    <a:pt x="2206" y="1411"/>
                  </a:lnTo>
                  <a:lnTo>
                    <a:pt x="2194" y="1429"/>
                  </a:lnTo>
                  <a:lnTo>
                    <a:pt x="2178" y="1452"/>
                  </a:lnTo>
                  <a:lnTo>
                    <a:pt x="2162" y="1478"/>
                  </a:lnTo>
                  <a:lnTo>
                    <a:pt x="2142" y="1507"/>
                  </a:lnTo>
                  <a:lnTo>
                    <a:pt x="2123" y="1537"/>
                  </a:lnTo>
                  <a:lnTo>
                    <a:pt x="2102" y="1569"/>
                  </a:lnTo>
                  <a:lnTo>
                    <a:pt x="2080" y="1602"/>
                  </a:lnTo>
                  <a:lnTo>
                    <a:pt x="2058" y="1634"/>
                  </a:lnTo>
                  <a:lnTo>
                    <a:pt x="2036" y="1666"/>
                  </a:lnTo>
                  <a:lnTo>
                    <a:pt x="2015" y="1698"/>
                  </a:lnTo>
                  <a:lnTo>
                    <a:pt x="1994" y="1726"/>
                  </a:lnTo>
                  <a:lnTo>
                    <a:pt x="1975" y="1752"/>
                  </a:lnTo>
                  <a:lnTo>
                    <a:pt x="1957" y="1775"/>
                  </a:lnTo>
                  <a:lnTo>
                    <a:pt x="1942" y="1794"/>
                  </a:lnTo>
                  <a:lnTo>
                    <a:pt x="1929" y="1809"/>
                  </a:lnTo>
                  <a:lnTo>
                    <a:pt x="1913" y="1826"/>
                  </a:lnTo>
                  <a:lnTo>
                    <a:pt x="1893" y="1847"/>
                  </a:lnTo>
                  <a:lnTo>
                    <a:pt x="1871" y="1870"/>
                  </a:lnTo>
                  <a:lnTo>
                    <a:pt x="1846" y="1896"/>
                  </a:lnTo>
                  <a:lnTo>
                    <a:pt x="1821" y="1923"/>
                  </a:lnTo>
                  <a:lnTo>
                    <a:pt x="1793" y="1952"/>
                  </a:lnTo>
                  <a:lnTo>
                    <a:pt x="1764" y="1981"/>
                  </a:lnTo>
                  <a:lnTo>
                    <a:pt x="1734" y="2012"/>
                  </a:lnTo>
                  <a:lnTo>
                    <a:pt x="1705" y="2042"/>
                  </a:lnTo>
                  <a:lnTo>
                    <a:pt x="1675" y="2073"/>
                  </a:lnTo>
                  <a:lnTo>
                    <a:pt x="1647" y="2102"/>
                  </a:lnTo>
                  <a:lnTo>
                    <a:pt x="1619" y="2131"/>
                  </a:lnTo>
                  <a:lnTo>
                    <a:pt x="1593" y="2158"/>
                  </a:lnTo>
                  <a:lnTo>
                    <a:pt x="1568" y="2184"/>
                  </a:lnTo>
                  <a:lnTo>
                    <a:pt x="1546" y="2207"/>
                  </a:lnTo>
                  <a:lnTo>
                    <a:pt x="1526" y="2228"/>
                  </a:lnTo>
                  <a:lnTo>
                    <a:pt x="1510" y="2245"/>
                  </a:lnTo>
                  <a:lnTo>
                    <a:pt x="1497" y="2259"/>
                  </a:lnTo>
                  <a:lnTo>
                    <a:pt x="1488" y="2269"/>
                  </a:lnTo>
                  <a:lnTo>
                    <a:pt x="1478" y="2280"/>
                  </a:lnTo>
                  <a:lnTo>
                    <a:pt x="1465" y="2295"/>
                  </a:lnTo>
                  <a:lnTo>
                    <a:pt x="1449" y="2314"/>
                  </a:lnTo>
                  <a:lnTo>
                    <a:pt x="1432" y="2336"/>
                  </a:lnTo>
                  <a:lnTo>
                    <a:pt x="1412" y="2360"/>
                  </a:lnTo>
                  <a:lnTo>
                    <a:pt x="1390" y="2386"/>
                  </a:lnTo>
                  <a:lnTo>
                    <a:pt x="1368" y="2413"/>
                  </a:lnTo>
                  <a:lnTo>
                    <a:pt x="1345" y="2443"/>
                  </a:lnTo>
                  <a:lnTo>
                    <a:pt x="1322" y="2472"/>
                  </a:lnTo>
                  <a:lnTo>
                    <a:pt x="1298" y="2502"/>
                  </a:lnTo>
                  <a:lnTo>
                    <a:pt x="1275" y="2531"/>
                  </a:lnTo>
                  <a:lnTo>
                    <a:pt x="1253" y="2559"/>
                  </a:lnTo>
                  <a:lnTo>
                    <a:pt x="1233" y="2587"/>
                  </a:lnTo>
                  <a:lnTo>
                    <a:pt x="1214" y="2613"/>
                  </a:lnTo>
                  <a:lnTo>
                    <a:pt x="1197" y="2636"/>
                  </a:lnTo>
                  <a:lnTo>
                    <a:pt x="1183" y="2656"/>
                  </a:lnTo>
                  <a:lnTo>
                    <a:pt x="1171" y="2675"/>
                  </a:lnTo>
                  <a:lnTo>
                    <a:pt x="1163" y="2689"/>
                  </a:lnTo>
                  <a:lnTo>
                    <a:pt x="1149" y="2711"/>
                  </a:lnTo>
                  <a:lnTo>
                    <a:pt x="1133" y="2728"/>
                  </a:lnTo>
                  <a:lnTo>
                    <a:pt x="1114" y="2739"/>
                  </a:lnTo>
                  <a:lnTo>
                    <a:pt x="1093" y="2746"/>
                  </a:lnTo>
                  <a:lnTo>
                    <a:pt x="1070" y="2747"/>
                  </a:lnTo>
                  <a:lnTo>
                    <a:pt x="1046" y="2743"/>
                  </a:lnTo>
                  <a:lnTo>
                    <a:pt x="1021" y="2734"/>
                  </a:lnTo>
                  <a:lnTo>
                    <a:pt x="994" y="2719"/>
                  </a:lnTo>
                  <a:lnTo>
                    <a:pt x="967" y="2700"/>
                  </a:lnTo>
                  <a:lnTo>
                    <a:pt x="935" y="2675"/>
                  </a:lnTo>
                  <a:lnTo>
                    <a:pt x="902" y="2650"/>
                  </a:lnTo>
                  <a:lnTo>
                    <a:pt x="869" y="2624"/>
                  </a:lnTo>
                  <a:lnTo>
                    <a:pt x="838" y="2599"/>
                  </a:lnTo>
                  <a:lnTo>
                    <a:pt x="808" y="2574"/>
                  </a:lnTo>
                  <a:lnTo>
                    <a:pt x="781" y="2550"/>
                  </a:lnTo>
                  <a:lnTo>
                    <a:pt x="758" y="2527"/>
                  </a:lnTo>
                  <a:lnTo>
                    <a:pt x="740" y="2506"/>
                  </a:lnTo>
                  <a:lnTo>
                    <a:pt x="729" y="2493"/>
                  </a:lnTo>
                  <a:lnTo>
                    <a:pt x="719" y="2480"/>
                  </a:lnTo>
                  <a:lnTo>
                    <a:pt x="710" y="2468"/>
                  </a:lnTo>
                  <a:lnTo>
                    <a:pt x="703" y="2456"/>
                  </a:lnTo>
                  <a:lnTo>
                    <a:pt x="697" y="2444"/>
                  </a:lnTo>
                  <a:lnTo>
                    <a:pt x="694" y="2431"/>
                  </a:lnTo>
                  <a:lnTo>
                    <a:pt x="693" y="2418"/>
                  </a:lnTo>
                  <a:lnTo>
                    <a:pt x="696" y="2404"/>
                  </a:lnTo>
                  <a:lnTo>
                    <a:pt x="704" y="2389"/>
                  </a:lnTo>
                  <a:lnTo>
                    <a:pt x="716" y="2373"/>
                  </a:lnTo>
                  <a:lnTo>
                    <a:pt x="732" y="2355"/>
                  </a:lnTo>
                  <a:lnTo>
                    <a:pt x="755" y="2337"/>
                  </a:lnTo>
                  <a:lnTo>
                    <a:pt x="783" y="2315"/>
                  </a:lnTo>
                  <a:lnTo>
                    <a:pt x="814" y="2289"/>
                  </a:lnTo>
                  <a:lnTo>
                    <a:pt x="846" y="2259"/>
                  </a:lnTo>
                  <a:lnTo>
                    <a:pt x="881" y="2228"/>
                  </a:lnTo>
                  <a:lnTo>
                    <a:pt x="918" y="2194"/>
                  </a:lnTo>
                  <a:lnTo>
                    <a:pt x="954" y="2158"/>
                  </a:lnTo>
                  <a:lnTo>
                    <a:pt x="990" y="2122"/>
                  </a:lnTo>
                  <a:lnTo>
                    <a:pt x="1024" y="2086"/>
                  </a:lnTo>
                  <a:lnTo>
                    <a:pt x="1057" y="2051"/>
                  </a:lnTo>
                  <a:lnTo>
                    <a:pt x="1086" y="2017"/>
                  </a:lnTo>
                  <a:lnTo>
                    <a:pt x="1114" y="1986"/>
                  </a:lnTo>
                  <a:lnTo>
                    <a:pt x="1136" y="1957"/>
                  </a:lnTo>
                  <a:lnTo>
                    <a:pt x="1154" y="1932"/>
                  </a:lnTo>
                  <a:lnTo>
                    <a:pt x="1171" y="1910"/>
                  </a:lnTo>
                  <a:lnTo>
                    <a:pt x="1183" y="1894"/>
                  </a:lnTo>
                  <a:lnTo>
                    <a:pt x="1194" y="1880"/>
                  </a:lnTo>
                  <a:lnTo>
                    <a:pt x="1202" y="1869"/>
                  </a:lnTo>
                  <a:lnTo>
                    <a:pt x="1207" y="1861"/>
                  </a:lnTo>
                  <a:lnTo>
                    <a:pt x="1211" y="1856"/>
                  </a:lnTo>
                  <a:lnTo>
                    <a:pt x="1215" y="1851"/>
                  </a:lnTo>
                  <a:lnTo>
                    <a:pt x="1216" y="1849"/>
                  </a:lnTo>
                  <a:lnTo>
                    <a:pt x="1217" y="1848"/>
                  </a:lnTo>
                  <a:lnTo>
                    <a:pt x="1218" y="1848"/>
                  </a:lnTo>
                  <a:lnTo>
                    <a:pt x="1218" y="1848"/>
                  </a:lnTo>
                  <a:lnTo>
                    <a:pt x="1219" y="1845"/>
                  </a:lnTo>
                  <a:lnTo>
                    <a:pt x="1225" y="1838"/>
                  </a:lnTo>
                  <a:lnTo>
                    <a:pt x="1232" y="1827"/>
                  </a:lnTo>
                  <a:lnTo>
                    <a:pt x="1244" y="1812"/>
                  </a:lnTo>
                  <a:lnTo>
                    <a:pt x="1258" y="1795"/>
                  </a:lnTo>
                  <a:lnTo>
                    <a:pt x="1273" y="1774"/>
                  </a:lnTo>
                  <a:lnTo>
                    <a:pt x="1290" y="1750"/>
                  </a:lnTo>
                  <a:lnTo>
                    <a:pt x="1310" y="1725"/>
                  </a:lnTo>
                  <a:lnTo>
                    <a:pt x="1330" y="1699"/>
                  </a:lnTo>
                  <a:lnTo>
                    <a:pt x="1352" y="1671"/>
                  </a:lnTo>
                  <a:lnTo>
                    <a:pt x="1374" y="1643"/>
                  </a:lnTo>
                  <a:lnTo>
                    <a:pt x="1396" y="1615"/>
                  </a:lnTo>
                  <a:lnTo>
                    <a:pt x="1419" y="1586"/>
                  </a:lnTo>
                  <a:lnTo>
                    <a:pt x="1441" y="1559"/>
                  </a:lnTo>
                  <a:lnTo>
                    <a:pt x="1463" y="1533"/>
                  </a:lnTo>
                  <a:lnTo>
                    <a:pt x="1483" y="1508"/>
                  </a:lnTo>
                  <a:lnTo>
                    <a:pt x="1503" y="1486"/>
                  </a:lnTo>
                  <a:lnTo>
                    <a:pt x="1522" y="1465"/>
                  </a:lnTo>
                  <a:lnTo>
                    <a:pt x="1538" y="1449"/>
                  </a:lnTo>
                  <a:lnTo>
                    <a:pt x="1554" y="1435"/>
                  </a:lnTo>
                  <a:lnTo>
                    <a:pt x="1572" y="1418"/>
                  </a:lnTo>
                  <a:lnTo>
                    <a:pt x="1593" y="1399"/>
                  </a:lnTo>
                  <a:lnTo>
                    <a:pt x="1616" y="1378"/>
                  </a:lnTo>
                  <a:lnTo>
                    <a:pt x="1641" y="1355"/>
                  </a:lnTo>
                  <a:lnTo>
                    <a:pt x="1668" y="1331"/>
                  </a:lnTo>
                  <a:lnTo>
                    <a:pt x="1695" y="1306"/>
                  </a:lnTo>
                  <a:lnTo>
                    <a:pt x="1722" y="1281"/>
                  </a:lnTo>
                  <a:lnTo>
                    <a:pt x="1750" y="1256"/>
                  </a:lnTo>
                  <a:lnTo>
                    <a:pt x="1777" y="1232"/>
                  </a:lnTo>
                  <a:lnTo>
                    <a:pt x="1804" y="1208"/>
                  </a:lnTo>
                  <a:lnTo>
                    <a:pt x="1828" y="1185"/>
                  </a:lnTo>
                  <a:lnTo>
                    <a:pt x="1851" y="1165"/>
                  </a:lnTo>
                  <a:lnTo>
                    <a:pt x="1870" y="1147"/>
                  </a:lnTo>
                  <a:lnTo>
                    <a:pt x="1888" y="1131"/>
                  </a:lnTo>
                  <a:lnTo>
                    <a:pt x="1902" y="1118"/>
                  </a:lnTo>
                  <a:lnTo>
                    <a:pt x="1912" y="1110"/>
                  </a:lnTo>
                  <a:lnTo>
                    <a:pt x="1929" y="1100"/>
                  </a:lnTo>
                  <a:lnTo>
                    <a:pt x="1944" y="1096"/>
                  </a:lnTo>
                  <a:lnTo>
                    <a:pt x="1959" y="1099"/>
                  </a:lnTo>
                  <a:lnTo>
                    <a:pt x="1972" y="1103"/>
                  </a:lnTo>
                  <a:lnTo>
                    <a:pt x="1983" y="1110"/>
                  </a:lnTo>
                  <a:lnTo>
                    <a:pt x="2415" y="637"/>
                  </a:lnTo>
                  <a:lnTo>
                    <a:pt x="2410" y="633"/>
                  </a:lnTo>
                  <a:lnTo>
                    <a:pt x="2405" y="628"/>
                  </a:lnTo>
                  <a:lnTo>
                    <a:pt x="2402" y="626"/>
                  </a:lnTo>
                  <a:lnTo>
                    <a:pt x="2400" y="624"/>
                  </a:lnTo>
                  <a:lnTo>
                    <a:pt x="2399" y="623"/>
                  </a:lnTo>
                  <a:lnTo>
                    <a:pt x="2398" y="622"/>
                  </a:lnTo>
                  <a:lnTo>
                    <a:pt x="2399" y="620"/>
                  </a:lnTo>
                  <a:lnTo>
                    <a:pt x="2402" y="612"/>
                  </a:lnTo>
                  <a:lnTo>
                    <a:pt x="2407" y="600"/>
                  </a:lnTo>
                  <a:lnTo>
                    <a:pt x="2412" y="584"/>
                  </a:lnTo>
                  <a:lnTo>
                    <a:pt x="2417" y="564"/>
                  </a:lnTo>
                  <a:lnTo>
                    <a:pt x="2424" y="542"/>
                  </a:lnTo>
                  <a:lnTo>
                    <a:pt x="2430" y="519"/>
                  </a:lnTo>
                  <a:lnTo>
                    <a:pt x="2434" y="494"/>
                  </a:lnTo>
                  <a:lnTo>
                    <a:pt x="2437" y="468"/>
                  </a:lnTo>
                  <a:lnTo>
                    <a:pt x="2438" y="442"/>
                  </a:lnTo>
                  <a:lnTo>
                    <a:pt x="2437" y="417"/>
                  </a:lnTo>
                  <a:lnTo>
                    <a:pt x="2434" y="392"/>
                  </a:lnTo>
                  <a:lnTo>
                    <a:pt x="2426" y="369"/>
                  </a:lnTo>
                  <a:lnTo>
                    <a:pt x="2416" y="348"/>
                  </a:lnTo>
                  <a:lnTo>
                    <a:pt x="2404" y="331"/>
                  </a:lnTo>
                  <a:lnTo>
                    <a:pt x="2391" y="313"/>
                  </a:lnTo>
                  <a:lnTo>
                    <a:pt x="2377" y="298"/>
                  </a:lnTo>
                  <a:lnTo>
                    <a:pt x="2363" y="283"/>
                  </a:lnTo>
                  <a:lnTo>
                    <a:pt x="2345" y="270"/>
                  </a:lnTo>
                  <a:lnTo>
                    <a:pt x="2326" y="258"/>
                  </a:lnTo>
                  <a:lnTo>
                    <a:pt x="2305" y="247"/>
                  </a:lnTo>
                  <a:lnTo>
                    <a:pt x="2279" y="238"/>
                  </a:lnTo>
                  <a:lnTo>
                    <a:pt x="2250" y="230"/>
                  </a:lnTo>
                  <a:lnTo>
                    <a:pt x="2217" y="225"/>
                  </a:lnTo>
                  <a:lnTo>
                    <a:pt x="2178" y="222"/>
                  </a:lnTo>
                  <a:lnTo>
                    <a:pt x="2136" y="219"/>
                  </a:lnTo>
                  <a:lnTo>
                    <a:pt x="2087" y="219"/>
                  </a:lnTo>
                  <a:lnTo>
                    <a:pt x="2033" y="222"/>
                  </a:lnTo>
                  <a:lnTo>
                    <a:pt x="2029" y="222"/>
                  </a:lnTo>
                  <a:lnTo>
                    <a:pt x="2018" y="223"/>
                  </a:lnTo>
                  <a:lnTo>
                    <a:pt x="2003" y="224"/>
                  </a:lnTo>
                  <a:lnTo>
                    <a:pt x="1982" y="225"/>
                  </a:lnTo>
                  <a:lnTo>
                    <a:pt x="1957" y="227"/>
                  </a:lnTo>
                  <a:lnTo>
                    <a:pt x="1929" y="229"/>
                  </a:lnTo>
                  <a:lnTo>
                    <a:pt x="1899" y="230"/>
                  </a:lnTo>
                  <a:lnTo>
                    <a:pt x="1868" y="232"/>
                  </a:lnTo>
                  <a:lnTo>
                    <a:pt x="1836" y="235"/>
                  </a:lnTo>
                  <a:lnTo>
                    <a:pt x="1806" y="237"/>
                  </a:lnTo>
                  <a:lnTo>
                    <a:pt x="1776" y="239"/>
                  </a:lnTo>
                  <a:lnTo>
                    <a:pt x="1749" y="241"/>
                  </a:lnTo>
                  <a:lnTo>
                    <a:pt x="1726" y="242"/>
                  </a:lnTo>
                  <a:lnTo>
                    <a:pt x="1706" y="244"/>
                  </a:lnTo>
                  <a:lnTo>
                    <a:pt x="1692" y="246"/>
                  </a:lnTo>
                  <a:lnTo>
                    <a:pt x="1669" y="246"/>
                  </a:lnTo>
                  <a:lnTo>
                    <a:pt x="1648" y="242"/>
                  </a:lnTo>
                  <a:lnTo>
                    <a:pt x="1631" y="236"/>
                  </a:lnTo>
                  <a:lnTo>
                    <a:pt x="1619" y="227"/>
                  </a:lnTo>
                  <a:lnTo>
                    <a:pt x="1612" y="216"/>
                  </a:lnTo>
                  <a:lnTo>
                    <a:pt x="1608" y="204"/>
                  </a:lnTo>
                  <a:lnTo>
                    <a:pt x="1609" y="190"/>
                  </a:lnTo>
                  <a:lnTo>
                    <a:pt x="1617" y="177"/>
                  </a:lnTo>
                  <a:lnTo>
                    <a:pt x="1630" y="164"/>
                  </a:lnTo>
                  <a:lnTo>
                    <a:pt x="1650" y="151"/>
                  </a:lnTo>
                  <a:lnTo>
                    <a:pt x="1676" y="139"/>
                  </a:lnTo>
                  <a:lnTo>
                    <a:pt x="1679" y="138"/>
                  </a:lnTo>
                  <a:lnTo>
                    <a:pt x="1687" y="134"/>
                  </a:lnTo>
                  <a:lnTo>
                    <a:pt x="1702" y="130"/>
                  </a:lnTo>
                  <a:lnTo>
                    <a:pt x="1720" y="123"/>
                  </a:lnTo>
                  <a:lnTo>
                    <a:pt x="1743" y="117"/>
                  </a:lnTo>
                  <a:lnTo>
                    <a:pt x="1771" y="108"/>
                  </a:lnTo>
                  <a:lnTo>
                    <a:pt x="1801" y="99"/>
                  </a:lnTo>
                  <a:lnTo>
                    <a:pt x="1835" y="90"/>
                  </a:lnTo>
                  <a:lnTo>
                    <a:pt x="1871" y="79"/>
                  </a:lnTo>
                  <a:lnTo>
                    <a:pt x="1911" y="69"/>
                  </a:lnTo>
                  <a:lnTo>
                    <a:pt x="1953" y="58"/>
                  </a:lnTo>
                  <a:lnTo>
                    <a:pt x="1995" y="48"/>
                  </a:lnTo>
                  <a:lnTo>
                    <a:pt x="2039" y="38"/>
                  </a:lnTo>
                  <a:lnTo>
                    <a:pt x="2084" y="30"/>
                  </a:lnTo>
                  <a:lnTo>
                    <a:pt x="2129" y="21"/>
                  </a:lnTo>
                  <a:lnTo>
                    <a:pt x="2174" y="14"/>
                  </a:lnTo>
                  <a:lnTo>
                    <a:pt x="2219" y="8"/>
                  </a:lnTo>
                  <a:lnTo>
                    <a:pt x="2263" y="3"/>
                  </a:lnTo>
                  <a:lnTo>
                    <a:pt x="2306" y="1"/>
                  </a:lnTo>
                  <a:lnTo>
                    <a:pt x="234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29633" y="4148549"/>
            <a:ext cx="772611" cy="772611"/>
            <a:chOff x="5043669" y="4148549"/>
            <a:chExt cx="772611" cy="772611"/>
          </a:xfrm>
        </p:grpSpPr>
        <p:sp>
          <p:nvSpPr>
            <p:cNvPr id="26" name="矩形 25"/>
            <p:cNvSpPr/>
            <p:nvPr/>
          </p:nvSpPr>
          <p:spPr>
            <a:xfrm>
              <a:off x="5043669" y="4148549"/>
              <a:ext cx="772611" cy="772611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7" name="Shape 538"/>
            <p:cNvSpPr/>
            <p:nvPr/>
          </p:nvSpPr>
          <p:spPr>
            <a:xfrm>
              <a:off x="5298138" y="4360425"/>
              <a:ext cx="304106" cy="301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15017" y="5596"/>
                  </a:moveTo>
                  <a:lnTo>
                    <a:pt x="8281" y="12346"/>
                  </a:lnTo>
                  <a:cubicBezTo>
                    <a:pt x="8018" y="12609"/>
                    <a:pt x="8018" y="13038"/>
                    <a:pt x="8281" y="13302"/>
                  </a:cubicBezTo>
                  <a:cubicBezTo>
                    <a:pt x="8413" y="13434"/>
                    <a:pt x="8583" y="13499"/>
                    <a:pt x="8755" y="13499"/>
                  </a:cubicBezTo>
                  <a:cubicBezTo>
                    <a:pt x="8929" y="13499"/>
                    <a:pt x="9101" y="13434"/>
                    <a:pt x="9232" y="13302"/>
                  </a:cubicBezTo>
                  <a:lnTo>
                    <a:pt x="15967" y="6552"/>
                  </a:lnTo>
                  <a:cubicBezTo>
                    <a:pt x="16230" y="6288"/>
                    <a:pt x="16230" y="5860"/>
                    <a:pt x="15967" y="5596"/>
                  </a:cubicBezTo>
                  <a:cubicBezTo>
                    <a:pt x="15703" y="5332"/>
                    <a:pt x="15279" y="5332"/>
                    <a:pt x="15017" y="5596"/>
                  </a:cubicBezTo>
                  <a:cubicBezTo>
                    <a:pt x="15017" y="5596"/>
                    <a:pt x="15017" y="5596"/>
                    <a:pt x="15017" y="5596"/>
                  </a:cubicBezTo>
                  <a:close/>
                  <a:moveTo>
                    <a:pt x="19439" y="5820"/>
                  </a:moveTo>
                  <a:lnTo>
                    <a:pt x="18811" y="6450"/>
                  </a:lnTo>
                  <a:cubicBezTo>
                    <a:pt x="18753" y="5484"/>
                    <a:pt x="18351" y="4585"/>
                    <a:pt x="17664" y="3895"/>
                  </a:cubicBezTo>
                  <a:cubicBezTo>
                    <a:pt x="16977" y="3207"/>
                    <a:pt x="16078" y="2808"/>
                    <a:pt x="15115" y="2745"/>
                  </a:cubicBezTo>
                  <a:lnTo>
                    <a:pt x="15746" y="2119"/>
                  </a:lnTo>
                  <a:lnTo>
                    <a:pt x="15746" y="2116"/>
                  </a:lnTo>
                  <a:cubicBezTo>
                    <a:pt x="16240" y="1621"/>
                    <a:pt x="16894" y="1351"/>
                    <a:pt x="17595" y="1351"/>
                  </a:cubicBezTo>
                  <a:cubicBezTo>
                    <a:pt x="18292" y="1351"/>
                    <a:pt x="18946" y="1621"/>
                    <a:pt x="19439" y="2116"/>
                  </a:cubicBezTo>
                  <a:cubicBezTo>
                    <a:pt x="19933" y="2610"/>
                    <a:pt x="20206" y="3268"/>
                    <a:pt x="20206" y="3968"/>
                  </a:cubicBezTo>
                  <a:cubicBezTo>
                    <a:pt x="20206" y="4667"/>
                    <a:pt x="19936" y="5325"/>
                    <a:pt x="19439" y="5820"/>
                  </a:cubicBezTo>
                  <a:cubicBezTo>
                    <a:pt x="19439" y="5820"/>
                    <a:pt x="19439" y="5820"/>
                    <a:pt x="19439" y="5820"/>
                  </a:cubicBezTo>
                  <a:close/>
                  <a:moveTo>
                    <a:pt x="16710" y="8553"/>
                  </a:moveTo>
                  <a:lnTo>
                    <a:pt x="8506" y="16775"/>
                  </a:lnTo>
                  <a:lnTo>
                    <a:pt x="8742" y="15665"/>
                  </a:lnTo>
                  <a:cubicBezTo>
                    <a:pt x="8785" y="15463"/>
                    <a:pt x="8735" y="15259"/>
                    <a:pt x="8608" y="15100"/>
                  </a:cubicBezTo>
                  <a:cubicBezTo>
                    <a:pt x="8478" y="14938"/>
                    <a:pt x="8285" y="14850"/>
                    <a:pt x="8084" y="14850"/>
                  </a:cubicBezTo>
                  <a:lnTo>
                    <a:pt x="6735" y="14850"/>
                  </a:lnTo>
                  <a:lnTo>
                    <a:pt x="6735" y="13499"/>
                  </a:lnTo>
                  <a:cubicBezTo>
                    <a:pt x="6735" y="13126"/>
                    <a:pt x="6433" y="12823"/>
                    <a:pt x="6061" y="12823"/>
                  </a:cubicBezTo>
                  <a:lnTo>
                    <a:pt x="5000" y="12823"/>
                  </a:lnTo>
                  <a:lnTo>
                    <a:pt x="13011" y="4841"/>
                  </a:lnTo>
                  <a:lnTo>
                    <a:pt x="13017" y="4851"/>
                  </a:lnTo>
                  <a:cubicBezTo>
                    <a:pt x="13510" y="4356"/>
                    <a:pt x="14168" y="4084"/>
                    <a:pt x="14865" y="4084"/>
                  </a:cubicBezTo>
                  <a:cubicBezTo>
                    <a:pt x="15562" y="4084"/>
                    <a:pt x="16220" y="4356"/>
                    <a:pt x="16710" y="4851"/>
                  </a:cubicBezTo>
                  <a:cubicBezTo>
                    <a:pt x="17203" y="5346"/>
                    <a:pt x="17476" y="6001"/>
                    <a:pt x="17476" y="6700"/>
                  </a:cubicBezTo>
                  <a:cubicBezTo>
                    <a:pt x="17476" y="7402"/>
                    <a:pt x="17207" y="8058"/>
                    <a:pt x="16710" y="8553"/>
                  </a:cubicBezTo>
                  <a:cubicBezTo>
                    <a:pt x="16710" y="8553"/>
                    <a:pt x="16710" y="8553"/>
                    <a:pt x="16710" y="8553"/>
                  </a:cubicBezTo>
                  <a:close/>
                  <a:moveTo>
                    <a:pt x="6798" y="18334"/>
                  </a:moveTo>
                  <a:lnTo>
                    <a:pt x="4289" y="19109"/>
                  </a:lnTo>
                  <a:cubicBezTo>
                    <a:pt x="4144" y="18677"/>
                    <a:pt x="3917" y="18297"/>
                    <a:pt x="3605" y="17985"/>
                  </a:cubicBezTo>
                  <a:cubicBezTo>
                    <a:pt x="3335" y="17714"/>
                    <a:pt x="3023" y="17506"/>
                    <a:pt x="2694" y="17336"/>
                  </a:cubicBezTo>
                  <a:lnTo>
                    <a:pt x="3839" y="14175"/>
                  </a:lnTo>
                  <a:lnTo>
                    <a:pt x="5387" y="14175"/>
                  </a:lnTo>
                  <a:lnTo>
                    <a:pt x="5387" y="15522"/>
                  </a:lnTo>
                  <a:cubicBezTo>
                    <a:pt x="5387" y="15898"/>
                    <a:pt x="5690" y="16198"/>
                    <a:pt x="6061" y="16198"/>
                  </a:cubicBezTo>
                  <a:lnTo>
                    <a:pt x="7251" y="16198"/>
                  </a:lnTo>
                  <a:cubicBezTo>
                    <a:pt x="7251" y="16198"/>
                    <a:pt x="6798" y="18334"/>
                    <a:pt x="6798" y="18334"/>
                  </a:cubicBezTo>
                  <a:close/>
                  <a:moveTo>
                    <a:pt x="20394" y="1163"/>
                  </a:moveTo>
                  <a:cubicBezTo>
                    <a:pt x="19646" y="412"/>
                    <a:pt x="18651" y="0"/>
                    <a:pt x="17595" y="0"/>
                  </a:cubicBezTo>
                  <a:cubicBezTo>
                    <a:pt x="16536" y="0"/>
                    <a:pt x="15543" y="412"/>
                    <a:pt x="14796" y="1160"/>
                  </a:cubicBezTo>
                  <a:lnTo>
                    <a:pt x="2895" y="13022"/>
                  </a:lnTo>
                  <a:cubicBezTo>
                    <a:pt x="2823" y="13090"/>
                    <a:pt x="2770" y="13176"/>
                    <a:pt x="2733" y="13268"/>
                  </a:cubicBezTo>
                  <a:lnTo>
                    <a:pt x="40" y="20694"/>
                  </a:lnTo>
                  <a:cubicBezTo>
                    <a:pt x="-46" y="20931"/>
                    <a:pt x="11" y="21205"/>
                    <a:pt x="185" y="21389"/>
                  </a:cubicBezTo>
                  <a:cubicBezTo>
                    <a:pt x="316" y="21524"/>
                    <a:pt x="491" y="21600"/>
                    <a:pt x="675" y="21600"/>
                  </a:cubicBezTo>
                  <a:cubicBezTo>
                    <a:pt x="741" y="21600"/>
                    <a:pt x="806" y="21590"/>
                    <a:pt x="872" y="21571"/>
                  </a:cubicBezTo>
                  <a:lnTo>
                    <a:pt x="7571" y="19511"/>
                  </a:lnTo>
                  <a:cubicBezTo>
                    <a:pt x="7676" y="19478"/>
                    <a:pt x="7771" y="19419"/>
                    <a:pt x="7850" y="19343"/>
                  </a:cubicBezTo>
                  <a:lnTo>
                    <a:pt x="20394" y="6771"/>
                  </a:lnTo>
                  <a:cubicBezTo>
                    <a:pt x="21140" y="6025"/>
                    <a:pt x="21554" y="5026"/>
                    <a:pt x="21554" y="3968"/>
                  </a:cubicBezTo>
                  <a:cubicBezTo>
                    <a:pt x="21551" y="2906"/>
                    <a:pt x="21140" y="1912"/>
                    <a:pt x="20394" y="1163"/>
                  </a:cubicBezTo>
                  <a:cubicBezTo>
                    <a:pt x="20394" y="1163"/>
                    <a:pt x="20394" y="1163"/>
                    <a:pt x="20394" y="1163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230362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603670" y="4148550"/>
            <a:ext cx="772611" cy="772611"/>
            <a:chOff x="1817706" y="4148550"/>
            <a:chExt cx="772611" cy="772611"/>
          </a:xfrm>
        </p:grpSpPr>
        <p:sp>
          <p:nvSpPr>
            <p:cNvPr id="32" name="矩形 31"/>
            <p:cNvSpPr/>
            <p:nvPr/>
          </p:nvSpPr>
          <p:spPr>
            <a:xfrm>
              <a:off x="1817706" y="4148550"/>
              <a:ext cx="772611" cy="772611"/>
            </a:xfrm>
            <a:prstGeom prst="rect">
              <a:avLst/>
            </a:prstGeom>
            <a:solidFill>
              <a:srgbClr val="019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3" name="Freeform 6"/>
            <p:cNvSpPr>
              <a:spLocks noEditPoints="1"/>
            </p:cNvSpPr>
            <p:nvPr/>
          </p:nvSpPr>
          <p:spPr bwMode="auto">
            <a:xfrm>
              <a:off x="1980691" y="4363072"/>
              <a:ext cx="426524" cy="268470"/>
            </a:xfrm>
            <a:custGeom>
              <a:avLst/>
              <a:gdLst>
                <a:gd name="T0" fmla="*/ 3132 w 3545"/>
                <a:gd name="T1" fmla="*/ 1485 h 2230"/>
                <a:gd name="T2" fmla="*/ 3354 w 3545"/>
                <a:gd name="T3" fmla="*/ 1626 h 2230"/>
                <a:gd name="T4" fmla="*/ 3495 w 3545"/>
                <a:gd name="T5" fmla="*/ 1875 h 2230"/>
                <a:gd name="T6" fmla="*/ 3545 w 3545"/>
                <a:gd name="T7" fmla="*/ 2230 h 2230"/>
                <a:gd name="T8" fmla="*/ 2292 w 3545"/>
                <a:gd name="T9" fmla="*/ 1938 h 2230"/>
                <a:gd name="T10" fmla="*/ 2416 w 3545"/>
                <a:gd name="T11" fmla="*/ 1667 h 2230"/>
                <a:gd name="T12" fmla="*/ 2622 w 3545"/>
                <a:gd name="T13" fmla="*/ 1505 h 2230"/>
                <a:gd name="T14" fmla="*/ 2903 w 3545"/>
                <a:gd name="T15" fmla="*/ 1449 h 2230"/>
                <a:gd name="T16" fmla="*/ 872 w 3545"/>
                <a:gd name="T17" fmla="*/ 1485 h 2230"/>
                <a:gd name="T18" fmla="*/ 1094 w 3545"/>
                <a:gd name="T19" fmla="*/ 1626 h 2230"/>
                <a:gd name="T20" fmla="*/ 1235 w 3545"/>
                <a:gd name="T21" fmla="*/ 1875 h 2230"/>
                <a:gd name="T22" fmla="*/ 1285 w 3545"/>
                <a:gd name="T23" fmla="*/ 2230 h 2230"/>
                <a:gd name="T24" fmla="*/ 31 w 3545"/>
                <a:gd name="T25" fmla="*/ 1938 h 2230"/>
                <a:gd name="T26" fmla="*/ 154 w 3545"/>
                <a:gd name="T27" fmla="*/ 1667 h 2230"/>
                <a:gd name="T28" fmla="*/ 362 w 3545"/>
                <a:gd name="T29" fmla="*/ 1505 h 2230"/>
                <a:gd name="T30" fmla="*/ 642 w 3545"/>
                <a:gd name="T31" fmla="*/ 1449 h 2230"/>
                <a:gd name="T32" fmla="*/ 1995 w 3545"/>
                <a:gd name="T33" fmla="*/ 1092 h 2230"/>
                <a:gd name="T34" fmla="*/ 2289 w 3545"/>
                <a:gd name="T35" fmla="*/ 1177 h 2230"/>
                <a:gd name="T36" fmla="*/ 2534 w 3545"/>
                <a:gd name="T37" fmla="*/ 1320 h 2230"/>
                <a:gd name="T38" fmla="*/ 2361 w 3545"/>
                <a:gd name="T39" fmla="*/ 1494 h 2230"/>
                <a:gd name="T40" fmla="*/ 2182 w 3545"/>
                <a:gd name="T41" fmla="*/ 1768 h 2230"/>
                <a:gd name="T42" fmla="*/ 2106 w 3545"/>
                <a:gd name="T43" fmla="*/ 2143 h 2230"/>
                <a:gd name="T44" fmla="*/ 1433 w 3545"/>
                <a:gd name="T45" fmla="*/ 1981 h 2230"/>
                <a:gd name="T46" fmla="*/ 1315 w 3545"/>
                <a:gd name="T47" fmla="*/ 1645 h 2230"/>
                <a:gd name="T48" fmla="*/ 1099 w 3545"/>
                <a:gd name="T49" fmla="*/ 1415 h 2230"/>
                <a:gd name="T50" fmla="*/ 1107 w 3545"/>
                <a:gd name="T51" fmla="*/ 1256 h 2230"/>
                <a:gd name="T52" fmla="*/ 1376 w 3545"/>
                <a:gd name="T53" fmla="*/ 1136 h 2230"/>
                <a:gd name="T54" fmla="*/ 1670 w 3545"/>
                <a:gd name="T55" fmla="*/ 1077 h 2230"/>
                <a:gd name="T56" fmla="*/ 2967 w 3545"/>
                <a:gd name="T57" fmla="*/ 741 h 2230"/>
                <a:gd name="T58" fmla="*/ 3137 w 3545"/>
                <a:gd name="T59" fmla="*/ 870 h 2230"/>
                <a:gd name="T60" fmla="*/ 3185 w 3545"/>
                <a:gd name="T61" fmla="*/ 1087 h 2230"/>
                <a:gd name="T62" fmla="*/ 3081 w 3545"/>
                <a:gd name="T63" fmla="*/ 1276 h 2230"/>
                <a:gd name="T64" fmla="*/ 2877 w 3545"/>
                <a:gd name="T65" fmla="*/ 1352 h 2230"/>
                <a:gd name="T66" fmla="*/ 2673 w 3545"/>
                <a:gd name="T67" fmla="*/ 1276 h 2230"/>
                <a:gd name="T68" fmla="*/ 2569 w 3545"/>
                <a:gd name="T69" fmla="*/ 1087 h 2230"/>
                <a:gd name="T70" fmla="*/ 2615 w 3545"/>
                <a:gd name="T71" fmla="*/ 870 h 2230"/>
                <a:gd name="T72" fmla="*/ 2786 w 3545"/>
                <a:gd name="T73" fmla="*/ 741 h 2230"/>
                <a:gd name="T74" fmla="*/ 707 w 3545"/>
                <a:gd name="T75" fmla="*/ 741 h 2230"/>
                <a:gd name="T76" fmla="*/ 877 w 3545"/>
                <a:gd name="T77" fmla="*/ 870 h 2230"/>
                <a:gd name="T78" fmla="*/ 924 w 3545"/>
                <a:gd name="T79" fmla="*/ 1087 h 2230"/>
                <a:gd name="T80" fmla="*/ 820 w 3545"/>
                <a:gd name="T81" fmla="*/ 1276 h 2230"/>
                <a:gd name="T82" fmla="*/ 616 w 3545"/>
                <a:gd name="T83" fmla="*/ 1352 h 2230"/>
                <a:gd name="T84" fmla="*/ 412 w 3545"/>
                <a:gd name="T85" fmla="*/ 1276 h 2230"/>
                <a:gd name="T86" fmla="*/ 308 w 3545"/>
                <a:gd name="T87" fmla="*/ 1087 h 2230"/>
                <a:gd name="T88" fmla="*/ 355 w 3545"/>
                <a:gd name="T89" fmla="*/ 870 h 2230"/>
                <a:gd name="T90" fmla="*/ 526 w 3545"/>
                <a:gd name="T91" fmla="*/ 741 h 2230"/>
                <a:gd name="T92" fmla="*/ 1896 w 3545"/>
                <a:gd name="T93" fmla="*/ 12 h 2230"/>
                <a:gd name="T94" fmla="*/ 2115 w 3545"/>
                <a:gd name="T95" fmla="*/ 135 h 2230"/>
                <a:gd name="T96" fmla="*/ 2237 w 3545"/>
                <a:gd name="T97" fmla="*/ 355 h 2230"/>
                <a:gd name="T98" fmla="*/ 2223 w 3545"/>
                <a:gd name="T99" fmla="*/ 615 h 2230"/>
                <a:gd name="T100" fmla="*/ 2077 w 3545"/>
                <a:gd name="T101" fmla="*/ 819 h 2230"/>
                <a:gd name="T102" fmla="*/ 1844 w 3545"/>
                <a:gd name="T103" fmla="*/ 917 h 2230"/>
                <a:gd name="T104" fmla="*/ 1589 w 3545"/>
                <a:gd name="T105" fmla="*/ 874 h 2230"/>
                <a:gd name="T106" fmla="*/ 1403 w 3545"/>
                <a:gd name="T107" fmla="*/ 707 h 2230"/>
                <a:gd name="T108" fmla="*/ 1331 w 3545"/>
                <a:gd name="T109" fmla="*/ 460 h 2230"/>
                <a:gd name="T110" fmla="*/ 1403 w 3545"/>
                <a:gd name="T111" fmla="*/ 213 h 2230"/>
                <a:gd name="T112" fmla="*/ 1589 w 3545"/>
                <a:gd name="T113" fmla="*/ 46 h 2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545" h="2230">
                  <a:moveTo>
                    <a:pt x="2903" y="1449"/>
                  </a:moveTo>
                  <a:lnTo>
                    <a:pt x="2964" y="1453"/>
                  </a:lnTo>
                  <a:lnTo>
                    <a:pt x="3023" y="1459"/>
                  </a:lnTo>
                  <a:lnTo>
                    <a:pt x="3079" y="1470"/>
                  </a:lnTo>
                  <a:lnTo>
                    <a:pt x="3132" y="1485"/>
                  </a:lnTo>
                  <a:lnTo>
                    <a:pt x="3183" y="1505"/>
                  </a:lnTo>
                  <a:lnTo>
                    <a:pt x="3230" y="1528"/>
                  </a:lnTo>
                  <a:lnTo>
                    <a:pt x="3274" y="1557"/>
                  </a:lnTo>
                  <a:lnTo>
                    <a:pt x="3317" y="1589"/>
                  </a:lnTo>
                  <a:lnTo>
                    <a:pt x="3354" y="1626"/>
                  </a:lnTo>
                  <a:lnTo>
                    <a:pt x="3389" y="1667"/>
                  </a:lnTo>
                  <a:lnTo>
                    <a:pt x="3421" y="1713"/>
                  </a:lnTo>
                  <a:lnTo>
                    <a:pt x="3449" y="1762"/>
                  </a:lnTo>
                  <a:lnTo>
                    <a:pt x="3474" y="1816"/>
                  </a:lnTo>
                  <a:lnTo>
                    <a:pt x="3495" y="1875"/>
                  </a:lnTo>
                  <a:lnTo>
                    <a:pt x="3513" y="1938"/>
                  </a:lnTo>
                  <a:lnTo>
                    <a:pt x="3526" y="2004"/>
                  </a:lnTo>
                  <a:lnTo>
                    <a:pt x="3536" y="2075"/>
                  </a:lnTo>
                  <a:lnTo>
                    <a:pt x="3542" y="2151"/>
                  </a:lnTo>
                  <a:lnTo>
                    <a:pt x="3545" y="2230"/>
                  </a:lnTo>
                  <a:lnTo>
                    <a:pt x="2261" y="2230"/>
                  </a:lnTo>
                  <a:lnTo>
                    <a:pt x="2262" y="2151"/>
                  </a:lnTo>
                  <a:lnTo>
                    <a:pt x="2269" y="2075"/>
                  </a:lnTo>
                  <a:lnTo>
                    <a:pt x="2278" y="2004"/>
                  </a:lnTo>
                  <a:lnTo>
                    <a:pt x="2292" y="1938"/>
                  </a:lnTo>
                  <a:lnTo>
                    <a:pt x="2310" y="1875"/>
                  </a:lnTo>
                  <a:lnTo>
                    <a:pt x="2331" y="1816"/>
                  </a:lnTo>
                  <a:lnTo>
                    <a:pt x="2355" y="1762"/>
                  </a:lnTo>
                  <a:lnTo>
                    <a:pt x="2383" y="1713"/>
                  </a:lnTo>
                  <a:lnTo>
                    <a:pt x="2416" y="1667"/>
                  </a:lnTo>
                  <a:lnTo>
                    <a:pt x="2450" y="1626"/>
                  </a:lnTo>
                  <a:lnTo>
                    <a:pt x="2489" y="1589"/>
                  </a:lnTo>
                  <a:lnTo>
                    <a:pt x="2530" y="1557"/>
                  </a:lnTo>
                  <a:lnTo>
                    <a:pt x="2574" y="1528"/>
                  </a:lnTo>
                  <a:lnTo>
                    <a:pt x="2622" y="1505"/>
                  </a:lnTo>
                  <a:lnTo>
                    <a:pt x="2673" y="1485"/>
                  </a:lnTo>
                  <a:lnTo>
                    <a:pt x="2726" y="1470"/>
                  </a:lnTo>
                  <a:lnTo>
                    <a:pt x="2782" y="1459"/>
                  </a:lnTo>
                  <a:lnTo>
                    <a:pt x="2841" y="1453"/>
                  </a:lnTo>
                  <a:lnTo>
                    <a:pt x="2903" y="1449"/>
                  </a:lnTo>
                  <a:close/>
                  <a:moveTo>
                    <a:pt x="642" y="1449"/>
                  </a:moveTo>
                  <a:lnTo>
                    <a:pt x="703" y="1453"/>
                  </a:lnTo>
                  <a:lnTo>
                    <a:pt x="763" y="1459"/>
                  </a:lnTo>
                  <a:lnTo>
                    <a:pt x="819" y="1470"/>
                  </a:lnTo>
                  <a:lnTo>
                    <a:pt x="872" y="1485"/>
                  </a:lnTo>
                  <a:lnTo>
                    <a:pt x="923" y="1505"/>
                  </a:lnTo>
                  <a:lnTo>
                    <a:pt x="970" y="1528"/>
                  </a:lnTo>
                  <a:lnTo>
                    <a:pt x="1014" y="1557"/>
                  </a:lnTo>
                  <a:lnTo>
                    <a:pt x="1055" y="1589"/>
                  </a:lnTo>
                  <a:lnTo>
                    <a:pt x="1094" y="1626"/>
                  </a:lnTo>
                  <a:lnTo>
                    <a:pt x="1129" y="1667"/>
                  </a:lnTo>
                  <a:lnTo>
                    <a:pt x="1161" y="1713"/>
                  </a:lnTo>
                  <a:lnTo>
                    <a:pt x="1189" y="1762"/>
                  </a:lnTo>
                  <a:lnTo>
                    <a:pt x="1214" y="1816"/>
                  </a:lnTo>
                  <a:lnTo>
                    <a:pt x="1235" y="1875"/>
                  </a:lnTo>
                  <a:lnTo>
                    <a:pt x="1252" y="1938"/>
                  </a:lnTo>
                  <a:lnTo>
                    <a:pt x="1266" y="2004"/>
                  </a:lnTo>
                  <a:lnTo>
                    <a:pt x="1276" y="2075"/>
                  </a:lnTo>
                  <a:lnTo>
                    <a:pt x="1282" y="2151"/>
                  </a:lnTo>
                  <a:lnTo>
                    <a:pt x="1285" y="2230"/>
                  </a:lnTo>
                  <a:lnTo>
                    <a:pt x="0" y="2230"/>
                  </a:lnTo>
                  <a:lnTo>
                    <a:pt x="2" y="2151"/>
                  </a:lnTo>
                  <a:lnTo>
                    <a:pt x="8" y="2075"/>
                  </a:lnTo>
                  <a:lnTo>
                    <a:pt x="18" y="2004"/>
                  </a:lnTo>
                  <a:lnTo>
                    <a:pt x="31" y="1938"/>
                  </a:lnTo>
                  <a:lnTo>
                    <a:pt x="49" y="1875"/>
                  </a:lnTo>
                  <a:lnTo>
                    <a:pt x="70" y="1816"/>
                  </a:lnTo>
                  <a:lnTo>
                    <a:pt x="95" y="1762"/>
                  </a:lnTo>
                  <a:lnTo>
                    <a:pt x="123" y="1713"/>
                  </a:lnTo>
                  <a:lnTo>
                    <a:pt x="154" y="1667"/>
                  </a:lnTo>
                  <a:lnTo>
                    <a:pt x="190" y="1626"/>
                  </a:lnTo>
                  <a:lnTo>
                    <a:pt x="228" y="1589"/>
                  </a:lnTo>
                  <a:lnTo>
                    <a:pt x="270" y="1557"/>
                  </a:lnTo>
                  <a:lnTo>
                    <a:pt x="314" y="1528"/>
                  </a:lnTo>
                  <a:lnTo>
                    <a:pt x="362" y="1505"/>
                  </a:lnTo>
                  <a:lnTo>
                    <a:pt x="413" y="1485"/>
                  </a:lnTo>
                  <a:lnTo>
                    <a:pt x="466" y="1470"/>
                  </a:lnTo>
                  <a:lnTo>
                    <a:pt x="522" y="1459"/>
                  </a:lnTo>
                  <a:lnTo>
                    <a:pt x="580" y="1453"/>
                  </a:lnTo>
                  <a:lnTo>
                    <a:pt x="642" y="1449"/>
                  </a:lnTo>
                  <a:close/>
                  <a:moveTo>
                    <a:pt x="1778" y="1072"/>
                  </a:moveTo>
                  <a:lnTo>
                    <a:pt x="1829" y="1073"/>
                  </a:lnTo>
                  <a:lnTo>
                    <a:pt x="1882" y="1077"/>
                  </a:lnTo>
                  <a:lnTo>
                    <a:pt x="1937" y="1084"/>
                  </a:lnTo>
                  <a:lnTo>
                    <a:pt x="1995" y="1092"/>
                  </a:lnTo>
                  <a:lnTo>
                    <a:pt x="2054" y="1104"/>
                  </a:lnTo>
                  <a:lnTo>
                    <a:pt x="2113" y="1118"/>
                  </a:lnTo>
                  <a:lnTo>
                    <a:pt x="2174" y="1136"/>
                  </a:lnTo>
                  <a:lnTo>
                    <a:pt x="2232" y="1155"/>
                  </a:lnTo>
                  <a:lnTo>
                    <a:pt x="2289" y="1177"/>
                  </a:lnTo>
                  <a:lnTo>
                    <a:pt x="2345" y="1200"/>
                  </a:lnTo>
                  <a:lnTo>
                    <a:pt x="2398" y="1226"/>
                  </a:lnTo>
                  <a:lnTo>
                    <a:pt x="2448" y="1256"/>
                  </a:lnTo>
                  <a:lnTo>
                    <a:pt x="2493" y="1287"/>
                  </a:lnTo>
                  <a:lnTo>
                    <a:pt x="2534" y="1320"/>
                  </a:lnTo>
                  <a:lnTo>
                    <a:pt x="2569" y="1355"/>
                  </a:lnTo>
                  <a:lnTo>
                    <a:pt x="2512" y="1383"/>
                  </a:lnTo>
                  <a:lnTo>
                    <a:pt x="2458" y="1415"/>
                  </a:lnTo>
                  <a:lnTo>
                    <a:pt x="2407" y="1452"/>
                  </a:lnTo>
                  <a:lnTo>
                    <a:pt x="2361" y="1494"/>
                  </a:lnTo>
                  <a:lnTo>
                    <a:pt x="2316" y="1539"/>
                  </a:lnTo>
                  <a:lnTo>
                    <a:pt x="2277" y="1590"/>
                  </a:lnTo>
                  <a:lnTo>
                    <a:pt x="2242" y="1645"/>
                  </a:lnTo>
                  <a:lnTo>
                    <a:pt x="2209" y="1704"/>
                  </a:lnTo>
                  <a:lnTo>
                    <a:pt x="2182" y="1768"/>
                  </a:lnTo>
                  <a:lnTo>
                    <a:pt x="2158" y="1835"/>
                  </a:lnTo>
                  <a:lnTo>
                    <a:pt x="2139" y="1906"/>
                  </a:lnTo>
                  <a:lnTo>
                    <a:pt x="2123" y="1981"/>
                  </a:lnTo>
                  <a:lnTo>
                    <a:pt x="2112" y="2060"/>
                  </a:lnTo>
                  <a:lnTo>
                    <a:pt x="2106" y="2143"/>
                  </a:lnTo>
                  <a:lnTo>
                    <a:pt x="2103" y="2230"/>
                  </a:lnTo>
                  <a:lnTo>
                    <a:pt x="1453" y="2230"/>
                  </a:lnTo>
                  <a:lnTo>
                    <a:pt x="1451" y="2143"/>
                  </a:lnTo>
                  <a:lnTo>
                    <a:pt x="1443" y="2060"/>
                  </a:lnTo>
                  <a:lnTo>
                    <a:pt x="1433" y="1981"/>
                  </a:lnTo>
                  <a:lnTo>
                    <a:pt x="1417" y="1906"/>
                  </a:lnTo>
                  <a:lnTo>
                    <a:pt x="1398" y="1835"/>
                  </a:lnTo>
                  <a:lnTo>
                    <a:pt x="1374" y="1768"/>
                  </a:lnTo>
                  <a:lnTo>
                    <a:pt x="1346" y="1704"/>
                  </a:lnTo>
                  <a:lnTo>
                    <a:pt x="1315" y="1645"/>
                  </a:lnTo>
                  <a:lnTo>
                    <a:pt x="1279" y="1590"/>
                  </a:lnTo>
                  <a:lnTo>
                    <a:pt x="1239" y="1539"/>
                  </a:lnTo>
                  <a:lnTo>
                    <a:pt x="1196" y="1494"/>
                  </a:lnTo>
                  <a:lnTo>
                    <a:pt x="1149" y="1452"/>
                  </a:lnTo>
                  <a:lnTo>
                    <a:pt x="1099" y="1415"/>
                  </a:lnTo>
                  <a:lnTo>
                    <a:pt x="1045" y="1383"/>
                  </a:lnTo>
                  <a:lnTo>
                    <a:pt x="986" y="1355"/>
                  </a:lnTo>
                  <a:lnTo>
                    <a:pt x="1022" y="1320"/>
                  </a:lnTo>
                  <a:lnTo>
                    <a:pt x="1062" y="1287"/>
                  </a:lnTo>
                  <a:lnTo>
                    <a:pt x="1107" y="1256"/>
                  </a:lnTo>
                  <a:lnTo>
                    <a:pt x="1155" y="1226"/>
                  </a:lnTo>
                  <a:lnTo>
                    <a:pt x="1207" y="1200"/>
                  </a:lnTo>
                  <a:lnTo>
                    <a:pt x="1262" y="1177"/>
                  </a:lnTo>
                  <a:lnTo>
                    <a:pt x="1318" y="1155"/>
                  </a:lnTo>
                  <a:lnTo>
                    <a:pt x="1376" y="1136"/>
                  </a:lnTo>
                  <a:lnTo>
                    <a:pt x="1436" y="1118"/>
                  </a:lnTo>
                  <a:lnTo>
                    <a:pt x="1495" y="1104"/>
                  </a:lnTo>
                  <a:lnTo>
                    <a:pt x="1555" y="1092"/>
                  </a:lnTo>
                  <a:lnTo>
                    <a:pt x="1613" y="1084"/>
                  </a:lnTo>
                  <a:lnTo>
                    <a:pt x="1670" y="1077"/>
                  </a:lnTo>
                  <a:lnTo>
                    <a:pt x="1725" y="1073"/>
                  </a:lnTo>
                  <a:lnTo>
                    <a:pt x="1778" y="1072"/>
                  </a:lnTo>
                  <a:close/>
                  <a:moveTo>
                    <a:pt x="2877" y="728"/>
                  </a:moveTo>
                  <a:lnTo>
                    <a:pt x="2922" y="732"/>
                  </a:lnTo>
                  <a:lnTo>
                    <a:pt x="2967" y="741"/>
                  </a:lnTo>
                  <a:lnTo>
                    <a:pt x="3008" y="758"/>
                  </a:lnTo>
                  <a:lnTo>
                    <a:pt x="3047" y="779"/>
                  </a:lnTo>
                  <a:lnTo>
                    <a:pt x="3081" y="805"/>
                  </a:lnTo>
                  <a:lnTo>
                    <a:pt x="3111" y="836"/>
                  </a:lnTo>
                  <a:lnTo>
                    <a:pt x="3137" y="870"/>
                  </a:lnTo>
                  <a:lnTo>
                    <a:pt x="3159" y="909"/>
                  </a:lnTo>
                  <a:lnTo>
                    <a:pt x="3175" y="950"/>
                  </a:lnTo>
                  <a:lnTo>
                    <a:pt x="3185" y="995"/>
                  </a:lnTo>
                  <a:lnTo>
                    <a:pt x="3188" y="1040"/>
                  </a:lnTo>
                  <a:lnTo>
                    <a:pt x="3185" y="1087"/>
                  </a:lnTo>
                  <a:lnTo>
                    <a:pt x="3175" y="1130"/>
                  </a:lnTo>
                  <a:lnTo>
                    <a:pt x="3159" y="1172"/>
                  </a:lnTo>
                  <a:lnTo>
                    <a:pt x="3137" y="1210"/>
                  </a:lnTo>
                  <a:lnTo>
                    <a:pt x="3111" y="1245"/>
                  </a:lnTo>
                  <a:lnTo>
                    <a:pt x="3081" y="1276"/>
                  </a:lnTo>
                  <a:lnTo>
                    <a:pt x="3047" y="1302"/>
                  </a:lnTo>
                  <a:lnTo>
                    <a:pt x="3008" y="1324"/>
                  </a:lnTo>
                  <a:lnTo>
                    <a:pt x="2967" y="1339"/>
                  </a:lnTo>
                  <a:lnTo>
                    <a:pt x="2922" y="1349"/>
                  </a:lnTo>
                  <a:lnTo>
                    <a:pt x="2877" y="1352"/>
                  </a:lnTo>
                  <a:lnTo>
                    <a:pt x="2830" y="1349"/>
                  </a:lnTo>
                  <a:lnTo>
                    <a:pt x="2786" y="1339"/>
                  </a:lnTo>
                  <a:lnTo>
                    <a:pt x="2745" y="1324"/>
                  </a:lnTo>
                  <a:lnTo>
                    <a:pt x="2707" y="1302"/>
                  </a:lnTo>
                  <a:lnTo>
                    <a:pt x="2673" y="1276"/>
                  </a:lnTo>
                  <a:lnTo>
                    <a:pt x="2641" y="1245"/>
                  </a:lnTo>
                  <a:lnTo>
                    <a:pt x="2615" y="1210"/>
                  </a:lnTo>
                  <a:lnTo>
                    <a:pt x="2594" y="1172"/>
                  </a:lnTo>
                  <a:lnTo>
                    <a:pt x="2579" y="1130"/>
                  </a:lnTo>
                  <a:lnTo>
                    <a:pt x="2569" y="1087"/>
                  </a:lnTo>
                  <a:lnTo>
                    <a:pt x="2566" y="1040"/>
                  </a:lnTo>
                  <a:lnTo>
                    <a:pt x="2569" y="995"/>
                  </a:lnTo>
                  <a:lnTo>
                    <a:pt x="2579" y="950"/>
                  </a:lnTo>
                  <a:lnTo>
                    <a:pt x="2594" y="909"/>
                  </a:lnTo>
                  <a:lnTo>
                    <a:pt x="2615" y="870"/>
                  </a:lnTo>
                  <a:lnTo>
                    <a:pt x="2641" y="836"/>
                  </a:lnTo>
                  <a:lnTo>
                    <a:pt x="2673" y="805"/>
                  </a:lnTo>
                  <a:lnTo>
                    <a:pt x="2707" y="779"/>
                  </a:lnTo>
                  <a:lnTo>
                    <a:pt x="2745" y="758"/>
                  </a:lnTo>
                  <a:lnTo>
                    <a:pt x="2786" y="741"/>
                  </a:lnTo>
                  <a:lnTo>
                    <a:pt x="2830" y="732"/>
                  </a:lnTo>
                  <a:lnTo>
                    <a:pt x="2877" y="728"/>
                  </a:lnTo>
                  <a:close/>
                  <a:moveTo>
                    <a:pt x="616" y="728"/>
                  </a:moveTo>
                  <a:lnTo>
                    <a:pt x="662" y="732"/>
                  </a:lnTo>
                  <a:lnTo>
                    <a:pt x="707" y="741"/>
                  </a:lnTo>
                  <a:lnTo>
                    <a:pt x="748" y="758"/>
                  </a:lnTo>
                  <a:lnTo>
                    <a:pt x="785" y="779"/>
                  </a:lnTo>
                  <a:lnTo>
                    <a:pt x="820" y="805"/>
                  </a:lnTo>
                  <a:lnTo>
                    <a:pt x="851" y="836"/>
                  </a:lnTo>
                  <a:lnTo>
                    <a:pt x="877" y="870"/>
                  </a:lnTo>
                  <a:lnTo>
                    <a:pt x="899" y="909"/>
                  </a:lnTo>
                  <a:lnTo>
                    <a:pt x="914" y="950"/>
                  </a:lnTo>
                  <a:lnTo>
                    <a:pt x="924" y="995"/>
                  </a:lnTo>
                  <a:lnTo>
                    <a:pt x="928" y="1040"/>
                  </a:lnTo>
                  <a:lnTo>
                    <a:pt x="924" y="1087"/>
                  </a:lnTo>
                  <a:lnTo>
                    <a:pt x="914" y="1130"/>
                  </a:lnTo>
                  <a:lnTo>
                    <a:pt x="899" y="1172"/>
                  </a:lnTo>
                  <a:lnTo>
                    <a:pt x="877" y="1210"/>
                  </a:lnTo>
                  <a:lnTo>
                    <a:pt x="851" y="1245"/>
                  </a:lnTo>
                  <a:lnTo>
                    <a:pt x="820" y="1276"/>
                  </a:lnTo>
                  <a:lnTo>
                    <a:pt x="785" y="1302"/>
                  </a:lnTo>
                  <a:lnTo>
                    <a:pt x="748" y="1324"/>
                  </a:lnTo>
                  <a:lnTo>
                    <a:pt x="707" y="1339"/>
                  </a:lnTo>
                  <a:lnTo>
                    <a:pt x="662" y="1349"/>
                  </a:lnTo>
                  <a:lnTo>
                    <a:pt x="616" y="1352"/>
                  </a:lnTo>
                  <a:lnTo>
                    <a:pt x="570" y="1349"/>
                  </a:lnTo>
                  <a:lnTo>
                    <a:pt x="526" y="1339"/>
                  </a:lnTo>
                  <a:lnTo>
                    <a:pt x="485" y="1324"/>
                  </a:lnTo>
                  <a:lnTo>
                    <a:pt x="447" y="1302"/>
                  </a:lnTo>
                  <a:lnTo>
                    <a:pt x="412" y="1276"/>
                  </a:lnTo>
                  <a:lnTo>
                    <a:pt x="381" y="1245"/>
                  </a:lnTo>
                  <a:lnTo>
                    <a:pt x="355" y="1210"/>
                  </a:lnTo>
                  <a:lnTo>
                    <a:pt x="334" y="1172"/>
                  </a:lnTo>
                  <a:lnTo>
                    <a:pt x="319" y="1130"/>
                  </a:lnTo>
                  <a:lnTo>
                    <a:pt x="308" y="1087"/>
                  </a:lnTo>
                  <a:lnTo>
                    <a:pt x="305" y="1040"/>
                  </a:lnTo>
                  <a:lnTo>
                    <a:pt x="308" y="995"/>
                  </a:lnTo>
                  <a:lnTo>
                    <a:pt x="319" y="950"/>
                  </a:lnTo>
                  <a:lnTo>
                    <a:pt x="334" y="909"/>
                  </a:lnTo>
                  <a:lnTo>
                    <a:pt x="355" y="870"/>
                  </a:lnTo>
                  <a:lnTo>
                    <a:pt x="381" y="836"/>
                  </a:lnTo>
                  <a:lnTo>
                    <a:pt x="412" y="805"/>
                  </a:lnTo>
                  <a:lnTo>
                    <a:pt x="447" y="779"/>
                  </a:lnTo>
                  <a:lnTo>
                    <a:pt x="485" y="758"/>
                  </a:lnTo>
                  <a:lnTo>
                    <a:pt x="526" y="741"/>
                  </a:lnTo>
                  <a:lnTo>
                    <a:pt x="570" y="732"/>
                  </a:lnTo>
                  <a:lnTo>
                    <a:pt x="616" y="728"/>
                  </a:lnTo>
                  <a:close/>
                  <a:moveTo>
                    <a:pt x="1790" y="0"/>
                  </a:moveTo>
                  <a:lnTo>
                    <a:pt x="1844" y="3"/>
                  </a:lnTo>
                  <a:lnTo>
                    <a:pt x="1896" y="12"/>
                  </a:lnTo>
                  <a:lnTo>
                    <a:pt x="1946" y="27"/>
                  </a:lnTo>
                  <a:lnTo>
                    <a:pt x="1992" y="46"/>
                  </a:lnTo>
                  <a:lnTo>
                    <a:pt x="2036" y="71"/>
                  </a:lnTo>
                  <a:lnTo>
                    <a:pt x="2077" y="101"/>
                  </a:lnTo>
                  <a:lnTo>
                    <a:pt x="2115" y="135"/>
                  </a:lnTo>
                  <a:lnTo>
                    <a:pt x="2149" y="172"/>
                  </a:lnTo>
                  <a:lnTo>
                    <a:pt x="2178" y="213"/>
                  </a:lnTo>
                  <a:lnTo>
                    <a:pt x="2203" y="258"/>
                  </a:lnTo>
                  <a:lnTo>
                    <a:pt x="2223" y="305"/>
                  </a:lnTo>
                  <a:lnTo>
                    <a:pt x="2237" y="355"/>
                  </a:lnTo>
                  <a:lnTo>
                    <a:pt x="2247" y="406"/>
                  </a:lnTo>
                  <a:lnTo>
                    <a:pt x="2250" y="460"/>
                  </a:lnTo>
                  <a:lnTo>
                    <a:pt x="2247" y="514"/>
                  </a:lnTo>
                  <a:lnTo>
                    <a:pt x="2237" y="565"/>
                  </a:lnTo>
                  <a:lnTo>
                    <a:pt x="2223" y="615"/>
                  </a:lnTo>
                  <a:lnTo>
                    <a:pt x="2203" y="662"/>
                  </a:lnTo>
                  <a:lnTo>
                    <a:pt x="2178" y="707"/>
                  </a:lnTo>
                  <a:lnTo>
                    <a:pt x="2149" y="748"/>
                  </a:lnTo>
                  <a:lnTo>
                    <a:pt x="2115" y="786"/>
                  </a:lnTo>
                  <a:lnTo>
                    <a:pt x="2077" y="819"/>
                  </a:lnTo>
                  <a:lnTo>
                    <a:pt x="2036" y="849"/>
                  </a:lnTo>
                  <a:lnTo>
                    <a:pt x="1992" y="874"/>
                  </a:lnTo>
                  <a:lnTo>
                    <a:pt x="1946" y="893"/>
                  </a:lnTo>
                  <a:lnTo>
                    <a:pt x="1896" y="908"/>
                  </a:lnTo>
                  <a:lnTo>
                    <a:pt x="1844" y="917"/>
                  </a:lnTo>
                  <a:lnTo>
                    <a:pt x="1790" y="920"/>
                  </a:lnTo>
                  <a:lnTo>
                    <a:pt x="1737" y="917"/>
                  </a:lnTo>
                  <a:lnTo>
                    <a:pt x="1685" y="908"/>
                  </a:lnTo>
                  <a:lnTo>
                    <a:pt x="1636" y="893"/>
                  </a:lnTo>
                  <a:lnTo>
                    <a:pt x="1589" y="874"/>
                  </a:lnTo>
                  <a:lnTo>
                    <a:pt x="1545" y="849"/>
                  </a:lnTo>
                  <a:lnTo>
                    <a:pt x="1504" y="819"/>
                  </a:lnTo>
                  <a:lnTo>
                    <a:pt x="1466" y="786"/>
                  </a:lnTo>
                  <a:lnTo>
                    <a:pt x="1433" y="748"/>
                  </a:lnTo>
                  <a:lnTo>
                    <a:pt x="1403" y="707"/>
                  </a:lnTo>
                  <a:lnTo>
                    <a:pt x="1378" y="662"/>
                  </a:lnTo>
                  <a:lnTo>
                    <a:pt x="1358" y="615"/>
                  </a:lnTo>
                  <a:lnTo>
                    <a:pt x="1344" y="565"/>
                  </a:lnTo>
                  <a:lnTo>
                    <a:pt x="1334" y="514"/>
                  </a:lnTo>
                  <a:lnTo>
                    <a:pt x="1331" y="460"/>
                  </a:lnTo>
                  <a:lnTo>
                    <a:pt x="1334" y="406"/>
                  </a:lnTo>
                  <a:lnTo>
                    <a:pt x="1344" y="355"/>
                  </a:lnTo>
                  <a:lnTo>
                    <a:pt x="1358" y="305"/>
                  </a:lnTo>
                  <a:lnTo>
                    <a:pt x="1378" y="258"/>
                  </a:lnTo>
                  <a:lnTo>
                    <a:pt x="1403" y="213"/>
                  </a:lnTo>
                  <a:lnTo>
                    <a:pt x="1433" y="172"/>
                  </a:lnTo>
                  <a:lnTo>
                    <a:pt x="1466" y="135"/>
                  </a:lnTo>
                  <a:lnTo>
                    <a:pt x="1504" y="101"/>
                  </a:lnTo>
                  <a:lnTo>
                    <a:pt x="1545" y="71"/>
                  </a:lnTo>
                  <a:lnTo>
                    <a:pt x="1589" y="46"/>
                  </a:lnTo>
                  <a:lnTo>
                    <a:pt x="1636" y="27"/>
                  </a:lnTo>
                  <a:lnTo>
                    <a:pt x="1685" y="12"/>
                  </a:lnTo>
                  <a:lnTo>
                    <a:pt x="1737" y="3"/>
                  </a:lnTo>
                  <a:lnTo>
                    <a:pt x="179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076073" y="2167744"/>
            <a:ext cx="772611" cy="772611"/>
            <a:chOff x="8290109" y="2167744"/>
            <a:chExt cx="772611" cy="772611"/>
          </a:xfrm>
        </p:grpSpPr>
        <p:sp>
          <p:nvSpPr>
            <p:cNvPr id="35" name="矩形 34"/>
            <p:cNvSpPr/>
            <p:nvPr/>
          </p:nvSpPr>
          <p:spPr>
            <a:xfrm>
              <a:off x="8290109" y="2167744"/>
              <a:ext cx="772611" cy="772611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8529838" y="2425742"/>
              <a:ext cx="293152" cy="316137"/>
              <a:chOff x="10279063" y="681038"/>
              <a:chExt cx="1397000" cy="1506538"/>
            </a:xfrm>
            <a:solidFill>
              <a:schemeClr val="bg1"/>
            </a:solidFill>
          </p:grpSpPr>
          <p:sp>
            <p:nvSpPr>
              <p:cNvPr id="37" name="Freeform 38"/>
              <p:cNvSpPr>
                <a:spLocks noEditPoints="1"/>
              </p:cNvSpPr>
              <p:nvPr/>
            </p:nvSpPr>
            <p:spPr bwMode="auto">
              <a:xfrm>
                <a:off x="10279063" y="681038"/>
                <a:ext cx="1397000" cy="1038225"/>
              </a:xfrm>
              <a:custGeom>
                <a:avLst/>
                <a:gdLst>
                  <a:gd name="T0" fmla="*/ 83 w 489"/>
                  <a:gd name="T1" fmla="*/ 363 h 363"/>
                  <a:gd name="T2" fmla="*/ 0 w 489"/>
                  <a:gd name="T3" fmla="*/ 280 h 363"/>
                  <a:gd name="T4" fmla="*/ 0 w 489"/>
                  <a:gd name="T5" fmla="*/ 280 h 363"/>
                  <a:gd name="T6" fmla="*/ 0 w 489"/>
                  <a:gd name="T7" fmla="*/ 83 h 363"/>
                  <a:gd name="T8" fmla="*/ 83 w 489"/>
                  <a:gd name="T9" fmla="*/ 0 h 363"/>
                  <a:gd name="T10" fmla="*/ 83 w 489"/>
                  <a:gd name="T11" fmla="*/ 0 h 363"/>
                  <a:gd name="T12" fmla="*/ 406 w 489"/>
                  <a:gd name="T13" fmla="*/ 0 h 363"/>
                  <a:gd name="T14" fmla="*/ 489 w 489"/>
                  <a:gd name="T15" fmla="*/ 83 h 363"/>
                  <a:gd name="T16" fmla="*/ 489 w 489"/>
                  <a:gd name="T17" fmla="*/ 83 h 363"/>
                  <a:gd name="T18" fmla="*/ 489 w 489"/>
                  <a:gd name="T19" fmla="*/ 280 h 363"/>
                  <a:gd name="T20" fmla="*/ 406 w 489"/>
                  <a:gd name="T21" fmla="*/ 363 h 363"/>
                  <a:gd name="T22" fmla="*/ 406 w 489"/>
                  <a:gd name="T23" fmla="*/ 363 h 363"/>
                  <a:gd name="T24" fmla="*/ 83 w 489"/>
                  <a:gd name="T25" fmla="*/ 363 h 363"/>
                  <a:gd name="T26" fmla="*/ 43 w 489"/>
                  <a:gd name="T27" fmla="*/ 83 h 363"/>
                  <a:gd name="T28" fmla="*/ 43 w 489"/>
                  <a:gd name="T29" fmla="*/ 280 h 363"/>
                  <a:gd name="T30" fmla="*/ 83 w 489"/>
                  <a:gd name="T31" fmla="*/ 320 h 363"/>
                  <a:gd name="T32" fmla="*/ 83 w 489"/>
                  <a:gd name="T33" fmla="*/ 320 h 363"/>
                  <a:gd name="T34" fmla="*/ 406 w 489"/>
                  <a:gd name="T35" fmla="*/ 320 h 363"/>
                  <a:gd name="T36" fmla="*/ 446 w 489"/>
                  <a:gd name="T37" fmla="*/ 280 h 363"/>
                  <a:gd name="T38" fmla="*/ 446 w 489"/>
                  <a:gd name="T39" fmla="*/ 280 h 363"/>
                  <a:gd name="T40" fmla="*/ 446 w 489"/>
                  <a:gd name="T41" fmla="*/ 83 h 363"/>
                  <a:gd name="T42" fmla="*/ 406 w 489"/>
                  <a:gd name="T43" fmla="*/ 43 h 363"/>
                  <a:gd name="T44" fmla="*/ 406 w 489"/>
                  <a:gd name="T45" fmla="*/ 43 h 363"/>
                  <a:gd name="T46" fmla="*/ 83 w 489"/>
                  <a:gd name="T47" fmla="*/ 43 h 363"/>
                  <a:gd name="T48" fmla="*/ 43 w 489"/>
                  <a:gd name="T49" fmla="*/ 83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89" h="363">
                    <a:moveTo>
                      <a:pt x="83" y="363"/>
                    </a:moveTo>
                    <a:cubicBezTo>
                      <a:pt x="37" y="363"/>
                      <a:pt x="0" y="326"/>
                      <a:pt x="0" y="280"/>
                    </a:cubicBezTo>
                    <a:cubicBezTo>
                      <a:pt x="0" y="280"/>
                      <a:pt x="0" y="280"/>
                      <a:pt x="0" y="280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38"/>
                      <a:pt x="37" y="0"/>
                      <a:pt x="83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406" y="0"/>
                      <a:pt x="406" y="0"/>
                      <a:pt x="406" y="0"/>
                    </a:cubicBezTo>
                    <a:cubicBezTo>
                      <a:pt x="451" y="0"/>
                      <a:pt x="489" y="38"/>
                      <a:pt x="489" y="83"/>
                    </a:cubicBezTo>
                    <a:cubicBezTo>
                      <a:pt x="489" y="83"/>
                      <a:pt x="489" y="83"/>
                      <a:pt x="489" y="83"/>
                    </a:cubicBezTo>
                    <a:cubicBezTo>
                      <a:pt x="489" y="280"/>
                      <a:pt x="489" y="280"/>
                      <a:pt x="489" y="280"/>
                    </a:cubicBezTo>
                    <a:cubicBezTo>
                      <a:pt x="489" y="326"/>
                      <a:pt x="451" y="363"/>
                      <a:pt x="406" y="363"/>
                    </a:cubicBezTo>
                    <a:cubicBezTo>
                      <a:pt x="406" y="363"/>
                      <a:pt x="406" y="363"/>
                      <a:pt x="406" y="363"/>
                    </a:cubicBezTo>
                    <a:cubicBezTo>
                      <a:pt x="83" y="363"/>
                      <a:pt x="83" y="363"/>
                      <a:pt x="83" y="363"/>
                    </a:cubicBezTo>
                    <a:close/>
                    <a:moveTo>
                      <a:pt x="43" y="83"/>
                    </a:moveTo>
                    <a:cubicBezTo>
                      <a:pt x="43" y="280"/>
                      <a:pt x="43" y="280"/>
                      <a:pt x="43" y="280"/>
                    </a:cubicBezTo>
                    <a:cubicBezTo>
                      <a:pt x="43" y="302"/>
                      <a:pt x="61" y="320"/>
                      <a:pt x="83" y="320"/>
                    </a:cubicBezTo>
                    <a:cubicBezTo>
                      <a:pt x="83" y="320"/>
                      <a:pt x="83" y="320"/>
                      <a:pt x="83" y="320"/>
                    </a:cubicBezTo>
                    <a:cubicBezTo>
                      <a:pt x="406" y="320"/>
                      <a:pt x="406" y="320"/>
                      <a:pt x="406" y="320"/>
                    </a:cubicBezTo>
                    <a:cubicBezTo>
                      <a:pt x="428" y="320"/>
                      <a:pt x="446" y="302"/>
                      <a:pt x="446" y="280"/>
                    </a:cubicBezTo>
                    <a:cubicBezTo>
                      <a:pt x="446" y="280"/>
                      <a:pt x="446" y="280"/>
                      <a:pt x="446" y="280"/>
                    </a:cubicBezTo>
                    <a:cubicBezTo>
                      <a:pt x="446" y="83"/>
                      <a:pt x="446" y="83"/>
                      <a:pt x="446" y="83"/>
                    </a:cubicBezTo>
                    <a:cubicBezTo>
                      <a:pt x="446" y="61"/>
                      <a:pt x="428" y="43"/>
                      <a:pt x="406" y="43"/>
                    </a:cubicBezTo>
                    <a:cubicBezTo>
                      <a:pt x="406" y="43"/>
                      <a:pt x="406" y="43"/>
                      <a:pt x="406" y="43"/>
                    </a:cubicBezTo>
                    <a:cubicBezTo>
                      <a:pt x="83" y="43"/>
                      <a:pt x="83" y="43"/>
                      <a:pt x="83" y="43"/>
                    </a:cubicBezTo>
                    <a:cubicBezTo>
                      <a:pt x="61" y="43"/>
                      <a:pt x="43" y="61"/>
                      <a:pt x="4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Freeform 39"/>
              <p:cNvSpPr>
                <a:spLocks/>
              </p:cNvSpPr>
              <p:nvPr/>
            </p:nvSpPr>
            <p:spPr bwMode="auto">
              <a:xfrm>
                <a:off x="10655300" y="1741488"/>
                <a:ext cx="639763" cy="446088"/>
              </a:xfrm>
              <a:custGeom>
                <a:avLst/>
                <a:gdLst>
                  <a:gd name="T0" fmla="*/ 219 w 224"/>
                  <a:gd name="T1" fmla="*/ 119 h 156"/>
                  <a:gd name="T2" fmla="*/ 130 w 224"/>
                  <a:gd name="T3" fmla="*/ 15 h 156"/>
                  <a:gd name="T4" fmla="*/ 112 w 224"/>
                  <a:gd name="T5" fmla="*/ 0 h 156"/>
                  <a:gd name="T6" fmla="*/ 95 w 224"/>
                  <a:gd name="T7" fmla="*/ 15 h 156"/>
                  <a:gd name="T8" fmla="*/ 6 w 224"/>
                  <a:gd name="T9" fmla="*/ 119 h 156"/>
                  <a:gd name="T10" fmla="*/ 8 w 224"/>
                  <a:gd name="T11" fmla="*/ 140 h 156"/>
                  <a:gd name="T12" fmla="*/ 30 w 224"/>
                  <a:gd name="T13" fmla="*/ 138 h 156"/>
                  <a:gd name="T14" fmla="*/ 96 w 224"/>
                  <a:gd name="T15" fmla="*/ 64 h 156"/>
                  <a:gd name="T16" fmla="*/ 96 w 224"/>
                  <a:gd name="T17" fmla="*/ 140 h 156"/>
                  <a:gd name="T18" fmla="*/ 112 w 224"/>
                  <a:gd name="T19" fmla="*/ 156 h 156"/>
                  <a:gd name="T20" fmla="*/ 129 w 224"/>
                  <a:gd name="T21" fmla="*/ 140 h 156"/>
                  <a:gd name="T22" fmla="*/ 129 w 224"/>
                  <a:gd name="T23" fmla="*/ 64 h 156"/>
                  <a:gd name="T24" fmla="*/ 195 w 224"/>
                  <a:gd name="T25" fmla="*/ 138 h 156"/>
                  <a:gd name="T26" fmla="*/ 216 w 224"/>
                  <a:gd name="T27" fmla="*/ 140 h 156"/>
                  <a:gd name="T28" fmla="*/ 219 w 224"/>
                  <a:gd name="T29" fmla="*/ 119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56">
                    <a:moveTo>
                      <a:pt x="219" y="119"/>
                    </a:moveTo>
                    <a:cubicBezTo>
                      <a:pt x="130" y="15"/>
                      <a:pt x="130" y="15"/>
                      <a:pt x="130" y="15"/>
                    </a:cubicBezTo>
                    <a:cubicBezTo>
                      <a:pt x="130" y="15"/>
                      <a:pt x="118" y="0"/>
                      <a:pt x="112" y="0"/>
                    </a:cubicBezTo>
                    <a:cubicBezTo>
                      <a:pt x="107" y="0"/>
                      <a:pt x="95" y="15"/>
                      <a:pt x="95" y="15"/>
                    </a:cubicBezTo>
                    <a:cubicBezTo>
                      <a:pt x="6" y="119"/>
                      <a:pt x="6" y="119"/>
                      <a:pt x="6" y="119"/>
                    </a:cubicBezTo>
                    <a:cubicBezTo>
                      <a:pt x="0" y="126"/>
                      <a:pt x="2" y="135"/>
                      <a:pt x="8" y="140"/>
                    </a:cubicBezTo>
                    <a:cubicBezTo>
                      <a:pt x="15" y="146"/>
                      <a:pt x="25" y="144"/>
                      <a:pt x="30" y="138"/>
                    </a:cubicBezTo>
                    <a:cubicBezTo>
                      <a:pt x="96" y="64"/>
                      <a:pt x="96" y="64"/>
                      <a:pt x="96" y="64"/>
                    </a:cubicBezTo>
                    <a:cubicBezTo>
                      <a:pt x="96" y="140"/>
                      <a:pt x="96" y="140"/>
                      <a:pt x="96" y="140"/>
                    </a:cubicBezTo>
                    <a:cubicBezTo>
                      <a:pt x="96" y="149"/>
                      <a:pt x="103" y="156"/>
                      <a:pt x="112" y="156"/>
                    </a:cubicBezTo>
                    <a:cubicBezTo>
                      <a:pt x="121" y="156"/>
                      <a:pt x="129" y="149"/>
                      <a:pt x="129" y="140"/>
                    </a:cubicBezTo>
                    <a:cubicBezTo>
                      <a:pt x="129" y="64"/>
                      <a:pt x="129" y="64"/>
                      <a:pt x="129" y="64"/>
                    </a:cubicBezTo>
                    <a:cubicBezTo>
                      <a:pt x="195" y="138"/>
                      <a:pt x="195" y="138"/>
                      <a:pt x="195" y="138"/>
                    </a:cubicBezTo>
                    <a:cubicBezTo>
                      <a:pt x="200" y="144"/>
                      <a:pt x="210" y="146"/>
                      <a:pt x="216" y="140"/>
                    </a:cubicBezTo>
                    <a:cubicBezTo>
                      <a:pt x="223" y="135"/>
                      <a:pt x="224" y="126"/>
                      <a:pt x="219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Freeform 40"/>
              <p:cNvSpPr>
                <a:spLocks/>
              </p:cNvSpPr>
              <p:nvPr/>
            </p:nvSpPr>
            <p:spPr bwMode="auto">
              <a:xfrm>
                <a:off x="10493375" y="952501"/>
                <a:ext cx="968375" cy="503238"/>
              </a:xfrm>
              <a:custGeom>
                <a:avLst/>
                <a:gdLst>
                  <a:gd name="T0" fmla="*/ 3 w 339"/>
                  <a:gd name="T1" fmla="*/ 169 h 176"/>
                  <a:gd name="T2" fmla="*/ 4 w 339"/>
                  <a:gd name="T3" fmla="*/ 155 h 176"/>
                  <a:gd name="T4" fmla="*/ 4 w 339"/>
                  <a:gd name="T5" fmla="*/ 155 h 176"/>
                  <a:gd name="T6" fmla="*/ 57 w 339"/>
                  <a:gd name="T7" fmla="*/ 102 h 176"/>
                  <a:gd name="T8" fmla="*/ 66 w 339"/>
                  <a:gd name="T9" fmla="*/ 99 h 176"/>
                  <a:gd name="T10" fmla="*/ 66 w 339"/>
                  <a:gd name="T11" fmla="*/ 99 h 176"/>
                  <a:gd name="T12" fmla="*/ 72 w 339"/>
                  <a:gd name="T13" fmla="*/ 105 h 176"/>
                  <a:gd name="T14" fmla="*/ 72 w 339"/>
                  <a:gd name="T15" fmla="*/ 105 h 176"/>
                  <a:gd name="T16" fmla="*/ 83 w 339"/>
                  <a:gd name="T17" fmla="*/ 144 h 176"/>
                  <a:gd name="T18" fmla="*/ 166 w 339"/>
                  <a:gd name="T19" fmla="*/ 12 h 176"/>
                  <a:gd name="T20" fmla="*/ 176 w 339"/>
                  <a:gd name="T21" fmla="*/ 7 h 176"/>
                  <a:gd name="T22" fmla="*/ 176 w 339"/>
                  <a:gd name="T23" fmla="*/ 7 h 176"/>
                  <a:gd name="T24" fmla="*/ 182 w 339"/>
                  <a:gd name="T25" fmla="*/ 16 h 176"/>
                  <a:gd name="T26" fmla="*/ 182 w 339"/>
                  <a:gd name="T27" fmla="*/ 16 h 176"/>
                  <a:gd name="T28" fmla="*/ 181 w 339"/>
                  <a:gd name="T29" fmla="*/ 99 h 176"/>
                  <a:gd name="T30" fmla="*/ 221 w 339"/>
                  <a:gd name="T31" fmla="*/ 59 h 176"/>
                  <a:gd name="T32" fmla="*/ 228 w 339"/>
                  <a:gd name="T33" fmla="*/ 57 h 176"/>
                  <a:gd name="T34" fmla="*/ 228 w 339"/>
                  <a:gd name="T35" fmla="*/ 57 h 176"/>
                  <a:gd name="T36" fmla="*/ 234 w 339"/>
                  <a:gd name="T37" fmla="*/ 61 h 176"/>
                  <a:gd name="T38" fmla="*/ 234 w 339"/>
                  <a:gd name="T39" fmla="*/ 61 h 176"/>
                  <a:gd name="T40" fmla="*/ 246 w 339"/>
                  <a:gd name="T41" fmla="*/ 84 h 176"/>
                  <a:gd name="T42" fmla="*/ 322 w 339"/>
                  <a:gd name="T43" fmla="*/ 5 h 176"/>
                  <a:gd name="T44" fmla="*/ 335 w 339"/>
                  <a:gd name="T45" fmla="*/ 4 h 176"/>
                  <a:gd name="T46" fmla="*/ 335 w 339"/>
                  <a:gd name="T47" fmla="*/ 4 h 176"/>
                  <a:gd name="T48" fmla="*/ 335 w 339"/>
                  <a:gd name="T49" fmla="*/ 18 h 176"/>
                  <a:gd name="T50" fmla="*/ 335 w 339"/>
                  <a:gd name="T51" fmla="*/ 18 h 176"/>
                  <a:gd name="T52" fmla="*/ 251 w 339"/>
                  <a:gd name="T53" fmla="*/ 106 h 176"/>
                  <a:gd name="T54" fmla="*/ 243 w 339"/>
                  <a:gd name="T55" fmla="*/ 110 h 176"/>
                  <a:gd name="T56" fmla="*/ 243 w 339"/>
                  <a:gd name="T57" fmla="*/ 110 h 176"/>
                  <a:gd name="T58" fmla="*/ 236 w 339"/>
                  <a:gd name="T59" fmla="*/ 106 h 176"/>
                  <a:gd name="T60" fmla="*/ 236 w 339"/>
                  <a:gd name="T61" fmla="*/ 106 h 176"/>
                  <a:gd name="T62" fmla="*/ 224 w 339"/>
                  <a:gd name="T63" fmla="*/ 81 h 176"/>
                  <a:gd name="T64" fmla="*/ 177 w 339"/>
                  <a:gd name="T65" fmla="*/ 126 h 176"/>
                  <a:gd name="T66" fmla="*/ 168 w 339"/>
                  <a:gd name="T67" fmla="*/ 127 h 176"/>
                  <a:gd name="T68" fmla="*/ 168 w 339"/>
                  <a:gd name="T69" fmla="*/ 127 h 176"/>
                  <a:gd name="T70" fmla="*/ 163 w 339"/>
                  <a:gd name="T71" fmla="*/ 119 h 176"/>
                  <a:gd name="T72" fmla="*/ 163 w 339"/>
                  <a:gd name="T73" fmla="*/ 119 h 176"/>
                  <a:gd name="T74" fmla="*/ 164 w 339"/>
                  <a:gd name="T75" fmla="*/ 49 h 176"/>
                  <a:gd name="T76" fmla="*/ 88 w 339"/>
                  <a:gd name="T77" fmla="*/ 171 h 176"/>
                  <a:gd name="T78" fmla="*/ 79 w 339"/>
                  <a:gd name="T79" fmla="*/ 176 h 176"/>
                  <a:gd name="T80" fmla="*/ 79 w 339"/>
                  <a:gd name="T81" fmla="*/ 176 h 176"/>
                  <a:gd name="T82" fmla="*/ 71 w 339"/>
                  <a:gd name="T83" fmla="*/ 170 h 176"/>
                  <a:gd name="T84" fmla="*/ 71 w 339"/>
                  <a:gd name="T85" fmla="*/ 170 h 176"/>
                  <a:gd name="T86" fmla="*/ 59 w 339"/>
                  <a:gd name="T87" fmla="*/ 126 h 176"/>
                  <a:gd name="T88" fmla="*/ 16 w 339"/>
                  <a:gd name="T89" fmla="*/ 170 h 176"/>
                  <a:gd name="T90" fmla="*/ 16 w 339"/>
                  <a:gd name="T91" fmla="*/ 170 h 176"/>
                  <a:gd name="T92" fmla="*/ 7 w 339"/>
                  <a:gd name="T93" fmla="*/ 172 h 176"/>
                  <a:gd name="T94" fmla="*/ 7 w 339"/>
                  <a:gd name="T95" fmla="*/ 172 h 176"/>
                  <a:gd name="T96" fmla="*/ 3 w 339"/>
                  <a:gd name="T97" fmla="*/ 16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39" h="176">
                    <a:moveTo>
                      <a:pt x="3" y="169"/>
                    </a:moveTo>
                    <a:cubicBezTo>
                      <a:pt x="0" y="166"/>
                      <a:pt x="0" y="159"/>
                      <a:pt x="4" y="155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60" y="99"/>
                      <a:pt x="63" y="98"/>
                      <a:pt x="66" y="99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9" y="100"/>
                      <a:pt x="71" y="102"/>
                      <a:pt x="72" y="105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83" y="144"/>
                      <a:pt x="83" y="144"/>
                      <a:pt x="83" y="144"/>
                    </a:cubicBezTo>
                    <a:cubicBezTo>
                      <a:pt x="166" y="12"/>
                      <a:pt x="166" y="12"/>
                      <a:pt x="166" y="12"/>
                    </a:cubicBezTo>
                    <a:cubicBezTo>
                      <a:pt x="168" y="8"/>
                      <a:pt x="172" y="6"/>
                      <a:pt x="176" y="7"/>
                    </a:cubicBezTo>
                    <a:cubicBezTo>
                      <a:pt x="176" y="7"/>
                      <a:pt x="176" y="7"/>
                      <a:pt x="176" y="7"/>
                    </a:cubicBezTo>
                    <a:cubicBezTo>
                      <a:pt x="180" y="8"/>
                      <a:pt x="182" y="12"/>
                      <a:pt x="182" y="16"/>
                    </a:cubicBezTo>
                    <a:cubicBezTo>
                      <a:pt x="182" y="16"/>
                      <a:pt x="182" y="16"/>
                      <a:pt x="182" y="16"/>
                    </a:cubicBezTo>
                    <a:cubicBezTo>
                      <a:pt x="181" y="99"/>
                      <a:pt x="181" y="99"/>
                      <a:pt x="181" y="99"/>
                    </a:cubicBezTo>
                    <a:cubicBezTo>
                      <a:pt x="221" y="59"/>
                      <a:pt x="221" y="59"/>
                      <a:pt x="221" y="59"/>
                    </a:cubicBezTo>
                    <a:cubicBezTo>
                      <a:pt x="223" y="57"/>
                      <a:pt x="226" y="57"/>
                      <a:pt x="228" y="57"/>
                    </a:cubicBezTo>
                    <a:cubicBezTo>
                      <a:pt x="228" y="57"/>
                      <a:pt x="228" y="57"/>
                      <a:pt x="228" y="57"/>
                    </a:cubicBezTo>
                    <a:cubicBezTo>
                      <a:pt x="231" y="58"/>
                      <a:pt x="233" y="59"/>
                      <a:pt x="234" y="61"/>
                    </a:cubicBezTo>
                    <a:cubicBezTo>
                      <a:pt x="234" y="61"/>
                      <a:pt x="234" y="61"/>
                      <a:pt x="234" y="61"/>
                    </a:cubicBezTo>
                    <a:cubicBezTo>
                      <a:pt x="246" y="84"/>
                      <a:pt x="246" y="84"/>
                      <a:pt x="246" y="84"/>
                    </a:cubicBezTo>
                    <a:cubicBezTo>
                      <a:pt x="322" y="5"/>
                      <a:pt x="322" y="5"/>
                      <a:pt x="322" y="5"/>
                    </a:cubicBezTo>
                    <a:cubicBezTo>
                      <a:pt x="326" y="1"/>
                      <a:pt x="331" y="0"/>
                      <a:pt x="335" y="4"/>
                    </a:cubicBezTo>
                    <a:cubicBezTo>
                      <a:pt x="335" y="4"/>
                      <a:pt x="335" y="4"/>
                      <a:pt x="335" y="4"/>
                    </a:cubicBezTo>
                    <a:cubicBezTo>
                      <a:pt x="339" y="8"/>
                      <a:pt x="339" y="14"/>
                      <a:pt x="335" y="18"/>
                    </a:cubicBezTo>
                    <a:cubicBezTo>
                      <a:pt x="335" y="18"/>
                      <a:pt x="335" y="18"/>
                      <a:pt x="335" y="18"/>
                    </a:cubicBezTo>
                    <a:cubicBezTo>
                      <a:pt x="251" y="106"/>
                      <a:pt x="251" y="106"/>
                      <a:pt x="251" y="106"/>
                    </a:cubicBezTo>
                    <a:cubicBezTo>
                      <a:pt x="249" y="109"/>
                      <a:pt x="246" y="110"/>
                      <a:pt x="243" y="110"/>
                    </a:cubicBezTo>
                    <a:cubicBezTo>
                      <a:pt x="243" y="110"/>
                      <a:pt x="243" y="110"/>
                      <a:pt x="243" y="110"/>
                    </a:cubicBezTo>
                    <a:cubicBezTo>
                      <a:pt x="240" y="110"/>
                      <a:pt x="238" y="108"/>
                      <a:pt x="236" y="106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24" y="81"/>
                      <a:pt x="224" y="81"/>
                      <a:pt x="224" y="81"/>
                    </a:cubicBezTo>
                    <a:cubicBezTo>
                      <a:pt x="177" y="126"/>
                      <a:pt x="177" y="126"/>
                      <a:pt x="177" y="126"/>
                    </a:cubicBezTo>
                    <a:cubicBezTo>
                      <a:pt x="174" y="128"/>
                      <a:pt x="171" y="129"/>
                      <a:pt x="168" y="127"/>
                    </a:cubicBezTo>
                    <a:cubicBezTo>
                      <a:pt x="168" y="127"/>
                      <a:pt x="168" y="127"/>
                      <a:pt x="168" y="127"/>
                    </a:cubicBezTo>
                    <a:cubicBezTo>
                      <a:pt x="165" y="126"/>
                      <a:pt x="163" y="123"/>
                      <a:pt x="163" y="119"/>
                    </a:cubicBezTo>
                    <a:cubicBezTo>
                      <a:pt x="163" y="119"/>
                      <a:pt x="163" y="119"/>
                      <a:pt x="163" y="119"/>
                    </a:cubicBezTo>
                    <a:cubicBezTo>
                      <a:pt x="164" y="49"/>
                      <a:pt x="164" y="49"/>
                      <a:pt x="164" y="49"/>
                    </a:cubicBezTo>
                    <a:cubicBezTo>
                      <a:pt x="88" y="171"/>
                      <a:pt x="88" y="171"/>
                      <a:pt x="88" y="171"/>
                    </a:cubicBezTo>
                    <a:cubicBezTo>
                      <a:pt x="86" y="174"/>
                      <a:pt x="82" y="176"/>
                      <a:pt x="79" y="176"/>
                    </a:cubicBezTo>
                    <a:cubicBezTo>
                      <a:pt x="79" y="176"/>
                      <a:pt x="79" y="176"/>
                      <a:pt x="79" y="176"/>
                    </a:cubicBezTo>
                    <a:cubicBezTo>
                      <a:pt x="75" y="176"/>
                      <a:pt x="72" y="173"/>
                      <a:pt x="71" y="170"/>
                    </a:cubicBezTo>
                    <a:cubicBezTo>
                      <a:pt x="71" y="170"/>
                      <a:pt x="71" y="170"/>
                      <a:pt x="71" y="170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16" y="170"/>
                      <a:pt x="16" y="170"/>
                      <a:pt x="16" y="170"/>
                    </a:cubicBezTo>
                    <a:cubicBezTo>
                      <a:pt x="16" y="170"/>
                      <a:pt x="16" y="170"/>
                      <a:pt x="16" y="170"/>
                    </a:cubicBezTo>
                    <a:cubicBezTo>
                      <a:pt x="14" y="172"/>
                      <a:pt x="10" y="173"/>
                      <a:pt x="7" y="172"/>
                    </a:cubicBezTo>
                    <a:cubicBezTo>
                      <a:pt x="7" y="172"/>
                      <a:pt x="7" y="172"/>
                      <a:pt x="7" y="172"/>
                    </a:cubicBezTo>
                    <a:cubicBezTo>
                      <a:pt x="6" y="172"/>
                      <a:pt x="4" y="171"/>
                      <a:pt x="3" y="1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4829633" y="2167744"/>
            <a:ext cx="772611" cy="772611"/>
            <a:chOff x="5043669" y="2167744"/>
            <a:chExt cx="772611" cy="772611"/>
          </a:xfrm>
        </p:grpSpPr>
        <p:sp>
          <p:nvSpPr>
            <p:cNvPr id="41" name="矩形 40"/>
            <p:cNvSpPr/>
            <p:nvPr/>
          </p:nvSpPr>
          <p:spPr>
            <a:xfrm>
              <a:off x="5043669" y="2167744"/>
              <a:ext cx="772611" cy="772611"/>
            </a:xfrm>
            <a:prstGeom prst="rect">
              <a:avLst/>
            </a:prstGeom>
            <a:solidFill>
              <a:srgbClr val="019E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2" name="Freeform 145"/>
            <p:cNvSpPr>
              <a:spLocks noChangeAspect="1" noEditPoints="1"/>
            </p:cNvSpPr>
            <p:nvPr/>
          </p:nvSpPr>
          <p:spPr bwMode="auto">
            <a:xfrm>
              <a:off x="5257123" y="2311084"/>
              <a:ext cx="358574" cy="482255"/>
            </a:xfrm>
            <a:custGeom>
              <a:avLst/>
              <a:gdLst>
                <a:gd name="T0" fmla="*/ 114 w 146"/>
                <a:gd name="T1" fmla="*/ 118 h 196"/>
                <a:gd name="T2" fmla="*/ 115 w 146"/>
                <a:gd name="T3" fmla="*/ 117 h 196"/>
                <a:gd name="T4" fmla="*/ 122 w 146"/>
                <a:gd name="T5" fmla="*/ 94 h 196"/>
                <a:gd name="T6" fmla="*/ 125 w 146"/>
                <a:gd name="T7" fmla="*/ 84 h 196"/>
                <a:gd name="T8" fmla="*/ 133 w 146"/>
                <a:gd name="T9" fmla="*/ 65 h 196"/>
                <a:gd name="T10" fmla="*/ 120 w 146"/>
                <a:gd name="T11" fmla="*/ 42 h 196"/>
                <a:gd name="T12" fmla="*/ 118 w 146"/>
                <a:gd name="T13" fmla="*/ 40 h 196"/>
                <a:gd name="T14" fmla="*/ 110 w 146"/>
                <a:gd name="T15" fmla="*/ 21 h 196"/>
                <a:gd name="T16" fmla="*/ 92 w 146"/>
                <a:gd name="T17" fmla="*/ 13 h 196"/>
                <a:gd name="T18" fmla="*/ 70 w 146"/>
                <a:gd name="T19" fmla="*/ 0 h 196"/>
                <a:gd name="T20" fmla="*/ 47 w 146"/>
                <a:gd name="T21" fmla="*/ 13 h 196"/>
                <a:gd name="T22" fmla="*/ 19 w 146"/>
                <a:gd name="T23" fmla="*/ 19 h 196"/>
                <a:gd name="T24" fmla="*/ 12 w 146"/>
                <a:gd name="T25" fmla="*/ 46 h 196"/>
                <a:gd name="T26" fmla="*/ 12 w 146"/>
                <a:gd name="T27" fmla="*/ 47 h 196"/>
                <a:gd name="T28" fmla="*/ 0 w 146"/>
                <a:gd name="T29" fmla="*/ 69 h 196"/>
                <a:gd name="T30" fmla="*/ 10 w 146"/>
                <a:gd name="T31" fmla="*/ 89 h 196"/>
                <a:gd name="T32" fmla="*/ 11 w 146"/>
                <a:gd name="T33" fmla="*/ 94 h 196"/>
                <a:gd name="T34" fmla="*/ 19 w 146"/>
                <a:gd name="T35" fmla="*/ 117 h 196"/>
                <a:gd name="T36" fmla="*/ 25 w 146"/>
                <a:gd name="T37" fmla="*/ 121 h 196"/>
                <a:gd name="T38" fmla="*/ 6 w 146"/>
                <a:gd name="T39" fmla="*/ 167 h 196"/>
                <a:gd name="T40" fmla="*/ 32 w 146"/>
                <a:gd name="T41" fmla="*/ 162 h 196"/>
                <a:gd name="T42" fmla="*/ 44 w 146"/>
                <a:gd name="T43" fmla="*/ 182 h 196"/>
                <a:gd name="T44" fmla="*/ 62 w 146"/>
                <a:gd name="T45" fmla="*/ 136 h 196"/>
                <a:gd name="T46" fmla="*/ 68 w 146"/>
                <a:gd name="T47" fmla="*/ 137 h 196"/>
                <a:gd name="T48" fmla="*/ 78 w 146"/>
                <a:gd name="T49" fmla="*/ 135 h 196"/>
                <a:gd name="T50" fmla="*/ 111 w 146"/>
                <a:gd name="T51" fmla="*/ 196 h 196"/>
                <a:gd name="T52" fmla="*/ 122 w 146"/>
                <a:gd name="T53" fmla="*/ 172 h 196"/>
                <a:gd name="T54" fmla="*/ 146 w 146"/>
                <a:gd name="T55" fmla="*/ 177 h 196"/>
                <a:gd name="T56" fmla="*/ 114 w 146"/>
                <a:gd name="T57" fmla="*/ 118 h 196"/>
                <a:gd name="T58" fmla="*/ 67 w 146"/>
                <a:gd name="T59" fmla="*/ 118 h 196"/>
                <a:gd name="T60" fmla="*/ 18 w 146"/>
                <a:gd name="T61" fmla="*/ 70 h 196"/>
                <a:gd name="T62" fmla="*/ 67 w 146"/>
                <a:gd name="T63" fmla="*/ 21 h 196"/>
                <a:gd name="T64" fmla="*/ 116 w 146"/>
                <a:gd name="T65" fmla="*/ 70 h 196"/>
                <a:gd name="T66" fmla="*/ 67 w 146"/>
                <a:gd name="T67" fmla="*/ 11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6" h="196">
                  <a:moveTo>
                    <a:pt x="114" y="118"/>
                  </a:moveTo>
                  <a:cubicBezTo>
                    <a:pt x="114" y="117"/>
                    <a:pt x="115" y="117"/>
                    <a:pt x="115" y="117"/>
                  </a:cubicBezTo>
                  <a:cubicBezTo>
                    <a:pt x="121" y="111"/>
                    <a:pt x="123" y="102"/>
                    <a:pt x="122" y="94"/>
                  </a:cubicBezTo>
                  <a:cubicBezTo>
                    <a:pt x="123" y="91"/>
                    <a:pt x="125" y="88"/>
                    <a:pt x="125" y="84"/>
                  </a:cubicBezTo>
                  <a:cubicBezTo>
                    <a:pt x="130" y="79"/>
                    <a:pt x="133" y="73"/>
                    <a:pt x="133" y="65"/>
                  </a:cubicBezTo>
                  <a:cubicBezTo>
                    <a:pt x="133" y="55"/>
                    <a:pt x="128" y="47"/>
                    <a:pt x="120" y="42"/>
                  </a:cubicBezTo>
                  <a:cubicBezTo>
                    <a:pt x="119" y="41"/>
                    <a:pt x="119" y="40"/>
                    <a:pt x="118" y="40"/>
                  </a:cubicBezTo>
                  <a:cubicBezTo>
                    <a:pt x="118" y="33"/>
                    <a:pt x="115" y="26"/>
                    <a:pt x="110" y="21"/>
                  </a:cubicBezTo>
                  <a:cubicBezTo>
                    <a:pt x="105" y="16"/>
                    <a:pt x="99" y="13"/>
                    <a:pt x="92" y="13"/>
                  </a:cubicBezTo>
                  <a:cubicBezTo>
                    <a:pt x="88" y="5"/>
                    <a:pt x="79" y="0"/>
                    <a:pt x="70" y="0"/>
                  </a:cubicBezTo>
                  <a:cubicBezTo>
                    <a:pt x="60" y="0"/>
                    <a:pt x="51" y="5"/>
                    <a:pt x="47" y="13"/>
                  </a:cubicBezTo>
                  <a:cubicBezTo>
                    <a:pt x="37" y="10"/>
                    <a:pt x="26" y="12"/>
                    <a:pt x="19" y="19"/>
                  </a:cubicBezTo>
                  <a:cubicBezTo>
                    <a:pt x="12" y="26"/>
                    <a:pt x="10" y="37"/>
                    <a:pt x="12" y="46"/>
                  </a:cubicBezTo>
                  <a:cubicBezTo>
                    <a:pt x="12" y="46"/>
                    <a:pt x="12" y="47"/>
                    <a:pt x="12" y="47"/>
                  </a:cubicBezTo>
                  <a:cubicBezTo>
                    <a:pt x="5" y="52"/>
                    <a:pt x="0" y="60"/>
                    <a:pt x="0" y="69"/>
                  </a:cubicBezTo>
                  <a:cubicBezTo>
                    <a:pt x="0" y="77"/>
                    <a:pt x="4" y="84"/>
                    <a:pt x="10" y="89"/>
                  </a:cubicBezTo>
                  <a:cubicBezTo>
                    <a:pt x="10" y="91"/>
                    <a:pt x="11" y="92"/>
                    <a:pt x="11" y="94"/>
                  </a:cubicBezTo>
                  <a:cubicBezTo>
                    <a:pt x="10" y="102"/>
                    <a:pt x="13" y="111"/>
                    <a:pt x="19" y="117"/>
                  </a:cubicBezTo>
                  <a:cubicBezTo>
                    <a:pt x="21" y="119"/>
                    <a:pt x="23" y="120"/>
                    <a:pt x="25" y="121"/>
                  </a:cubicBezTo>
                  <a:cubicBezTo>
                    <a:pt x="6" y="167"/>
                    <a:pt x="6" y="167"/>
                    <a:pt x="6" y="167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44" y="182"/>
                    <a:pt x="44" y="182"/>
                    <a:pt x="44" y="182"/>
                  </a:cubicBezTo>
                  <a:cubicBezTo>
                    <a:pt x="62" y="136"/>
                    <a:pt x="62" y="136"/>
                    <a:pt x="62" y="136"/>
                  </a:cubicBezTo>
                  <a:cubicBezTo>
                    <a:pt x="64" y="136"/>
                    <a:pt x="66" y="137"/>
                    <a:pt x="68" y="137"/>
                  </a:cubicBezTo>
                  <a:cubicBezTo>
                    <a:pt x="72" y="137"/>
                    <a:pt x="75" y="136"/>
                    <a:pt x="78" y="135"/>
                  </a:cubicBezTo>
                  <a:cubicBezTo>
                    <a:pt x="111" y="196"/>
                    <a:pt x="111" y="196"/>
                    <a:pt x="111" y="196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46" y="177"/>
                    <a:pt x="146" y="177"/>
                    <a:pt x="146" y="177"/>
                  </a:cubicBezTo>
                  <a:lnTo>
                    <a:pt x="114" y="118"/>
                  </a:lnTo>
                  <a:close/>
                  <a:moveTo>
                    <a:pt x="67" y="118"/>
                  </a:moveTo>
                  <a:cubicBezTo>
                    <a:pt x="40" y="118"/>
                    <a:pt x="18" y="97"/>
                    <a:pt x="18" y="70"/>
                  </a:cubicBezTo>
                  <a:cubicBezTo>
                    <a:pt x="18" y="43"/>
                    <a:pt x="40" y="21"/>
                    <a:pt x="67" y="21"/>
                  </a:cubicBezTo>
                  <a:cubicBezTo>
                    <a:pt x="94" y="21"/>
                    <a:pt x="116" y="43"/>
                    <a:pt x="116" y="70"/>
                  </a:cubicBezTo>
                  <a:cubicBezTo>
                    <a:pt x="116" y="97"/>
                    <a:pt x="94" y="118"/>
                    <a:pt x="67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451618" y="2190735"/>
            <a:ext cx="2062627" cy="1091773"/>
            <a:chOff x="2938788" y="2190735"/>
            <a:chExt cx="2062627" cy="1091773"/>
          </a:xfrm>
        </p:grpSpPr>
        <p:sp>
          <p:nvSpPr>
            <p:cNvPr id="44" name="矩形 13"/>
            <p:cNvSpPr>
              <a:spLocks noChangeArrowheads="1"/>
            </p:cNvSpPr>
            <p:nvPr/>
          </p:nvSpPr>
          <p:spPr bwMode="auto">
            <a:xfrm>
              <a:off x="2938788" y="2452216"/>
              <a:ext cx="2062627" cy="830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2844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7416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1988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6560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3098185" y="2190735"/>
              <a:ext cx="1760423" cy="307777"/>
              <a:chOff x="3339348" y="2987446"/>
              <a:chExt cx="981950" cy="307777"/>
            </a:xfrm>
          </p:grpSpPr>
          <p:sp>
            <p:nvSpPr>
              <p:cNvPr id="46" name="文本框 83"/>
              <p:cNvSpPr txBox="1">
                <a:spLocks noChangeArrowheads="1"/>
              </p:cNvSpPr>
              <p:nvPr/>
            </p:nvSpPr>
            <p:spPr bwMode="auto">
              <a:xfrm>
                <a:off x="3339348" y="2987446"/>
                <a:ext cx="9819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2844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7416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1988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6560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ea"/>
                    <a:sym typeface="+mn-lt"/>
                  </a:rPr>
                  <a:t>请输入标题</a:t>
                </a:r>
              </a:p>
            </p:txBody>
          </p:sp>
          <p:cxnSp>
            <p:nvCxnSpPr>
              <p:cNvPr id="47" name="直接连接符 120"/>
              <p:cNvCxnSpPr>
                <a:cxnSpLocks noChangeShapeType="1"/>
              </p:cNvCxnSpPr>
              <p:nvPr/>
            </p:nvCxnSpPr>
            <p:spPr bwMode="auto">
              <a:xfrm>
                <a:off x="3339348" y="3033115"/>
                <a:ext cx="0" cy="170144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48" name="组合 47"/>
          <p:cNvGrpSpPr/>
          <p:nvPr/>
        </p:nvGrpSpPr>
        <p:grpSpPr>
          <a:xfrm>
            <a:off x="2451618" y="4190985"/>
            <a:ext cx="2062627" cy="1123255"/>
            <a:chOff x="2938788" y="2190735"/>
            <a:chExt cx="2062627" cy="1123255"/>
          </a:xfrm>
        </p:grpSpPr>
        <p:sp>
          <p:nvSpPr>
            <p:cNvPr id="49" name="矩形 13"/>
            <p:cNvSpPr>
              <a:spLocks noChangeArrowheads="1"/>
            </p:cNvSpPr>
            <p:nvPr/>
          </p:nvSpPr>
          <p:spPr bwMode="auto">
            <a:xfrm>
              <a:off x="2938788" y="2452216"/>
              <a:ext cx="2062627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2844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7416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1988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6560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3098185" y="2190735"/>
              <a:ext cx="1760423" cy="307777"/>
              <a:chOff x="3339348" y="2987446"/>
              <a:chExt cx="981950" cy="307777"/>
            </a:xfrm>
          </p:grpSpPr>
          <p:sp>
            <p:nvSpPr>
              <p:cNvPr id="51" name="文本框 83"/>
              <p:cNvSpPr txBox="1">
                <a:spLocks noChangeArrowheads="1"/>
              </p:cNvSpPr>
              <p:nvPr/>
            </p:nvSpPr>
            <p:spPr bwMode="auto">
              <a:xfrm>
                <a:off x="3339348" y="2987446"/>
                <a:ext cx="9819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2844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7416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1988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6560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ea"/>
                    <a:sym typeface="+mn-lt"/>
                  </a:rPr>
                  <a:t>请输入标题</a:t>
                </a:r>
              </a:p>
            </p:txBody>
          </p:sp>
          <p:cxnSp>
            <p:nvCxnSpPr>
              <p:cNvPr id="52" name="直接连接符 120"/>
              <p:cNvCxnSpPr>
                <a:cxnSpLocks noChangeShapeType="1"/>
              </p:cNvCxnSpPr>
              <p:nvPr/>
            </p:nvCxnSpPr>
            <p:spPr bwMode="auto">
              <a:xfrm>
                <a:off x="3339348" y="3033115"/>
                <a:ext cx="0" cy="170144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53" name="组合 52"/>
          <p:cNvGrpSpPr/>
          <p:nvPr/>
        </p:nvGrpSpPr>
        <p:grpSpPr>
          <a:xfrm>
            <a:off x="5606693" y="2190735"/>
            <a:ext cx="2062627" cy="1123255"/>
            <a:chOff x="2938788" y="2190735"/>
            <a:chExt cx="2062627" cy="1123255"/>
          </a:xfrm>
        </p:grpSpPr>
        <p:sp>
          <p:nvSpPr>
            <p:cNvPr id="54" name="矩形 13"/>
            <p:cNvSpPr>
              <a:spLocks noChangeArrowheads="1"/>
            </p:cNvSpPr>
            <p:nvPr/>
          </p:nvSpPr>
          <p:spPr bwMode="auto">
            <a:xfrm>
              <a:off x="2938788" y="2452216"/>
              <a:ext cx="2062627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2844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7416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1988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6560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3098185" y="2190735"/>
              <a:ext cx="1760423" cy="307777"/>
              <a:chOff x="3339348" y="2987446"/>
              <a:chExt cx="981950" cy="307777"/>
            </a:xfrm>
          </p:grpSpPr>
          <p:sp>
            <p:nvSpPr>
              <p:cNvPr id="56" name="文本框 83"/>
              <p:cNvSpPr txBox="1">
                <a:spLocks noChangeArrowheads="1"/>
              </p:cNvSpPr>
              <p:nvPr/>
            </p:nvSpPr>
            <p:spPr bwMode="auto">
              <a:xfrm>
                <a:off x="3339348" y="2987446"/>
                <a:ext cx="9819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2844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7416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1988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6560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ea"/>
                    <a:sym typeface="+mn-lt"/>
                  </a:rPr>
                  <a:t>请输入标题</a:t>
                </a:r>
              </a:p>
            </p:txBody>
          </p:sp>
          <p:cxnSp>
            <p:nvCxnSpPr>
              <p:cNvPr id="57" name="直接连接符 120"/>
              <p:cNvCxnSpPr>
                <a:cxnSpLocks noChangeShapeType="1"/>
              </p:cNvCxnSpPr>
              <p:nvPr/>
            </p:nvCxnSpPr>
            <p:spPr bwMode="auto">
              <a:xfrm>
                <a:off x="3339348" y="3033115"/>
                <a:ext cx="0" cy="170144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58" name="组合 57"/>
          <p:cNvGrpSpPr/>
          <p:nvPr/>
        </p:nvGrpSpPr>
        <p:grpSpPr>
          <a:xfrm>
            <a:off x="5606693" y="4190985"/>
            <a:ext cx="2062627" cy="1123255"/>
            <a:chOff x="2938788" y="2190735"/>
            <a:chExt cx="2062627" cy="1123255"/>
          </a:xfrm>
        </p:grpSpPr>
        <p:sp>
          <p:nvSpPr>
            <p:cNvPr id="59" name="矩形 13"/>
            <p:cNvSpPr>
              <a:spLocks noChangeArrowheads="1"/>
            </p:cNvSpPr>
            <p:nvPr/>
          </p:nvSpPr>
          <p:spPr bwMode="auto">
            <a:xfrm>
              <a:off x="2938788" y="2452216"/>
              <a:ext cx="2062627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2844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7416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1988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6560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3098185" y="2190735"/>
              <a:ext cx="1760423" cy="307777"/>
              <a:chOff x="3339348" y="2987446"/>
              <a:chExt cx="981950" cy="307777"/>
            </a:xfrm>
          </p:grpSpPr>
          <p:sp>
            <p:nvSpPr>
              <p:cNvPr id="61" name="文本框 83"/>
              <p:cNvSpPr txBox="1">
                <a:spLocks noChangeArrowheads="1"/>
              </p:cNvSpPr>
              <p:nvPr/>
            </p:nvSpPr>
            <p:spPr bwMode="auto">
              <a:xfrm>
                <a:off x="3339348" y="2987446"/>
                <a:ext cx="9819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2844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7416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1988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6560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ea"/>
                    <a:sym typeface="+mn-lt"/>
                  </a:rPr>
                  <a:t>请输入标题</a:t>
                </a:r>
              </a:p>
            </p:txBody>
          </p:sp>
          <p:cxnSp>
            <p:nvCxnSpPr>
              <p:cNvPr id="62" name="直接连接符 120"/>
              <p:cNvCxnSpPr>
                <a:cxnSpLocks noChangeShapeType="1"/>
              </p:cNvCxnSpPr>
              <p:nvPr/>
            </p:nvCxnSpPr>
            <p:spPr bwMode="auto">
              <a:xfrm>
                <a:off x="3339348" y="3033115"/>
                <a:ext cx="0" cy="170144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63" name="组合 62"/>
          <p:cNvGrpSpPr/>
          <p:nvPr/>
        </p:nvGrpSpPr>
        <p:grpSpPr>
          <a:xfrm>
            <a:off x="8830277" y="2190735"/>
            <a:ext cx="2062627" cy="1123255"/>
            <a:chOff x="2938788" y="2190735"/>
            <a:chExt cx="2062627" cy="1123255"/>
          </a:xfrm>
        </p:grpSpPr>
        <p:sp>
          <p:nvSpPr>
            <p:cNvPr id="64" name="矩形 13"/>
            <p:cNvSpPr>
              <a:spLocks noChangeArrowheads="1"/>
            </p:cNvSpPr>
            <p:nvPr/>
          </p:nvSpPr>
          <p:spPr bwMode="auto">
            <a:xfrm>
              <a:off x="2938788" y="2452216"/>
              <a:ext cx="2062627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2844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7416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1988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6560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3098185" y="2190735"/>
              <a:ext cx="1760423" cy="307777"/>
              <a:chOff x="3339348" y="2987446"/>
              <a:chExt cx="981950" cy="307777"/>
            </a:xfrm>
          </p:grpSpPr>
          <p:sp>
            <p:nvSpPr>
              <p:cNvPr id="66" name="文本框 83"/>
              <p:cNvSpPr txBox="1">
                <a:spLocks noChangeArrowheads="1"/>
              </p:cNvSpPr>
              <p:nvPr/>
            </p:nvSpPr>
            <p:spPr bwMode="auto">
              <a:xfrm>
                <a:off x="3339348" y="2987446"/>
                <a:ext cx="9819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2844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7416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1988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6560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ea"/>
                    <a:sym typeface="+mn-lt"/>
                  </a:rPr>
                  <a:t>请输入标题</a:t>
                </a:r>
              </a:p>
            </p:txBody>
          </p:sp>
          <p:cxnSp>
            <p:nvCxnSpPr>
              <p:cNvPr id="67" name="直接连接符 120"/>
              <p:cNvCxnSpPr>
                <a:cxnSpLocks noChangeShapeType="1"/>
              </p:cNvCxnSpPr>
              <p:nvPr/>
            </p:nvCxnSpPr>
            <p:spPr bwMode="auto">
              <a:xfrm>
                <a:off x="3339348" y="3033115"/>
                <a:ext cx="0" cy="170144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68" name="组合 67"/>
          <p:cNvGrpSpPr/>
          <p:nvPr/>
        </p:nvGrpSpPr>
        <p:grpSpPr>
          <a:xfrm>
            <a:off x="8830277" y="4190985"/>
            <a:ext cx="2062627" cy="1123255"/>
            <a:chOff x="2938788" y="2190735"/>
            <a:chExt cx="2062627" cy="1123255"/>
          </a:xfrm>
        </p:grpSpPr>
        <p:sp>
          <p:nvSpPr>
            <p:cNvPr id="69" name="矩形 13"/>
            <p:cNvSpPr>
              <a:spLocks noChangeArrowheads="1"/>
            </p:cNvSpPr>
            <p:nvPr/>
          </p:nvSpPr>
          <p:spPr bwMode="auto">
            <a:xfrm>
              <a:off x="2938788" y="2452216"/>
              <a:ext cx="2062627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684213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2844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7416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1988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656013" indent="1588" defTabSz="684213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3098185" y="2190735"/>
              <a:ext cx="1760423" cy="307777"/>
              <a:chOff x="3339348" y="2987446"/>
              <a:chExt cx="981950" cy="307777"/>
            </a:xfrm>
          </p:grpSpPr>
          <p:sp>
            <p:nvSpPr>
              <p:cNvPr id="71" name="文本框 83"/>
              <p:cNvSpPr txBox="1">
                <a:spLocks noChangeArrowheads="1"/>
              </p:cNvSpPr>
              <p:nvPr/>
            </p:nvSpPr>
            <p:spPr bwMode="auto">
              <a:xfrm>
                <a:off x="3339348" y="2987446"/>
                <a:ext cx="9819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5127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2844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7416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1988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656013" indent="1588" defTabSz="5127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ea"/>
                    <a:sym typeface="+mn-lt"/>
                  </a:rPr>
                  <a:t>请输入标题</a:t>
                </a:r>
              </a:p>
            </p:txBody>
          </p:sp>
          <p:cxnSp>
            <p:nvCxnSpPr>
              <p:cNvPr id="72" name="直接连接符 120"/>
              <p:cNvCxnSpPr>
                <a:cxnSpLocks noChangeShapeType="1"/>
              </p:cNvCxnSpPr>
              <p:nvPr/>
            </p:nvCxnSpPr>
            <p:spPr bwMode="auto">
              <a:xfrm>
                <a:off x="3339348" y="3033115"/>
                <a:ext cx="0" cy="170144"/>
              </a:xfrm>
              <a:prstGeom prst="line">
                <a:avLst/>
              </a:prstGeom>
              <a:noFill/>
              <a:ln w="9525">
                <a:solidFill>
                  <a:schemeClr val="tx1">
                    <a:lumMod val="65000"/>
                    <a:lumOff val="35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78402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B3F8EDEE-4062-403E-93A2-12BB7088A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pic>
        <p:nvPicPr>
          <p:cNvPr id="20" name="图片占位符 4">
            <a:extLst>
              <a:ext uri="{FF2B5EF4-FFF2-40B4-BE49-F238E27FC236}">
                <a16:creationId xmlns="" xmlns:a16="http://schemas.microsoft.com/office/drawing/2014/main" id="{B268CC76-13B4-47A9-BAE2-42C4A81C5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49967" y="-516835"/>
            <a:ext cx="8571087" cy="7374835"/>
          </a:xfrm>
        </p:spPr>
      </p:pic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EFC47231-571B-4C53-BB23-E4F79C451900}"/>
              </a:ext>
            </a:extLst>
          </p:cNvPr>
          <p:cNvGrpSpPr/>
          <p:nvPr/>
        </p:nvGrpSpPr>
        <p:grpSpPr>
          <a:xfrm flipH="1">
            <a:off x="2293256" y="-7505"/>
            <a:ext cx="9898743" cy="6865506"/>
            <a:chOff x="0" y="0"/>
            <a:chExt cx="9887920" cy="6858000"/>
          </a:xfrm>
        </p:grpSpPr>
        <p:sp>
          <p:nvSpPr>
            <p:cNvPr id="28" name="任意多边形 12">
              <a:extLst>
                <a:ext uri="{FF2B5EF4-FFF2-40B4-BE49-F238E27FC236}">
                  <a16:creationId xmlns="" xmlns:a16="http://schemas.microsoft.com/office/drawing/2014/main" id="{D52D36CC-7CB5-4412-8B00-4C233C7F7C7B}"/>
                </a:ext>
              </a:extLst>
            </p:cNvPr>
            <p:cNvSpPr/>
            <p:nvPr/>
          </p:nvSpPr>
          <p:spPr>
            <a:xfrm>
              <a:off x="0" y="0"/>
              <a:ext cx="3004457" cy="3004457"/>
            </a:xfrm>
            <a:custGeom>
              <a:avLst/>
              <a:gdLst>
                <a:gd name="connsiteX0" fmla="*/ 377372 w 3004457"/>
                <a:gd name="connsiteY0" fmla="*/ 0 h 3004457"/>
                <a:gd name="connsiteX1" fmla="*/ 3004457 w 3004457"/>
                <a:gd name="connsiteY1" fmla="*/ 0 h 3004457"/>
                <a:gd name="connsiteX2" fmla="*/ 0 w 3004457"/>
                <a:gd name="connsiteY2" fmla="*/ 3004457 h 3004457"/>
                <a:gd name="connsiteX3" fmla="*/ 0 w 3004457"/>
                <a:gd name="connsiteY3" fmla="*/ 377372 h 300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4457" h="3004457">
                  <a:moveTo>
                    <a:pt x="377372" y="0"/>
                  </a:moveTo>
                  <a:lnTo>
                    <a:pt x="3004457" y="0"/>
                  </a:lnTo>
                  <a:lnTo>
                    <a:pt x="0" y="3004457"/>
                  </a:lnTo>
                  <a:lnTo>
                    <a:pt x="0" y="377372"/>
                  </a:lnTo>
                  <a:close/>
                </a:path>
              </a:pathLst>
            </a:custGeom>
            <a:solidFill>
              <a:srgbClr val="27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8">
              <a:extLst>
                <a:ext uri="{FF2B5EF4-FFF2-40B4-BE49-F238E27FC236}">
                  <a16:creationId xmlns="" xmlns:a16="http://schemas.microsoft.com/office/drawing/2014/main" id="{0CE8DB80-045D-491B-9549-9775C8B99B04}"/>
                </a:ext>
              </a:extLst>
            </p:cNvPr>
            <p:cNvSpPr/>
            <p:nvPr/>
          </p:nvSpPr>
          <p:spPr>
            <a:xfrm>
              <a:off x="359164" y="0"/>
              <a:ext cx="9528756" cy="6858000"/>
            </a:xfrm>
            <a:custGeom>
              <a:avLst/>
              <a:gdLst>
                <a:gd name="connsiteX0" fmla="*/ 0 w 9528756"/>
                <a:gd name="connsiteY0" fmla="*/ 0 h 6858000"/>
                <a:gd name="connsiteX1" fmla="*/ 2670756 w 9528756"/>
                <a:gd name="connsiteY1" fmla="*/ 0 h 6858000"/>
                <a:gd name="connsiteX2" fmla="*/ 9528756 w 9528756"/>
                <a:gd name="connsiteY2" fmla="*/ 6858000 h 6858000"/>
                <a:gd name="connsiteX3" fmla="*/ 6858000 w 9528756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8756" h="6858000">
                  <a:moveTo>
                    <a:pt x="0" y="0"/>
                  </a:moveTo>
                  <a:lnTo>
                    <a:pt x="2670756" y="0"/>
                  </a:lnTo>
                  <a:lnTo>
                    <a:pt x="9528756" y="6858000"/>
                  </a:lnTo>
                  <a:lnTo>
                    <a:pt x="6858000" y="6858000"/>
                  </a:lnTo>
                  <a:close/>
                </a:path>
              </a:pathLst>
            </a:cu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95D2611E-92FA-4DB7-A873-2D669C0811C2}"/>
              </a:ext>
            </a:extLst>
          </p:cNvPr>
          <p:cNvSpPr txBox="1"/>
          <p:nvPr/>
        </p:nvSpPr>
        <p:spPr>
          <a:xfrm>
            <a:off x="698041" y="429685"/>
            <a:ext cx="2704303" cy="2646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6600" spc="300" dirty="0">
                <a:solidFill>
                  <a:srgbClr val="2A979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lt"/>
                <a:ea typeface="方正姚体" panose="02010601030101010101" pitchFamily="2" charset="-122"/>
              </a:rPr>
              <a:t>02</a:t>
            </a:r>
            <a:endParaRPr lang="zh-CN" altLang="en-US" sz="16600" b="1" spc="300" dirty="0">
              <a:solidFill>
                <a:srgbClr val="2A979C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j-lt"/>
              <a:ea typeface="方正姚体" panose="02010601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4BAA139-ADA8-40EA-813D-12E03020BF90}"/>
              </a:ext>
            </a:extLst>
          </p:cNvPr>
          <p:cNvSpPr txBox="1"/>
          <p:nvPr/>
        </p:nvSpPr>
        <p:spPr>
          <a:xfrm>
            <a:off x="420085" y="2950441"/>
            <a:ext cx="4003967" cy="1809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目标计划的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  <a:p>
            <a:pPr>
              <a:lnSpc>
                <a:spcPts val="7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程序</a:t>
            </a:r>
          </a:p>
        </p:txBody>
      </p:sp>
    </p:spTree>
    <p:extLst>
      <p:ext uri="{BB962C8B-B14F-4D97-AF65-F5344CB8AC3E}">
        <p14:creationId xmlns:p14="http://schemas.microsoft.com/office/powerpoint/2010/main" val="111064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3517678" y="-41842"/>
              <a:ext cx="5787482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TWO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目标计划的程序</a:t>
              </a:r>
            </a:p>
          </p:txBody>
        </p:sp>
      </p:grpSp>
      <p:sp>
        <p:nvSpPr>
          <p:cNvPr id="16" name="燕尾形箭头 2"/>
          <p:cNvSpPr>
            <a:spLocks noChangeArrowheads="1"/>
          </p:cNvSpPr>
          <p:nvPr/>
        </p:nvSpPr>
        <p:spPr bwMode="auto">
          <a:xfrm>
            <a:off x="1438275" y="3301961"/>
            <a:ext cx="9405939" cy="228600"/>
          </a:xfrm>
          <a:prstGeom prst="notchedRightArrow">
            <a:avLst>
              <a:gd name="adj1" fmla="val 50000"/>
              <a:gd name="adj2" fmla="val 49908"/>
            </a:avLst>
          </a:prstGeom>
          <a:solidFill>
            <a:srgbClr val="019E97">
              <a:alpha val="39999"/>
            </a:srgbClr>
          </a:solidFill>
          <a:ln w="12700">
            <a:noFill/>
            <a:bevel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18" name="椭圆 8"/>
          <p:cNvSpPr>
            <a:spLocks noChangeArrowheads="1"/>
          </p:cNvSpPr>
          <p:nvPr/>
        </p:nvSpPr>
        <p:spPr bwMode="auto">
          <a:xfrm>
            <a:off x="4779965" y="3332123"/>
            <a:ext cx="166687" cy="166688"/>
          </a:xfrm>
          <a:prstGeom prst="ellipse">
            <a:avLst/>
          </a:prstGeom>
          <a:solidFill>
            <a:srgbClr val="019E97"/>
          </a:solidFill>
          <a:ln w="12700">
            <a:noFill/>
            <a:bevel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19" name="椭圆 9"/>
          <p:cNvSpPr>
            <a:spLocks noChangeArrowheads="1"/>
          </p:cNvSpPr>
          <p:nvPr/>
        </p:nvSpPr>
        <p:spPr bwMode="auto">
          <a:xfrm>
            <a:off x="7275514" y="3332123"/>
            <a:ext cx="166687" cy="166688"/>
          </a:xfrm>
          <a:prstGeom prst="ellipse">
            <a:avLst/>
          </a:prstGeom>
          <a:solidFill>
            <a:srgbClr val="019E97"/>
          </a:solidFill>
          <a:ln w="12700">
            <a:noFill/>
            <a:bevel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20" name="椭圆 10"/>
          <p:cNvSpPr>
            <a:spLocks noChangeArrowheads="1"/>
          </p:cNvSpPr>
          <p:nvPr/>
        </p:nvSpPr>
        <p:spPr bwMode="auto">
          <a:xfrm>
            <a:off x="9755189" y="3332123"/>
            <a:ext cx="166687" cy="166688"/>
          </a:xfrm>
          <a:prstGeom prst="ellipse">
            <a:avLst/>
          </a:prstGeom>
          <a:solidFill>
            <a:srgbClr val="019E97"/>
          </a:solidFill>
          <a:ln w="12700">
            <a:noFill/>
            <a:bevel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22" name="椭圆 11"/>
          <p:cNvSpPr>
            <a:spLocks noChangeArrowheads="1"/>
          </p:cNvSpPr>
          <p:nvPr/>
        </p:nvSpPr>
        <p:spPr bwMode="auto">
          <a:xfrm>
            <a:off x="2298700" y="3332123"/>
            <a:ext cx="166688" cy="166688"/>
          </a:xfrm>
          <a:prstGeom prst="ellipse">
            <a:avLst/>
          </a:prstGeom>
          <a:solidFill>
            <a:srgbClr val="019E97"/>
          </a:solidFill>
          <a:ln w="12700">
            <a:noFill/>
            <a:bevel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endParaRPr lang="zh-CN" altLang="zh-CN" sz="320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grpSp>
        <p:nvGrpSpPr>
          <p:cNvPr id="23" name="组合 12"/>
          <p:cNvGrpSpPr>
            <a:grpSpLocks/>
          </p:cNvGrpSpPr>
          <p:nvPr/>
        </p:nvGrpSpPr>
        <p:grpSpPr bwMode="auto">
          <a:xfrm>
            <a:off x="4334673" y="2697132"/>
            <a:ext cx="974952" cy="523220"/>
            <a:chOff x="70648" y="280955"/>
            <a:chExt cx="974947" cy="523218"/>
          </a:xfrm>
        </p:grpSpPr>
        <p:sp>
          <p:nvSpPr>
            <p:cNvPr id="24" name="文本框 38"/>
            <p:cNvSpPr>
              <a:spLocks noChangeArrowheads="1"/>
            </p:cNvSpPr>
            <p:nvPr/>
          </p:nvSpPr>
          <p:spPr bwMode="auto">
            <a:xfrm>
              <a:off x="70648" y="280955"/>
              <a:ext cx="974947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019E97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2015</a:t>
              </a:r>
              <a:endParaRPr lang="zh-CN" altLang="en-US" sz="2800" b="1" baseline="-3000" dirty="0">
                <a:solidFill>
                  <a:srgbClr val="019E97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5" name="组合 4"/>
          <p:cNvGrpSpPr>
            <a:grpSpLocks/>
          </p:cNvGrpSpPr>
          <p:nvPr/>
        </p:nvGrpSpPr>
        <p:grpSpPr bwMode="auto">
          <a:xfrm>
            <a:off x="1646410" y="2668861"/>
            <a:ext cx="1369842" cy="1126462"/>
            <a:chOff x="54145" y="252682"/>
            <a:chExt cx="853729" cy="1126456"/>
          </a:xfrm>
        </p:grpSpPr>
        <p:sp>
          <p:nvSpPr>
            <p:cNvPr id="26" name="文本框 39"/>
            <p:cNvSpPr>
              <a:spLocks noChangeArrowheads="1"/>
            </p:cNvSpPr>
            <p:nvPr/>
          </p:nvSpPr>
          <p:spPr bwMode="auto">
            <a:xfrm>
              <a:off x="54145" y="252682"/>
              <a:ext cx="853729" cy="1126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 dirty="0">
                  <a:solidFill>
                    <a:srgbClr val="019E97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2014</a:t>
              </a:r>
              <a:endParaRPr lang="zh-CN" altLang="en-US" sz="2800" b="1" baseline="-3000" dirty="0">
                <a:solidFill>
                  <a:srgbClr val="019E97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7" name="组合 14"/>
          <p:cNvGrpSpPr>
            <a:grpSpLocks/>
          </p:cNvGrpSpPr>
          <p:nvPr/>
        </p:nvGrpSpPr>
        <p:grpSpPr bwMode="auto">
          <a:xfrm>
            <a:off x="9217825" y="2725404"/>
            <a:ext cx="1296190" cy="523220"/>
            <a:chOff x="70649" y="309227"/>
            <a:chExt cx="1002282" cy="523218"/>
          </a:xfrm>
        </p:grpSpPr>
        <p:sp>
          <p:nvSpPr>
            <p:cNvPr id="31" name="文本框 40"/>
            <p:cNvSpPr>
              <a:spLocks noChangeArrowheads="1"/>
            </p:cNvSpPr>
            <p:nvPr/>
          </p:nvSpPr>
          <p:spPr bwMode="auto">
            <a:xfrm>
              <a:off x="70649" y="309227"/>
              <a:ext cx="1002282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019E97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2017</a:t>
              </a:r>
              <a:endParaRPr lang="zh-CN" altLang="en-US" sz="2800" b="1" baseline="-3000" dirty="0">
                <a:solidFill>
                  <a:srgbClr val="019E97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32" name="组合 13"/>
          <p:cNvGrpSpPr>
            <a:grpSpLocks/>
          </p:cNvGrpSpPr>
          <p:nvPr/>
        </p:nvGrpSpPr>
        <p:grpSpPr bwMode="auto">
          <a:xfrm>
            <a:off x="6720060" y="2697133"/>
            <a:ext cx="1161915" cy="1080296"/>
            <a:chOff x="54145" y="280955"/>
            <a:chExt cx="853729" cy="1080291"/>
          </a:xfrm>
        </p:grpSpPr>
        <p:sp>
          <p:nvSpPr>
            <p:cNvPr id="33" name="文本框 41"/>
            <p:cNvSpPr>
              <a:spLocks noChangeArrowheads="1"/>
            </p:cNvSpPr>
            <p:nvPr/>
          </p:nvSpPr>
          <p:spPr bwMode="auto">
            <a:xfrm>
              <a:off x="54145" y="280955"/>
              <a:ext cx="853729" cy="1080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 dirty="0">
                  <a:solidFill>
                    <a:srgbClr val="019E97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2016</a:t>
              </a:r>
              <a:endParaRPr lang="zh-CN" altLang="en-US" sz="2800" b="1" baseline="-3000" dirty="0">
                <a:solidFill>
                  <a:srgbClr val="019E97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34" name="矩形 50"/>
          <p:cNvSpPr>
            <a:spLocks noChangeArrowheads="1"/>
          </p:cNvSpPr>
          <p:nvPr/>
        </p:nvSpPr>
        <p:spPr bwMode="auto">
          <a:xfrm>
            <a:off x="1849190" y="3827423"/>
            <a:ext cx="1005385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添加标题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1536701" y="4216361"/>
            <a:ext cx="1936751" cy="722497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1336677" y="1562102"/>
            <a:ext cx="9578975" cy="652478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37" name="矩形 45"/>
          <p:cNvSpPr>
            <a:spLocks noChangeArrowheads="1"/>
          </p:cNvSpPr>
          <p:nvPr/>
        </p:nvSpPr>
        <p:spPr bwMode="auto">
          <a:xfrm>
            <a:off x="4333627" y="3827423"/>
            <a:ext cx="1005385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添加标题</a:t>
            </a:r>
            <a:endParaRPr lang="en-US" sz="160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4021138" y="4216361"/>
            <a:ext cx="1936751" cy="722497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6859339" y="3827423"/>
            <a:ext cx="1005385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添加标题</a:t>
            </a:r>
            <a:endParaRPr lang="en-US" sz="160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545263" y="4216361"/>
            <a:ext cx="1936751" cy="722497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41" name="矩形 49"/>
          <p:cNvSpPr>
            <a:spLocks noChangeArrowheads="1"/>
          </p:cNvSpPr>
          <p:nvPr/>
        </p:nvSpPr>
        <p:spPr bwMode="auto">
          <a:xfrm>
            <a:off x="9253290" y="3827423"/>
            <a:ext cx="1005385" cy="3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rPr>
              <a:t>添加标题</a:t>
            </a:r>
            <a:endParaRPr lang="en-US" sz="160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939214" y="4216361"/>
            <a:ext cx="1936751" cy="722497"/>
          </a:xfrm>
          <a:prstGeom prst="rect">
            <a:avLst/>
          </a:prstGeom>
          <a:noFill/>
          <a:ln w="9525">
            <a:noFill/>
            <a:bevel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294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5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50"/>
                            </p:stCondLst>
                            <p:childTnLst>
                              <p:par>
                                <p:cTn id="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1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6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8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35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850"/>
                            </p:stCondLst>
                            <p:childTnLst>
                              <p:par>
                                <p:cTn id="6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350"/>
                            </p:stCondLst>
                            <p:childTnLst>
                              <p:par>
                                <p:cTn id="6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6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1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60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 autoUpdateAnimBg="0"/>
      <p:bldP spid="18" grpId="0" animBg="1"/>
      <p:bldP spid="19" grpId="0" animBg="1"/>
      <p:bldP spid="20" grpId="0" animBg="1"/>
      <p:bldP spid="22" grpId="0" animBg="1"/>
      <p:bldP spid="34" grpId="0"/>
      <p:bldP spid="35" grpId="0"/>
      <p:bldP spid="36" grpId="0" bldLvl="0" autoUpdateAnimBg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3517678" y="-41842"/>
              <a:ext cx="5787482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TWO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目标计划的程序</a:t>
              </a:r>
            </a:p>
          </p:txBody>
        </p:sp>
      </p:grpSp>
      <p:sp>
        <p:nvSpPr>
          <p:cNvPr id="17" name="AutoShape 2"/>
          <p:cNvSpPr>
            <a:spLocks/>
          </p:cNvSpPr>
          <p:nvPr/>
        </p:nvSpPr>
        <p:spPr bwMode="auto">
          <a:xfrm>
            <a:off x="1215209" y="5650236"/>
            <a:ext cx="9956800" cy="476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1pPr>
            <a:lvl2pPr marL="742950" indent="-285750" defTabSz="6477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2pPr>
            <a:lvl3pPr marL="1143000" indent="-228600" defTabSz="6477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3pPr>
            <a:lvl4pPr marL="1600200" indent="-228600" defTabSz="6477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4pPr>
            <a:lvl5pPr marL="2057400" indent="-228600" defTabSz="647700" eaLnBrk="0"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pitchFamily="3" charset="0"/>
                <a:ea typeface="MS PGothic" panose="020B0600070205080204" pitchFamily="34" charset="-128"/>
                <a:sym typeface="Gill Sans" pitchFamily="3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请在此处添加描写具体内容，文字言简意赅，说明大意即可，不必繁琐。请在此处添加描写具体内容，文字言简意赅，说明大意即可，不必繁琐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  <a:p>
            <a:pPr algn="ctr">
              <a:lnSpc>
                <a:spcPct val="130000"/>
              </a:lnSpc>
            </a:pP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431137" y="2933029"/>
            <a:ext cx="1323381" cy="1308404"/>
            <a:chOff x="5301155" y="2830002"/>
            <a:chExt cx="1323381" cy="1308404"/>
          </a:xfrm>
        </p:grpSpPr>
        <p:sp>
          <p:nvSpPr>
            <p:cNvPr id="19" name="椭圆 18"/>
            <p:cNvSpPr/>
            <p:nvPr/>
          </p:nvSpPr>
          <p:spPr>
            <a:xfrm>
              <a:off x="5316132" y="2830002"/>
              <a:ext cx="1308404" cy="1308404"/>
            </a:xfrm>
            <a:prstGeom prst="ellipse">
              <a:avLst/>
            </a:prstGeom>
            <a:solidFill>
              <a:srgbClr val="2A979C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D79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20" name="TextBox 24"/>
            <p:cNvSpPr txBox="1"/>
            <p:nvPr/>
          </p:nvSpPr>
          <p:spPr>
            <a:xfrm>
              <a:off x="5301155" y="3220865"/>
              <a:ext cx="1323381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输入</a:t>
              </a:r>
              <a:endParaRPr lang="en-US" altLang="zh-CN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标题</a:t>
              </a:r>
              <a:endParaRPr lang="en-US" altLang="zh-CN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3965" y="2243637"/>
            <a:ext cx="2868513" cy="449518"/>
            <a:chOff x="1579662" y="1824284"/>
            <a:chExt cx="3573362" cy="559973"/>
          </a:xfrm>
        </p:grpSpPr>
        <p:sp>
          <p:nvSpPr>
            <p:cNvPr id="23" name="矩形 22"/>
            <p:cNvSpPr/>
            <p:nvPr/>
          </p:nvSpPr>
          <p:spPr>
            <a:xfrm>
              <a:off x="1671917" y="1830080"/>
              <a:ext cx="3481107" cy="554177"/>
            </a:xfrm>
            <a:prstGeom prst="rect">
              <a:avLst/>
            </a:prstGeom>
            <a:solidFill>
              <a:srgbClr val="2A97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579662" y="1824284"/>
              <a:ext cx="1030514" cy="460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411366" y="1851920"/>
              <a:ext cx="2741658" cy="473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您的内容打在这里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43965" y="3392501"/>
            <a:ext cx="2868513" cy="449518"/>
            <a:chOff x="1579662" y="1824284"/>
            <a:chExt cx="3573362" cy="559973"/>
          </a:xfrm>
        </p:grpSpPr>
        <p:sp>
          <p:nvSpPr>
            <p:cNvPr id="27" name="矩形 26"/>
            <p:cNvSpPr/>
            <p:nvPr/>
          </p:nvSpPr>
          <p:spPr>
            <a:xfrm>
              <a:off x="1671917" y="1830080"/>
              <a:ext cx="3481107" cy="554177"/>
            </a:xfrm>
            <a:prstGeom prst="rect">
              <a:avLst/>
            </a:prstGeom>
            <a:solidFill>
              <a:srgbClr val="2A97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579662" y="1824284"/>
              <a:ext cx="1030514" cy="460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411366" y="1851920"/>
              <a:ext cx="2741658" cy="4639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您的内容打在这里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43965" y="4622798"/>
            <a:ext cx="2868513" cy="674671"/>
            <a:chOff x="1579662" y="1824284"/>
            <a:chExt cx="3573362" cy="840450"/>
          </a:xfrm>
        </p:grpSpPr>
        <p:sp>
          <p:nvSpPr>
            <p:cNvPr id="34" name="矩形 33"/>
            <p:cNvSpPr/>
            <p:nvPr/>
          </p:nvSpPr>
          <p:spPr>
            <a:xfrm>
              <a:off x="1671917" y="1830080"/>
              <a:ext cx="3481107" cy="817979"/>
            </a:xfrm>
            <a:prstGeom prst="rect">
              <a:avLst/>
            </a:prstGeom>
            <a:solidFill>
              <a:srgbClr val="2A97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579662" y="1824284"/>
              <a:ext cx="1030514" cy="460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411366" y="1851920"/>
              <a:ext cx="2741658" cy="812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您的内容打在这里您的内容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977073" y="3083130"/>
            <a:ext cx="911611" cy="911610"/>
            <a:chOff x="4017030" y="3083924"/>
            <a:chExt cx="911611" cy="911610"/>
          </a:xfrm>
        </p:grpSpPr>
        <p:grpSp>
          <p:nvGrpSpPr>
            <p:cNvPr id="38" name="组合 37"/>
            <p:cNvGrpSpPr/>
            <p:nvPr/>
          </p:nvGrpSpPr>
          <p:grpSpPr>
            <a:xfrm>
              <a:off x="4017030" y="3083924"/>
              <a:ext cx="911611" cy="91161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5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A979C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330894" y="699193"/>
                <a:ext cx="3948309" cy="3948309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A979C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39" name="TextBox 24"/>
            <p:cNvSpPr txBox="1"/>
            <p:nvPr/>
          </p:nvSpPr>
          <p:spPr>
            <a:xfrm>
              <a:off x="4087995" y="3316106"/>
              <a:ext cx="769756" cy="4001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000" b="1" dirty="0">
                  <a:solidFill>
                    <a:srgbClr val="2A979C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标题</a:t>
              </a:r>
              <a:endParaRPr lang="en-US" altLang="zh-CN" sz="2000" dirty="0">
                <a:solidFill>
                  <a:srgbClr val="2A979C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311948" y="3083130"/>
            <a:ext cx="911611" cy="911610"/>
            <a:chOff x="7031031" y="3083924"/>
            <a:chExt cx="911611" cy="911610"/>
          </a:xfrm>
        </p:grpSpPr>
        <p:grpSp>
          <p:nvGrpSpPr>
            <p:cNvPr id="43" name="组合 42"/>
            <p:cNvGrpSpPr/>
            <p:nvPr/>
          </p:nvGrpSpPr>
          <p:grpSpPr>
            <a:xfrm>
              <a:off x="7031031" y="3083924"/>
              <a:ext cx="911611" cy="91161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5" name="同心圆 5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A979C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330893" y="699193"/>
                <a:ext cx="3948310" cy="3948310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A979C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4" name="TextBox 24"/>
            <p:cNvSpPr txBox="1"/>
            <p:nvPr/>
          </p:nvSpPr>
          <p:spPr>
            <a:xfrm>
              <a:off x="7078845" y="3316106"/>
              <a:ext cx="769756" cy="4001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000" b="1" dirty="0">
                  <a:solidFill>
                    <a:srgbClr val="2A979C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2A979C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762881" y="2071589"/>
            <a:ext cx="2868513" cy="449518"/>
            <a:chOff x="1579662" y="1824284"/>
            <a:chExt cx="3573362" cy="559973"/>
          </a:xfrm>
        </p:grpSpPr>
        <p:sp>
          <p:nvSpPr>
            <p:cNvPr id="48" name="矩形 47"/>
            <p:cNvSpPr/>
            <p:nvPr/>
          </p:nvSpPr>
          <p:spPr>
            <a:xfrm>
              <a:off x="1671917" y="1830080"/>
              <a:ext cx="3481107" cy="554177"/>
            </a:xfrm>
            <a:prstGeom prst="rect">
              <a:avLst/>
            </a:prstGeom>
            <a:solidFill>
              <a:srgbClr val="2A97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79662" y="1824284"/>
              <a:ext cx="1030514" cy="460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411366" y="1851920"/>
              <a:ext cx="2741658" cy="513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您的内容打在这里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762881" y="2839939"/>
            <a:ext cx="2868513" cy="449518"/>
            <a:chOff x="1579662" y="1824284"/>
            <a:chExt cx="3573362" cy="559973"/>
          </a:xfrm>
        </p:grpSpPr>
        <p:sp>
          <p:nvSpPr>
            <p:cNvPr id="52" name="矩形 51"/>
            <p:cNvSpPr/>
            <p:nvPr/>
          </p:nvSpPr>
          <p:spPr>
            <a:xfrm>
              <a:off x="1671917" y="1830080"/>
              <a:ext cx="3481107" cy="554177"/>
            </a:xfrm>
            <a:prstGeom prst="rect">
              <a:avLst/>
            </a:prstGeom>
            <a:solidFill>
              <a:srgbClr val="2A97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79662" y="1824284"/>
              <a:ext cx="1030514" cy="460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411368" y="1851920"/>
              <a:ext cx="2528464" cy="513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您的内容打在这里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762881" y="3608289"/>
            <a:ext cx="2868513" cy="449518"/>
            <a:chOff x="1579662" y="1824284"/>
            <a:chExt cx="3573362" cy="559973"/>
          </a:xfrm>
        </p:grpSpPr>
        <p:sp>
          <p:nvSpPr>
            <p:cNvPr id="56" name="矩形 55"/>
            <p:cNvSpPr/>
            <p:nvPr/>
          </p:nvSpPr>
          <p:spPr>
            <a:xfrm>
              <a:off x="1671917" y="1830080"/>
              <a:ext cx="3481107" cy="554177"/>
            </a:xfrm>
            <a:prstGeom prst="rect">
              <a:avLst/>
            </a:prstGeom>
            <a:solidFill>
              <a:srgbClr val="2A97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579662" y="1824284"/>
              <a:ext cx="1030514" cy="460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2411368" y="1851920"/>
              <a:ext cx="2394340" cy="513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您的内容打在这里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762881" y="4376641"/>
            <a:ext cx="2868513" cy="754693"/>
            <a:chOff x="1579662" y="1824284"/>
            <a:chExt cx="3573362" cy="940135"/>
          </a:xfrm>
        </p:grpSpPr>
        <p:sp>
          <p:nvSpPr>
            <p:cNvPr id="60" name="矩形 59"/>
            <p:cNvSpPr/>
            <p:nvPr/>
          </p:nvSpPr>
          <p:spPr>
            <a:xfrm>
              <a:off x="1671917" y="1830080"/>
              <a:ext cx="3481107" cy="895520"/>
            </a:xfrm>
            <a:prstGeom prst="rect">
              <a:avLst/>
            </a:prstGeom>
            <a:solidFill>
              <a:srgbClr val="2A97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579662" y="1824284"/>
              <a:ext cx="1030514" cy="460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04</a:t>
              </a:r>
              <a:endParaRPr lang="zh-CN" altLang="en-US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411366" y="1851920"/>
              <a:ext cx="2741658" cy="912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ea"/>
                  <a:sym typeface="+mn-lt"/>
                </a:rPr>
                <a:t>您的内容打在这里您的内容打在这里</a:t>
              </a:r>
            </a:p>
          </p:txBody>
        </p:sp>
      </p:grpSp>
      <p:cxnSp>
        <p:nvCxnSpPr>
          <p:cNvPr id="63" name="直接箭头连接符 62"/>
          <p:cNvCxnSpPr/>
          <p:nvPr/>
        </p:nvCxnSpPr>
        <p:spPr>
          <a:xfrm>
            <a:off x="4940582" y="3600897"/>
            <a:ext cx="470599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/>
          <p:nvPr/>
        </p:nvCxnSpPr>
        <p:spPr>
          <a:xfrm>
            <a:off x="6816883" y="3600897"/>
            <a:ext cx="470599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8223559" y="2301123"/>
            <a:ext cx="512133" cy="2483841"/>
            <a:chOff x="8227526" y="2301915"/>
            <a:chExt cx="512133" cy="2483841"/>
          </a:xfrm>
        </p:grpSpPr>
        <p:cxnSp>
          <p:nvCxnSpPr>
            <p:cNvPr id="66" name="直接箭头连接符 65"/>
            <p:cNvCxnSpPr/>
            <p:nvPr/>
          </p:nvCxnSpPr>
          <p:spPr>
            <a:xfrm>
              <a:off x="8437645" y="2301915"/>
              <a:ext cx="302014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箭头连接符 66"/>
            <p:cNvCxnSpPr/>
            <p:nvPr/>
          </p:nvCxnSpPr>
          <p:spPr>
            <a:xfrm>
              <a:off x="8437645" y="3097562"/>
              <a:ext cx="302014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/>
            <p:nvPr/>
          </p:nvCxnSpPr>
          <p:spPr>
            <a:xfrm>
              <a:off x="8437645" y="3845708"/>
              <a:ext cx="302014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箭头连接符 68"/>
            <p:cNvCxnSpPr/>
            <p:nvPr/>
          </p:nvCxnSpPr>
          <p:spPr>
            <a:xfrm>
              <a:off x="8437645" y="4748233"/>
              <a:ext cx="302014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8437645" y="2301915"/>
              <a:ext cx="0" cy="248384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>
              <a:stCxn id="45" idx="6"/>
            </p:cNvCxnSpPr>
            <p:nvPr/>
          </p:nvCxnSpPr>
          <p:spPr>
            <a:xfrm flipV="1">
              <a:off x="8227526" y="3539728"/>
              <a:ext cx="210119" cy="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71"/>
          <p:cNvGrpSpPr/>
          <p:nvPr/>
        </p:nvGrpSpPr>
        <p:grpSpPr>
          <a:xfrm flipH="1">
            <a:off x="3425928" y="2301121"/>
            <a:ext cx="512133" cy="2684716"/>
            <a:chOff x="8227526" y="2301915"/>
            <a:chExt cx="512133" cy="2684716"/>
          </a:xfrm>
        </p:grpSpPr>
        <p:cxnSp>
          <p:nvCxnSpPr>
            <p:cNvPr id="73" name="直接箭头连接符 72"/>
            <p:cNvCxnSpPr/>
            <p:nvPr/>
          </p:nvCxnSpPr>
          <p:spPr>
            <a:xfrm>
              <a:off x="8437645" y="2301915"/>
              <a:ext cx="302014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箭头连接符 73"/>
            <p:cNvCxnSpPr/>
            <p:nvPr/>
          </p:nvCxnSpPr>
          <p:spPr>
            <a:xfrm>
              <a:off x="8437645" y="3609081"/>
              <a:ext cx="302014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箭头连接符 74"/>
            <p:cNvCxnSpPr/>
            <p:nvPr/>
          </p:nvCxnSpPr>
          <p:spPr>
            <a:xfrm>
              <a:off x="8437645" y="4986631"/>
              <a:ext cx="302014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8437645" y="2301915"/>
              <a:ext cx="0" cy="2684716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flipV="1">
              <a:off x="8227526" y="3609962"/>
              <a:ext cx="210119" cy="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518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4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45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3517678" y="-41842"/>
              <a:ext cx="5787482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TWO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目标计划的程序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B70028D1-1075-434A-9F6F-E92D5E17BEE1}"/>
              </a:ext>
            </a:extLst>
          </p:cNvPr>
          <p:cNvGrpSpPr/>
          <p:nvPr/>
        </p:nvGrpSpPr>
        <p:grpSpPr>
          <a:xfrm>
            <a:off x="634649" y="2548052"/>
            <a:ext cx="10933462" cy="2595335"/>
            <a:chOff x="634649" y="2941752"/>
            <a:chExt cx="10933462" cy="2595335"/>
          </a:xfrm>
        </p:grpSpPr>
        <p:cxnSp>
          <p:nvCxnSpPr>
            <p:cNvPr id="68" name="直接连接符 67"/>
            <p:cNvCxnSpPr>
              <a:cxnSpLocks/>
              <a:stCxn id="101" idx="5"/>
              <a:endCxn id="99" idx="1"/>
            </p:cNvCxnSpPr>
            <p:nvPr/>
          </p:nvCxnSpPr>
          <p:spPr>
            <a:xfrm>
              <a:off x="1536701" y="3843804"/>
              <a:ext cx="898823" cy="791231"/>
            </a:xfrm>
            <a:prstGeom prst="line">
              <a:avLst/>
            </a:prstGeom>
            <a:ln w="3175">
              <a:solidFill>
                <a:srgbClr val="34C5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组合 69"/>
            <p:cNvGrpSpPr/>
            <p:nvPr/>
          </p:nvGrpSpPr>
          <p:grpSpPr>
            <a:xfrm>
              <a:off x="2280756" y="4480267"/>
              <a:ext cx="1056820" cy="1056820"/>
              <a:chOff x="2326118" y="2243138"/>
              <a:chExt cx="1056820" cy="1056820"/>
            </a:xfrm>
          </p:grpSpPr>
          <p:sp>
            <p:nvSpPr>
              <p:cNvPr id="98" name="椭圆 97"/>
              <p:cNvSpPr/>
              <p:nvPr/>
            </p:nvSpPr>
            <p:spPr>
              <a:xfrm>
                <a:off x="2404528" y="2321548"/>
                <a:ext cx="900000" cy="900000"/>
              </a:xfrm>
              <a:prstGeom prst="ellipse">
                <a:avLst/>
              </a:pr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99" name="椭圆 98"/>
              <p:cNvSpPr/>
              <p:nvPr/>
            </p:nvSpPr>
            <p:spPr>
              <a:xfrm>
                <a:off x="2326118" y="2243138"/>
                <a:ext cx="1056820" cy="1056820"/>
              </a:xfrm>
              <a:prstGeom prst="ellipse">
                <a:avLst/>
              </a:prstGeom>
              <a:noFill/>
              <a:ln w="3175">
                <a:solidFill>
                  <a:srgbClr val="2898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3926863" y="2941752"/>
              <a:ext cx="1056820" cy="1056820"/>
              <a:chOff x="634649" y="2243138"/>
              <a:chExt cx="1056820" cy="1056820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713059" y="2321548"/>
                <a:ext cx="900000" cy="900000"/>
              </a:xfrm>
              <a:prstGeom prst="ellipse">
                <a:avLst/>
              </a:pr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634649" y="2243138"/>
                <a:ext cx="1056820" cy="1056820"/>
              </a:xfrm>
              <a:prstGeom prst="ellipse">
                <a:avLst/>
              </a:prstGeom>
              <a:noFill/>
              <a:ln w="3175">
                <a:solidFill>
                  <a:srgbClr val="34C5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5572970" y="4480267"/>
              <a:ext cx="1056820" cy="1056820"/>
              <a:chOff x="2326118" y="2243138"/>
              <a:chExt cx="1056820" cy="1056820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2404528" y="2321548"/>
                <a:ext cx="900000" cy="900000"/>
              </a:xfrm>
              <a:prstGeom prst="ellipse">
                <a:avLst/>
              </a:prstGeom>
              <a:solidFill>
                <a:srgbClr val="289899"/>
              </a:solidFill>
              <a:ln>
                <a:solidFill>
                  <a:srgbClr val="2898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2326118" y="2243138"/>
                <a:ext cx="1056820" cy="1056820"/>
              </a:xfrm>
              <a:prstGeom prst="ellipse">
                <a:avLst/>
              </a:prstGeom>
              <a:noFill/>
              <a:ln w="3175">
                <a:solidFill>
                  <a:srgbClr val="2898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7219077" y="2941752"/>
              <a:ext cx="1056820" cy="1056820"/>
              <a:chOff x="634649" y="2243138"/>
              <a:chExt cx="1056820" cy="1056820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731059" y="2339548"/>
                <a:ext cx="864000" cy="864000"/>
              </a:xfrm>
              <a:prstGeom prst="ellipse">
                <a:avLst/>
              </a:pr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634649" y="2243138"/>
                <a:ext cx="1056820" cy="1056820"/>
              </a:xfrm>
              <a:prstGeom prst="ellipse">
                <a:avLst/>
              </a:prstGeom>
              <a:noFill/>
              <a:ln w="3175">
                <a:solidFill>
                  <a:srgbClr val="34C5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8865184" y="4480267"/>
              <a:ext cx="1056820" cy="1056820"/>
              <a:chOff x="2326118" y="2243138"/>
              <a:chExt cx="1056820" cy="1056820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2404528" y="2321548"/>
                <a:ext cx="900000" cy="900000"/>
              </a:xfrm>
              <a:prstGeom prst="ellipse">
                <a:avLst/>
              </a:prstGeom>
              <a:solidFill>
                <a:srgbClr val="289899"/>
              </a:solidFill>
              <a:ln>
                <a:solidFill>
                  <a:srgbClr val="2898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2326118" y="2243138"/>
                <a:ext cx="1056820" cy="1056820"/>
              </a:xfrm>
              <a:prstGeom prst="ellipse">
                <a:avLst/>
              </a:prstGeom>
              <a:noFill/>
              <a:ln w="3175">
                <a:solidFill>
                  <a:srgbClr val="2898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10504013" y="2941752"/>
              <a:ext cx="1056820" cy="1056820"/>
              <a:chOff x="634649" y="2243138"/>
              <a:chExt cx="1056820" cy="1056820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713059" y="2321548"/>
                <a:ext cx="900000" cy="900000"/>
              </a:xfrm>
              <a:prstGeom prst="ellipse">
                <a:avLst/>
              </a:prstGeom>
              <a:solidFill>
                <a:srgbClr val="34C5CA"/>
              </a:solidFill>
              <a:ln>
                <a:solidFill>
                  <a:srgbClr val="34C5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634649" y="2243138"/>
                <a:ext cx="1056820" cy="1056820"/>
              </a:xfrm>
              <a:prstGeom prst="ellipse">
                <a:avLst/>
              </a:prstGeom>
              <a:noFill/>
              <a:ln w="3175">
                <a:solidFill>
                  <a:srgbClr val="34C5C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</p:grpSp>
        <p:cxnSp>
          <p:nvCxnSpPr>
            <p:cNvPr id="76" name="直接连接符 75"/>
            <p:cNvCxnSpPr>
              <a:cxnSpLocks/>
              <a:stCxn id="99" idx="7"/>
              <a:endCxn id="97" idx="3"/>
            </p:cNvCxnSpPr>
            <p:nvPr/>
          </p:nvCxnSpPr>
          <p:spPr>
            <a:xfrm flipV="1">
              <a:off x="3182808" y="3843804"/>
              <a:ext cx="898823" cy="791231"/>
            </a:xfrm>
            <a:prstGeom prst="line">
              <a:avLst/>
            </a:prstGeom>
            <a:ln w="3175">
              <a:solidFill>
                <a:srgbClr val="2898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>
              <a:cxnSpLocks/>
              <a:stCxn id="97" idx="5"/>
              <a:endCxn id="95" idx="1"/>
            </p:cNvCxnSpPr>
            <p:nvPr/>
          </p:nvCxnSpPr>
          <p:spPr>
            <a:xfrm>
              <a:off x="4828915" y="3843804"/>
              <a:ext cx="898823" cy="791231"/>
            </a:xfrm>
            <a:prstGeom prst="line">
              <a:avLst/>
            </a:prstGeom>
            <a:ln w="3175">
              <a:solidFill>
                <a:srgbClr val="34C5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>
              <a:cxnSpLocks/>
              <a:stCxn id="95" idx="7"/>
              <a:endCxn id="93" idx="3"/>
            </p:cNvCxnSpPr>
            <p:nvPr/>
          </p:nvCxnSpPr>
          <p:spPr>
            <a:xfrm flipV="1">
              <a:off x="6475022" y="3843804"/>
              <a:ext cx="898823" cy="791231"/>
            </a:xfrm>
            <a:prstGeom prst="line">
              <a:avLst/>
            </a:prstGeom>
            <a:ln w="3175">
              <a:solidFill>
                <a:srgbClr val="2898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>
              <a:cxnSpLocks/>
              <a:stCxn id="93" idx="5"/>
              <a:endCxn id="91" idx="1"/>
            </p:cNvCxnSpPr>
            <p:nvPr/>
          </p:nvCxnSpPr>
          <p:spPr>
            <a:xfrm>
              <a:off x="8121129" y="3843804"/>
              <a:ext cx="898823" cy="791231"/>
            </a:xfrm>
            <a:prstGeom prst="line">
              <a:avLst/>
            </a:prstGeom>
            <a:ln w="3175">
              <a:solidFill>
                <a:srgbClr val="34C5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>
              <a:cxnSpLocks/>
              <a:stCxn id="91" idx="7"/>
              <a:endCxn id="89" idx="3"/>
            </p:cNvCxnSpPr>
            <p:nvPr/>
          </p:nvCxnSpPr>
          <p:spPr>
            <a:xfrm flipV="1">
              <a:off x="9767236" y="3843804"/>
              <a:ext cx="891545" cy="791231"/>
            </a:xfrm>
            <a:prstGeom prst="line">
              <a:avLst/>
            </a:prstGeom>
            <a:ln w="3175">
              <a:solidFill>
                <a:srgbClr val="2898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68DA2009-06F9-43D7-96F8-E861BE4AC3A7}"/>
                </a:ext>
              </a:extLst>
            </p:cNvPr>
            <p:cNvGrpSpPr/>
            <p:nvPr/>
          </p:nvGrpSpPr>
          <p:grpSpPr>
            <a:xfrm>
              <a:off x="634649" y="2941752"/>
              <a:ext cx="1056820" cy="1056820"/>
              <a:chOff x="634649" y="2941752"/>
              <a:chExt cx="1056820" cy="1056820"/>
            </a:xfrm>
          </p:grpSpPr>
          <p:grpSp>
            <p:nvGrpSpPr>
              <p:cNvPr id="69" name="组合 68"/>
              <p:cNvGrpSpPr/>
              <p:nvPr/>
            </p:nvGrpSpPr>
            <p:grpSpPr>
              <a:xfrm>
                <a:off x="634649" y="2941752"/>
                <a:ext cx="1056820" cy="1056820"/>
                <a:chOff x="634649" y="2243138"/>
                <a:chExt cx="1056820" cy="1056820"/>
              </a:xfrm>
            </p:grpSpPr>
            <p:sp>
              <p:nvSpPr>
                <p:cNvPr id="100" name="椭圆 99"/>
                <p:cNvSpPr/>
                <p:nvPr/>
              </p:nvSpPr>
              <p:spPr>
                <a:xfrm>
                  <a:off x="714012" y="2322501"/>
                  <a:ext cx="898094" cy="898094"/>
                </a:xfrm>
                <a:prstGeom prst="ellipse">
                  <a:avLst/>
                </a:prstGeom>
                <a:solidFill>
                  <a:srgbClr val="34C5C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01" name="椭圆 100"/>
                <p:cNvSpPr/>
                <p:nvPr/>
              </p:nvSpPr>
              <p:spPr>
                <a:xfrm>
                  <a:off x="634649" y="2243138"/>
                  <a:ext cx="1056820" cy="1056820"/>
                </a:xfrm>
                <a:prstGeom prst="ellipse">
                  <a:avLst/>
                </a:prstGeom>
                <a:noFill/>
                <a:ln w="3175">
                  <a:solidFill>
                    <a:srgbClr val="34C5C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b="1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endParaRPr>
                </a:p>
              </p:txBody>
            </p:sp>
          </p:grpSp>
          <p:sp>
            <p:nvSpPr>
              <p:cNvPr id="81" name="文本框 80"/>
              <p:cNvSpPr txBox="1"/>
              <p:nvPr/>
            </p:nvSpPr>
            <p:spPr>
              <a:xfrm>
                <a:off x="700013" y="3146996"/>
                <a:ext cx="9260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输入</a:t>
                </a:r>
                <a:endParaRPr lang="en-US" altLang="zh-CN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标题</a:t>
                </a:r>
              </a:p>
            </p:txBody>
          </p:sp>
        </p:grpSp>
        <p:sp>
          <p:nvSpPr>
            <p:cNvPr id="82" name="文本框 81"/>
            <p:cNvSpPr txBox="1"/>
            <p:nvPr/>
          </p:nvSpPr>
          <p:spPr>
            <a:xfrm>
              <a:off x="2358568" y="4708537"/>
              <a:ext cx="926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输入</a:t>
              </a:r>
              <a:endParaRPr lang="en-US" altLang="zh-CN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标题</a:t>
              </a: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4038544" y="3146997"/>
              <a:ext cx="8334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输入</a:t>
              </a:r>
              <a:endParaRPr lang="en-US" altLang="zh-CN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标题</a:t>
              </a: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5670209" y="4685512"/>
              <a:ext cx="8623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输入</a:t>
              </a:r>
              <a:endParaRPr lang="en-US" altLang="zh-CN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标题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7219077" y="3149268"/>
              <a:ext cx="10568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输入</a:t>
              </a:r>
              <a:endParaRPr lang="en-US" altLang="zh-CN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标题</a:t>
              </a: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8942996" y="4708537"/>
              <a:ext cx="9260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输入</a:t>
              </a:r>
              <a:endParaRPr lang="en-US" altLang="zh-CN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标题</a:t>
              </a: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10511291" y="3146995"/>
              <a:ext cx="10568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输入</a:t>
              </a:r>
              <a:endParaRPr lang="en-US" altLang="zh-CN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标题</a:t>
              </a:r>
            </a:p>
          </p:txBody>
        </p:sp>
      </p:grpSp>
      <p:sp>
        <p:nvSpPr>
          <p:cNvPr id="102" name="文本框 101"/>
          <p:cNvSpPr txBox="1"/>
          <p:nvPr/>
        </p:nvSpPr>
        <p:spPr>
          <a:xfrm>
            <a:off x="518442" y="5380654"/>
            <a:ext cx="11146508" cy="548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请在此处添加描写具体内容，文字言简意赅，说明大意即可，不必繁琐。请在此处添加描写具体内容，文字言简意赅，说明大意即可，不必繁琐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518442" y="1718060"/>
            <a:ext cx="11146508" cy="548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请在此处添加描写具体内容，文字言简意赅，说明大意即可，不必繁琐。请在此处添加描写具体内容，文字言简意赅，说明大意即可，不必繁琐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186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B3F8EDEE-4062-403E-93A2-12BB7088A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pic>
        <p:nvPicPr>
          <p:cNvPr id="20" name="图片占位符 4">
            <a:extLst>
              <a:ext uri="{FF2B5EF4-FFF2-40B4-BE49-F238E27FC236}">
                <a16:creationId xmlns="" xmlns:a16="http://schemas.microsoft.com/office/drawing/2014/main" id="{B268CC76-13B4-47A9-BAE2-42C4A81C5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51944" y="-357809"/>
            <a:ext cx="8442031" cy="7215809"/>
          </a:xfrm>
        </p:spPr>
      </p:pic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EFC47231-571B-4C53-BB23-E4F79C451900}"/>
              </a:ext>
            </a:extLst>
          </p:cNvPr>
          <p:cNvGrpSpPr/>
          <p:nvPr/>
        </p:nvGrpSpPr>
        <p:grpSpPr>
          <a:xfrm flipH="1">
            <a:off x="2293256" y="-7505"/>
            <a:ext cx="9898743" cy="6865506"/>
            <a:chOff x="0" y="0"/>
            <a:chExt cx="9887920" cy="6858000"/>
          </a:xfrm>
        </p:grpSpPr>
        <p:sp>
          <p:nvSpPr>
            <p:cNvPr id="28" name="任意多边形 12">
              <a:extLst>
                <a:ext uri="{FF2B5EF4-FFF2-40B4-BE49-F238E27FC236}">
                  <a16:creationId xmlns="" xmlns:a16="http://schemas.microsoft.com/office/drawing/2014/main" id="{D52D36CC-7CB5-4412-8B00-4C233C7F7C7B}"/>
                </a:ext>
              </a:extLst>
            </p:cNvPr>
            <p:cNvSpPr/>
            <p:nvPr/>
          </p:nvSpPr>
          <p:spPr>
            <a:xfrm>
              <a:off x="0" y="0"/>
              <a:ext cx="3004457" cy="3004457"/>
            </a:xfrm>
            <a:custGeom>
              <a:avLst/>
              <a:gdLst>
                <a:gd name="connsiteX0" fmla="*/ 377372 w 3004457"/>
                <a:gd name="connsiteY0" fmla="*/ 0 h 3004457"/>
                <a:gd name="connsiteX1" fmla="*/ 3004457 w 3004457"/>
                <a:gd name="connsiteY1" fmla="*/ 0 h 3004457"/>
                <a:gd name="connsiteX2" fmla="*/ 0 w 3004457"/>
                <a:gd name="connsiteY2" fmla="*/ 3004457 h 3004457"/>
                <a:gd name="connsiteX3" fmla="*/ 0 w 3004457"/>
                <a:gd name="connsiteY3" fmla="*/ 377372 h 300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4457" h="3004457">
                  <a:moveTo>
                    <a:pt x="377372" y="0"/>
                  </a:moveTo>
                  <a:lnTo>
                    <a:pt x="3004457" y="0"/>
                  </a:lnTo>
                  <a:lnTo>
                    <a:pt x="0" y="3004457"/>
                  </a:lnTo>
                  <a:lnTo>
                    <a:pt x="0" y="377372"/>
                  </a:lnTo>
                  <a:close/>
                </a:path>
              </a:pathLst>
            </a:custGeom>
            <a:solidFill>
              <a:srgbClr val="27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8">
              <a:extLst>
                <a:ext uri="{FF2B5EF4-FFF2-40B4-BE49-F238E27FC236}">
                  <a16:creationId xmlns="" xmlns:a16="http://schemas.microsoft.com/office/drawing/2014/main" id="{0CE8DB80-045D-491B-9549-9775C8B99B04}"/>
                </a:ext>
              </a:extLst>
            </p:cNvPr>
            <p:cNvSpPr/>
            <p:nvPr/>
          </p:nvSpPr>
          <p:spPr>
            <a:xfrm>
              <a:off x="359164" y="0"/>
              <a:ext cx="9528756" cy="6858000"/>
            </a:xfrm>
            <a:custGeom>
              <a:avLst/>
              <a:gdLst>
                <a:gd name="connsiteX0" fmla="*/ 0 w 9528756"/>
                <a:gd name="connsiteY0" fmla="*/ 0 h 6858000"/>
                <a:gd name="connsiteX1" fmla="*/ 2670756 w 9528756"/>
                <a:gd name="connsiteY1" fmla="*/ 0 h 6858000"/>
                <a:gd name="connsiteX2" fmla="*/ 9528756 w 9528756"/>
                <a:gd name="connsiteY2" fmla="*/ 6858000 h 6858000"/>
                <a:gd name="connsiteX3" fmla="*/ 6858000 w 9528756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8756" h="6858000">
                  <a:moveTo>
                    <a:pt x="0" y="0"/>
                  </a:moveTo>
                  <a:lnTo>
                    <a:pt x="2670756" y="0"/>
                  </a:lnTo>
                  <a:lnTo>
                    <a:pt x="9528756" y="6858000"/>
                  </a:lnTo>
                  <a:lnTo>
                    <a:pt x="6858000" y="6858000"/>
                  </a:lnTo>
                  <a:close/>
                </a:path>
              </a:pathLst>
            </a:cu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95D2611E-92FA-4DB7-A873-2D669C0811C2}"/>
              </a:ext>
            </a:extLst>
          </p:cNvPr>
          <p:cNvSpPr txBox="1"/>
          <p:nvPr/>
        </p:nvSpPr>
        <p:spPr>
          <a:xfrm>
            <a:off x="698041" y="429685"/>
            <a:ext cx="2704303" cy="2646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6600" spc="300" dirty="0">
                <a:solidFill>
                  <a:srgbClr val="2A979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lt"/>
                <a:ea typeface="方正姚体" panose="02010601030101010101" pitchFamily="2" charset="-122"/>
              </a:rPr>
              <a:t>03</a:t>
            </a:r>
            <a:endParaRPr lang="zh-CN" altLang="en-US" sz="16600" b="1" spc="300" dirty="0">
              <a:solidFill>
                <a:srgbClr val="2A979C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j-lt"/>
              <a:ea typeface="方正姚体" panose="02010601030101010101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82A5964F-C716-413B-9730-C30E626DCE0B}"/>
              </a:ext>
            </a:extLst>
          </p:cNvPr>
          <p:cNvSpPr txBox="1"/>
          <p:nvPr/>
        </p:nvSpPr>
        <p:spPr>
          <a:xfrm>
            <a:off x="279338" y="3142368"/>
            <a:ext cx="4003967" cy="1809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目标计划的分解与制定</a:t>
            </a:r>
          </a:p>
        </p:txBody>
      </p:sp>
    </p:spTree>
    <p:extLst>
      <p:ext uri="{BB962C8B-B14F-4D97-AF65-F5344CB8AC3E}">
        <p14:creationId xmlns:p14="http://schemas.microsoft.com/office/powerpoint/2010/main" val="140090157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5C926C8-22E0-44A5-A0F4-749B5F826A1E}"/>
              </a:ext>
            </a:extLst>
          </p:cNvPr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2807656" y="-41842"/>
              <a:ext cx="6812594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THREE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目标计划的分解与制定</a:t>
              </a:r>
            </a:p>
          </p:txBody>
        </p:sp>
      </p:grpSp>
      <p:sp>
        <p:nvSpPr>
          <p:cNvPr id="17" name="Freeform 12"/>
          <p:cNvSpPr>
            <a:spLocks/>
          </p:cNvSpPr>
          <p:nvPr/>
        </p:nvSpPr>
        <p:spPr bwMode="auto">
          <a:xfrm>
            <a:off x="1685694" y="1652803"/>
            <a:ext cx="550352" cy="1101097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7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7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rgbClr val="2898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89" tIns="60944" rIns="121889" bIns="60944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1788504" y="1749603"/>
            <a:ext cx="895075" cy="901450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rgbClr val="C4C8CD"/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>
            <a:off x="2236041" y="1652802"/>
            <a:ext cx="8055670" cy="0"/>
          </a:xfrm>
          <a:prstGeom prst="line">
            <a:avLst/>
          </a:prstGeom>
          <a:noFill/>
          <a:ln w="12700" cap="flat">
            <a:solidFill>
              <a:srgbClr val="2898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89" tIns="60944" rIns="121889" bIns="60944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0" name="Line 15"/>
          <p:cNvSpPr>
            <a:spLocks noChangeShapeType="1"/>
          </p:cNvSpPr>
          <p:nvPr/>
        </p:nvSpPr>
        <p:spPr bwMode="auto">
          <a:xfrm>
            <a:off x="2236041" y="2753900"/>
            <a:ext cx="8055670" cy="0"/>
          </a:xfrm>
          <a:prstGeom prst="line">
            <a:avLst/>
          </a:prstGeom>
          <a:noFill/>
          <a:ln w="12700" cap="flat">
            <a:solidFill>
              <a:srgbClr val="2898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89" tIns="60944" rIns="121889" bIns="60944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2" name="Freeform 16"/>
          <p:cNvSpPr>
            <a:spLocks/>
          </p:cNvSpPr>
          <p:nvPr/>
        </p:nvSpPr>
        <p:spPr bwMode="auto">
          <a:xfrm>
            <a:off x="10291712" y="2753900"/>
            <a:ext cx="550352" cy="1107150"/>
          </a:xfrm>
          <a:custGeom>
            <a:avLst/>
            <a:gdLst>
              <a:gd name="T0" fmla="*/ 0 w 776"/>
              <a:gd name="T1" fmla="*/ 0 h 1553"/>
              <a:gd name="T2" fmla="*/ 776 w 776"/>
              <a:gd name="T3" fmla="*/ 776 h 1553"/>
              <a:gd name="T4" fmla="*/ 0 w 776"/>
              <a:gd name="T5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0" y="0"/>
                </a:moveTo>
                <a:cubicBezTo>
                  <a:pt x="428" y="0"/>
                  <a:pt x="776" y="348"/>
                  <a:pt x="776" y="776"/>
                </a:cubicBezTo>
                <a:cubicBezTo>
                  <a:pt x="776" y="1205"/>
                  <a:pt x="428" y="1553"/>
                  <a:pt x="0" y="1553"/>
                </a:cubicBezTo>
              </a:path>
            </a:pathLst>
          </a:custGeom>
          <a:noFill/>
          <a:ln w="12700" cap="flat">
            <a:solidFill>
              <a:srgbClr val="2898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89" tIns="60944" rIns="121889" bIns="60944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3" name="Oval 17"/>
          <p:cNvSpPr>
            <a:spLocks noChangeArrowheads="1"/>
          </p:cNvSpPr>
          <p:nvPr/>
        </p:nvSpPr>
        <p:spPr bwMode="auto">
          <a:xfrm>
            <a:off x="9844175" y="2856749"/>
            <a:ext cx="901124" cy="901450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rgbClr val="C4C8CD"/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 flipH="1">
            <a:off x="2236041" y="3861047"/>
            <a:ext cx="8055670" cy="0"/>
          </a:xfrm>
          <a:prstGeom prst="line">
            <a:avLst/>
          </a:prstGeom>
          <a:noFill/>
          <a:ln w="12700" cap="flat">
            <a:solidFill>
              <a:srgbClr val="2898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89" tIns="60944" rIns="121889" bIns="60944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5" name="Freeform 19"/>
          <p:cNvSpPr>
            <a:spLocks/>
          </p:cNvSpPr>
          <p:nvPr/>
        </p:nvSpPr>
        <p:spPr bwMode="auto">
          <a:xfrm>
            <a:off x="1685694" y="3861048"/>
            <a:ext cx="550352" cy="1101097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6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6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rgbClr val="2898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89" tIns="60944" rIns="121889" bIns="60944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>
            <a:off x="1788504" y="3957846"/>
            <a:ext cx="895075" cy="901450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rgbClr val="C4C8CD"/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7" name="Line 21"/>
          <p:cNvSpPr>
            <a:spLocks noChangeShapeType="1"/>
          </p:cNvSpPr>
          <p:nvPr/>
        </p:nvSpPr>
        <p:spPr bwMode="auto">
          <a:xfrm>
            <a:off x="2236041" y="4962144"/>
            <a:ext cx="8055670" cy="0"/>
          </a:xfrm>
          <a:prstGeom prst="line">
            <a:avLst/>
          </a:prstGeom>
          <a:noFill/>
          <a:ln w="12700" cap="flat">
            <a:solidFill>
              <a:srgbClr val="2898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89" tIns="60944" rIns="121889" bIns="60944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1" name="Freeform 22"/>
          <p:cNvSpPr>
            <a:spLocks/>
          </p:cNvSpPr>
          <p:nvPr/>
        </p:nvSpPr>
        <p:spPr bwMode="auto">
          <a:xfrm>
            <a:off x="10291712" y="4962144"/>
            <a:ext cx="550352" cy="1107150"/>
          </a:xfrm>
          <a:custGeom>
            <a:avLst/>
            <a:gdLst>
              <a:gd name="T0" fmla="*/ 0 w 776"/>
              <a:gd name="T1" fmla="*/ 0 h 1553"/>
              <a:gd name="T2" fmla="*/ 776 w 776"/>
              <a:gd name="T3" fmla="*/ 776 h 1553"/>
              <a:gd name="T4" fmla="*/ 0 w 776"/>
              <a:gd name="T5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0" y="0"/>
                </a:moveTo>
                <a:cubicBezTo>
                  <a:pt x="428" y="0"/>
                  <a:pt x="776" y="347"/>
                  <a:pt x="776" y="776"/>
                </a:cubicBezTo>
                <a:cubicBezTo>
                  <a:pt x="776" y="1205"/>
                  <a:pt x="428" y="1553"/>
                  <a:pt x="0" y="1553"/>
                </a:cubicBezTo>
              </a:path>
            </a:pathLst>
          </a:custGeom>
          <a:noFill/>
          <a:ln w="12700" cap="flat">
            <a:solidFill>
              <a:srgbClr val="2898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89" tIns="60944" rIns="121889" bIns="60944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2" name="Oval 23"/>
          <p:cNvSpPr>
            <a:spLocks noChangeArrowheads="1"/>
          </p:cNvSpPr>
          <p:nvPr/>
        </p:nvSpPr>
        <p:spPr bwMode="auto">
          <a:xfrm>
            <a:off x="9844175" y="5064997"/>
            <a:ext cx="901124" cy="901450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rgbClr val="C4C8CD"/>
              </a:gs>
            </a:gsLst>
            <a:lin ang="5400000" scaled="1"/>
          </a:gra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3" name="Line 24"/>
          <p:cNvSpPr>
            <a:spLocks noChangeShapeType="1"/>
          </p:cNvSpPr>
          <p:nvPr/>
        </p:nvSpPr>
        <p:spPr bwMode="auto">
          <a:xfrm flipH="1">
            <a:off x="2236041" y="6063241"/>
            <a:ext cx="8055670" cy="0"/>
          </a:xfrm>
          <a:prstGeom prst="line">
            <a:avLst/>
          </a:prstGeom>
          <a:noFill/>
          <a:ln w="12700" cap="flat">
            <a:solidFill>
              <a:srgbClr val="28989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89" tIns="60944" rIns="121889" bIns="60944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09636" y="1882950"/>
            <a:ext cx="452809" cy="6565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429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A</a:t>
            </a:r>
            <a:endParaRPr lang="zh-CN" altLang="en-US" sz="4299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5" name="TextBox 65"/>
          <p:cNvSpPr txBox="1"/>
          <p:nvPr/>
        </p:nvSpPr>
        <p:spPr>
          <a:xfrm>
            <a:off x="2832819" y="2090431"/>
            <a:ext cx="7458892" cy="558994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just">
              <a:lnSpc>
                <a:spcPts val="1733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088645" y="2999194"/>
            <a:ext cx="452809" cy="6565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429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B</a:t>
            </a:r>
            <a:endParaRPr lang="zh-CN" altLang="en-US" sz="4299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79167" y="4092722"/>
            <a:ext cx="452809" cy="6565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429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C</a:t>
            </a:r>
            <a:endParaRPr lang="zh-CN" altLang="en-US" sz="4299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088645" y="5142278"/>
            <a:ext cx="452809" cy="6565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429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D </a:t>
            </a:r>
            <a:endParaRPr lang="zh-CN" altLang="en-US" sz="4299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9" name="TextBox 69"/>
          <p:cNvSpPr txBox="1"/>
          <p:nvPr/>
        </p:nvSpPr>
        <p:spPr>
          <a:xfrm>
            <a:off x="2845038" y="1721099"/>
            <a:ext cx="1887013" cy="369333"/>
          </a:xfrm>
          <a:prstGeom prst="rect">
            <a:avLst/>
          </a:prstGeom>
          <a:noFill/>
        </p:spPr>
        <p:txBody>
          <a:bodyPr wrap="none" lIns="121889" tIns="60944" rIns="121889" bIns="60944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点击输入标题文本</a:t>
            </a:r>
          </a:p>
        </p:txBody>
      </p:sp>
      <p:sp>
        <p:nvSpPr>
          <p:cNvPr id="40" name="TextBox 70"/>
          <p:cNvSpPr txBox="1"/>
          <p:nvPr/>
        </p:nvSpPr>
        <p:spPr>
          <a:xfrm>
            <a:off x="1979167" y="3190522"/>
            <a:ext cx="7667945" cy="558994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r">
              <a:lnSpc>
                <a:spcPts val="1733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1" name="TextBox 71"/>
          <p:cNvSpPr txBox="1"/>
          <p:nvPr/>
        </p:nvSpPr>
        <p:spPr>
          <a:xfrm>
            <a:off x="7717953" y="2900377"/>
            <a:ext cx="1887013" cy="369333"/>
          </a:xfrm>
          <a:prstGeom prst="rect">
            <a:avLst/>
          </a:prstGeom>
          <a:noFill/>
        </p:spPr>
        <p:txBody>
          <a:bodyPr wrap="none" lIns="121889" tIns="60944" rIns="121889" bIns="60944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点击输入标题文本</a:t>
            </a:r>
          </a:p>
        </p:txBody>
      </p:sp>
      <p:sp>
        <p:nvSpPr>
          <p:cNvPr id="42" name="TextBox 72"/>
          <p:cNvSpPr txBox="1"/>
          <p:nvPr/>
        </p:nvSpPr>
        <p:spPr>
          <a:xfrm>
            <a:off x="2832819" y="4298679"/>
            <a:ext cx="7458892" cy="558994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just">
              <a:lnSpc>
                <a:spcPts val="1733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3" name="TextBox 73"/>
          <p:cNvSpPr txBox="1"/>
          <p:nvPr/>
        </p:nvSpPr>
        <p:spPr>
          <a:xfrm>
            <a:off x="2845038" y="3929347"/>
            <a:ext cx="1887013" cy="369333"/>
          </a:xfrm>
          <a:prstGeom prst="rect">
            <a:avLst/>
          </a:prstGeom>
          <a:noFill/>
        </p:spPr>
        <p:txBody>
          <a:bodyPr wrap="none" lIns="121889" tIns="60944" rIns="121889" bIns="60944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点击输入标题文本</a:t>
            </a:r>
          </a:p>
        </p:txBody>
      </p:sp>
      <p:sp>
        <p:nvSpPr>
          <p:cNvPr id="44" name="TextBox 74"/>
          <p:cNvSpPr txBox="1"/>
          <p:nvPr/>
        </p:nvSpPr>
        <p:spPr>
          <a:xfrm>
            <a:off x="2236041" y="5398769"/>
            <a:ext cx="7411071" cy="558994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/>
          <a:p>
            <a:pPr algn="r">
              <a:lnSpc>
                <a:spcPts val="1733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45" name="TextBox 75"/>
          <p:cNvSpPr txBox="1"/>
          <p:nvPr/>
        </p:nvSpPr>
        <p:spPr>
          <a:xfrm>
            <a:off x="7717952" y="5058939"/>
            <a:ext cx="1887013" cy="369333"/>
          </a:xfrm>
          <a:prstGeom prst="rect">
            <a:avLst/>
          </a:prstGeom>
          <a:noFill/>
        </p:spPr>
        <p:txBody>
          <a:bodyPr wrap="none" lIns="121889" tIns="60944" rIns="121889" bIns="60944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点击输入标题文本</a:t>
            </a:r>
          </a:p>
        </p:txBody>
      </p:sp>
    </p:spTree>
    <p:extLst>
      <p:ext uri="{BB962C8B-B14F-4D97-AF65-F5344CB8AC3E}">
        <p14:creationId xmlns:p14="http://schemas.microsoft.com/office/powerpoint/2010/main" val="3159211752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7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2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750"/>
                            </p:stCondLst>
                            <p:childTnLst>
                              <p:par>
                                <p:cTn id="1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42E6254-77D3-45FB-B2EB-7FEB2E291BE7}"/>
              </a:ext>
            </a:extLst>
          </p:cNvPr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2807656" y="-41842"/>
              <a:ext cx="6812594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THREE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目标计划的分解与制定</a:t>
              </a:r>
            </a:p>
          </p:txBody>
        </p:sp>
      </p:grp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402515" y="1545879"/>
            <a:ext cx="9578879" cy="52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ts val="1733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00766" y="3773699"/>
            <a:ext cx="10937103" cy="438144"/>
            <a:chOff x="534438" y="3368953"/>
            <a:chExt cx="10944224" cy="438144"/>
          </a:xfrm>
          <a:solidFill>
            <a:srgbClr val="289899"/>
          </a:solidFill>
        </p:grpSpPr>
        <p:sp>
          <p:nvSpPr>
            <p:cNvPr id="19" name="矩形 18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22" name="矩形 21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32" name="肘形连接符 31"/>
          <p:cNvCxnSpPr>
            <a:stCxn id="34" idx="3"/>
            <a:endCxn id="37" idx="1"/>
          </p:cNvCxnSpPr>
          <p:nvPr/>
        </p:nvCxnSpPr>
        <p:spPr>
          <a:xfrm rot="5400000" flipH="1" flipV="1">
            <a:off x="1146896" y="3134591"/>
            <a:ext cx="752917" cy="29135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1086316" y="3656727"/>
            <a:ext cx="582717" cy="676392"/>
            <a:chOff x="1109756" y="3090803"/>
            <a:chExt cx="583096" cy="676392"/>
          </a:xfr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rgbClr val="C4C8CD"/>
              </a:gs>
            </a:gsLst>
            <a:lin ang="5400000" scaled="1"/>
          </a:gradFill>
        </p:grpSpPr>
        <p:sp>
          <p:nvSpPr>
            <p:cNvPr id="34" name="六边形 33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35" name="文本框 64"/>
            <p:cNvSpPr txBox="1"/>
            <p:nvPr/>
          </p:nvSpPr>
          <p:spPr>
            <a:xfrm>
              <a:off x="1115002" y="3298194"/>
              <a:ext cx="5778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2010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669034" y="2465677"/>
            <a:ext cx="1412415" cy="876262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37" name="矩形 36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38" name="文本框 66"/>
            <p:cNvSpPr txBox="1"/>
            <p:nvPr/>
          </p:nvSpPr>
          <p:spPr>
            <a:xfrm>
              <a:off x="1853742" y="1997872"/>
              <a:ext cx="14133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39" name="肘形连接符 38"/>
          <p:cNvCxnSpPr>
            <a:stCxn id="41" idx="3"/>
            <a:endCxn id="44" idx="1"/>
          </p:cNvCxnSpPr>
          <p:nvPr/>
        </p:nvCxnSpPr>
        <p:spPr>
          <a:xfrm rot="5400000" flipH="1" flipV="1">
            <a:off x="3725610" y="3134591"/>
            <a:ext cx="752917" cy="29135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3665030" y="3656727"/>
            <a:ext cx="582717" cy="676392"/>
            <a:chOff x="1109756" y="3090803"/>
            <a:chExt cx="583096" cy="676392"/>
          </a:xfr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rgbClr val="C4C8CD"/>
              </a:gs>
            </a:gsLst>
            <a:lin ang="5400000" scaled="1"/>
          </a:gradFill>
        </p:grpSpPr>
        <p:sp>
          <p:nvSpPr>
            <p:cNvPr id="41" name="六边形 4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2" name="文本框 72"/>
            <p:cNvSpPr txBox="1"/>
            <p:nvPr/>
          </p:nvSpPr>
          <p:spPr>
            <a:xfrm>
              <a:off x="1115002" y="3298194"/>
              <a:ext cx="5778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2012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247747" y="2465677"/>
            <a:ext cx="1412415" cy="876262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44" name="矩形 43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75"/>
            <p:cNvSpPr txBox="1"/>
            <p:nvPr/>
          </p:nvSpPr>
          <p:spPr>
            <a:xfrm>
              <a:off x="1853742" y="1997872"/>
              <a:ext cx="14133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00" dirty="0"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46" name="肘形连接符 45"/>
          <p:cNvCxnSpPr>
            <a:stCxn id="48" idx="3"/>
            <a:endCxn id="51" idx="1"/>
          </p:cNvCxnSpPr>
          <p:nvPr/>
        </p:nvCxnSpPr>
        <p:spPr>
          <a:xfrm rot="5400000" flipH="1" flipV="1">
            <a:off x="6304323" y="3134591"/>
            <a:ext cx="752917" cy="29135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6243743" y="3656727"/>
            <a:ext cx="582717" cy="676392"/>
            <a:chOff x="1109756" y="3090803"/>
            <a:chExt cx="583096" cy="676392"/>
          </a:xfr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rgbClr val="C4C8CD"/>
              </a:gs>
            </a:gsLst>
            <a:lin ang="5400000" scaled="1"/>
          </a:gradFill>
        </p:grpSpPr>
        <p:sp>
          <p:nvSpPr>
            <p:cNvPr id="48" name="六边形 47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49" name="文本框 79"/>
            <p:cNvSpPr txBox="1"/>
            <p:nvPr/>
          </p:nvSpPr>
          <p:spPr>
            <a:xfrm>
              <a:off x="1115002" y="3298194"/>
              <a:ext cx="5778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2014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826462" y="2465677"/>
            <a:ext cx="1412415" cy="876262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51" name="矩形 5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2" name="文本框 82"/>
            <p:cNvSpPr txBox="1"/>
            <p:nvPr/>
          </p:nvSpPr>
          <p:spPr>
            <a:xfrm>
              <a:off x="1853742" y="1997872"/>
              <a:ext cx="14133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53" name="肘形连接符 52"/>
          <p:cNvCxnSpPr>
            <a:stCxn id="55" idx="3"/>
            <a:endCxn id="58" idx="1"/>
          </p:cNvCxnSpPr>
          <p:nvPr/>
        </p:nvCxnSpPr>
        <p:spPr>
          <a:xfrm rot="5400000" flipH="1" flipV="1">
            <a:off x="8883036" y="3134591"/>
            <a:ext cx="752917" cy="29135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组合 53"/>
          <p:cNvGrpSpPr/>
          <p:nvPr/>
        </p:nvGrpSpPr>
        <p:grpSpPr>
          <a:xfrm>
            <a:off x="8752484" y="3656728"/>
            <a:ext cx="719611" cy="676392"/>
            <a:chOff x="1039738" y="3090803"/>
            <a:chExt cx="720080" cy="676392"/>
          </a:xfr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rgbClr val="C4C8CD"/>
              </a:gs>
            </a:gsLst>
            <a:lin ang="5400000" scaled="1"/>
          </a:gradFill>
        </p:grpSpPr>
        <p:sp>
          <p:nvSpPr>
            <p:cNvPr id="55" name="六边形 54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6" name="文本框 86"/>
            <p:cNvSpPr txBox="1"/>
            <p:nvPr/>
          </p:nvSpPr>
          <p:spPr>
            <a:xfrm>
              <a:off x="1039738" y="3298194"/>
              <a:ext cx="7200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2016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9405174" y="2465677"/>
            <a:ext cx="1412415" cy="876262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58" name="矩形 57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59" name="文本框 89"/>
            <p:cNvSpPr txBox="1"/>
            <p:nvPr/>
          </p:nvSpPr>
          <p:spPr>
            <a:xfrm>
              <a:off x="1853742" y="1997872"/>
              <a:ext cx="14133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60" name="肘形连接符 59"/>
          <p:cNvCxnSpPr>
            <a:stCxn id="62" idx="0"/>
            <a:endCxn id="65" idx="1"/>
          </p:cNvCxnSpPr>
          <p:nvPr/>
        </p:nvCxnSpPr>
        <p:spPr>
          <a:xfrm rot="16200000" flipH="1">
            <a:off x="2411511" y="4588641"/>
            <a:ext cx="802399" cy="29135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2375672" y="3656727"/>
            <a:ext cx="582717" cy="676392"/>
            <a:chOff x="1109756" y="3090803"/>
            <a:chExt cx="583096" cy="676392"/>
          </a:xfr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rgbClr val="C4C8CD"/>
              </a:gs>
            </a:gsLst>
            <a:lin ang="5400000" scaled="1"/>
          </a:gradFill>
        </p:grpSpPr>
        <p:sp>
          <p:nvSpPr>
            <p:cNvPr id="62" name="六边形 61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63" name="文本框 93"/>
            <p:cNvSpPr txBox="1"/>
            <p:nvPr/>
          </p:nvSpPr>
          <p:spPr>
            <a:xfrm>
              <a:off x="1115002" y="3298194"/>
              <a:ext cx="5778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2011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958391" y="4697384"/>
            <a:ext cx="1412415" cy="876262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65" name="矩形 64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66" name="文本框 96"/>
            <p:cNvSpPr txBox="1"/>
            <p:nvPr/>
          </p:nvSpPr>
          <p:spPr>
            <a:xfrm>
              <a:off x="1853742" y="1997872"/>
              <a:ext cx="14133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67" name="肘形连接符 66"/>
          <p:cNvCxnSpPr>
            <a:stCxn id="69" idx="0"/>
            <a:endCxn id="72" idx="1"/>
          </p:cNvCxnSpPr>
          <p:nvPr/>
        </p:nvCxnSpPr>
        <p:spPr>
          <a:xfrm rot="16200000" flipH="1">
            <a:off x="4990225" y="4588641"/>
            <a:ext cx="802399" cy="29135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组合 67"/>
          <p:cNvGrpSpPr/>
          <p:nvPr/>
        </p:nvGrpSpPr>
        <p:grpSpPr>
          <a:xfrm>
            <a:off x="4954386" y="3656727"/>
            <a:ext cx="582717" cy="676392"/>
            <a:chOff x="1109756" y="3090803"/>
            <a:chExt cx="583096" cy="676392"/>
          </a:xfr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rgbClr val="C4C8CD"/>
              </a:gs>
            </a:gsLst>
            <a:lin ang="5400000" scaled="1"/>
          </a:gradFill>
        </p:grpSpPr>
        <p:sp>
          <p:nvSpPr>
            <p:cNvPr id="69" name="六边形 6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0" name="文本框 101"/>
            <p:cNvSpPr txBox="1"/>
            <p:nvPr/>
          </p:nvSpPr>
          <p:spPr>
            <a:xfrm>
              <a:off x="1115002" y="3298194"/>
              <a:ext cx="5778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2013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537105" y="4697384"/>
            <a:ext cx="1412415" cy="876262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72" name="矩形 71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3" name="文本框 104"/>
            <p:cNvSpPr txBox="1"/>
            <p:nvPr/>
          </p:nvSpPr>
          <p:spPr>
            <a:xfrm>
              <a:off x="1853742" y="1997872"/>
              <a:ext cx="14133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74" name="肘形连接符 73"/>
          <p:cNvCxnSpPr>
            <a:stCxn id="76" idx="0"/>
            <a:endCxn id="79" idx="1"/>
          </p:cNvCxnSpPr>
          <p:nvPr/>
        </p:nvCxnSpPr>
        <p:spPr>
          <a:xfrm rot="16200000" flipH="1">
            <a:off x="7568938" y="4588641"/>
            <a:ext cx="802399" cy="291359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7533100" y="3656727"/>
            <a:ext cx="582717" cy="676392"/>
            <a:chOff x="1109756" y="3090803"/>
            <a:chExt cx="583096" cy="676392"/>
          </a:xfr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rgbClr val="C4C8CD"/>
              </a:gs>
            </a:gsLst>
            <a:lin ang="5400000" scaled="1"/>
          </a:gradFill>
        </p:grpSpPr>
        <p:sp>
          <p:nvSpPr>
            <p:cNvPr id="76" name="六边形 75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77" name="文本框 108"/>
            <p:cNvSpPr txBox="1"/>
            <p:nvPr/>
          </p:nvSpPr>
          <p:spPr>
            <a:xfrm>
              <a:off x="1115002" y="3298194"/>
              <a:ext cx="5778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2015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115818" y="4697384"/>
            <a:ext cx="1412415" cy="876262"/>
            <a:chOff x="1853741" y="1952625"/>
            <a:chExt cx="1413335" cy="876262"/>
          </a:xfrm>
          <a:solidFill>
            <a:schemeClr val="bg1">
              <a:lumMod val="75000"/>
            </a:schemeClr>
          </a:solidFill>
        </p:grpSpPr>
        <p:sp>
          <p:nvSpPr>
            <p:cNvPr id="79" name="矩形 78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80" name="文本框 111"/>
            <p:cNvSpPr txBox="1"/>
            <p:nvPr/>
          </p:nvSpPr>
          <p:spPr>
            <a:xfrm>
              <a:off x="1853742" y="1997872"/>
              <a:ext cx="14133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zh-CN" altLang="en-US" sz="1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0047785" y="3656727"/>
            <a:ext cx="681719" cy="676392"/>
            <a:chOff x="1045689" y="3090803"/>
            <a:chExt cx="682162" cy="676392"/>
          </a:xfr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95000"/>
                </a:schemeClr>
              </a:gs>
              <a:gs pos="100000">
                <a:srgbClr val="C4C8CD"/>
              </a:gs>
            </a:gsLst>
            <a:lin ang="5400000" scaled="1"/>
          </a:gradFill>
        </p:grpSpPr>
        <p:sp>
          <p:nvSpPr>
            <p:cNvPr id="82" name="六边形 81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83" name="文本框 114"/>
            <p:cNvSpPr txBox="1"/>
            <p:nvPr/>
          </p:nvSpPr>
          <p:spPr>
            <a:xfrm>
              <a:off x="1045689" y="3298194"/>
              <a:ext cx="68216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NOW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8336463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5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25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75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2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7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2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75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25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75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750"/>
                            </p:stCondLst>
                            <p:childTnLst>
                              <p:par>
                                <p:cTn id="10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B3F8EDEE-4062-403E-93A2-12BB7088A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pic>
        <p:nvPicPr>
          <p:cNvPr id="20" name="图片占位符 4">
            <a:extLst>
              <a:ext uri="{FF2B5EF4-FFF2-40B4-BE49-F238E27FC236}">
                <a16:creationId xmlns="" xmlns:a16="http://schemas.microsoft.com/office/drawing/2014/main" id="{B268CC76-13B4-47A9-BAE2-42C4A81C5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32066" y="-397565"/>
            <a:ext cx="8442031" cy="7299679"/>
          </a:xfrm>
        </p:spPr>
      </p:pic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EFC47231-571B-4C53-BB23-E4F79C451900}"/>
              </a:ext>
            </a:extLst>
          </p:cNvPr>
          <p:cNvGrpSpPr/>
          <p:nvPr/>
        </p:nvGrpSpPr>
        <p:grpSpPr>
          <a:xfrm flipH="1">
            <a:off x="2293256" y="-7505"/>
            <a:ext cx="9898743" cy="6865506"/>
            <a:chOff x="0" y="0"/>
            <a:chExt cx="9887920" cy="6858000"/>
          </a:xfrm>
        </p:grpSpPr>
        <p:sp>
          <p:nvSpPr>
            <p:cNvPr id="28" name="任意多边形 12">
              <a:extLst>
                <a:ext uri="{FF2B5EF4-FFF2-40B4-BE49-F238E27FC236}">
                  <a16:creationId xmlns="" xmlns:a16="http://schemas.microsoft.com/office/drawing/2014/main" id="{D52D36CC-7CB5-4412-8B00-4C233C7F7C7B}"/>
                </a:ext>
              </a:extLst>
            </p:cNvPr>
            <p:cNvSpPr/>
            <p:nvPr/>
          </p:nvSpPr>
          <p:spPr>
            <a:xfrm>
              <a:off x="0" y="0"/>
              <a:ext cx="3004457" cy="3004457"/>
            </a:xfrm>
            <a:custGeom>
              <a:avLst/>
              <a:gdLst>
                <a:gd name="connsiteX0" fmla="*/ 377372 w 3004457"/>
                <a:gd name="connsiteY0" fmla="*/ 0 h 3004457"/>
                <a:gd name="connsiteX1" fmla="*/ 3004457 w 3004457"/>
                <a:gd name="connsiteY1" fmla="*/ 0 h 3004457"/>
                <a:gd name="connsiteX2" fmla="*/ 0 w 3004457"/>
                <a:gd name="connsiteY2" fmla="*/ 3004457 h 3004457"/>
                <a:gd name="connsiteX3" fmla="*/ 0 w 3004457"/>
                <a:gd name="connsiteY3" fmla="*/ 377372 h 300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4457" h="3004457">
                  <a:moveTo>
                    <a:pt x="377372" y="0"/>
                  </a:moveTo>
                  <a:lnTo>
                    <a:pt x="3004457" y="0"/>
                  </a:lnTo>
                  <a:lnTo>
                    <a:pt x="0" y="3004457"/>
                  </a:lnTo>
                  <a:lnTo>
                    <a:pt x="0" y="377372"/>
                  </a:lnTo>
                  <a:close/>
                </a:path>
              </a:pathLst>
            </a:custGeom>
            <a:solidFill>
              <a:srgbClr val="27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8">
              <a:extLst>
                <a:ext uri="{FF2B5EF4-FFF2-40B4-BE49-F238E27FC236}">
                  <a16:creationId xmlns="" xmlns:a16="http://schemas.microsoft.com/office/drawing/2014/main" id="{0CE8DB80-045D-491B-9549-9775C8B99B04}"/>
                </a:ext>
              </a:extLst>
            </p:cNvPr>
            <p:cNvSpPr/>
            <p:nvPr/>
          </p:nvSpPr>
          <p:spPr>
            <a:xfrm>
              <a:off x="359164" y="0"/>
              <a:ext cx="9528756" cy="6858000"/>
            </a:xfrm>
            <a:custGeom>
              <a:avLst/>
              <a:gdLst>
                <a:gd name="connsiteX0" fmla="*/ 0 w 9528756"/>
                <a:gd name="connsiteY0" fmla="*/ 0 h 6858000"/>
                <a:gd name="connsiteX1" fmla="*/ 2670756 w 9528756"/>
                <a:gd name="connsiteY1" fmla="*/ 0 h 6858000"/>
                <a:gd name="connsiteX2" fmla="*/ 9528756 w 9528756"/>
                <a:gd name="connsiteY2" fmla="*/ 6858000 h 6858000"/>
                <a:gd name="connsiteX3" fmla="*/ 6858000 w 9528756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8756" h="6858000">
                  <a:moveTo>
                    <a:pt x="0" y="0"/>
                  </a:moveTo>
                  <a:lnTo>
                    <a:pt x="2670756" y="0"/>
                  </a:lnTo>
                  <a:lnTo>
                    <a:pt x="9528756" y="6858000"/>
                  </a:lnTo>
                  <a:lnTo>
                    <a:pt x="6858000" y="6858000"/>
                  </a:lnTo>
                  <a:close/>
                </a:path>
              </a:pathLst>
            </a:cu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95D2611E-92FA-4DB7-A873-2D669C0811C2}"/>
              </a:ext>
            </a:extLst>
          </p:cNvPr>
          <p:cNvSpPr txBox="1"/>
          <p:nvPr/>
        </p:nvSpPr>
        <p:spPr>
          <a:xfrm>
            <a:off x="698041" y="429685"/>
            <a:ext cx="2704303" cy="2646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6600" spc="300" dirty="0">
                <a:solidFill>
                  <a:srgbClr val="2A979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lt"/>
                <a:ea typeface="方正姚体" panose="02010601030101010101" pitchFamily="2" charset="-122"/>
              </a:rPr>
              <a:t>04</a:t>
            </a:r>
            <a:endParaRPr lang="zh-CN" altLang="en-US" sz="16600" b="1" spc="300" dirty="0">
              <a:solidFill>
                <a:srgbClr val="2A979C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j-lt"/>
              <a:ea typeface="方正姚体" panose="02010601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8250AA5-FE51-4760-9816-CC565DF29CBD}"/>
              </a:ext>
            </a:extLst>
          </p:cNvPr>
          <p:cNvSpPr txBox="1"/>
          <p:nvPr/>
        </p:nvSpPr>
        <p:spPr>
          <a:xfrm>
            <a:off x="500861" y="3013501"/>
            <a:ext cx="4003967" cy="1809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目标计划的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  <a:p>
            <a:pPr>
              <a:lnSpc>
                <a:spcPts val="7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管控</a:t>
            </a:r>
          </a:p>
        </p:txBody>
      </p:sp>
    </p:spTree>
    <p:extLst>
      <p:ext uri="{BB962C8B-B14F-4D97-AF65-F5344CB8AC3E}">
        <p14:creationId xmlns:p14="http://schemas.microsoft.com/office/powerpoint/2010/main" val="1527352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7518203-F220-43C3-B6E6-9BDCB5034782}"/>
              </a:ext>
            </a:extLst>
          </p:cNvPr>
          <p:cNvGrpSpPr/>
          <p:nvPr/>
        </p:nvGrpSpPr>
        <p:grpSpPr>
          <a:xfrm rot="10800000">
            <a:off x="-1" y="-74644"/>
            <a:ext cx="648930" cy="1297860"/>
            <a:chOff x="9475294" y="-14594"/>
            <a:chExt cx="3236766" cy="6473532"/>
          </a:xfrm>
        </p:grpSpPr>
        <p:sp>
          <p:nvSpPr>
            <p:cNvPr id="4" name="任意多边形 25">
              <a:extLst>
                <a:ext uri="{FF2B5EF4-FFF2-40B4-BE49-F238E27FC236}">
                  <a16:creationId xmlns="" xmlns:a16="http://schemas.microsoft.com/office/drawing/2014/main" id="{A55A57D1-3202-4546-A4A0-BAE53F5AFA0A}"/>
                </a:ext>
              </a:extLst>
            </p:cNvPr>
            <p:cNvSpPr/>
            <p:nvPr/>
          </p:nvSpPr>
          <p:spPr>
            <a:xfrm>
              <a:off x="9475294" y="-14594"/>
              <a:ext cx="3236766" cy="6473532"/>
            </a:xfrm>
            <a:custGeom>
              <a:avLst/>
              <a:gdLst>
                <a:gd name="connsiteX0" fmla="*/ 3236766 w 3236766"/>
                <a:gd name="connsiteY0" fmla="*/ 0 h 6473532"/>
                <a:gd name="connsiteX1" fmla="*/ 3236766 w 3236766"/>
                <a:gd name="connsiteY1" fmla="*/ 6473532 h 6473532"/>
                <a:gd name="connsiteX2" fmla="*/ 0 w 3236766"/>
                <a:gd name="connsiteY2" fmla="*/ 3236766 h 647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6766" h="6473532">
                  <a:moveTo>
                    <a:pt x="3236766" y="0"/>
                  </a:moveTo>
                  <a:lnTo>
                    <a:pt x="3236766" y="6473532"/>
                  </a:lnTo>
                  <a:lnTo>
                    <a:pt x="0" y="3236766"/>
                  </a:lnTo>
                  <a:close/>
                </a:path>
              </a:pathLst>
            </a:cu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23">
              <a:extLst>
                <a:ext uri="{FF2B5EF4-FFF2-40B4-BE49-F238E27FC236}">
                  <a16:creationId xmlns="" xmlns:a16="http://schemas.microsoft.com/office/drawing/2014/main" id="{F014CA53-2BF2-426A-9EAB-BE65100FC789}"/>
                </a:ext>
              </a:extLst>
            </p:cNvPr>
            <p:cNvSpPr/>
            <p:nvPr/>
          </p:nvSpPr>
          <p:spPr>
            <a:xfrm>
              <a:off x="9475294" y="-14593"/>
              <a:ext cx="3236766" cy="3244023"/>
            </a:xfrm>
            <a:custGeom>
              <a:avLst/>
              <a:gdLst>
                <a:gd name="connsiteX0" fmla="*/ 3236766 w 3236766"/>
                <a:gd name="connsiteY0" fmla="*/ 0 h 3244023"/>
                <a:gd name="connsiteX1" fmla="*/ 3236766 w 3236766"/>
                <a:gd name="connsiteY1" fmla="*/ 3244023 h 3244023"/>
                <a:gd name="connsiteX2" fmla="*/ 7257 w 3236766"/>
                <a:gd name="connsiteY2" fmla="*/ 3244023 h 3244023"/>
                <a:gd name="connsiteX3" fmla="*/ 0 w 3236766"/>
                <a:gd name="connsiteY3" fmla="*/ 3236766 h 324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6766" h="3244023">
                  <a:moveTo>
                    <a:pt x="3236766" y="0"/>
                  </a:moveTo>
                  <a:lnTo>
                    <a:pt x="3236766" y="3244023"/>
                  </a:lnTo>
                  <a:lnTo>
                    <a:pt x="7257" y="3244023"/>
                  </a:lnTo>
                  <a:lnTo>
                    <a:pt x="0" y="3236766"/>
                  </a:lnTo>
                  <a:close/>
                </a:path>
              </a:pathLst>
            </a:custGeom>
            <a:solidFill>
              <a:srgbClr val="289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10">
              <a:extLst>
                <a:ext uri="{FF2B5EF4-FFF2-40B4-BE49-F238E27FC236}">
                  <a16:creationId xmlns="" xmlns:a16="http://schemas.microsoft.com/office/drawing/2014/main" id="{53E96A6F-4E9B-4913-8A78-04F7EC59D3FB}"/>
                </a:ext>
              </a:extLst>
            </p:cNvPr>
            <p:cNvSpPr/>
            <p:nvPr/>
          </p:nvSpPr>
          <p:spPr>
            <a:xfrm>
              <a:off x="10854315" y="1364427"/>
              <a:ext cx="1857745" cy="3715490"/>
            </a:xfrm>
            <a:custGeom>
              <a:avLst/>
              <a:gdLst>
                <a:gd name="connsiteX0" fmla="*/ 1857745 w 1857745"/>
                <a:gd name="connsiteY0" fmla="*/ 0 h 3715490"/>
                <a:gd name="connsiteX1" fmla="*/ 1857745 w 1857745"/>
                <a:gd name="connsiteY1" fmla="*/ 3715490 h 3715490"/>
                <a:gd name="connsiteX2" fmla="*/ 0 w 1857745"/>
                <a:gd name="connsiteY2" fmla="*/ 1857745 h 371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7745" h="3715490">
                  <a:moveTo>
                    <a:pt x="1857745" y="0"/>
                  </a:moveTo>
                  <a:lnTo>
                    <a:pt x="1857745" y="3715490"/>
                  </a:lnTo>
                  <a:lnTo>
                    <a:pt x="0" y="1857745"/>
                  </a:lnTo>
                  <a:close/>
                </a:path>
              </a:pathLst>
            </a:custGeom>
            <a:solidFill>
              <a:srgbClr val="E5E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B56010C-5707-460C-A61E-21460366587A}"/>
              </a:ext>
            </a:extLst>
          </p:cNvPr>
          <p:cNvGrpSpPr/>
          <p:nvPr/>
        </p:nvGrpSpPr>
        <p:grpSpPr>
          <a:xfrm>
            <a:off x="11602064" y="-51619"/>
            <a:ext cx="648930" cy="1297860"/>
            <a:chOff x="9475294" y="-14594"/>
            <a:chExt cx="3236766" cy="6473532"/>
          </a:xfrm>
        </p:grpSpPr>
        <p:sp>
          <p:nvSpPr>
            <p:cNvPr id="9" name="任意多边形 25">
              <a:extLst>
                <a:ext uri="{FF2B5EF4-FFF2-40B4-BE49-F238E27FC236}">
                  <a16:creationId xmlns="" xmlns:a16="http://schemas.microsoft.com/office/drawing/2014/main" id="{5633CBB5-C56D-42B0-A84D-C92A1FA64615}"/>
                </a:ext>
              </a:extLst>
            </p:cNvPr>
            <p:cNvSpPr/>
            <p:nvPr/>
          </p:nvSpPr>
          <p:spPr>
            <a:xfrm>
              <a:off x="9475294" y="-14594"/>
              <a:ext cx="3236766" cy="6473532"/>
            </a:xfrm>
            <a:custGeom>
              <a:avLst/>
              <a:gdLst>
                <a:gd name="connsiteX0" fmla="*/ 3236766 w 3236766"/>
                <a:gd name="connsiteY0" fmla="*/ 0 h 6473532"/>
                <a:gd name="connsiteX1" fmla="*/ 3236766 w 3236766"/>
                <a:gd name="connsiteY1" fmla="*/ 6473532 h 6473532"/>
                <a:gd name="connsiteX2" fmla="*/ 0 w 3236766"/>
                <a:gd name="connsiteY2" fmla="*/ 3236766 h 647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6766" h="6473532">
                  <a:moveTo>
                    <a:pt x="3236766" y="0"/>
                  </a:moveTo>
                  <a:lnTo>
                    <a:pt x="3236766" y="6473532"/>
                  </a:lnTo>
                  <a:lnTo>
                    <a:pt x="0" y="3236766"/>
                  </a:lnTo>
                  <a:close/>
                </a:path>
              </a:pathLst>
            </a:cu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23">
              <a:extLst>
                <a:ext uri="{FF2B5EF4-FFF2-40B4-BE49-F238E27FC236}">
                  <a16:creationId xmlns="" xmlns:a16="http://schemas.microsoft.com/office/drawing/2014/main" id="{C9F49447-5D4E-4BC7-96B9-0552978EFDC0}"/>
                </a:ext>
              </a:extLst>
            </p:cNvPr>
            <p:cNvSpPr/>
            <p:nvPr/>
          </p:nvSpPr>
          <p:spPr>
            <a:xfrm>
              <a:off x="9475294" y="-14593"/>
              <a:ext cx="3236766" cy="3244023"/>
            </a:xfrm>
            <a:custGeom>
              <a:avLst/>
              <a:gdLst>
                <a:gd name="connsiteX0" fmla="*/ 3236766 w 3236766"/>
                <a:gd name="connsiteY0" fmla="*/ 0 h 3244023"/>
                <a:gd name="connsiteX1" fmla="*/ 3236766 w 3236766"/>
                <a:gd name="connsiteY1" fmla="*/ 3244023 h 3244023"/>
                <a:gd name="connsiteX2" fmla="*/ 7257 w 3236766"/>
                <a:gd name="connsiteY2" fmla="*/ 3244023 h 3244023"/>
                <a:gd name="connsiteX3" fmla="*/ 0 w 3236766"/>
                <a:gd name="connsiteY3" fmla="*/ 3236766 h 324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6766" h="3244023">
                  <a:moveTo>
                    <a:pt x="3236766" y="0"/>
                  </a:moveTo>
                  <a:lnTo>
                    <a:pt x="3236766" y="3244023"/>
                  </a:lnTo>
                  <a:lnTo>
                    <a:pt x="7257" y="3244023"/>
                  </a:lnTo>
                  <a:lnTo>
                    <a:pt x="0" y="3236766"/>
                  </a:lnTo>
                  <a:close/>
                </a:path>
              </a:pathLst>
            </a:custGeom>
            <a:solidFill>
              <a:srgbClr val="289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>
              <a:extLst>
                <a:ext uri="{FF2B5EF4-FFF2-40B4-BE49-F238E27FC236}">
                  <a16:creationId xmlns="" xmlns:a16="http://schemas.microsoft.com/office/drawing/2014/main" id="{F8EC3AB6-C804-41CD-BDAE-D5D7E88EDDA5}"/>
                </a:ext>
              </a:extLst>
            </p:cNvPr>
            <p:cNvSpPr/>
            <p:nvPr/>
          </p:nvSpPr>
          <p:spPr>
            <a:xfrm>
              <a:off x="10854315" y="1364427"/>
              <a:ext cx="1857745" cy="3715490"/>
            </a:xfrm>
            <a:custGeom>
              <a:avLst/>
              <a:gdLst>
                <a:gd name="connsiteX0" fmla="*/ 1857745 w 1857745"/>
                <a:gd name="connsiteY0" fmla="*/ 0 h 3715490"/>
                <a:gd name="connsiteX1" fmla="*/ 1857745 w 1857745"/>
                <a:gd name="connsiteY1" fmla="*/ 3715490 h 3715490"/>
                <a:gd name="connsiteX2" fmla="*/ 0 w 1857745"/>
                <a:gd name="connsiteY2" fmla="*/ 1857745 h 371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7745" h="3715490">
                  <a:moveTo>
                    <a:pt x="1857745" y="0"/>
                  </a:moveTo>
                  <a:lnTo>
                    <a:pt x="1857745" y="3715490"/>
                  </a:lnTo>
                  <a:lnTo>
                    <a:pt x="0" y="1857745"/>
                  </a:lnTo>
                  <a:close/>
                </a:path>
              </a:pathLst>
            </a:custGeom>
            <a:solidFill>
              <a:srgbClr val="E5E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1D5B8806-515D-4B7F-AE84-98644C98084B}"/>
              </a:ext>
            </a:extLst>
          </p:cNvPr>
          <p:cNvCxnSpPr>
            <a:cxnSpLocks/>
          </p:cNvCxnSpPr>
          <p:nvPr/>
        </p:nvCxnSpPr>
        <p:spPr>
          <a:xfrm>
            <a:off x="9450891" y="589222"/>
            <a:ext cx="2215468" cy="0"/>
          </a:xfrm>
          <a:prstGeom prst="line">
            <a:avLst/>
          </a:prstGeom>
          <a:ln w="19050">
            <a:gradFill flip="none" rotWithShape="1">
              <a:gsLst>
                <a:gs pos="52000">
                  <a:srgbClr val="92CACA"/>
                </a:gs>
                <a:gs pos="0">
                  <a:srgbClr val="289899"/>
                </a:gs>
                <a:gs pos="100000">
                  <a:srgbClr val="FCFBFB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4B4D2986-6881-4790-8833-EBEAAFA3219C}"/>
              </a:ext>
            </a:extLst>
          </p:cNvPr>
          <p:cNvCxnSpPr>
            <a:cxnSpLocks/>
          </p:cNvCxnSpPr>
          <p:nvPr/>
        </p:nvCxnSpPr>
        <p:spPr>
          <a:xfrm>
            <a:off x="9450891" y="606302"/>
            <a:ext cx="2215468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4C5CA"/>
                </a:gs>
                <a:gs pos="48000">
                  <a:srgbClr val="98E0E3"/>
                </a:gs>
                <a:gs pos="100000">
                  <a:srgbClr val="FCFBFB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560F6769-CAF5-4F71-B21E-F2B355D0DDF3}"/>
              </a:ext>
            </a:extLst>
          </p:cNvPr>
          <p:cNvCxnSpPr>
            <a:cxnSpLocks/>
          </p:cNvCxnSpPr>
          <p:nvPr/>
        </p:nvCxnSpPr>
        <p:spPr>
          <a:xfrm flipH="1">
            <a:off x="606146" y="581440"/>
            <a:ext cx="2215468" cy="0"/>
          </a:xfrm>
          <a:prstGeom prst="line">
            <a:avLst/>
          </a:prstGeom>
          <a:ln w="19050">
            <a:gradFill flip="none" rotWithShape="1">
              <a:gsLst>
                <a:gs pos="52000">
                  <a:srgbClr val="92CACA"/>
                </a:gs>
                <a:gs pos="0">
                  <a:srgbClr val="289899"/>
                </a:gs>
                <a:gs pos="100000">
                  <a:srgbClr val="F0EEEA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="" xmlns:a16="http://schemas.microsoft.com/office/drawing/2014/main" id="{6DA97A28-0B5A-4DF3-9CD6-0A6DC4963D7C}"/>
              </a:ext>
            </a:extLst>
          </p:cNvPr>
          <p:cNvCxnSpPr>
            <a:cxnSpLocks/>
          </p:cNvCxnSpPr>
          <p:nvPr/>
        </p:nvCxnSpPr>
        <p:spPr>
          <a:xfrm flipH="1">
            <a:off x="606146" y="564360"/>
            <a:ext cx="2215468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4C5CA"/>
                </a:gs>
                <a:gs pos="48000">
                  <a:srgbClr val="98E0E3"/>
                </a:gs>
                <a:gs pos="100000">
                  <a:srgbClr val="F0EEEA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108BA4AB-6347-4CE7-AD2D-5BF5FECCF364}"/>
              </a:ext>
            </a:extLst>
          </p:cNvPr>
          <p:cNvSpPr txBox="1"/>
          <p:nvPr/>
        </p:nvSpPr>
        <p:spPr>
          <a:xfrm>
            <a:off x="3431630" y="-41842"/>
            <a:ext cx="6188619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000"/>
              </a:lnSpc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PART FOUR 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目标计划的管控</a:t>
            </a:r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6055700" y="2439574"/>
            <a:ext cx="332143" cy="3444850"/>
            <a:chOff x="4427984" y="1865613"/>
            <a:chExt cx="248030" cy="2584100"/>
          </a:xfrm>
        </p:grpSpPr>
        <p:sp>
          <p:nvSpPr>
            <p:cNvPr id="18" name="TextBox 15"/>
            <p:cNvSpPr txBox="1">
              <a:spLocks noChangeArrowheads="1"/>
            </p:cNvSpPr>
            <p:nvPr/>
          </p:nvSpPr>
          <p:spPr bwMode="auto">
            <a:xfrm>
              <a:off x="4427984" y="1865613"/>
              <a:ext cx="242045" cy="277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b="1">
                  <a:solidFill>
                    <a:prstClr val="black"/>
                  </a:solidFill>
                </a:rPr>
                <a:t>A</a:t>
              </a:r>
              <a:endParaRPr lang="zh-CN" altLang="en-US" b="1">
                <a:solidFill>
                  <a:prstClr val="black"/>
                </a:solidFill>
              </a:endParaRPr>
            </a:p>
          </p:txBody>
        </p:sp>
        <p:sp>
          <p:nvSpPr>
            <p:cNvPr id="19" name="TextBox 16"/>
            <p:cNvSpPr txBox="1">
              <a:spLocks noChangeArrowheads="1"/>
            </p:cNvSpPr>
            <p:nvPr/>
          </p:nvSpPr>
          <p:spPr bwMode="auto">
            <a:xfrm>
              <a:off x="4427984" y="2256208"/>
              <a:ext cx="234863" cy="277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b="1">
                  <a:solidFill>
                    <a:prstClr val="black"/>
                  </a:solidFill>
                </a:rPr>
                <a:t>B</a:t>
              </a:r>
              <a:endParaRPr lang="zh-CN" altLang="en-US" b="1">
                <a:solidFill>
                  <a:prstClr val="black"/>
                </a:solidFill>
              </a:endParaRPr>
            </a:p>
          </p:txBody>
        </p:sp>
        <p:sp>
          <p:nvSpPr>
            <p:cNvPr id="20" name="TextBox 17"/>
            <p:cNvSpPr txBox="1">
              <a:spLocks noChangeArrowheads="1"/>
            </p:cNvSpPr>
            <p:nvPr/>
          </p:nvSpPr>
          <p:spPr bwMode="auto">
            <a:xfrm>
              <a:off x="4427984" y="2640452"/>
              <a:ext cx="228877" cy="277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b="1">
                  <a:solidFill>
                    <a:prstClr val="black"/>
                  </a:solidFill>
                </a:rPr>
                <a:t>C</a:t>
              </a:r>
              <a:endParaRPr lang="zh-CN" altLang="en-US" b="1">
                <a:solidFill>
                  <a:prstClr val="black"/>
                </a:solidFill>
              </a:endParaRPr>
            </a:p>
          </p:txBody>
        </p:sp>
        <p:sp>
          <p:nvSpPr>
            <p:cNvPr id="22" name="TextBox 18"/>
            <p:cNvSpPr txBox="1">
              <a:spLocks noChangeArrowheads="1"/>
            </p:cNvSpPr>
            <p:nvPr/>
          </p:nvSpPr>
          <p:spPr bwMode="auto">
            <a:xfrm>
              <a:off x="4427984" y="3023108"/>
              <a:ext cx="246833" cy="277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b="1">
                  <a:solidFill>
                    <a:prstClr val="black"/>
                  </a:solidFill>
                </a:rPr>
                <a:t>D</a:t>
              </a:r>
              <a:endParaRPr lang="zh-CN" altLang="en-US" b="1">
                <a:solidFill>
                  <a:prstClr val="black"/>
                </a:solidFill>
              </a:endParaRPr>
            </a:p>
          </p:txBody>
        </p:sp>
        <p:sp>
          <p:nvSpPr>
            <p:cNvPr id="23" name="TextBox 19"/>
            <p:cNvSpPr txBox="1">
              <a:spLocks noChangeArrowheads="1"/>
            </p:cNvSpPr>
            <p:nvPr/>
          </p:nvSpPr>
          <p:spPr bwMode="auto">
            <a:xfrm>
              <a:off x="4427984" y="3405763"/>
              <a:ext cx="221694" cy="277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b="1">
                  <a:solidFill>
                    <a:prstClr val="black"/>
                  </a:solidFill>
                </a:rPr>
                <a:t>E</a:t>
              </a:r>
              <a:endParaRPr lang="zh-CN" altLang="en-US" b="1">
                <a:solidFill>
                  <a:prstClr val="black"/>
                </a:solidFill>
              </a:endParaRPr>
            </a:p>
          </p:txBody>
        </p:sp>
        <p:sp>
          <p:nvSpPr>
            <p:cNvPr id="24" name="TextBox 20"/>
            <p:cNvSpPr txBox="1">
              <a:spLocks noChangeArrowheads="1"/>
            </p:cNvSpPr>
            <p:nvPr/>
          </p:nvSpPr>
          <p:spPr bwMode="auto">
            <a:xfrm>
              <a:off x="4427984" y="3790007"/>
              <a:ext cx="216906" cy="277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b="1">
                  <a:solidFill>
                    <a:prstClr val="black"/>
                  </a:solidFill>
                </a:rPr>
                <a:t>F</a:t>
              </a:r>
              <a:endParaRPr lang="zh-CN" altLang="en-US" b="1">
                <a:solidFill>
                  <a:prstClr val="black"/>
                </a:solidFill>
              </a:endParaRPr>
            </a:p>
          </p:txBody>
        </p:sp>
        <p:sp>
          <p:nvSpPr>
            <p:cNvPr id="25" name="TextBox 21"/>
            <p:cNvSpPr txBox="1">
              <a:spLocks noChangeArrowheads="1"/>
            </p:cNvSpPr>
            <p:nvPr/>
          </p:nvSpPr>
          <p:spPr bwMode="auto">
            <a:xfrm>
              <a:off x="4427984" y="4172664"/>
              <a:ext cx="248030" cy="277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b="1">
                  <a:solidFill>
                    <a:prstClr val="black"/>
                  </a:solidFill>
                </a:rPr>
                <a:t>G</a:t>
              </a:r>
              <a:endParaRPr lang="zh-CN" altLang="en-US" b="1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1584005" y="2467086"/>
            <a:ext cx="4435705" cy="318100"/>
            <a:chOff x="1073658" y="1885640"/>
            <a:chExt cx="3327269" cy="2392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1958992" y="1920661"/>
              <a:ext cx="2441935" cy="198981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TextBox 42"/>
            <p:cNvSpPr txBox="1">
              <a:spLocks noChangeArrowheads="1"/>
            </p:cNvSpPr>
            <p:nvPr/>
          </p:nvSpPr>
          <p:spPr bwMode="auto">
            <a:xfrm>
              <a:off x="1073658" y="1885640"/>
              <a:ext cx="839429" cy="239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2073655" y="3000490"/>
            <a:ext cx="3946053" cy="318100"/>
            <a:chOff x="1440267" y="2286131"/>
            <a:chExt cx="2960660" cy="2378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矩形 32"/>
            <p:cNvSpPr/>
            <p:nvPr/>
          </p:nvSpPr>
          <p:spPr>
            <a:xfrm>
              <a:off x="2320515" y="2320946"/>
              <a:ext cx="2080412" cy="199394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34" name="TextBox 43"/>
            <p:cNvSpPr txBox="1">
              <a:spLocks noChangeArrowheads="1"/>
            </p:cNvSpPr>
            <p:nvPr/>
          </p:nvSpPr>
          <p:spPr bwMode="auto">
            <a:xfrm>
              <a:off x="1440267" y="2286131"/>
              <a:ext cx="848513" cy="237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3431630" y="3497905"/>
            <a:ext cx="2588078" cy="318100"/>
            <a:chOff x="2459514" y="2659754"/>
            <a:chExt cx="1941412" cy="2378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矩形 35"/>
            <p:cNvSpPr/>
            <p:nvPr/>
          </p:nvSpPr>
          <p:spPr>
            <a:xfrm>
              <a:off x="3360924" y="2694569"/>
              <a:ext cx="1040002" cy="199394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37" name="TextBox 44"/>
            <p:cNvSpPr txBox="1">
              <a:spLocks noChangeArrowheads="1"/>
            </p:cNvSpPr>
            <p:nvPr/>
          </p:nvSpPr>
          <p:spPr bwMode="auto">
            <a:xfrm>
              <a:off x="2459514" y="2659754"/>
              <a:ext cx="901533" cy="237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2267545" y="4010151"/>
            <a:ext cx="3752163" cy="318100"/>
            <a:chOff x="1586651" y="3043125"/>
            <a:chExt cx="2814274" cy="2392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矩形 38"/>
            <p:cNvSpPr/>
            <p:nvPr/>
          </p:nvSpPr>
          <p:spPr>
            <a:xfrm>
              <a:off x="2487884" y="3078146"/>
              <a:ext cx="1913041" cy="198982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0" name="TextBox 45"/>
            <p:cNvSpPr txBox="1">
              <a:spLocks noChangeArrowheads="1"/>
            </p:cNvSpPr>
            <p:nvPr/>
          </p:nvSpPr>
          <p:spPr bwMode="auto">
            <a:xfrm>
              <a:off x="1586651" y="3043125"/>
              <a:ext cx="901417" cy="23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1323809" y="4520255"/>
            <a:ext cx="4695899" cy="318100"/>
            <a:chOff x="879342" y="3426494"/>
            <a:chExt cx="3521585" cy="2378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矩形 41"/>
            <p:cNvSpPr/>
            <p:nvPr/>
          </p:nvSpPr>
          <p:spPr>
            <a:xfrm>
              <a:off x="1718311" y="3461309"/>
              <a:ext cx="2682616" cy="199394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3" name="TextBox 46"/>
            <p:cNvSpPr txBox="1">
              <a:spLocks noChangeArrowheads="1"/>
            </p:cNvSpPr>
            <p:nvPr/>
          </p:nvSpPr>
          <p:spPr bwMode="auto">
            <a:xfrm>
              <a:off x="879342" y="3426494"/>
              <a:ext cx="839225" cy="237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3767575" y="5032481"/>
            <a:ext cx="2252134" cy="318100"/>
            <a:chOff x="2711850" y="3809865"/>
            <a:chExt cx="1689076" cy="2392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5" name="矩形 44"/>
            <p:cNvSpPr/>
            <p:nvPr/>
          </p:nvSpPr>
          <p:spPr>
            <a:xfrm>
              <a:off x="3646874" y="3844886"/>
              <a:ext cx="754052" cy="198981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6" name="TextBox 47"/>
            <p:cNvSpPr txBox="1">
              <a:spLocks noChangeArrowheads="1"/>
            </p:cNvSpPr>
            <p:nvPr/>
          </p:nvSpPr>
          <p:spPr bwMode="auto">
            <a:xfrm>
              <a:off x="2711850" y="3809865"/>
              <a:ext cx="933653" cy="239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47" name="组合 46"/>
          <p:cNvGrpSpPr>
            <a:grpSpLocks/>
          </p:cNvGrpSpPr>
          <p:nvPr/>
        </p:nvGrpSpPr>
        <p:grpSpPr bwMode="auto">
          <a:xfrm>
            <a:off x="2764276" y="5542604"/>
            <a:ext cx="3255433" cy="318100"/>
            <a:chOff x="1958227" y="4193232"/>
            <a:chExt cx="2442699" cy="2378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矩形 47"/>
            <p:cNvSpPr/>
            <p:nvPr/>
          </p:nvSpPr>
          <p:spPr>
            <a:xfrm>
              <a:off x="2863518" y="4228047"/>
              <a:ext cx="1537408" cy="199394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49" name="TextBox 48"/>
            <p:cNvSpPr txBox="1">
              <a:spLocks noChangeArrowheads="1"/>
            </p:cNvSpPr>
            <p:nvPr/>
          </p:nvSpPr>
          <p:spPr bwMode="auto">
            <a:xfrm>
              <a:off x="1958227" y="4193232"/>
              <a:ext cx="905279" cy="237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50" name="组合 49"/>
          <p:cNvGrpSpPr>
            <a:grpSpLocks/>
          </p:cNvGrpSpPr>
          <p:nvPr/>
        </p:nvGrpSpPr>
        <p:grpSpPr bwMode="auto">
          <a:xfrm>
            <a:off x="6481142" y="5542604"/>
            <a:ext cx="4448114" cy="318100"/>
            <a:chOff x="4746039" y="4193232"/>
            <a:chExt cx="3337516" cy="2378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矩形 50"/>
            <p:cNvSpPr/>
            <p:nvPr/>
          </p:nvSpPr>
          <p:spPr>
            <a:xfrm>
              <a:off x="4746039" y="4228047"/>
              <a:ext cx="2394977" cy="199394"/>
            </a:xfrm>
            <a:prstGeom prst="rect">
              <a:avLst/>
            </a:prstGeom>
            <a:solidFill>
              <a:srgbClr val="289899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TextBox 49"/>
            <p:cNvSpPr txBox="1">
              <a:spLocks noChangeArrowheads="1"/>
            </p:cNvSpPr>
            <p:nvPr/>
          </p:nvSpPr>
          <p:spPr bwMode="auto">
            <a:xfrm>
              <a:off x="7141012" y="4193232"/>
              <a:ext cx="942543" cy="237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53" name="组合 52"/>
          <p:cNvGrpSpPr>
            <a:grpSpLocks/>
          </p:cNvGrpSpPr>
          <p:nvPr/>
        </p:nvGrpSpPr>
        <p:grpSpPr bwMode="auto">
          <a:xfrm>
            <a:off x="6481141" y="5032481"/>
            <a:ext cx="2269066" cy="318100"/>
            <a:chOff x="4746040" y="3809865"/>
            <a:chExt cx="1702057" cy="2392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4" name="矩形 53"/>
            <p:cNvSpPr/>
            <p:nvPr/>
          </p:nvSpPr>
          <p:spPr>
            <a:xfrm>
              <a:off x="4746040" y="3844886"/>
              <a:ext cx="754176" cy="198981"/>
            </a:xfrm>
            <a:prstGeom prst="rect">
              <a:avLst/>
            </a:prstGeom>
            <a:solidFill>
              <a:srgbClr val="289899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5" name="TextBox 50"/>
            <p:cNvSpPr txBox="1">
              <a:spLocks noChangeArrowheads="1"/>
            </p:cNvSpPr>
            <p:nvPr/>
          </p:nvSpPr>
          <p:spPr bwMode="auto">
            <a:xfrm>
              <a:off x="5500080" y="3809865"/>
              <a:ext cx="948017" cy="239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6481142" y="4520255"/>
            <a:ext cx="4768708" cy="318100"/>
            <a:chOff x="4746040" y="3426494"/>
            <a:chExt cx="3577981" cy="2378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矩形 56"/>
            <p:cNvSpPr/>
            <p:nvPr/>
          </p:nvSpPr>
          <p:spPr>
            <a:xfrm>
              <a:off x="4746040" y="3461309"/>
              <a:ext cx="2682374" cy="199394"/>
            </a:xfrm>
            <a:prstGeom prst="rect">
              <a:avLst/>
            </a:prstGeom>
            <a:solidFill>
              <a:srgbClr val="289899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TextBox 51"/>
            <p:cNvSpPr txBox="1">
              <a:spLocks noChangeArrowheads="1"/>
            </p:cNvSpPr>
            <p:nvPr/>
          </p:nvSpPr>
          <p:spPr bwMode="auto">
            <a:xfrm>
              <a:off x="7428400" y="3426494"/>
              <a:ext cx="895621" cy="237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6481142" y="4010151"/>
            <a:ext cx="3430467" cy="318100"/>
            <a:chOff x="4746041" y="3043125"/>
            <a:chExt cx="2573412" cy="23922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矩形 59"/>
            <p:cNvSpPr/>
            <p:nvPr/>
          </p:nvSpPr>
          <p:spPr>
            <a:xfrm>
              <a:off x="4746041" y="3078146"/>
              <a:ext cx="1548150" cy="198982"/>
            </a:xfrm>
            <a:prstGeom prst="rect">
              <a:avLst/>
            </a:prstGeom>
            <a:solidFill>
              <a:srgbClr val="289899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TextBox 52"/>
            <p:cNvSpPr txBox="1">
              <a:spLocks noChangeArrowheads="1"/>
            </p:cNvSpPr>
            <p:nvPr/>
          </p:nvSpPr>
          <p:spPr bwMode="auto">
            <a:xfrm>
              <a:off x="6294087" y="3043125"/>
              <a:ext cx="1025366" cy="23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6481143" y="3497905"/>
            <a:ext cx="1992679" cy="318100"/>
            <a:chOff x="4746041" y="2659754"/>
            <a:chExt cx="1495824" cy="2378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矩形 62"/>
            <p:cNvSpPr/>
            <p:nvPr/>
          </p:nvSpPr>
          <p:spPr>
            <a:xfrm>
              <a:off x="4746041" y="2697734"/>
              <a:ext cx="519569" cy="193064"/>
            </a:xfrm>
            <a:prstGeom prst="rect">
              <a:avLst/>
            </a:prstGeom>
            <a:solidFill>
              <a:srgbClr val="289899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64" name="TextBox 53"/>
            <p:cNvSpPr txBox="1">
              <a:spLocks noChangeArrowheads="1"/>
            </p:cNvSpPr>
            <p:nvPr/>
          </p:nvSpPr>
          <p:spPr bwMode="auto">
            <a:xfrm>
              <a:off x="5259468" y="2659754"/>
              <a:ext cx="982397" cy="237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65" name="组合 64"/>
          <p:cNvGrpSpPr>
            <a:grpSpLocks/>
          </p:cNvGrpSpPr>
          <p:nvPr/>
        </p:nvGrpSpPr>
        <p:grpSpPr bwMode="auto">
          <a:xfrm>
            <a:off x="6481142" y="3000490"/>
            <a:ext cx="2987905" cy="318100"/>
            <a:chOff x="4746041" y="2286131"/>
            <a:chExt cx="2240937" cy="23782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6" name="矩形 65"/>
            <p:cNvSpPr/>
            <p:nvPr/>
          </p:nvSpPr>
          <p:spPr>
            <a:xfrm>
              <a:off x="4746041" y="2319363"/>
              <a:ext cx="1355730" cy="202558"/>
            </a:xfrm>
            <a:prstGeom prst="rect">
              <a:avLst/>
            </a:prstGeom>
            <a:solidFill>
              <a:srgbClr val="289899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TextBox 54"/>
            <p:cNvSpPr txBox="1">
              <a:spLocks noChangeArrowheads="1"/>
            </p:cNvSpPr>
            <p:nvPr/>
          </p:nvSpPr>
          <p:spPr bwMode="auto">
            <a:xfrm>
              <a:off x="6101563" y="2286131"/>
              <a:ext cx="885415" cy="237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68" name="组合 67"/>
          <p:cNvGrpSpPr>
            <a:grpSpLocks/>
          </p:cNvGrpSpPr>
          <p:nvPr/>
        </p:nvGrpSpPr>
        <p:grpSpPr bwMode="auto">
          <a:xfrm>
            <a:off x="6481143" y="2467084"/>
            <a:ext cx="2525777" cy="318100"/>
            <a:chOff x="4746040" y="1885638"/>
            <a:chExt cx="1896054" cy="2392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9" name="矩形 68"/>
            <p:cNvSpPr/>
            <p:nvPr/>
          </p:nvSpPr>
          <p:spPr>
            <a:xfrm>
              <a:off x="4746040" y="1920661"/>
              <a:ext cx="905697" cy="198981"/>
            </a:xfrm>
            <a:prstGeom prst="rect">
              <a:avLst/>
            </a:prstGeom>
            <a:solidFill>
              <a:srgbClr val="289899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TextBox 55"/>
            <p:cNvSpPr txBox="1">
              <a:spLocks noChangeArrowheads="1"/>
            </p:cNvSpPr>
            <p:nvPr/>
          </p:nvSpPr>
          <p:spPr bwMode="auto">
            <a:xfrm>
              <a:off x="5651963" y="1885638"/>
              <a:ext cx="990131" cy="239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/>
              <a:r>
                <a:rPr lang="zh-CN" altLang="en-US" sz="1467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</p:grpSp>
      <p:grpSp>
        <p:nvGrpSpPr>
          <p:cNvPr id="71" name="组合 70"/>
          <p:cNvGrpSpPr>
            <a:grpSpLocks/>
          </p:cNvGrpSpPr>
          <p:nvPr/>
        </p:nvGrpSpPr>
        <p:grpSpPr bwMode="auto">
          <a:xfrm>
            <a:off x="1693242" y="1692392"/>
            <a:ext cx="4326467" cy="491067"/>
            <a:chOff x="1156290" y="1304221"/>
            <a:chExt cx="3244730" cy="369336"/>
          </a:xfrm>
        </p:grpSpPr>
        <p:cxnSp>
          <p:nvCxnSpPr>
            <p:cNvPr id="72" name="直接连接符 71"/>
            <p:cNvCxnSpPr/>
            <p:nvPr/>
          </p:nvCxnSpPr>
          <p:spPr>
            <a:xfrm>
              <a:off x="1326146" y="1613062"/>
              <a:ext cx="307487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1326146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1672208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2365920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2711982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3404107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3751756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>
              <a:off x="2018270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>
              <a:off x="3058045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4097818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56"/>
            <p:cNvSpPr txBox="1">
              <a:spLocks noChangeArrowheads="1"/>
            </p:cNvSpPr>
            <p:nvPr/>
          </p:nvSpPr>
          <p:spPr bwMode="auto">
            <a:xfrm>
              <a:off x="3941184" y="1304221"/>
              <a:ext cx="321230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10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83" name="TextBox 59"/>
            <p:cNvSpPr txBox="1">
              <a:spLocks noChangeArrowheads="1"/>
            </p:cNvSpPr>
            <p:nvPr/>
          </p:nvSpPr>
          <p:spPr bwMode="auto">
            <a:xfrm>
              <a:off x="3610352" y="1304221"/>
              <a:ext cx="321230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20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84" name="TextBox 60"/>
            <p:cNvSpPr txBox="1">
              <a:spLocks noChangeArrowheads="1"/>
            </p:cNvSpPr>
            <p:nvPr/>
          </p:nvSpPr>
          <p:spPr bwMode="auto">
            <a:xfrm>
              <a:off x="3251158" y="1304221"/>
              <a:ext cx="321230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30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85" name="TextBox 63"/>
            <p:cNvSpPr txBox="1">
              <a:spLocks noChangeArrowheads="1"/>
            </p:cNvSpPr>
            <p:nvPr/>
          </p:nvSpPr>
          <p:spPr bwMode="auto">
            <a:xfrm>
              <a:off x="2906013" y="1304221"/>
              <a:ext cx="321230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40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86" name="TextBox 64"/>
            <p:cNvSpPr txBox="1">
              <a:spLocks noChangeArrowheads="1"/>
            </p:cNvSpPr>
            <p:nvPr/>
          </p:nvSpPr>
          <p:spPr bwMode="auto">
            <a:xfrm>
              <a:off x="2572358" y="1304221"/>
              <a:ext cx="321230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50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87" name="TextBox 67"/>
            <p:cNvSpPr txBox="1">
              <a:spLocks noChangeArrowheads="1"/>
            </p:cNvSpPr>
            <p:nvPr/>
          </p:nvSpPr>
          <p:spPr bwMode="auto">
            <a:xfrm>
              <a:off x="2218651" y="1304221"/>
              <a:ext cx="321230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60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88" name="TextBox 68"/>
            <p:cNvSpPr txBox="1">
              <a:spLocks noChangeArrowheads="1"/>
            </p:cNvSpPr>
            <p:nvPr/>
          </p:nvSpPr>
          <p:spPr bwMode="auto">
            <a:xfrm>
              <a:off x="1865226" y="1304221"/>
              <a:ext cx="321230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70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89" name="TextBox 71"/>
            <p:cNvSpPr txBox="1">
              <a:spLocks noChangeArrowheads="1"/>
            </p:cNvSpPr>
            <p:nvPr/>
          </p:nvSpPr>
          <p:spPr bwMode="auto">
            <a:xfrm>
              <a:off x="1518742" y="1304221"/>
              <a:ext cx="321230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80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90" name="TextBox 72"/>
            <p:cNvSpPr txBox="1">
              <a:spLocks noChangeArrowheads="1"/>
            </p:cNvSpPr>
            <p:nvPr/>
          </p:nvSpPr>
          <p:spPr bwMode="auto">
            <a:xfrm>
              <a:off x="1156290" y="1304221"/>
              <a:ext cx="321230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90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</p:grpSp>
      <p:grpSp>
        <p:nvGrpSpPr>
          <p:cNvPr id="91" name="组合 90"/>
          <p:cNvGrpSpPr>
            <a:grpSpLocks/>
          </p:cNvGrpSpPr>
          <p:nvPr/>
        </p:nvGrpSpPr>
        <p:grpSpPr bwMode="auto">
          <a:xfrm>
            <a:off x="6493842" y="1692392"/>
            <a:ext cx="4327773" cy="491067"/>
            <a:chOff x="4756574" y="1304221"/>
            <a:chExt cx="3244811" cy="369336"/>
          </a:xfrm>
        </p:grpSpPr>
        <p:cxnSp>
          <p:nvCxnSpPr>
            <p:cNvPr id="92" name="直接连接符 91"/>
            <p:cNvCxnSpPr/>
            <p:nvPr/>
          </p:nvCxnSpPr>
          <p:spPr>
            <a:xfrm>
              <a:off x="4756574" y="1613062"/>
              <a:ext cx="307561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5062865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5408831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6102352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>
              <a:off x="6448318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>
              <a:off x="7140251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>
              <a:off x="7487804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>
              <a:off x="5754798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>
              <a:off x="6794285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7833770" y="1613062"/>
              <a:ext cx="0" cy="6049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57"/>
            <p:cNvSpPr txBox="1">
              <a:spLocks noChangeArrowheads="1"/>
            </p:cNvSpPr>
            <p:nvPr/>
          </p:nvSpPr>
          <p:spPr bwMode="auto">
            <a:xfrm>
              <a:off x="4891535" y="1304221"/>
              <a:ext cx="321141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10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103" name="TextBox 58"/>
            <p:cNvSpPr txBox="1">
              <a:spLocks noChangeArrowheads="1"/>
            </p:cNvSpPr>
            <p:nvPr/>
          </p:nvSpPr>
          <p:spPr bwMode="auto">
            <a:xfrm>
              <a:off x="5234199" y="1304221"/>
              <a:ext cx="321141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20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104" name="TextBox 61"/>
            <p:cNvSpPr txBox="1">
              <a:spLocks noChangeArrowheads="1"/>
            </p:cNvSpPr>
            <p:nvPr/>
          </p:nvSpPr>
          <p:spPr bwMode="auto">
            <a:xfrm>
              <a:off x="5585109" y="1304221"/>
              <a:ext cx="321141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30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105" name="TextBox 62"/>
            <p:cNvSpPr txBox="1">
              <a:spLocks noChangeArrowheads="1"/>
            </p:cNvSpPr>
            <p:nvPr/>
          </p:nvSpPr>
          <p:spPr bwMode="auto">
            <a:xfrm>
              <a:off x="5947829" y="1304221"/>
              <a:ext cx="321141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40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106" name="TextBox 65"/>
            <p:cNvSpPr txBox="1">
              <a:spLocks noChangeArrowheads="1"/>
            </p:cNvSpPr>
            <p:nvPr/>
          </p:nvSpPr>
          <p:spPr bwMode="auto">
            <a:xfrm>
              <a:off x="6292664" y="1304221"/>
              <a:ext cx="321141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50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107" name="TextBox 66"/>
            <p:cNvSpPr txBox="1">
              <a:spLocks noChangeArrowheads="1"/>
            </p:cNvSpPr>
            <p:nvPr/>
          </p:nvSpPr>
          <p:spPr bwMode="auto">
            <a:xfrm>
              <a:off x="6640796" y="1304221"/>
              <a:ext cx="321141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60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108" name="TextBox 69"/>
            <p:cNvSpPr txBox="1">
              <a:spLocks noChangeArrowheads="1"/>
            </p:cNvSpPr>
            <p:nvPr/>
          </p:nvSpPr>
          <p:spPr bwMode="auto">
            <a:xfrm>
              <a:off x="6987278" y="1304221"/>
              <a:ext cx="321141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70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109" name="TextBox 70"/>
            <p:cNvSpPr txBox="1">
              <a:spLocks noChangeArrowheads="1"/>
            </p:cNvSpPr>
            <p:nvPr/>
          </p:nvSpPr>
          <p:spPr bwMode="auto">
            <a:xfrm>
              <a:off x="7319095" y="1304221"/>
              <a:ext cx="321141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80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  <p:sp>
          <p:nvSpPr>
            <p:cNvPr id="110" name="TextBox 73"/>
            <p:cNvSpPr txBox="1">
              <a:spLocks noChangeArrowheads="1"/>
            </p:cNvSpPr>
            <p:nvPr/>
          </p:nvSpPr>
          <p:spPr bwMode="auto">
            <a:xfrm>
              <a:off x="7680244" y="1304221"/>
              <a:ext cx="321141" cy="285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1867">
                  <a:solidFill>
                    <a:srgbClr val="000000"/>
                  </a:solidFill>
                </a:rPr>
                <a:t>90</a:t>
              </a:r>
              <a:endParaRPr lang="zh-CN" altLang="en-US" sz="1867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486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2F43E51-B108-42CE-A882-8AD95574D3F8}"/>
              </a:ext>
            </a:extLst>
          </p:cNvPr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3431630" y="-41842"/>
              <a:ext cx="6188619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FOUR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目标计划的管控</a:t>
              </a:r>
            </a:p>
          </p:txBody>
        </p:sp>
      </p:grpSp>
      <p:graphicFrame>
        <p:nvGraphicFramePr>
          <p:cNvPr id="16" name="图示 15"/>
          <p:cNvGraphicFramePr/>
          <p:nvPr>
            <p:extLst>
              <p:ext uri="{D42A27DB-BD31-4B8C-83A1-F6EECF244321}">
                <p14:modId xmlns:p14="http://schemas.microsoft.com/office/powerpoint/2010/main" val="3029549058"/>
              </p:ext>
            </p:extLst>
          </p:nvPr>
        </p:nvGraphicFramePr>
        <p:xfrm>
          <a:off x="2306769" y="1477067"/>
          <a:ext cx="7093448" cy="4728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矩形 91"/>
          <p:cNvSpPr>
            <a:spLocks noChangeArrowheads="1"/>
          </p:cNvSpPr>
          <p:nvPr/>
        </p:nvSpPr>
        <p:spPr bwMode="auto">
          <a:xfrm>
            <a:off x="1663806" y="4815663"/>
            <a:ext cx="2621909" cy="96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1733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9" name="矩形 91"/>
          <p:cNvSpPr>
            <a:spLocks noChangeArrowheads="1"/>
          </p:cNvSpPr>
          <p:nvPr/>
        </p:nvSpPr>
        <p:spPr bwMode="auto">
          <a:xfrm>
            <a:off x="1735863" y="1788131"/>
            <a:ext cx="2621909" cy="96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1733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0" name="矩形 91"/>
          <p:cNvSpPr>
            <a:spLocks noChangeArrowheads="1"/>
          </p:cNvSpPr>
          <p:nvPr/>
        </p:nvSpPr>
        <p:spPr bwMode="auto">
          <a:xfrm>
            <a:off x="7602550" y="1788131"/>
            <a:ext cx="2621909" cy="96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1733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2" name="矩形 91"/>
          <p:cNvSpPr>
            <a:spLocks noChangeArrowheads="1"/>
          </p:cNvSpPr>
          <p:nvPr/>
        </p:nvSpPr>
        <p:spPr bwMode="auto">
          <a:xfrm>
            <a:off x="7602550" y="4815663"/>
            <a:ext cx="2621909" cy="96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ts val="1733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582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18" grpId="0"/>
      <p:bldP spid="19" grpId="0"/>
      <p:bldP spid="20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61845A9-9D7F-4C17-B004-D08DAF20B0BD}"/>
              </a:ext>
            </a:extLst>
          </p:cNvPr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3431630" y="-41842"/>
              <a:ext cx="6188619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FOUR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目标计划的管控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2884533" y="2647935"/>
            <a:ext cx="874216" cy="33603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17918" y="2647935"/>
            <a:ext cx="874216" cy="33603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383166" y="4692850"/>
            <a:ext cx="3884521" cy="1315459"/>
            <a:chOff x="5418104" y="3529372"/>
            <a:chExt cx="2913391" cy="986594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5418104" y="3651870"/>
              <a:ext cx="0" cy="864096"/>
            </a:xfrm>
            <a:prstGeom prst="line">
              <a:avLst/>
            </a:prstGeom>
            <a:ln w="38100">
              <a:solidFill>
                <a:srgbClr val="564D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>
              <a:spLocks noChangeArrowheads="1"/>
            </p:cNvSpPr>
            <p:nvPr/>
          </p:nvSpPr>
          <p:spPr bwMode="auto">
            <a:xfrm>
              <a:off x="5596888" y="3529372"/>
              <a:ext cx="2734607" cy="823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请在此处添加描写具体内容，文字言简意赅，说明大意即可，不必繁琐。请在此处添加描写具体内容，文字言简意赅，说明大意即可，不必繁琐。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894654" y="2647935"/>
            <a:ext cx="2980921" cy="960106"/>
            <a:chOff x="2051720" y="1995686"/>
            <a:chExt cx="2235691" cy="720080"/>
          </a:xfrm>
        </p:grpSpPr>
        <p:sp>
          <p:nvSpPr>
            <p:cNvPr id="24" name="矩形 23"/>
            <p:cNvSpPr/>
            <p:nvPr/>
          </p:nvSpPr>
          <p:spPr>
            <a:xfrm>
              <a:off x="2051720" y="1995686"/>
              <a:ext cx="2235691" cy="720080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367673" y="2208416"/>
              <a:ext cx="160378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4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dobe Arabic" pitchFamily="18" charset="-78"/>
                </a:rPr>
                <a:t>请在此处输入标题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875575" y="2647935"/>
            <a:ext cx="2980921" cy="960106"/>
            <a:chOff x="4287411" y="1995686"/>
            <a:chExt cx="2235691" cy="720080"/>
          </a:xfrm>
        </p:grpSpPr>
        <p:sp>
          <p:nvSpPr>
            <p:cNvPr id="27" name="矩形 26"/>
            <p:cNvSpPr/>
            <p:nvPr/>
          </p:nvSpPr>
          <p:spPr>
            <a:xfrm>
              <a:off x="4287411" y="1995686"/>
              <a:ext cx="2235691" cy="720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616212" y="2208416"/>
              <a:ext cx="160378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4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dobe Arabic" pitchFamily="18" charset="-78"/>
                </a:rPr>
                <a:t>请在此处输入标题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77828" y="5048203"/>
            <a:ext cx="2980921" cy="960107"/>
            <a:chOff x="464101" y="3795886"/>
            <a:chExt cx="2235691" cy="720080"/>
          </a:xfrm>
        </p:grpSpPr>
        <p:sp>
          <p:nvSpPr>
            <p:cNvPr id="33" name="矩形 32"/>
            <p:cNvSpPr/>
            <p:nvPr/>
          </p:nvSpPr>
          <p:spPr>
            <a:xfrm>
              <a:off x="464101" y="3795886"/>
              <a:ext cx="2235691" cy="720080"/>
            </a:xfrm>
            <a:prstGeom prst="rect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719678" y="3986649"/>
              <a:ext cx="160378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4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dobe Arabic" pitchFamily="18" charset="-78"/>
                </a:rPr>
                <a:t>请在此处输入标题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758750" y="5048203"/>
            <a:ext cx="2980921" cy="960107"/>
            <a:chOff x="2699792" y="3795886"/>
            <a:chExt cx="2235691" cy="720080"/>
          </a:xfrm>
        </p:grpSpPr>
        <p:sp>
          <p:nvSpPr>
            <p:cNvPr id="36" name="矩形 35"/>
            <p:cNvSpPr/>
            <p:nvPr/>
          </p:nvSpPr>
          <p:spPr>
            <a:xfrm>
              <a:off x="2699792" y="3795886"/>
              <a:ext cx="2235691" cy="72008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968217" y="3986649"/>
              <a:ext cx="160378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4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dobe Arabic" pitchFamily="18" charset="-78"/>
                </a:rPr>
                <a:t>请在此处输入标题</a:t>
              </a:r>
            </a:p>
          </p:txBody>
        </p:sp>
      </p:grpSp>
      <p:sp>
        <p:nvSpPr>
          <p:cNvPr id="38" name="TextBox 81"/>
          <p:cNvSpPr txBox="1">
            <a:spLocks noChangeArrowheads="1"/>
          </p:cNvSpPr>
          <p:nvPr/>
        </p:nvSpPr>
        <p:spPr bwMode="auto">
          <a:xfrm>
            <a:off x="3838557" y="4187967"/>
            <a:ext cx="2993167" cy="42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2133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点击添加标题</a:t>
            </a:r>
          </a:p>
        </p:txBody>
      </p:sp>
      <p:sp>
        <p:nvSpPr>
          <p:cNvPr id="39" name="TextBox 10"/>
          <p:cNvSpPr txBox="1"/>
          <p:nvPr/>
        </p:nvSpPr>
        <p:spPr>
          <a:xfrm>
            <a:off x="2846647" y="1711387"/>
            <a:ext cx="8421039" cy="52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2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709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38" grpId="0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B3F8EDEE-4062-403E-93A2-12BB7088A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pic>
        <p:nvPicPr>
          <p:cNvPr id="20" name="图片占位符 4">
            <a:extLst>
              <a:ext uri="{FF2B5EF4-FFF2-40B4-BE49-F238E27FC236}">
                <a16:creationId xmlns="" xmlns:a16="http://schemas.microsoft.com/office/drawing/2014/main" id="{B268CC76-13B4-47A9-BAE2-42C4A81C56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32066" y="-377686"/>
            <a:ext cx="8442031" cy="7320578"/>
          </a:xfrm>
        </p:spPr>
      </p:pic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EFC47231-571B-4C53-BB23-E4F79C451900}"/>
              </a:ext>
            </a:extLst>
          </p:cNvPr>
          <p:cNvGrpSpPr/>
          <p:nvPr/>
        </p:nvGrpSpPr>
        <p:grpSpPr>
          <a:xfrm flipH="1">
            <a:off x="2293256" y="-7505"/>
            <a:ext cx="9898743" cy="6865506"/>
            <a:chOff x="0" y="0"/>
            <a:chExt cx="9887920" cy="6858000"/>
          </a:xfrm>
        </p:grpSpPr>
        <p:sp>
          <p:nvSpPr>
            <p:cNvPr id="28" name="任意多边形 12">
              <a:extLst>
                <a:ext uri="{FF2B5EF4-FFF2-40B4-BE49-F238E27FC236}">
                  <a16:creationId xmlns="" xmlns:a16="http://schemas.microsoft.com/office/drawing/2014/main" id="{D52D36CC-7CB5-4412-8B00-4C233C7F7C7B}"/>
                </a:ext>
              </a:extLst>
            </p:cNvPr>
            <p:cNvSpPr/>
            <p:nvPr/>
          </p:nvSpPr>
          <p:spPr>
            <a:xfrm>
              <a:off x="0" y="0"/>
              <a:ext cx="3004457" cy="3004457"/>
            </a:xfrm>
            <a:custGeom>
              <a:avLst/>
              <a:gdLst>
                <a:gd name="connsiteX0" fmla="*/ 377372 w 3004457"/>
                <a:gd name="connsiteY0" fmla="*/ 0 h 3004457"/>
                <a:gd name="connsiteX1" fmla="*/ 3004457 w 3004457"/>
                <a:gd name="connsiteY1" fmla="*/ 0 h 3004457"/>
                <a:gd name="connsiteX2" fmla="*/ 0 w 3004457"/>
                <a:gd name="connsiteY2" fmla="*/ 3004457 h 3004457"/>
                <a:gd name="connsiteX3" fmla="*/ 0 w 3004457"/>
                <a:gd name="connsiteY3" fmla="*/ 377372 h 3004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4457" h="3004457">
                  <a:moveTo>
                    <a:pt x="377372" y="0"/>
                  </a:moveTo>
                  <a:lnTo>
                    <a:pt x="3004457" y="0"/>
                  </a:lnTo>
                  <a:lnTo>
                    <a:pt x="0" y="3004457"/>
                  </a:lnTo>
                  <a:lnTo>
                    <a:pt x="0" y="377372"/>
                  </a:lnTo>
                  <a:close/>
                </a:path>
              </a:pathLst>
            </a:custGeom>
            <a:solidFill>
              <a:srgbClr val="27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8">
              <a:extLst>
                <a:ext uri="{FF2B5EF4-FFF2-40B4-BE49-F238E27FC236}">
                  <a16:creationId xmlns="" xmlns:a16="http://schemas.microsoft.com/office/drawing/2014/main" id="{0CE8DB80-045D-491B-9549-9775C8B99B04}"/>
                </a:ext>
              </a:extLst>
            </p:cNvPr>
            <p:cNvSpPr/>
            <p:nvPr/>
          </p:nvSpPr>
          <p:spPr>
            <a:xfrm>
              <a:off x="359164" y="0"/>
              <a:ext cx="9528756" cy="6858000"/>
            </a:xfrm>
            <a:custGeom>
              <a:avLst/>
              <a:gdLst>
                <a:gd name="connsiteX0" fmla="*/ 0 w 9528756"/>
                <a:gd name="connsiteY0" fmla="*/ 0 h 6858000"/>
                <a:gd name="connsiteX1" fmla="*/ 2670756 w 9528756"/>
                <a:gd name="connsiteY1" fmla="*/ 0 h 6858000"/>
                <a:gd name="connsiteX2" fmla="*/ 9528756 w 9528756"/>
                <a:gd name="connsiteY2" fmla="*/ 6858000 h 6858000"/>
                <a:gd name="connsiteX3" fmla="*/ 6858000 w 9528756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8756" h="6858000">
                  <a:moveTo>
                    <a:pt x="0" y="0"/>
                  </a:moveTo>
                  <a:lnTo>
                    <a:pt x="2670756" y="0"/>
                  </a:lnTo>
                  <a:lnTo>
                    <a:pt x="9528756" y="6858000"/>
                  </a:lnTo>
                  <a:lnTo>
                    <a:pt x="6858000" y="6858000"/>
                  </a:lnTo>
                  <a:close/>
                </a:path>
              </a:pathLst>
            </a:cu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95D2611E-92FA-4DB7-A873-2D669C0811C2}"/>
              </a:ext>
            </a:extLst>
          </p:cNvPr>
          <p:cNvSpPr txBox="1"/>
          <p:nvPr/>
        </p:nvSpPr>
        <p:spPr>
          <a:xfrm>
            <a:off x="698041" y="429685"/>
            <a:ext cx="2704303" cy="264687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6600" spc="300" dirty="0">
                <a:solidFill>
                  <a:srgbClr val="2A979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lt"/>
                <a:ea typeface="方正姚体" panose="02010601030101010101" pitchFamily="2" charset="-122"/>
              </a:rPr>
              <a:t>05</a:t>
            </a:r>
            <a:endParaRPr lang="zh-CN" altLang="en-US" sz="16600" b="1" spc="300" dirty="0">
              <a:solidFill>
                <a:srgbClr val="2A979C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+mj-lt"/>
              <a:ea typeface="方正姚体" panose="02010601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8250AA5-FE51-4760-9816-CC565DF29CBD}"/>
              </a:ext>
            </a:extLst>
          </p:cNvPr>
          <p:cNvSpPr txBox="1"/>
          <p:nvPr/>
        </p:nvSpPr>
        <p:spPr>
          <a:xfrm>
            <a:off x="500861" y="3013501"/>
            <a:ext cx="4003967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目标计划的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微软雅黑" charset="0"/>
              <a:ea typeface="微软雅黑" charset="0"/>
            </a:endParaRPr>
          </a:p>
          <a:p>
            <a:pPr>
              <a:lnSpc>
                <a:spcPts val="7000"/>
              </a:lnSpc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考核与总结</a:t>
            </a:r>
          </a:p>
        </p:txBody>
      </p:sp>
    </p:spTree>
    <p:extLst>
      <p:ext uri="{BB962C8B-B14F-4D97-AF65-F5344CB8AC3E}">
        <p14:creationId xmlns:p14="http://schemas.microsoft.com/office/powerpoint/2010/main" val="126052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FBC70F7-C01A-42E1-BF9F-5B10213035F8}"/>
              </a:ext>
            </a:extLst>
          </p:cNvPr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2993480" y="-41842"/>
              <a:ext cx="6455320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FIVE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目标计划的考核与总结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90550" y="2256064"/>
            <a:ext cx="11014076" cy="3970276"/>
            <a:chOff x="590550" y="1443862"/>
            <a:chExt cx="11014076" cy="3970276"/>
          </a:xfrm>
        </p:grpSpPr>
        <p:sp>
          <p:nvSpPr>
            <p:cNvPr id="18" name="矩形: 单圆角 15"/>
            <p:cNvSpPr/>
            <p:nvPr/>
          </p:nvSpPr>
          <p:spPr>
            <a:xfrm>
              <a:off x="590550" y="3938616"/>
              <a:ext cx="588963" cy="588963"/>
            </a:xfrm>
            <a:prstGeom prst="round1Rect">
              <a:avLst>
                <a:gd name="adj" fmla="val 0"/>
              </a:avLst>
            </a:prstGeom>
            <a:solidFill>
              <a:srgbClr val="289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9" name="矩形: 单圆角 16"/>
            <p:cNvSpPr/>
            <p:nvPr/>
          </p:nvSpPr>
          <p:spPr>
            <a:xfrm>
              <a:off x="1179513" y="3938616"/>
              <a:ext cx="2154237" cy="588963"/>
            </a:xfrm>
            <a:prstGeom prst="round1Rect">
              <a:avLst>
                <a:gd name="adj" fmla="val 0"/>
              </a:avLst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47700" y="4033042"/>
              <a:ext cx="4746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332A3B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Segoe UI" panose="020B0502040204020203" pitchFamily="34" charset="0"/>
                </a:rPr>
                <a:t>1</a:t>
              </a:r>
              <a:endParaRPr lang="zh-CN" altLang="en-US" sz="2000" b="1" dirty="0">
                <a:solidFill>
                  <a:srgbClr val="332A3B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Segoe UI" panose="020B05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084264" y="4601608"/>
              <a:ext cx="2278062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Segoe UI" panose="020B0502040204020203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297342" y="4067481"/>
              <a:ext cx="1918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Segoe UI" panose="020B0502040204020203" pitchFamily="34" charset="0"/>
                </a:rPr>
                <a:t>规划内容一</a:t>
              </a:r>
            </a:p>
          </p:txBody>
        </p:sp>
        <p:sp>
          <p:nvSpPr>
            <p:cNvPr id="24" name="矩形: 单圆角 20"/>
            <p:cNvSpPr/>
            <p:nvPr/>
          </p:nvSpPr>
          <p:spPr>
            <a:xfrm>
              <a:off x="3337983" y="3330528"/>
              <a:ext cx="588963" cy="588963"/>
            </a:xfrm>
            <a:prstGeom prst="round1Rect">
              <a:avLst>
                <a:gd name="adj" fmla="val 0"/>
              </a:avLst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5" name="矩形: 单圆角 21"/>
            <p:cNvSpPr/>
            <p:nvPr/>
          </p:nvSpPr>
          <p:spPr>
            <a:xfrm>
              <a:off x="3926946" y="3330528"/>
              <a:ext cx="2154237" cy="588963"/>
            </a:xfrm>
            <a:prstGeom prst="round1Rect">
              <a:avLst>
                <a:gd name="adj" fmla="val 0"/>
              </a:avLst>
            </a:prstGeom>
            <a:solidFill>
              <a:srgbClr val="289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395133" y="3424954"/>
              <a:ext cx="4746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Segoe UI" panose="020B0502040204020203" pitchFamily="34" charset="0"/>
                </a:rPr>
                <a:t>2</a:t>
              </a:r>
              <a:endPara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Segoe UI" panose="020B0502040204020203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831697" y="3993520"/>
              <a:ext cx="2278062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Segoe UI" panose="020B0502040204020203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044775" y="3459393"/>
              <a:ext cx="1918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Segoe UI" panose="020B0502040204020203" pitchFamily="34" charset="0"/>
                </a:rPr>
                <a:t>规划内容二</a:t>
              </a:r>
            </a:p>
          </p:txBody>
        </p:sp>
        <p:sp>
          <p:nvSpPr>
            <p:cNvPr id="32" name="矩形: 单圆角 25"/>
            <p:cNvSpPr/>
            <p:nvPr/>
          </p:nvSpPr>
          <p:spPr>
            <a:xfrm>
              <a:off x="6085416" y="2709740"/>
              <a:ext cx="588963" cy="588963"/>
            </a:xfrm>
            <a:prstGeom prst="round1Rect">
              <a:avLst>
                <a:gd name="adj" fmla="val 0"/>
              </a:avLst>
            </a:prstGeom>
            <a:solidFill>
              <a:srgbClr val="289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3" name="矩形: 单圆角 26"/>
            <p:cNvSpPr/>
            <p:nvPr/>
          </p:nvSpPr>
          <p:spPr>
            <a:xfrm>
              <a:off x="6674379" y="2709740"/>
              <a:ext cx="2154237" cy="588963"/>
            </a:xfrm>
            <a:prstGeom prst="round1Rect">
              <a:avLst>
                <a:gd name="adj" fmla="val 0"/>
              </a:avLst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142566" y="2804166"/>
              <a:ext cx="4746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Segoe UI" panose="020B0502040204020203" pitchFamily="34" charset="0"/>
                </a:rPr>
                <a:t>3</a:t>
              </a:r>
              <a:endPara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Segoe UI" panose="020B0502040204020203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579130" y="3372732"/>
              <a:ext cx="2278062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Segoe UI" panose="020B0502040204020203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792208" y="2838605"/>
              <a:ext cx="1918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Segoe UI" panose="020B0502040204020203" pitchFamily="34" charset="0"/>
                </a:rPr>
                <a:t>规划内容三</a:t>
              </a:r>
            </a:p>
          </p:txBody>
        </p:sp>
        <p:sp>
          <p:nvSpPr>
            <p:cNvPr id="37" name="矩形: 单圆角 30"/>
            <p:cNvSpPr/>
            <p:nvPr/>
          </p:nvSpPr>
          <p:spPr>
            <a:xfrm>
              <a:off x="8832850" y="2101652"/>
              <a:ext cx="588963" cy="588963"/>
            </a:xfrm>
            <a:prstGeom prst="round1Rect">
              <a:avLst>
                <a:gd name="adj" fmla="val 0"/>
              </a:avLst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8" name="矩形: 单圆角 31"/>
            <p:cNvSpPr/>
            <p:nvPr/>
          </p:nvSpPr>
          <p:spPr>
            <a:xfrm>
              <a:off x="9421813" y="2101652"/>
              <a:ext cx="2154237" cy="588963"/>
            </a:xfrm>
            <a:prstGeom prst="round1Rect">
              <a:avLst>
                <a:gd name="adj" fmla="val 0"/>
              </a:avLst>
            </a:prstGeom>
            <a:solidFill>
              <a:srgbClr val="289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890000" y="2196078"/>
              <a:ext cx="4746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Segoe UI" panose="020B0502040204020203" pitchFamily="34" charset="0"/>
                </a:rPr>
                <a:t>4</a:t>
              </a:r>
              <a:endParaRPr lang="zh-CN" altLang="en-US" sz="20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Segoe UI" panose="020B0502040204020203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9326564" y="2764644"/>
              <a:ext cx="2278062" cy="8125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zh-CN" altLang="en-US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Segoe UI" panose="020B0502040204020203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39642" y="2230517"/>
              <a:ext cx="1918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Segoe UI" panose="020B0502040204020203" pitchFamily="34" charset="0"/>
                </a:rPr>
                <a:t>规划内容四</a:t>
              </a:r>
            </a:p>
          </p:txBody>
        </p:sp>
        <p:sp>
          <p:nvSpPr>
            <p:cNvPr id="42" name="弧形 41"/>
            <p:cNvSpPr/>
            <p:nvPr/>
          </p:nvSpPr>
          <p:spPr>
            <a:xfrm>
              <a:off x="2575381" y="2663175"/>
              <a:ext cx="1256316" cy="1256316"/>
            </a:xfrm>
            <a:prstGeom prst="arc">
              <a:avLst>
                <a:gd name="adj1" fmla="val 8177357"/>
                <a:gd name="adj2" fmla="val 20283791"/>
              </a:avLst>
            </a:prstGeom>
            <a:ln>
              <a:solidFill>
                <a:srgbClr val="34C5CA"/>
              </a:solidFill>
              <a:prstDash val="dash"/>
              <a:headEnd type="oval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3" name="弧形 42"/>
            <p:cNvSpPr/>
            <p:nvPr/>
          </p:nvSpPr>
          <p:spPr>
            <a:xfrm>
              <a:off x="5306232" y="2053518"/>
              <a:ext cx="1256316" cy="1256316"/>
            </a:xfrm>
            <a:prstGeom prst="arc">
              <a:avLst>
                <a:gd name="adj1" fmla="val 8177357"/>
                <a:gd name="adj2" fmla="val 20283791"/>
              </a:avLst>
            </a:prstGeom>
            <a:ln>
              <a:solidFill>
                <a:srgbClr val="289899"/>
              </a:solidFill>
              <a:prstDash val="dash"/>
              <a:headEnd type="oval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4" name="弧形 43"/>
            <p:cNvSpPr/>
            <p:nvPr/>
          </p:nvSpPr>
          <p:spPr>
            <a:xfrm>
              <a:off x="8037083" y="1443862"/>
              <a:ext cx="1256316" cy="1256316"/>
            </a:xfrm>
            <a:prstGeom prst="arc">
              <a:avLst>
                <a:gd name="adj1" fmla="val 8177357"/>
                <a:gd name="adj2" fmla="val 20283791"/>
              </a:avLst>
            </a:prstGeom>
            <a:ln>
              <a:solidFill>
                <a:srgbClr val="34C5CA"/>
              </a:solidFill>
              <a:prstDash val="dash"/>
              <a:headEnd type="oval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D3323131-DE9D-4679-8F28-5086DC89C8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64" y="1840077"/>
            <a:ext cx="522368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183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  <a:ln>
            <a:solidFill>
              <a:srgbClr val="34C5CA"/>
            </a:solidFill>
          </a:ln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7518203-F220-43C3-B6E6-9BDCB5034782}"/>
              </a:ext>
            </a:extLst>
          </p:cNvPr>
          <p:cNvGrpSpPr/>
          <p:nvPr/>
        </p:nvGrpSpPr>
        <p:grpSpPr>
          <a:xfrm rot="10800000">
            <a:off x="-1" y="-74644"/>
            <a:ext cx="648930" cy="1297860"/>
            <a:chOff x="9475294" y="-14594"/>
            <a:chExt cx="3236766" cy="6473532"/>
          </a:xfrm>
        </p:grpSpPr>
        <p:sp>
          <p:nvSpPr>
            <p:cNvPr id="4" name="任意多边形 25">
              <a:extLst>
                <a:ext uri="{FF2B5EF4-FFF2-40B4-BE49-F238E27FC236}">
                  <a16:creationId xmlns="" xmlns:a16="http://schemas.microsoft.com/office/drawing/2014/main" id="{A55A57D1-3202-4546-A4A0-BAE53F5AFA0A}"/>
                </a:ext>
              </a:extLst>
            </p:cNvPr>
            <p:cNvSpPr/>
            <p:nvPr/>
          </p:nvSpPr>
          <p:spPr>
            <a:xfrm>
              <a:off x="9475294" y="-14594"/>
              <a:ext cx="3236766" cy="6473532"/>
            </a:xfrm>
            <a:custGeom>
              <a:avLst/>
              <a:gdLst>
                <a:gd name="connsiteX0" fmla="*/ 3236766 w 3236766"/>
                <a:gd name="connsiteY0" fmla="*/ 0 h 6473532"/>
                <a:gd name="connsiteX1" fmla="*/ 3236766 w 3236766"/>
                <a:gd name="connsiteY1" fmla="*/ 6473532 h 6473532"/>
                <a:gd name="connsiteX2" fmla="*/ 0 w 3236766"/>
                <a:gd name="connsiteY2" fmla="*/ 3236766 h 647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6766" h="6473532">
                  <a:moveTo>
                    <a:pt x="3236766" y="0"/>
                  </a:moveTo>
                  <a:lnTo>
                    <a:pt x="3236766" y="6473532"/>
                  </a:lnTo>
                  <a:lnTo>
                    <a:pt x="0" y="3236766"/>
                  </a:lnTo>
                  <a:close/>
                </a:path>
              </a:pathLst>
            </a:cu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23">
              <a:extLst>
                <a:ext uri="{FF2B5EF4-FFF2-40B4-BE49-F238E27FC236}">
                  <a16:creationId xmlns="" xmlns:a16="http://schemas.microsoft.com/office/drawing/2014/main" id="{F014CA53-2BF2-426A-9EAB-BE65100FC789}"/>
                </a:ext>
              </a:extLst>
            </p:cNvPr>
            <p:cNvSpPr/>
            <p:nvPr/>
          </p:nvSpPr>
          <p:spPr>
            <a:xfrm>
              <a:off x="9475294" y="-14593"/>
              <a:ext cx="3236766" cy="3244023"/>
            </a:xfrm>
            <a:custGeom>
              <a:avLst/>
              <a:gdLst>
                <a:gd name="connsiteX0" fmla="*/ 3236766 w 3236766"/>
                <a:gd name="connsiteY0" fmla="*/ 0 h 3244023"/>
                <a:gd name="connsiteX1" fmla="*/ 3236766 w 3236766"/>
                <a:gd name="connsiteY1" fmla="*/ 3244023 h 3244023"/>
                <a:gd name="connsiteX2" fmla="*/ 7257 w 3236766"/>
                <a:gd name="connsiteY2" fmla="*/ 3244023 h 3244023"/>
                <a:gd name="connsiteX3" fmla="*/ 0 w 3236766"/>
                <a:gd name="connsiteY3" fmla="*/ 3236766 h 324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6766" h="3244023">
                  <a:moveTo>
                    <a:pt x="3236766" y="0"/>
                  </a:moveTo>
                  <a:lnTo>
                    <a:pt x="3236766" y="3244023"/>
                  </a:lnTo>
                  <a:lnTo>
                    <a:pt x="7257" y="3244023"/>
                  </a:lnTo>
                  <a:lnTo>
                    <a:pt x="0" y="3236766"/>
                  </a:lnTo>
                  <a:close/>
                </a:path>
              </a:pathLst>
            </a:custGeom>
            <a:solidFill>
              <a:srgbClr val="289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10">
              <a:extLst>
                <a:ext uri="{FF2B5EF4-FFF2-40B4-BE49-F238E27FC236}">
                  <a16:creationId xmlns="" xmlns:a16="http://schemas.microsoft.com/office/drawing/2014/main" id="{53E96A6F-4E9B-4913-8A78-04F7EC59D3FB}"/>
                </a:ext>
              </a:extLst>
            </p:cNvPr>
            <p:cNvSpPr/>
            <p:nvPr/>
          </p:nvSpPr>
          <p:spPr>
            <a:xfrm>
              <a:off x="10854315" y="1364427"/>
              <a:ext cx="1857745" cy="3715490"/>
            </a:xfrm>
            <a:custGeom>
              <a:avLst/>
              <a:gdLst>
                <a:gd name="connsiteX0" fmla="*/ 1857745 w 1857745"/>
                <a:gd name="connsiteY0" fmla="*/ 0 h 3715490"/>
                <a:gd name="connsiteX1" fmla="*/ 1857745 w 1857745"/>
                <a:gd name="connsiteY1" fmla="*/ 3715490 h 3715490"/>
                <a:gd name="connsiteX2" fmla="*/ 0 w 1857745"/>
                <a:gd name="connsiteY2" fmla="*/ 1857745 h 371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7745" h="3715490">
                  <a:moveTo>
                    <a:pt x="1857745" y="0"/>
                  </a:moveTo>
                  <a:lnTo>
                    <a:pt x="1857745" y="3715490"/>
                  </a:lnTo>
                  <a:lnTo>
                    <a:pt x="0" y="1857745"/>
                  </a:lnTo>
                  <a:close/>
                </a:path>
              </a:pathLst>
            </a:custGeom>
            <a:solidFill>
              <a:srgbClr val="E5E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B56010C-5707-460C-A61E-21460366587A}"/>
              </a:ext>
            </a:extLst>
          </p:cNvPr>
          <p:cNvGrpSpPr/>
          <p:nvPr/>
        </p:nvGrpSpPr>
        <p:grpSpPr>
          <a:xfrm>
            <a:off x="11602064" y="-51619"/>
            <a:ext cx="648930" cy="1297860"/>
            <a:chOff x="9475294" y="-14594"/>
            <a:chExt cx="3236766" cy="6473532"/>
          </a:xfrm>
        </p:grpSpPr>
        <p:sp>
          <p:nvSpPr>
            <p:cNvPr id="9" name="任意多边形 25">
              <a:extLst>
                <a:ext uri="{FF2B5EF4-FFF2-40B4-BE49-F238E27FC236}">
                  <a16:creationId xmlns="" xmlns:a16="http://schemas.microsoft.com/office/drawing/2014/main" id="{5633CBB5-C56D-42B0-A84D-C92A1FA64615}"/>
                </a:ext>
              </a:extLst>
            </p:cNvPr>
            <p:cNvSpPr/>
            <p:nvPr/>
          </p:nvSpPr>
          <p:spPr>
            <a:xfrm>
              <a:off x="9475294" y="-14594"/>
              <a:ext cx="3236766" cy="6473532"/>
            </a:xfrm>
            <a:custGeom>
              <a:avLst/>
              <a:gdLst>
                <a:gd name="connsiteX0" fmla="*/ 3236766 w 3236766"/>
                <a:gd name="connsiteY0" fmla="*/ 0 h 6473532"/>
                <a:gd name="connsiteX1" fmla="*/ 3236766 w 3236766"/>
                <a:gd name="connsiteY1" fmla="*/ 6473532 h 6473532"/>
                <a:gd name="connsiteX2" fmla="*/ 0 w 3236766"/>
                <a:gd name="connsiteY2" fmla="*/ 3236766 h 6473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36766" h="6473532">
                  <a:moveTo>
                    <a:pt x="3236766" y="0"/>
                  </a:moveTo>
                  <a:lnTo>
                    <a:pt x="3236766" y="6473532"/>
                  </a:lnTo>
                  <a:lnTo>
                    <a:pt x="0" y="3236766"/>
                  </a:lnTo>
                  <a:close/>
                </a:path>
              </a:pathLst>
            </a:cu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23">
              <a:extLst>
                <a:ext uri="{FF2B5EF4-FFF2-40B4-BE49-F238E27FC236}">
                  <a16:creationId xmlns="" xmlns:a16="http://schemas.microsoft.com/office/drawing/2014/main" id="{C9F49447-5D4E-4BC7-96B9-0552978EFDC0}"/>
                </a:ext>
              </a:extLst>
            </p:cNvPr>
            <p:cNvSpPr/>
            <p:nvPr/>
          </p:nvSpPr>
          <p:spPr>
            <a:xfrm>
              <a:off x="9475294" y="-14593"/>
              <a:ext cx="3236766" cy="3244023"/>
            </a:xfrm>
            <a:custGeom>
              <a:avLst/>
              <a:gdLst>
                <a:gd name="connsiteX0" fmla="*/ 3236766 w 3236766"/>
                <a:gd name="connsiteY0" fmla="*/ 0 h 3244023"/>
                <a:gd name="connsiteX1" fmla="*/ 3236766 w 3236766"/>
                <a:gd name="connsiteY1" fmla="*/ 3244023 h 3244023"/>
                <a:gd name="connsiteX2" fmla="*/ 7257 w 3236766"/>
                <a:gd name="connsiteY2" fmla="*/ 3244023 h 3244023"/>
                <a:gd name="connsiteX3" fmla="*/ 0 w 3236766"/>
                <a:gd name="connsiteY3" fmla="*/ 3236766 h 3244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6766" h="3244023">
                  <a:moveTo>
                    <a:pt x="3236766" y="0"/>
                  </a:moveTo>
                  <a:lnTo>
                    <a:pt x="3236766" y="3244023"/>
                  </a:lnTo>
                  <a:lnTo>
                    <a:pt x="7257" y="3244023"/>
                  </a:lnTo>
                  <a:lnTo>
                    <a:pt x="0" y="3236766"/>
                  </a:lnTo>
                  <a:close/>
                </a:path>
              </a:pathLst>
            </a:custGeom>
            <a:solidFill>
              <a:srgbClr val="289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>
              <a:extLst>
                <a:ext uri="{FF2B5EF4-FFF2-40B4-BE49-F238E27FC236}">
                  <a16:creationId xmlns="" xmlns:a16="http://schemas.microsoft.com/office/drawing/2014/main" id="{F8EC3AB6-C804-41CD-BDAE-D5D7E88EDDA5}"/>
                </a:ext>
              </a:extLst>
            </p:cNvPr>
            <p:cNvSpPr/>
            <p:nvPr/>
          </p:nvSpPr>
          <p:spPr>
            <a:xfrm>
              <a:off x="10854315" y="1364427"/>
              <a:ext cx="1857745" cy="3715490"/>
            </a:xfrm>
            <a:custGeom>
              <a:avLst/>
              <a:gdLst>
                <a:gd name="connsiteX0" fmla="*/ 1857745 w 1857745"/>
                <a:gd name="connsiteY0" fmla="*/ 0 h 3715490"/>
                <a:gd name="connsiteX1" fmla="*/ 1857745 w 1857745"/>
                <a:gd name="connsiteY1" fmla="*/ 3715490 h 3715490"/>
                <a:gd name="connsiteX2" fmla="*/ 0 w 1857745"/>
                <a:gd name="connsiteY2" fmla="*/ 1857745 h 3715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7745" h="3715490">
                  <a:moveTo>
                    <a:pt x="1857745" y="0"/>
                  </a:moveTo>
                  <a:lnTo>
                    <a:pt x="1857745" y="3715490"/>
                  </a:lnTo>
                  <a:lnTo>
                    <a:pt x="0" y="1857745"/>
                  </a:lnTo>
                  <a:close/>
                </a:path>
              </a:pathLst>
            </a:custGeom>
            <a:solidFill>
              <a:srgbClr val="E5E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1D5B8806-515D-4B7F-AE84-98644C98084B}"/>
              </a:ext>
            </a:extLst>
          </p:cNvPr>
          <p:cNvCxnSpPr>
            <a:cxnSpLocks/>
          </p:cNvCxnSpPr>
          <p:nvPr/>
        </p:nvCxnSpPr>
        <p:spPr>
          <a:xfrm>
            <a:off x="9450891" y="589222"/>
            <a:ext cx="2215468" cy="0"/>
          </a:xfrm>
          <a:prstGeom prst="line">
            <a:avLst/>
          </a:prstGeom>
          <a:ln w="19050">
            <a:gradFill flip="none" rotWithShape="1">
              <a:gsLst>
                <a:gs pos="52000">
                  <a:srgbClr val="92CACA"/>
                </a:gs>
                <a:gs pos="0">
                  <a:srgbClr val="289899"/>
                </a:gs>
                <a:gs pos="100000">
                  <a:srgbClr val="FCFBFB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4B4D2986-6881-4790-8833-EBEAAFA3219C}"/>
              </a:ext>
            </a:extLst>
          </p:cNvPr>
          <p:cNvCxnSpPr>
            <a:cxnSpLocks/>
          </p:cNvCxnSpPr>
          <p:nvPr/>
        </p:nvCxnSpPr>
        <p:spPr>
          <a:xfrm>
            <a:off x="9450891" y="606302"/>
            <a:ext cx="2215468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4C5CA"/>
                </a:gs>
                <a:gs pos="48000">
                  <a:srgbClr val="98E0E3"/>
                </a:gs>
                <a:gs pos="100000">
                  <a:srgbClr val="FCFBFB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560F6769-CAF5-4F71-B21E-F2B355D0DDF3}"/>
              </a:ext>
            </a:extLst>
          </p:cNvPr>
          <p:cNvCxnSpPr>
            <a:cxnSpLocks/>
          </p:cNvCxnSpPr>
          <p:nvPr/>
        </p:nvCxnSpPr>
        <p:spPr>
          <a:xfrm flipH="1">
            <a:off x="606146" y="581440"/>
            <a:ext cx="2215468" cy="0"/>
          </a:xfrm>
          <a:prstGeom prst="line">
            <a:avLst/>
          </a:prstGeom>
          <a:ln w="19050">
            <a:gradFill flip="none" rotWithShape="1">
              <a:gsLst>
                <a:gs pos="52000">
                  <a:srgbClr val="92CACA"/>
                </a:gs>
                <a:gs pos="0">
                  <a:srgbClr val="289899"/>
                </a:gs>
                <a:gs pos="100000">
                  <a:srgbClr val="F0EEEA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="" xmlns:a16="http://schemas.microsoft.com/office/drawing/2014/main" id="{6DA97A28-0B5A-4DF3-9CD6-0A6DC4963D7C}"/>
              </a:ext>
            </a:extLst>
          </p:cNvPr>
          <p:cNvCxnSpPr>
            <a:cxnSpLocks/>
          </p:cNvCxnSpPr>
          <p:nvPr/>
        </p:nvCxnSpPr>
        <p:spPr>
          <a:xfrm flipH="1">
            <a:off x="606146" y="564360"/>
            <a:ext cx="2215468" cy="0"/>
          </a:xfrm>
          <a:prstGeom prst="line">
            <a:avLst/>
          </a:prstGeom>
          <a:ln w="19050">
            <a:gradFill flip="none" rotWithShape="1">
              <a:gsLst>
                <a:gs pos="0">
                  <a:srgbClr val="34C5CA"/>
                </a:gs>
                <a:gs pos="48000">
                  <a:srgbClr val="98E0E3"/>
                </a:gs>
                <a:gs pos="100000">
                  <a:srgbClr val="F0EEEA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108BA4AB-6347-4CE7-AD2D-5BF5FECCF364}"/>
              </a:ext>
            </a:extLst>
          </p:cNvPr>
          <p:cNvSpPr txBox="1"/>
          <p:nvPr/>
        </p:nvSpPr>
        <p:spPr>
          <a:xfrm>
            <a:off x="2993480" y="-41842"/>
            <a:ext cx="645532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8000"/>
              </a:lnSpc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PART FIVE 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charset="0"/>
                <a:ea typeface="微软雅黑" charset="0"/>
              </a:rPr>
              <a:t>目标计划的考核与总结</a:t>
            </a: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1373839" y="2136372"/>
            <a:ext cx="1930712" cy="174074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34C5CA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8" name="TextBox 43"/>
          <p:cNvSpPr txBox="1"/>
          <p:nvPr/>
        </p:nvSpPr>
        <p:spPr>
          <a:xfrm>
            <a:off x="1693171" y="2756926"/>
            <a:ext cx="133048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733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9" name="矩形 3"/>
          <p:cNvSpPr/>
          <p:nvPr/>
        </p:nvSpPr>
        <p:spPr>
          <a:xfrm>
            <a:off x="3079450" y="1626989"/>
            <a:ext cx="8034481" cy="1314389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 cap="flat" cmpd="sng" algn="ctr">
            <a:solidFill>
              <a:srgbClr val="34C5CA"/>
            </a:solidFill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2967689" y="3088872"/>
            <a:ext cx="1930712" cy="174074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289899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2" name="Freeform 5"/>
          <p:cNvSpPr>
            <a:spLocks/>
          </p:cNvSpPr>
          <p:nvPr/>
        </p:nvSpPr>
        <p:spPr bwMode="auto">
          <a:xfrm>
            <a:off x="1373839" y="4015972"/>
            <a:ext cx="1930712" cy="174074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34C5CA"/>
          </a:solidFill>
          <a:ln>
            <a:solidFill>
              <a:schemeClr val="bg1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3" name="矩形 3"/>
          <p:cNvSpPr/>
          <p:nvPr/>
        </p:nvSpPr>
        <p:spPr>
          <a:xfrm>
            <a:off x="4969210" y="3176389"/>
            <a:ext cx="6144721" cy="1544996"/>
          </a:xfrm>
          <a:custGeom>
            <a:avLst/>
            <a:gdLst/>
            <a:ahLst/>
            <a:cxnLst/>
            <a:rect l="l" t="t" r="r" b="b"/>
            <a:pathLst>
              <a:path w="5192450" h="1305562">
                <a:moveTo>
                  <a:pt x="648072" y="0"/>
                </a:moveTo>
                <a:lnTo>
                  <a:pt x="4680520" y="0"/>
                </a:lnTo>
                <a:lnTo>
                  <a:pt x="4680520" y="534"/>
                </a:lnTo>
                <a:lnTo>
                  <a:pt x="4756983" y="534"/>
                </a:lnTo>
                <a:cubicBezTo>
                  <a:pt x="4781822" y="0"/>
                  <a:pt x="4807189" y="5871"/>
                  <a:pt x="4830442" y="19749"/>
                </a:cubicBezTo>
                <a:cubicBezTo>
                  <a:pt x="4852109" y="32025"/>
                  <a:pt x="4869549" y="49639"/>
                  <a:pt x="4881176" y="70456"/>
                </a:cubicBezTo>
                <a:lnTo>
                  <a:pt x="5172368" y="579657"/>
                </a:lnTo>
                <a:cubicBezTo>
                  <a:pt x="5185051" y="601007"/>
                  <a:pt x="5192450" y="626093"/>
                  <a:pt x="5192450" y="652781"/>
                </a:cubicBezTo>
                <a:cubicBezTo>
                  <a:pt x="5192450" y="680003"/>
                  <a:pt x="5185051" y="705089"/>
                  <a:pt x="5171839" y="726439"/>
                </a:cubicBezTo>
                <a:lnTo>
                  <a:pt x="4881176" y="1235640"/>
                </a:lnTo>
                <a:cubicBezTo>
                  <a:pt x="4869021" y="1255923"/>
                  <a:pt x="4852109" y="1273537"/>
                  <a:pt x="4830442" y="1286347"/>
                </a:cubicBezTo>
                <a:cubicBezTo>
                  <a:pt x="4807717" y="1299691"/>
                  <a:pt x="4782879" y="1305562"/>
                  <a:pt x="4758040" y="1305028"/>
                </a:cubicBezTo>
                <a:lnTo>
                  <a:pt x="4680520" y="1305028"/>
                </a:lnTo>
                <a:lnTo>
                  <a:pt x="4680520" y="1305562"/>
                </a:lnTo>
                <a:lnTo>
                  <a:pt x="648072" y="1305562"/>
                </a:lnTo>
                <a:lnTo>
                  <a:pt x="648072" y="1305028"/>
                </a:lnTo>
                <a:lnTo>
                  <a:pt x="431239" y="1305028"/>
                </a:lnTo>
                <a:cubicBezTo>
                  <a:pt x="407986" y="1305028"/>
                  <a:pt x="383676" y="1299157"/>
                  <a:pt x="362008" y="1286347"/>
                </a:cubicBezTo>
                <a:cubicBezTo>
                  <a:pt x="340341" y="1273537"/>
                  <a:pt x="322901" y="1255923"/>
                  <a:pt x="311274" y="1235107"/>
                </a:cubicBezTo>
                <a:lnTo>
                  <a:pt x="19025" y="723770"/>
                </a:lnTo>
                <a:cubicBezTo>
                  <a:pt x="6870" y="702954"/>
                  <a:pt x="0" y="678935"/>
                  <a:pt x="0" y="652781"/>
                </a:cubicBezTo>
                <a:cubicBezTo>
                  <a:pt x="0" y="626627"/>
                  <a:pt x="6870" y="602608"/>
                  <a:pt x="19025" y="581258"/>
                </a:cubicBezTo>
                <a:lnTo>
                  <a:pt x="310217" y="72057"/>
                </a:lnTo>
                <a:cubicBezTo>
                  <a:pt x="322372" y="51240"/>
                  <a:pt x="339812" y="32559"/>
                  <a:pt x="362008" y="19749"/>
                </a:cubicBezTo>
                <a:cubicBezTo>
                  <a:pt x="382619" y="7473"/>
                  <a:pt x="405344" y="1068"/>
                  <a:pt x="428068" y="534"/>
                </a:cubicBezTo>
                <a:lnTo>
                  <a:pt x="648072" y="534"/>
                </a:lnTo>
                <a:close/>
              </a:path>
            </a:pathLst>
          </a:custGeom>
          <a:noFill/>
          <a:ln w="9525" cap="flat" cmpd="sng" algn="ctr">
            <a:solidFill>
              <a:srgbClr val="289899"/>
            </a:solidFill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4" name="矩形 3"/>
          <p:cNvSpPr/>
          <p:nvPr/>
        </p:nvSpPr>
        <p:spPr>
          <a:xfrm>
            <a:off x="3079450" y="4954389"/>
            <a:ext cx="8034481" cy="1314389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5"/>
                  <a:pt x="6019294" y="625800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5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 cap="flat" cmpd="sng" algn="ctr">
            <a:solidFill>
              <a:srgbClr val="34C5CA"/>
            </a:solidFill>
            <a:prstDash val="solid"/>
          </a:ln>
          <a:effectLst/>
        </p:spPr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727500" y="2790187"/>
            <a:ext cx="480379" cy="433114"/>
            <a:chOff x="2142410" y="2298139"/>
            <a:chExt cx="360284" cy="324836"/>
          </a:xfrm>
          <a:solidFill>
            <a:srgbClr val="262626"/>
          </a:solidFill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7" name="TextBox 51"/>
            <p:cNvSpPr txBox="1"/>
            <p:nvPr/>
          </p:nvSpPr>
          <p:spPr>
            <a:xfrm>
              <a:off x="2221796" y="2306669"/>
              <a:ext cx="201512" cy="3078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667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1</a:t>
              </a:r>
              <a:endParaRPr lang="zh-CN" altLang="en-US" sz="2667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1" name="TextBox 52"/>
          <p:cNvSpPr txBox="1"/>
          <p:nvPr/>
        </p:nvSpPr>
        <p:spPr>
          <a:xfrm>
            <a:off x="3229341" y="3621022"/>
            <a:ext cx="133048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733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标题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4305477" y="3743699"/>
            <a:ext cx="480379" cy="433114"/>
            <a:chOff x="2142410" y="2298139"/>
            <a:chExt cx="360284" cy="324836"/>
          </a:xfrm>
          <a:solidFill>
            <a:srgbClr val="262626"/>
          </a:solidFill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34" name="TextBox 55"/>
            <p:cNvSpPr txBox="1"/>
            <p:nvPr/>
          </p:nvSpPr>
          <p:spPr>
            <a:xfrm>
              <a:off x="2221796" y="2306669"/>
              <a:ext cx="201512" cy="3078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667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2</a:t>
              </a:r>
              <a:endParaRPr lang="zh-CN" altLang="en-US" sz="2667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5" name="TextBox 56"/>
          <p:cNvSpPr txBox="1"/>
          <p:nvPr/>
        </p:nvSpPr>
        <p:spPr>
          <a:xfrm>
            <a:off x="1661188" y="4581129"/>
            <a:ext cx="1330488" cy="5744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733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标题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2727500" y="4669787"/>
            <a:ext cx="480379" cy="433114"/>
            <a:chOff x="2142410" y="2298139"/>
            <a:chExt cx="360284" cy="324836"/>
          </a:xfrm>
          <a:solidFill>
            <a:srgbClr val="262626"/>
          </a:solidFill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38" name="TextBox 59"/>
            <p:cNvSpPr txBox="1"/>
            <p:nvPr/>
          </p:nvSpPr>
          <p:spPr>
            <a:xfrm>
              <a:off x="2221796" y="2306669"/>
              <a:ext cx="201512" cy="3078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667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3</a:t>
              </a:r>
              <a:endParaRPr lang="zh-CN" altLang="en-US" sz="2667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9" name="TextBox 60"/>
          <p:cNvSpPr txBox="1"/>
          <p:nvPr/>
        </p:nvSpPr>
        <p:spPr>
          <a:xfrm>
            <a:off x="3894584" y="2063338"/>
            <a:ext cx="6735315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40" name="TextBox 61"/>
          <p:cNvSpPr txBox="1"/>
          <p:nvPr/>
        </p:nvSpPr>
        <p:spPr>
          <a:xfrm>
            <a:off x="5715074" y="3554242"/>
            <a:ext cx="438533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2000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+mn-lt"/>
            </a:endParaRPr>
          </a:p>
        </p:txBody>
      </p:sp>
      <p:sp>
        <p:nvSpPr>
          <p:cNvPr id="41" name="TextBox 62"/>
          <p:cNvSpPr txBox="1"/>
          <p:nvPr/>
        </p:nvSpPr>
        <p:spPr>
          <a:xfrm>
            <a:off x="3894584" y="5374260"/>
            <a:ext cx="6669072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2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请在此处添加描写具体内容，文字言简意赅，说明大意即可，不必繁琐。请在此处添加描写具体内容，文字言简意赅，说明大意即可，不必繁琐。</a:t>
            </a:r>
            <a:endParaRPr lang="en-US" altLang="zh-CN" dirty="0"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712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00"/>
                            </p:stCondLst>
                            <p:childTnLst>
                              <p:par>
                                <p:cTn id="7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 animBg="1"/>
      <p:bldP spid="18" grpId="0"/>
      <p:bldP spid="19" grpId="0" animBg="1"/>
      <p:bldP spid="20" grpId="0" animBg="1"/>
      <p:bldP spid="22" grpId="0" animBg="1"/>
      <p:bldP spid="23" grpId="0" animBg="1"/>
      <p:bldP spid="24" grpId="0" animBg="1"/>
      <p:bldP spid="31" grpId="0"/>
      <p:bldP spid="35" grpId="0"/>
      <p:bldP spid="39" grpId="0"/>
      <p:bldP spid="40" grpId="0"/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EE98CF8-4662-4ECA-BF1E-0E33008F504A}"/>
              </a:ext>
            </a:extLst>
          </p:cNvPr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2993480" y="-41842"/>
              <a:ext cx="6455320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FIVE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目标计划的考核与总结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E633BB19-AD79-418A-9CD4-9E7BDD0A9A86}"/>
              </a:ext>
            </a:extLst>
          </p:cNvPr>
          <p:cNvGrpSpPr/>
          <p:nvPr/>
        </p:nvGrpSpPr>
        <p:grpSpPr>
          <a:xfrm>
            <a:off x="2825896" y="1878643"/>
            <a:ext cx="6399164" cy="3911600"/>
            <a:chOff x="2825896" y="1878643"/>
            <a:chExt cx="6399164" cy="3911600"/>
          </a:xfrm>
        </p:grpSpPr>
        <p:sp>
          <p:nvSpPr>
            <p:cNvPr id="16" name="弧形 15"/>
            <p:cNvSpPr/>
            <p:nvPr/>
          </p:nvSpPr>
          <p:spPr>
            <a:xfrm>
              <a:off x="3078625" y="3833263"/>
              <a:ext cx="1956980" cy="1956980"/>
            </a:xfrm>
            <a:prstGeom prst="arc">
              <a:avLst>
                <a:gd name="adj1" fmla="val 5848950"/>
                <a:gd name="adj2" fmla="val 21598796"/>
              </a:avLst>
            </a:prstGeom>
            <a:ln w="3175">
              <a:solidFill>
                <a:srgbClr val="289899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弧形 17"/>
            <p:cNvSpPr/>
            <p:nvPr/>
          </p:nvSpPr>
          <p:spPr>
            <a:xfrm>
              <a:off x="5039926" y="3833263"/>
              <a:ext cx="1956980" cy="1956980"/>
            </a:xfrm>
            <a:prstGeom prst="arc">
              <a:avLst>
                <a:gd name="adj1" fmla="val 16038936"/>
                <a:gd name="adj2" fmla="val 10965178"/>
              </a:avLst>
            </a:prstGeom>
            <a:ln w="3175">
              <a:solidFill>
                <a:srgbClr val="2898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弧形 18"/>
            <p:cNvSpPr/>
            <p:nvPr/>
          </p:nvSpPr>
          <p:spPr>
            <a:xfrm>
              <a:off x="5046987" y="1878643"/>
              <a:ext cx="1956980" cy="1956980"/>
            </a:xfrm>
            <a:prstGeom prst="arc">
              <a:avLst>
                <a:gd name="adj1" fmla="val 5587886"/>
                <a:gd name="adj2" fmla="val 21598796"/>
              </a:avLst>
            </a:prstGeom>
            <a:ln w="3175">
              <a:solidFill>
                <a:srgbClr val="2898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弧形 19"/>
            <p:cNvSpPr/>
            <p:nvPr/>
          </p:nvSpPr>
          <p:spPr>
            <a:xfrm>
              <a:off x="7003966" y="1878643"/>
              <a:ext cx="1956980" cy="1956980"/>
            </a:xfrm>
            <a:prstGeom prst="arc">
              <a:avLst>
                <a:gd name="adj1" fmla="val 15797166"/>
                <a:gd name="adj2" fmla="val 10840598"/>
              </a:avLst>
            </a:prstGeom>
            <a:ln w="3175">
              <a:solidFill>
                <a:srgbClr val="289899"/>
              </a:solidFill>
              <a:head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276177" y="2107833"/>
              <a:ext cx="1498600" cy="1498600"/>
            </a:xfrm>
            <a:prstGeom prst="ellipse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7233156" y="2107833"/>
              <a:ext cx="1498600" cy="1498600"/>
            </a:xfrm>
            <a:prstGeom prst="ellipse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307815" y="4062453"/>
              <a:ext cx="1498600" cy="1498600"/>
            </a:xfrm>
            <a:prstGeom prst="ellipse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5269116" y="4062453"/>
              <a:ext cx="1498600" cy="1498600"/>
            </a:xfrm>
            <a:prstGeom prst="ellipse">
              <a:avLst/>
            </a:prstGeom>
            <a:solidFill>
              <a:srgbClr val="34C5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2825896" y="4537593"/>
              <a:ext cx="548320" cy="548320"/>
              <a:chOff x="2880680" y="4919550"/>
              <a:chExt cx="548320" cy="548320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2880680" y="4919550"/>
                <a:ext cx="548320" cy="548320"/>
              </a:xfrm>
              <a:prstGeom prst="ellipse">
                <a:avLst/>
              </a:pr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2973631" y="5012501"/>
                <a:ext cx="362418" cy="3624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6694526" y="4537593"/>
              <a:ext cx="548320" cy="548320"/>
              <a:chOff x="2880680" y="4919550"/>
              <a:chExt cx="548320" cy="54832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2880680" y="4919550"/>
                <a:ext cx="548320" cy="548320"/>
              </a:xfrm>
              <a:prstGeom prst="ellipse">
                <a:avLst/>
              </a:pr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2973631" y="5012501"/>
                <a:ext cx="362418" cy="3624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4788702" y="2582973"/>
              <a:ext cx="548320" cy="548320"/>
              <a:chOff x="2880680" y="4919550"/>
              <a:chExt cx="548320" cy="54832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2880680" y="4919550"/>
                <a:ext cx="548320" cy="548320"/>
              </a:xfrm>
              <a:prstGeom prst="ellipse">
                <a:avLst/>
              </a:pr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2973631" y="5012501"/>
                <a:ext cx="362418" cy="3624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8676740" y="2582973"/>
              <a:ext cx="548320" cy="548320"/>
              <a:chOff x="2880680" y="4919550"/>
              <a:chExt cx="548320" cy="54832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2880680" y="4919550"/>
                <a:ext cx="548320" cy="548320"/>
              </a:xfrm>
              <a:prstGeom prst="ellipse">
                <a:avLst/>
              </a:pr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2973631" y="5012501"/>
                <a:ext cx="362418" cy="36241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1" name="Freeform 114"/>
            <p:cNvSpPr>
              <a:spLocks noChangeAspect="1" noEditPoints="1"/>
            </p:cNvSpPr>
            <p:nvPr/>
          </p:nvSpPr>
          <p:spPr bwMode="auto">
            <a:xfrm>
              <a:off x="5851032" y="2626733"/>
              <a:ext cx="348891" cy="460800"/>
            </a:xfrm>
            <a:custGeom>
              <a:avLst/>
              <a:gdLst>
                <a:gd name="T0" fmla="*/ 53 w 106"/>
                <a:gd name="T1" fmla="*/ 0 h 140"/>
                <a:gd name="T2" fmla="*/ 21 w 106"/>
                <a:gd name="T3" fmla="*/ 98 h 140"/>
                <a:gd name="T4" fmla="*/ 23 w 106"/>
                <a:gd name="T5" fmla="*/ 111 h 140"/>
                <a:gd name="T6" fmla="*/ 30 w 106"/>
                <a:gd name="T7" fmla="*/ 129 h 140"/>
                <a:gd name="T8" fmla="*/ 76 w 106"/>
                <a:gd name="T9" fmla="*/ 129 h 140"/>
                <a:gd name="T10" fmla="*/ 83 w 106"/>
                <a:gd name="T11" fmla="*/ 111 h 140"/>
                <a:gd name="T12" fmla="*/ 84 w 106"/>
                <a:gd name="T13" fmla="*/ 98 h 140"/>
                <a:gd name="T14" fmla="*/ 75 w 106"/>
                <a:gd name="T15" fmla="*/ 122 h 140"/>
                <a:gd name="T16" fmla="*/ 27 w 106"/>
                <a:gd name="T17" fmla="*/ 118 h 140"/>
                <a:gd name="T18" fmla="*/ 75 w 106"/>
                <a:gd name="T19" fmla="*/ 115 h 140"/>
                <a:gd name="T20" fmla="*/ 75 w 106"/>
                <a:gd name="T21" fmla="*/ 122 h 140"/>
                <a:gd name="T22" fmla="*/ 30 w 106"/>
                <a:gd name="T23" fmla="*/ 107 h 140"/>
                <a:gd name="T24" fmla="*/ 30 w 106"/>
                <a:gd name="T25" fmla="*/ 101 h 140"/>
                <a:gd name="T26" fmla="*/ 79 w 106"/>
                <a:gd name="T27" fmla="*/ 104 h 140"/>
                <a:gd name="T28" fmla="*/ 49 w 106"/>
                <a:gd name="T29" fmla="*/ 81 h 140"/>
                <a:gd name="T30" fmla="*/ 55 w 106"/>
                <a:gd name="T31" fmla="*/ 83 h 140"/>
                <a:gd name="T32" fmla="*/ 55 w 106"/>
                <a:gd name="T33" fmla="*/ 65 h 140"/>
                <a:gd name="T34" fmla="*/ 60 w 106"/>
                <a:gd name="T35" fmla="*/ 63 h 140"/>
                <a:gd name="T36" fmla="*/ 65 w 106"/>
                <a:gd name="T37" fmla="*/ 66 h 140"/>
                <a:gd name="T38" fmla="*/ 64 w 106"/>
                <a:gd name="T39" fmla="*/ 93 h 140"/>
                <a:gd name="T40" fmla="*/ 40 w 106"/>
                <a:gd name="T41" fmla="*/ 91 h 140"/>
                <a:gd name="T42" fmla="*/ 44 w 106"/>
                <a:gd name="T43" fmla="*/ 64 h 140"/>
                <a:gd name="T44" fmla="*/ 50 w 106"/>
                <a:gd name="T45" fmla="*/ 65 h 140"/>
                <a:gd name="T46" fmla="*/ 49 w 106"/>
                <a:gd name="T47" fmla="*/ 81 h 140"/>
                <a:gd name="T48" fmla="*/ 53 w 106"/>
                <a:gd name="T49" fmla="*/ 68 h 140"/>
                <a:gd name="T50" fmla="*/ 53 w 106"/>
                <a:gd name="T51" fmla="*/ 80 h 140"/>
                <a:gd name="T52" fmla="*/ 52 w 106"/>
                <a:gd name="T53" fmla="*/ 80 h 140"/>
                <a:gd name="T54" fmla="*/ 78 w 106"/>
                <a:gd name="T55" fmla="*/ 94 h 140"/>
                <a:gd name="T56" fmla="*/ 68 w 106"/>
                <a:gd name="T57" fmla="*/ 93 h 140"/>
                <a:gd name="T58" fmla="*/ 69 w 106"/>
                <a:gd name="T59" fmla="*/ 65 h 140"/>
                <a:gd name="T60" fmla="*/ 60 w 106"/>
                <a:gd name="T61" fmla="*/ 59 h 140"/>
                <a:gd name="T62" fmla="*/ 47 w 106"/>
                <a:gd name="T63" fmla="*/ 60 h 140"/>
                <a:gd name="T64" fmla="*/ 35 w 106"/>
                <a:gd name="T65" fmla="*/ 78 h 140"/>
                <a:gd name="T66" fmla="*/ 30 w 106"/>
                <a:gd name="T67" fmla="*/ 93 h 140"/>
                <a:gd name="T68" fmla="*/ 7 w 106"/>
                <a:gd name="T69" fmla="*/ 55 h 140"/>
                <a:gd name="T70" fmla="*/ 53 w 106"/>
                <a:gd name="T71" fmla="*/ 8 h 140"/>
                <a:gd name="T72" fmla="*/ 98 w 106"/>
                <a:gd name="T73" fmla="*/ 5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6" h="140">
                  <a:moveTo>
                    <a:pt x="106" y="55"/>
                  </a:moveTo>
                  <a:cubicBezTo>
                    <a:pt x="106" y="25"/>
                    <a:pt x="82" y="0"/>
                    <a:pt x="53" y="0"/>
                  </a:cubicBezTo>
                  <a:cubicBezTo>
                    <a:pt x="24" y="0"/>
                    <a:pt x="0" y="25"/>
                    <a:pt x="0" y="55"/>
                  </a:cubicBezTo>
                  <a:cubicBezTo>
                    <a:pt x="0" y="72"/>
                    <a:pt x="8" y="88"/>
                    <a:pt x="21" y="98"/>
                  </a:cubicBezTo>
                  <a:cubicBezTo>
                    <a:pt x="20" y="100"/>
                    <a:pt x="20" y="102"/>
                    <a:pt x="20" y="104"/>
                  </a:cubicBezTo>
                  <a:cubicBezTo>
                    <a:pt x="20" y="107"/>
                    <a:pt x="21" y="109"/>
                    <a:pt x="23" y="111"/>
                  </a:cubicBezTo>
                  <a:cubicBezTo>
                    <a:pt x="21" y="113"/>
                    <a:pt x="20" y="116"/>
                    <a:pt x="20" y="118"/>
                  </a:cubicBezTo>
                  <a:cubicBezTo>
                    <a:pt x="20" y="124"/>
                    <a:pt x="24" y="129"/>
                    <a:pt x="30" y="129"/>
                  </a:cubicBezTo>
                  <a:cubicBezTo>
                    <a:pt x="33" y="136"/>
                    <a:pt x="42" y="140"/>
                    <a:pt x="53" y="140"/>
                  </a:cubicBezTo>
                  <a:cubicBezTo>
                    <a:pt x="63" y="140"/>
                    <a:pt x="72" y="136"/>
                    <a:pt x="76" y="129"/>
                  </a:cubicBezTo>
                  <a:cubicBezTo>
                    <a:pt x="81" y="129"/>
                    <a:pt x="86" y="124"/>
                    <a:pt x="86" y="118"/>
                  </a:cubicBezTo>
                  <a:cubicBezTo>
                    <a:pt x="86" y="116"/>
                    <a:pt x="85" y="113"/>
                    <a:pt x="83" y="111"/>
                  </a:cubicBezTo>
                  <a:cubicBezTo>
                    <a:pt x="85" y="109"/>
                    <a:pt x="86" y="107"/>
                    <a:pt x="86" y="104"/>
                  </a:cubicBezTo>
                  <a:cubicBezTo>
                    <a:pt x="86" y="102"/>
                    <a:pt x="85" y="100"/>
                    <a:pt x="84" y="98"/>
                  </a:cubicBezTo>
                  <a:cubicBezTo>
                    <a:pt x="97" y="88"/>
                    <a:pt x="106" y="72"/>
                    <a:pt x="106" y="55"/>
                  </a:cubicBezTo>
                  <a:close/>
                  <a:moveTo>
                    <a:pt x="75" y="122"/>
                  </a:moveTo>
                  <a:cubicBezTo>
                    <a:pt x="30" y="122"/>
                    <a:pt x="30" y="122"/>
                    <a:pt x="30" y="122"/>
                  </a:cubicBezTo>
                  <a:cubicBezTo>
                    <a:pt x="29" y="122"/>
                    <a:pt x="27" y="120"/>
                    <a:pt x="27" y="118"/>
                  </a:cubicBezTo>
                  <a:cubicBezTo>
                    <a:pt x="27" y="117"/>
                    <a:pt x="29" y="115"/>
                    <a:pt x="30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7" y="115"/>
                    <a:pt x="79" y="117"/>
                    <a:pt x="79" y="118"/>
                  </a:cubicBezTo>
                  <a:cubicBezTo>
                    <a:pt x="79" y="120"/>
                    <a:pt x="77" y="122"/>
                    <a:pt x="75" y="122"/>
                  </a:cubicBezTo>
                  <a:close/>
                  <a:moveTo>
                    <a:pt x="75" y="107"/>
                  </a:moveTo>
                  <a:cubicBezTo>
                    <a:pt x="30" y="107"/>
                    <a:pt x="30" y="107"/>
                    <a:pt x="30" y="107"/>
                  </a:cubicBezTo>
                  <a:cubicBezTo>
                    <a:pt x="29" y="107"/>
                    <a:pt x="27" y="106"/>
                    <a:pt x="27" y="104"/>
                  </a:cubicBezTo>
                  <a:cubicBezTo>
                    <a:pt x="27" y="102"/>
                    <a:pt x="29" y="101"/>
                    <a:pt x="30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7" y="101"/>
                    <a:pt x="79" y="102"/>
                    <a:pt x="79" y="104"/>
                  </a:cubicBezTo>
                  <a:cubicBezTo>
                    <a:pt x="79" y="106"/>
                    <a:pt x="77" y="107"/>
                    <a:pt x="75" y="107"/>
                  </a:cubicBezTo>
                  <a:close/>
                  <a:moveTo>
                    <a:pt x="49" y="81"/>
                  </a:moveTo>
                  <a:cubicBezTo>
                    <a:pt x="49" y="82"/>
                    <a:pt x="50" y="84"/>
                    <a:pt x="53" y="84"/>
                  </a:cubicBezTo>
                  <a:cubicBezTo>
                    <a:pt x="53" y="84"/>
                    <a:pt x="54" y="84"/>
                    <a:pt x="55" y="83"/>
                  </a:cubicBezTo>
                  <a:cubicBezTo>
                    <a:pt x="57" y="82"/>
                    <a:pt x="58" y="79"/>
                    <a:pt x="58" y="76"/>
                  </a:cubicBezTo>
                  <a:cubicBezTo>
                    <a:pt x="58" y="72"/>
                    <a:pt x="57" y="68"/>
                    <a:pt x="55" y="65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3"/>
                    <a:pt x="58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3" y="63"/>
                    <a:pt x="64" y="64"/>
                    <a:pt x="65" y="66"/>
                  </a:cubicBezTo>
                  <a:cubicBezTo>
                    <a:pt x="66" y="69"/>
                    <a:pt x="67" y="72"/>
                    <a:pt x="67" y="76"/>
                  </a:cubicBezTo>
                  <a:cubicBezTo>
                    <a:pt x="67" y="82"/>
                    <a:pt x="65" y="89"/>
                    <a:pt x="64" y="93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41" y="92"/>
                    <a:pt x="40" y="92"/>
                    <a:pt x="40" y="91"/>
                  </a:cubicBezTo>
                  <a:cubicBezTo>
                    <a:pt x="40" y="87"/>
                    <a:pt x="39" y="83"/>
                    <a:pt x="39" y="78"/>
                  </a:cubicBezTo>
                  <a:cubicBezTo>
                    <a:pt x="39" y="72"/>
                    <a:pt x="40" y="66"/>
                    <a:pt x="44" y="64"/>
                  </a:cubicBezTo>
                  <a:cubicBezTo>
                    <a:pt x="45" y="64"/>
                    <a:pt x="46" y="63"/>
                    <a:pt x="47" y="63"/>
                  </a:cubicBezTo>
                  <a:cubicBezTo>
                    <a:pt x="48" y="63"/>
                    <a:pt x="49" y="64"/>
                    <a:pt x="50" y="65"/>
                  </a:cubicBezTo>
                  <a:cubicBezTo>
                    <a:pt x="49" y="68"/>
                    <a:pt x="48" y="72"/>
                    <a:pt x="48" y="75"/>
                  </a:cubicBezTo>
                  <a:cubicBezTo>
                    <a:pt x="48" y="78"/>
                    <a:pt x="48" y="79"/>
                    <a:pt x="49" y="81"/>
                  </a:cubicBezTo>
                  <a:close/>
                  <a:moveTo>
                    <a:pt x="51" y="75"/>
                  </a:moveTo>
                  <a:cubicBezTo>
                    <a:pt x="51" y="73"/>
                    <a:pt x="52" y="71"/>
                    <a:pt x="53" y="68"/>
                  </a:cubicBezTo>
                  <a:cubicBezTo>
                    <a:pt x="54" y="71"/>
                    <a:pt x="55" y="73"/>
                    <a:pt x="55" y="76"/>
                  </a:cubicBezTo>
                  <a:cubicBezTo>
                    <a:pt x="55" y="78"/>
                    <a:pt x="54" y="80"/>
                    <a:pt x="5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3" y="80"/>
                    <a:pt x="52" y="80"/>
                    <a:pt x="52" y="80"/>
                  </a:cubicBezTo>
                  <a:cubicBezTo>
                    <a:pt x="52" y="80"/>
                    <a:pt x="51" y="78"/>
                    <a:pt x="51" y="75"/>
                  </a:cubicBezTo>
                  <a:close/>
                  <a:moveTo>
                    <a:pt x="78" y="94"/>
                  </a:moveTo>
                  <a:cubicBezTo>
                    <a:pt x="77" y="93"/>
                    <a:pt x="76" y="93"/>
                    <a:pt x="75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9" y="89"/>
                    <a:pt x="70" y="82"/>
                    <a:pt x="71" y="76"/>
                  </a:cubicBezTo>
                  <a:cubicBezTo>
                    <a:pt x="70" y="72"/>
                    <a:pt x="70" y="68"/>
                    <a:pt x="69" y="65"/>
                  </a:cubicBezTo>
                  <a:cubicBezTo>
                    <a:pt x="67" y="62"/>
                    <a:pt x="64" y="59"/>
                    <a:pt x="61" y="59"/>
                  </a:cubicBezTo>
                  <a:cubicBezTo>
                    <a:pt x="60" y="59"/>
                    <a:pt x="60" y="59"/>
                    <a:pt x="60" y="59"/>
                  </a:cubicBezTo>
                  <a:cubicBezTo>
                    <a:pt x="57" y="59"/>
                    <a:pt x="54" y="60"/>
                    <a:pt x="53" y="62"/>
                  </a:cubicBezTo>
                  <a:cubicBezTo>
                    <a:pt x="51" y="61"/>
                    <a:pt x="49" y="60"/>
                    <a:pt x="47" y="60"/>
                  </a:cubicBezTo>
                  <a:cubicBezTo>
                    <a:pt x="45" y="60"/>
                    <a:pt x="43" y="60"/>
                    <a:pt x="42" y="61"/>
                  </a:cubicBezTo>
                  <a:cubicBezTo>
                    <a:pt x="36" y="65"/>
                    <a:pt x="35" y="72"/>
                    <a:pt x="35" y="78"/>
                  </a:cubicBezTo>
                  <a:cubicBezTo>
                    <a:pt x="35" y="84"/>
                    <a:pt x="36" y="89"/>
                    <a:pt x="37" y="93"/>
                  </a:cubicBezTo>
                  <a:cubicBezTo>
                    <a:pt x="30" y="93"/>
                    <a:pt x="30" y="93"/>
                    <a:pt x="30" y="93"/>
                  </a:cubicBezTo>
                  <a:cubicBezTo>
                    <a:pt x="29" y="93"/>
                    <a:pt x="28" y="93"/>
                    <a:pt x="28" y="94"/>
                  </a:cubicBezTo>
                  <a:cubicBezTo>
                    <a:pt x="15" y="85"/>
                    <a:pt x="7" y="71"/>
                    <a:pt x="7" y="55"/>
                  </a:cubicBezTo>
                  <a:cubicBezTo>
                    <a:pt x="7" y="42"/>
                    <a:pt x="12" y="30"/>
                    <a:pt x="21" y="21"/>
                  </a:cubicBezTo>
                  <a:cubicBezTo>
                    <a:pt x="29" y="13"/>
                    <a:pt x="40" y="8"/>
                    <a:pt x="53" y="8"/>
                  </a:cubicBezTo>
                  <a:cubicBezTo>
                    <a:pt x="65" y="8"/>
                    <a:pt x="77" y="13"/>
                    <a:pt x="85" y="21"/>
                  </a:cubicBezTo>
                  <a:cubicBezTo>
                    <a:pt x="93" y="30"/>
                    <a:pt x="98" y="42"/>
                    <a:pt x="98" y="55"/>
                  </a:cubicBezTo>
                  <a:cubicBezTo>
                    <a:pt x="98" y="71"/>
                    <a:pt x="90" y="85"/>
                    <a:pt x="78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7728029" y="2627650"/>
              <a:ext cx="508855" cy="458967"/>
            </a:xfrm>
            <a:custGeom>
              <a:avLst/>
              <a:gdLst>
                <a:gd name="T0" fmla="*/ 209 w 244"/>
                <a:gd name="T1" fmla="*/ 75 h 220"/>
                <a:gd name="T2" fmla="*/ 191 w 244"/>
                <a:gd name="T3" fmla="*/ 66 h 220"/>
                <a:gd name="T4" fmla="*/ 183 w 244"/>
                <a:gd name="T5" fmla="*/ 71 h 220"/>
                <a:gd name="T6" fmla="*/ 194 w 244"/>
                <a:gd name="T7" fmla="*/ 110 h 220"/>
                <a:gd name="T8" fmla="*/ 110 w 244"/>
                <a:gd name="T9" fmla="*/ 194 h 220"/>
                <a:gd name="T10" fmla="*/ 27 w 244"/>
                <a:gd name="T11" fmla="*/ 110 h 220"/>
                <a:gd name="T12" fmla="*/ 110 w 244"/>
                <a:gd name="T13" fmla="*/ 27 h 220"/>
                <a:gd name="T14" fmla="*/ 175 w 244"/>
                <a:gd name="T15" fmla="*/ 58 h 220"/>
                <a:gd name="T16" fmla="*/ 162 w 244"/>
                <a:gd name="T17" fmla="*/ 67 h 220"/>
                <a:gd name="T18" fmla="*/ 110 w 244"/>
                <a:gd name="T19" fmla="*/ 42 h 220"/>
                <a:gd name="T20" fmla="*/ 43 w 244"/>
                <a:gd name="T21" fmla="*/ 110 h 220"/>
                <a:gd name="T22" fmla="*/ 110 w 244"/>
                <a:gd name="T23" fmla="*/ 178 h 220"/>
                <a:gd name="T24" fmla="*/ 178 w 244"/>
                <a:gd name="T25" fmla="*/ 110 h 220"/>
                <a:gd name="T26" fmla="*/ 171 w 244"/>
                <a:gd name="T27" fmla="*/ 79 h 220"/>
                <a:gd name="T28" fmla="*/ 149 w 244"/>
                <a:gd name="T29" fmla="*/ 93 h 220"/>
                <a:gd name="T30" fmla="*/ 153 w 244"/>
                <a:gd name="T31" fmla="*/ 110 h 220"/>
                <a:gd name="T32" fmla="*/ 110 w 244"/>
                <a:gd name="T33" fmla="*/ 153 h 220"/>
                <a:gd name="T34" fmla="*/ 68 w 244"/>
                <a:gd name="T35" fmla="*/ 110 h 220"/>
                <a:gd name="T36" fmla="*/ 110 w 244"/>
                <a:gd name="T37" fmla="*/ 68 h 220"/>
                <a:gd name="T38" fmla="*/ 141 w 244"/>
                <a:gd name="T39" fmla="*/ 81 h 220"/>
                <a:gd name="T40" fmla="*/ 126 w 244"/>
                <a:gd name="T41" fmla="*/ 90 h 220"/>
                <a:gd name="T42" fmla="*/ 110 w 244"/>
                <a:gd name="T43" fmla="*/ 85 h 220"/>
                <a:gd name="T44" fmla="*/ 85 w 244"/>
                <a:gd name="T45" fmla="*/ 110 h 220"/>
                <a:gd name="T46" fmla="*/ 110 w 244"/>
                <a:gd name="T47" fmla="*/ 136 h 220"/>
                <a:gd name="T48" fmla="*/ 136 w 244"/>
                <a:gd name="T49" fmla="*/ 110 h 220"/>
                <a:gd name="T50" fmla="*/ 135 w 244"/>
                <a:gd name="T51" fmla="*/ 103 h 220"/>
                <a:gd name="T52" fmla="*/ 114 w 244"/>
                <a:gd name="T53" fmla="*/ 116 h 220"/>
                <a:gd name="T54" fmla="*/ 111 w 244"/>
                <a:gd name="T55" fmla="*/ 112 h 220"/>
                <a:gd name="T56" fmla="*/ 192 w 244"/>
                <a:gd name="T57" fmla="*/ 58 h 220"/>
                <a:gd name="T58" fmla="*/ 212 w 244"/>
                <a:gd name="T59" fmla="*/ 67 h 220"/>
                <a:gd name="T60" fmla="*/ 244 w 244"/>
                <a:gd name="T61" fmla="*/ 46 h 220"/>
                <a:gd name="T62" fmla="*/ 224 w 244"/>
                <a:gd name="T63" fmla="*/ 37 h 220"/>
                <a:gd name="T64" fmla="*/ 230 w 244"/>
                <a:gd name="T65" fmla="*/ 34 h 220"/>
                <a:gd name="T66" fmla="*/ 225 w 244"/>
                <a:gd name="T67" fmla="*/ 26 h 220"/>
                <a:gd name="T68" fmla="*/ 219 w 244"/>
                <a:gd name="T69" fmla="*/ 29 h 220"/>
                <a:gd name="T70" fmla="*/ 219 w 244"/>
                <a:gd name="T71" fmla="*/ 8 h 220"/>
                <a:gd name="T72" fmla="*/ 187 w 244"/>
                <a:gd name="T73" fmla="*/ 29 h 220"/>
                <a:gd name="T74" fmla="*/ 187 w 244"/>
                <a:gd name="T75" fmla="*/ 50 h 220"/>
                <a:gd name="T76" fmla="*/ 180 w 244"/>
                <a:gd name="T77" fmla="*/ 55 h 220"/>
                <a:gd name="T78" fmla="*/ 180 w 244"/>
                <a:gd name="T79" fmla="*/ 31 h 220"/>
                <a:gd name="T80" fmla="*/ 183 w 244"/>
                <a:gd name="T81" fmla="*/ 28 h 220"/>
                <a:gd name="T82" fmla="*/ 110 w 244"/>
                <a:gd name="T83" fmla="*/ 0 h 220"/>
                <a:gd name="T84" fmla="*/ 0 w 244"/>
                <a:gd name="T85" fmla="*/ 110 h 220"/>
                <a:gd name="T86" fmla="*/ 110 w 244"/>
                <a:gd name="T87" fmla="*/ 220 h 220"/>
                <a:gd name="T88" fmla="*/ 220 w 244"/>
                <a:gd name="T89" fmla="*/ 110 h 220"/>
                <a:gd name="T90" fmla="*/ 213 w 244"/>
                <a:gd name="T91" fmla="*/ 72 h 220"/>
                <a:gd name="T92" fmla="*/ 209 w 244"/>
                <a:gd name="T93" fmla="*/ 7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4" h="220">
                  <a:moveTo>
                    <a:pt x="209" y="75"/>
                  </a:moveTo>
                  <a:cubicBezTo>
                    <a:pt x="191" y="66"/>
                    <a:pt x="191" y="66"/>
                    <a:pt x="191" y="66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90" y="82"/>
                    <a:pt x="194" y="96"/>
                    <a:pt x="194" y="110"/>
                  </a:cubicBezTo>
                  <a:cubicBezTo>
                    <a:pt x="194" y="156"/>
                    <a:pt x="156" y="194"/>
                    <a:pt x="110" y="194"/>
                  </a:cubicBezTo>
                  <a:cubicBezTo>
                    <a:pt x="65" y="194"/>
                    <a:pt x="27" y="156"/>
                    <a:pt x="27" y="110"/>
                  </a:cubicBezTo>
                  <a:cubicBezTo>
                    <a:pt x="27" y="64"/>
                    <a:pt x="65" y="27"/>
                    <a:pt x="110" y="27"/>
                  </a:cubicBezTo>
                  <a:cubicBezTo>
                    <a:pt x="137" y="27"/>
                    <a:pt x="160" y="39"/>
                    <a:pt x="175" y="58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50" y="52"/>
                    <a:pt x="131" y="42"/>
                    <a:pt x="110" y="42"/>
                  </a:cubicBezTo>
                  <a:cubicBezTo>
                    <a:pt x="73" y="42"/>
                    <a:pt x="43" y="73"/>
                    <a:pt x="43" y="110"/>
                  </a:cubicBezTo>
                  <a:cubicBezTo>
                    <a:pt x="43" y="148"/>
                    <a:pt x="73" y="178"/>
                    <a:pt x="110" y="178"/>
                  </a:cubicBezTo>
                  <a:cubicBezTo>
                    <a:pt x="148" y="178"/>
                    <a:pt x="178" y="148"/>
                    <a:pt x="178" y="110"/>
                  </a:cubicBezTo>
                  <a:cubicBezTo>
                    <a:pt x="178" y="99"/>
                    <a:pt x="176" y="88"/>
                    <a:pt x="171" y="79"/>
                  </a:cubicBezTo>
                  <a:cubicBezTo>
                    <a:pt x="149" y="93"/>
                    <a:pt x="149" y="93"/>
                    <a:pt x="149" y="93"/>
                  </a:cubicBezTo>
                  <a:cubicBezTo>
                    <a:pt x="151" y="98"/>
                    <a:pt x="153" y="104"/>
                    <a:pt x="153" y="110"/>
                  </a:cubicBezTo>
                  <a:cubicBezTo>
                    <a:pt x="153" y="134"/>
                    <a:pt x="134" y="153"/>
                    <a:pt x="110" y="153"/>
                  </a:cubicBezTo>
                  <a:cubicBezTo>
                    <a:pt x="87" y="153"/>
                    <a:pt x="68" y="134"/>
                    <a:pt x="68" y="110"/>
                  </a:cubicBezTo>
                  <a:cubicBezTo>
                    <a:pt x="68" y="87"/>
                    <a:pt x="87" y="68"/>
                    <a:pt x="110" y="68"/>
                  </a:cubicBezTo>
                  <a:cubicBezTo>
                    <a:pt x="122" y="68"/>
                    <a:pt x="133" y="73"/>
                    <a:pt x="141" y="81"/>
                  </a:cubicBezTo>
                  <a:cubicBezTo>
                    <a:pt x="126" y="90"/>
                    <a:pt x="126" y="90"/>
                    <a:pt x="126" y="90"/>
                  </a:cubicBezTo>
                  <a:cubicBezTo>
                    <a:pt x="122" y="87"/>
                    <a:pt x="116" y="85"/>
                    <a:pt x="110" y="85"/>
                  </a:cubicBezTo>
                  <a:cubicBezTo>
                    <a:pt x="96" y="85"/>
                    <a:pt x="85" y="96"/>
                    <a:pt x="85" y="110"/>
                  </a:cubicBezTo>
                  <a:cubicBezTo>
                    <a:pt x="85" y="124"/>
                    <a:pt x="96" y="136"/>
                    <a:pt x="110" y="136"/>
                  </a:cubicBezTo>
                  <a:cubicBezTo>
                    <a:pt x="125" y="136"/>
                    <a:pt x="136" y="124"/>
                    <a:pt x="136" y="110"/>
                  </a:cubicBezTo>
                  <a:cubicBezTo>
                    <a:pt x="136" y="108"/>
                    <a:pt x="135" y="105"/>
                    <a:pt x="135" y="103"/>
                  </a:cubicBezTo>
                  <a:cubicBezTo>
                    <a:pt x="114" y="116"/>
                    <a:pt x="114" y="116"/>
                    <a:pt x="114" y="116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212" y="67"/>
                    <a:pt x="212" y="67"/>
                    <a:pt x="212" y="67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24" y="37"/>
                    <a:pt x="224" y="37"/>
                    <a:pt x="224" y="37"/>
                  </a:cubicBezTo>
                  <a:cubicBezTo>
                    <a:pt x="230" y="34"/>
                    <a:pt x="230" y="34"/>
                    <a:pt x="230" y="34"/>
                  </a:cubicBezTo>
                  <a:cubicBezTo>
                    <a:pt x="225" y="26"/>
                    <a:pt x="225" y="26"/>
                    <a:pt x="225" y="26"/>
                  </a:cubicBezTo>
                  <a:cubicBezTo>
                    <a:pt x="219" y="29"/>
                    <a:pt x="219" y="29"/>
                    <a:pt x="219" y="29"/>
                  </a:cubicBezTo>
                  <a:cubicBezTo>
                    <a:pt x="219" y="8"/>
                    <a:pt x="219" y="8"/>
                    <a:pt x="219" y="8"/>
                  </a:cubicBezTo>
                  <a:cubicBezTo>
                    <a:pt x="187" y="29"/>
                    <a:pt x="187" y="29"/>
                    <a:pt x="187" y="29"/>
                  </a:cubicBezTo>
                  <a:cubicBezTo>
                    <a:pt x="187" y="50"/>
                    <a:pt x="187" y="50"/>
                    <a:pt x="187" y="50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0" y="31"/>
                    <a:pt x="180" y="31"/>
                    <a:pt x="180" y="31"/>
                  </a:cubicBezTo>
                  <a:cubicBezTo>
                    <a:pt x="183" y="28"/>
                    <a:pt x="183" y="28"/>
                    <a:pt x="183" y="28"/>
                  </a:cubicBezTo>
                  <a:cubicBezTo>
                    <a:pt x="164" y="11"/>
                    <a:pt x="138" y="0"/>
                    <a:pt x="110" y="0"/>
                  </a:cubicBezTo>
                  <a:cubicBezTo>
                    <a:pt x="50" y="0"/>
                    <a:pt x="0" y="50"/>
                    <a:pt x="0" y="110"/>
                  </a:cubicBezTo>
                  <a:cubicBezTo>
                    <a:pt x="0" y="171"/>
                    <a:pt x="50" y="220"/>
                    <a:pt x="110" y="220"/>
                  </a:cubicBezTo>
                  <a:cubicBezTo>
                    <a:pt x="171" y="220"/>
                    <a:pt x="220" y="171"/>
                    <a:pt x="220" y="110"/>
                  </a:cubicBezTo>
                  <a:cubicBezTo>
                    <a:pt x="220" y="97"/>
                    <a:pt x="218" y="84"/>
                    <a:pt x="213" y="72"/>
                  </a:cubicBezTo>
                  <a:lnTo>
                    <a:pt x="209" y="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772755" y="4606382"/>
              <a:ext cx="568721" cy="410743"/>
              <a:chOff x="4893025" y="3231197"/>
              <a:chExt cx="568721" cy="410743"/>
            </a:xfrm>
            <a:solidFill>
              <a:schemeClr val="bg1"/>
            </a:solidFill>
          </p:grpSpPr>
          <p:sp>
            <p:nvSpPr>
              <p:cNvPr id="44" name="Freeform 226"/>
              <p:cNvSpPr>
                <a:spLocks noEditPoints="1"/>
              </p:cNvSpPr>
              <p:nvPr/>
            </p:nvSpPr>
            <p:spPr bwMode="auto">
              <a:xfrm>
                <a:off x="4893025" y="3231197"/>
                <a:ext cx="462293" cy="410743"/>
              </a:xfrm>
              <a:custGeom>
                <a:avLst/>
                <a:gdLst>
                  <a:gd name="T0" fmla="*/ 215 w 222"/>
                  <a:gd name="T1" fmla="*/ 0 h 197"/>
                  <a:gd name="T2" fmla="*/ 7 w 222"/>
                  <a:gd name="T3" fmla="*/ 0 h 197"/>
                  <a:gd name="T4" fmla="*/ 0 w 222"/>
                  <a:gd name="T5" fmla="*/ 7 h 197"/>
                  <a:gd name="T6" fmla="*/ 0 w 222"/>
                  <a:gd name="T7" fmla="*/ 190 h 197"/>
                  <a:gd name="T8" fmla="*/ 7 w 222"/>
                  <a:gd name="T9" fmla="*/ 197 h 197"/>
                  <a:gd name="T10" fmla="*/ 215 w 222"/>
                  <a:gd name="T11" fmla="*/ 197 h 197"/>
                  <a:gd name="T12" fmla="*/ 222 w 222"/>
                  <a:gd name="T13" fmla="*/ 190 h 197"/>
                  <a:gd name="T14" fmla="*/ 222 w 222"/>
                  <a:gd name="T15" fmla="*/ 7 h 197"/>
                  <a:gd name="T16" fmla="*/ 215 w 222"/>
                  <a:gd name="T17" fmla="*/ 0 h 197"/>
                  <a:gd name="T18" fmla="*/ 171 w 222"/>
                  <a:gd name="T19" fmla="*/ 15 h 197"/>
                  <a:gd name="T20" fmla="*/ 180 w 222"/>
                  <a:gd name="T21" fmla="*/ 24 h 197"/>
                  <a:gd name="T22" fmla="*/ 171 w 222"/>
                  <a:gd name="T23" fmla="*/ 34 h 197"/>
                  <a:gd name="T24" fmla="*/ 162 w 222"/>
                  <a:gd name="T25" fmla="*/ 24 h 197"/>
                  <a:gd name="T26" fmla="*/ 171 w 222"/>
                  <a:gd name="T27" fmla="*/ 15 h 197"/>
                  <a:gd name="T28" fmla="*/ 143 w 222"/>
                  <a:gd name="T29" fmla="*/ 15 h 197"/>
                  <a:gd name="T30" fmla="*/ 153 w 222"/>
                  <a:gd name="T31" fmla="*/ 24 h 197"/>
                  <a:gd name="T32" fmla="*/ 143 w 222"/>
                  <a:gd name="T33" fmla="*/ 34 h 197"/>
                  <a:gd name="T34" fmla="*/ 134 w 222"/>
                  <a:gd name="T35" fmla="*/ 24 h 197"/>
                  <a:gd name="T36" fmla="*/ 143 w 222"/>
                  <a:gd name="T37" fmla="*/ 15 h 197"/>
                  <a:gd name="T38" fmla="*/ 208 w 222"/>
                  <a:gd name="T39" fmla="*/ 183 h 197"/>
                  <a:gd name="T40" fmla="*/ 14 w 222"/>
                  <a:gd name="T41" fmla="*/ 183 h 197"/>
                  <a:gd name="T42" fmla="*/ 14 w 222"/>
                  <a:gd name="T43" fmla="*/ 49 h 197"/>
                  <a:gd name="T44" fmla="*/ 208 w 222"/>
                  <a:gd name="T45" fmla="*/ 49 h 197"/>
                  <a:gd name="T46" fmla="*/ 208 w 222"/>
                  <a:gd name="T47" fmla="*/ 183 h 197"/>
                  <a:gd name="T48" fmla="*/ 199 w 222"/>
                  <a:gd name="T49" fmla="*/ 34 h 197"/>
                  <a:gd name="T50" fmla="*/ 189 w 222"/>
                  <a:gd name="T51" fmla="*/ 24 h 197"/>
                  <a:gd name="T52" fmla="*/ 199 w 222"/>
                  <a:gd name="T53" fmla="*/ 15 h 197"/>
                  <a:gd name="T54" fmla="*/ 208 w 222"/>
                  <a:gd name="T55" fmla="*/ 24 h 197"/>
                  <a:gd name="T56" fmla="*/ 199 w 222"/>
                  <a:gd name="T57" fmla="*/ 34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22" h="197">
                    <a:moveTo>
                      <a:pt x="215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0" y="3"/>
                      <a:pt x="0" y="7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193"/>
                      <a:pt x="4" y="197"/>
                      <a:pt x="7" y="197"/>
                    </a:cubicBezTo>
                    <a:cubicBezTo>
                      <a:pt x="215" y="197"/>
                      <a:pt x="215" y="197"/>
                      <a:pt x="215" y="197"/>
                    </a:cubicBezTo>
                    <a:cubicBezTo>
                      <a:pt x="219" y="197"/>
                      <a:pt x="222" y="193"/>
                      <a:pt x="222" y="190"/>
                    </a:cubicBezTo>
                    <a:cubicBezTo>
                      <a:pt x="222" y="7"/>
                      <a:pt x="222" y="7"/>
                      <a:pt x="222" y="7"/>
                    </a:cubicBezTo>
                    <a:cubicBezTo>
                      <a:pt x="222" y="3"/>
                      <a:pt x="219" y="0"/>
                      <a:pt x="215" y="0"/>
                    </a:cubicBezTo>
                    <a:close/>
                    <a:moveTo>
                      <a:pt x="171" y="15"/>
                    </a:moveTo>
                    <a:cubicBezTo>
                      <a:pt x="176" y="15"/>
                      <a:pt x="180" y="19"/>
                      <a:pt x="180" y="24"/>
                    </a:cubicBezTo>
                    <a:cubicBezTo>
                      <a:pt x="180" y="29"/>
                      <a:pt x="176" y="34"/>
                      <a:pt x="171" y="34"/>
                    </a:cubicBezTo>
                    <a:cubicBezTo>
                      <a:pt x="166" y="34"/>
                      <a:pt x="162" y="29"/>
                      <a:pt x="162" y="24"/>
                    </a:cubicBezTo>
                    <a:cubicBezTo>
                      <a:pt x="162" y="19"/>
                      <a:pt x="166" y="15"/>
                      <a:pt x="171" y="15"/>
                    </a:cubicBezTo>
                    <a:close/>
                    <a:moveTo>
                      <a:pt x="143" y="15"/>
                    </a:moveTo>
                    <a:cubicBezTo>
                      <a:pt x="149" y="15"/>
                      <a:pt x="153" y="19"/>
                      <a:pt x="153" y="24"/>
                    </a:cubicBezTo>
                    <a:cubicBezTo>
                      <a:pt x="153" y="29"/>
                      <a:pt x="149" y="34"/>
                      <a:pt x="143" y="34"/>
                    </a:cubicBezTo>
                    <a:cubicBezTo>
                      <a:pt x="138" y="34"/>
                      <a:pt x="134" y="29"/>
                      <a:pt x="134" y="24"/>
                    </a:cubicBezTo>
                    <a:cubicBezTo>
                      <a:pt x="134" y="19"/>
                      <a:pt x="138" y="15"/>
                      <a:pt x="143" y="15"/>
                    </a:cubicBezTo>
                    <a:close/>
                    <a:moveTo>
                      <a:pt x="208" y="183"/>
                    </a:moveTo>
                    <a:cubicBezTo>
                      <a:pt x="14" y="183"/>
                      <a:pt x="14" y="183"/>
                      <a:pt x="14" y="183"/>
                    </a:cubicBezTo>
                    <a:cubicBezTo>
                      <a:pt x="14" y="49"/>
                      <a:pt x="14" y="49"/>
                      <a:pt x="14" y="49"/>
                    </a:cubicBezTo>
                    <a:cubicBezTo>
                      <a:pt x="208" y="49"/>
                      <a:pt x="208" y="49"/>
                      <a:pt x="208" y="49"/>
                    </a:cubicBezTo>
                    <a:lnTo>
                      <a:pt x="208" y="183"/>
                    </a:lnTo>
                    <a:close/>
                    <a:moveTo>
                      <a:pt x="199" y="34"/>
                    </a:moveTo>
                    <a:cubicBezTo>
                      <a:pt x="193" y="34"/>
                      <a:pt x="189" y="29"/>
                      <a:pt x="189" y="24"/>
                    </a:cubicBezTo>
                    <a:cubicBezTo>
                      <a:pt x="189" y="19"/>
                      <a:pt x="193" y="15"/>
                      <a:pt x="199" y="15"/>
                    </a:cubicBezTo>
                    <a:cubicBezTo>
                      <a:pt x="204" y="15"/>
                      <a:pt x="208" y="19"/>
                      <a:pt x="208" y="24"/>
                    </a:cubicBezTo>
                    <a:cubicBezTo>
                      <a:pt x="208" y="29"/>
                      <a:pt x="204" y="34"/>
                      <a:pt x="199" y="3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5" name="Freeform 227"/>
              <p:cNvSpPr>
                <a:spLocks/>
              </p:cNvSpPr>
              <p:nvPr/>
            </p:nvSpPr>
            <p:spPr bwMode="auto">
              <a:xfrm>
                <a:off x="5207318" y="3507243"/>
                <a:ext cx="43236" cy="44899"/>
              </a:xfrm>
              <a:custGeom>
                <a:avLst/>
                <a:gdLst>
                  <a:gd name="T0" fmla="*/ 7 w 26"/>
                  <a:gd name="T1" fmla="*/ 0 h 27"/>
                  <a:gd name="T2" fmla="*/ 7 w 26"/>
                  <a:gd name="T3" fmla="*/ 2 h 27"/>
                  <a:gd name="T4" fmla="*/ 0 w 26"/>
                  <a:gd name="T5" fmla="*/ 27 h 27"/>
                  <a:gd name="T6" fmla="*/ 24 w 26"/>
                  <a:gd name="T7" fmla="*/ 19 h 27"/>
                  <a:gd name="T8" fmla="*/ 26 w 26"/>
                  <a:gd name="T9" fmla="*/ 19 h 27"/>
                  <a:gd name="T10" fmla="*/ 7 w 26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7">
                    <a:moveTo>
                      <a:pt x="7" y="0"/>
                    </a:moveTo>
                    <a:lnTo>
                      <a:pt x="7" y="2"/>
                    </a:lnTo>
                    <a:lnTo>
                      <a:pt x="0" y="27"/>
                    </a:lnTo>
                    <a:lnTo>
                      <a:pt x="24" y="19"/>
                    </a:lnTo>
                    <a:lnTo>
                      <a:pt x="26" y="19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6" name="Freeform 228"/>
              <p:cNvSpPr>
                <a:spLocks/>
              </p:cNvSpPr>
              <p:nvPr/>
            </p:nvSpPr>
            <p:spPr bwMode="auto">
              <a:xfrm>
                <a:off x="5380262" y="3294388"/>
                <a:ext cx="81484" cy="84810"/>
              </a:xfrm>
              <a:custGeom>
                <a:avLst/>
                <a:gdLst>
                  <a:gd name="T0" fmla="*/ 29 w 39"/>
                  <a:gd name="T1" fmla="*/ 40 h 40"/>
                  <a:gd name="T2" fmla="*/ 37 w 39"/>
                  <a:gd name="T3" fmla="*/ 32 h 40"/>
                  <a:gd name="T4" fmla="*/ 37 w 39"/>
                  <a:gd name="T5" fmla="*/ 23 h 40"/>
                  <a:gd name="T6" fmla="*/ 17 w 39"/>
                  <a:gd name="T7" fmla="*/ 3 h 40"/>
                  <a:gd name="T8" fmla="*/ 7 w 39"/>
                  <a:gd name="T9" fmla="*/ 3 h 40"/>
                  <a:gd name="T10" fmla="*/ 0 w 39"/>
                  <a:gd name="T11" fmla="*/ 11 h 40"/>
                  <a:gd name="T12" fmla="*/ 29 w 39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40">
                    <a:moveTo>
                      <a:pt x="29" y="40"/>
                    </a:moveTo>
                    <a:cubicBezTo>
                      <a:pt x="37" y="32"/>
                      <a:pt x="37" y="32"/>
                      <a:pt x="37" y="32"/>
                    </a:cubicBezTo>
                    <a:cubicBezTo>
                      <a:pt x="39" y="30"/>
                      <a:pt x="39" y="25"/>
                      <a:pt x="37" y="2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4" y="0"/>
                      <a:pt x="10" y="0"/>
                      <a:pt x="7" y="3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29" y="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7" name="Freeform 229"/>
              <p:cNvSpPr>
                <a:spLocks/>
              </p:cNvSpPr>
              <p:nvPr/>
            </p:nvSpPr>
            <p:spPr bwMode="auto">
              <a:xfrm>
                <a:off x="5240576" y="3324321"/>
                <a:ext cx="194563" cy="194563"/>
              </a:xfrm>
              <a:custGeom>
                <a:avLst/>
                <a:gdLst>
                  <a:gd name="T0" fmla="*/ 64 w 93"/>
                  <a:gd name="T1" fmla="*/ 0 h 93"/>
                  <a:gd name="T2" fmla="*/ 63 w 93"/>
                  <a:gd name="T3" fmla="*/ 0 h 93"/>
                  <a:gd name="T4" fmla="*/ 3 w 93"/>
                  <a:gd name="T5" fmla="*/ 61 h 93"/>
                  <a:gd name="T6" fmla="*/ 3 w 93"/>
                  <a:gd name="T7" fmla="*/ 71 h 93"/>
                  <a:gd name="T8" fmla="*/ 3 w 93"/>
                  <a:gd name="T9" fmla="*/ 71 h 93"/>
                  <a:gd name="T10" fmla="*/ 10 w 93"/>
                  <a:gd name="T11" fmla="*/ 73 h 93"/>
                  <a:gd name="T12" fmla="*/ 12 w 93"/>
                  <a:gd name="T13" fmla="*/ 80 h 93"/>
                  <a:gd name="T14" fmla="*/ 13 w 93"/>
                  <a:gd name="T15" fmla="*/ 81 h 93"/>
                  <a:gd name="T16" fmla="*/ 20 w 93"/>
                  <a:gd name="T17" fmla="*/ 82 h 93"/>
                  <a:gd name="T18" fmla="*/ 21 w 93"/>
                  <a:gd name="T19" fmla="*/ 89 h 93"/>
                  <a:gd name="T20" fmla="*/ 22 w 93"/>
                  <a:gd name="T21" fmla="*/ 90 h 93"/>
                  <a:gd name="T22" fmla="*/ 32 w 93"/>
                  <a:gd name="T23" fmla="*/ 90 h 93"/>
                  <a:gd name="T24" fmla="*/ 92 w 93"/>
                  <a:gd name="T25" fmla="*/ 30 h 93"/>
                  <a:gd name="T26" fmla="*/ 93 w 93"/>
                  <a:gd name="T27" fmla="*/ 29 h 93"/>
                  <a:gd name="T28" fmla="*/ 64 w 93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3" h="93">
                    <a:moveTo>
                      <a:pt x="64" y="0"/>
                    </a:moveTo>
                    <a:cubicBezTo>
                      <a:pt x="64" y="0"/>
                      <a:pt x="63" y="0"/>
                      <a:pt x="63" y="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0" y="63"/>
                      <a:pt x="0" y="68"/>
                      <a:pt x="3" y="71"/>
                    </a:cubicBezTo>
                    <a:cubicBezTo>
                      <a:pt x="3" y="71"/>
                      <a:pt x="3" y="71"/>
                      <a:pt x="3" y="71"/>
                    </a:cubicBezTo>
                    <a:cubicBezTo>
                      <a:pt x="5" y="73"/>
                      <a:pt x="8" y="74"/>
                      <a:pt x="10" y="73"/>
                    </a:cubicBezTo>
                    <a:cubicBezTo>
                      <a:pt x="10" y="75"/>
                      <a:pt x="10" y="78"/>
                      <a:pt x="12" y="80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5" y="83"/>
                      <a:pt x="17" y="83"/>
                      <a:pt x="20" y="82"/>
                    </a:cubicBezTo>
                    <a:cubicBezTo>
                      <a:pt x="19" y="85"/>
                      <a:pt x="19" y="87"/>
                      <a:pt x="21" y="89"/>
                    </a:cubicBezTo>
                    <a:cubicBezTo>
                      <a:pt x="22" y="90"/>
                      <a:pt x="22" y="90"/>
                      <a:pt x="22" y="90"/>
                    </a:cubicBezTo>
                    <a:cubicBezTo>
                      <a:pt x="25" y="93"/>
                      <a:pt x="29" y="93"/>
                      <a:pt x="32" y="9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3" y="29"/>
                      <a:pt x="93" y="29"/>
                      <a:pt x="93" y="29"/>
                    </a:cubicBez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8" name="Rectangle 230"/>
              <p:cNvSpPr>
                <a:spLocks noChangeArrowheads="1"/>
              </p:cNvSpPr>
              <p:nvPr/>
            </p:nvSpPr>
            <p:spPr bwMode="auto">
              <a:xfrm>
                <a:off x="4954553" y="3389175"/>
                <a:ext cx="151327" cy="1496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9" name="Rectangle 231"/>
              <p:cNvSpPr>
                <a:spLocks noChangeArrowheads="1"/>
              </p:cNvSpPr>
              <p:nvPr/>
            </p:nvSpPr>
            <p:spPr bwMode="auto">
              <a:xfrm>
                <a:off x="4954553" y="3437400"/>
                <a:ext cx="237799" cy="1496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0" name="Rectangle 232"/>
              <p:cNvSpPr>
                <a:spLocks noChangeArrowheads="1"/>
              </p:cNvSpPr>
              <p:nvPr/>
            </p:nvSpPr>
            <p:spPr bwMode="auto">
              <a:xfrm>
                <a:off x="4954553" y="3487288"/>
                <a:ext cx="237799" cy="1496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1" name="Rectangle 233"/>
              <p:cNvSpPr>
                <a:spLocks noChangeArrowheads="1"/>
              </p:cNvSpPr>
              <p:nvPr/>
            </p:nvSpPr>
            <p:spPr bwMode="auto">
              <a:xfrm>
                <a:off x="4954553" y="3535512"/>
                <a:ext cx="237799" cy="1330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52" name="Freeform 87"/>
            <p:cNvSpPr>
              <a:spLocks noEditPoints="1"/>
            </p:cNvSpPr>
            <p:nvPr/>
          </p:nvSpPr>
          <p:spPr bwMode="auto">
            <a:xfrm>
              <a:off x="5808866" y="4576803"/>
              <a:ext cx="419100" cy="469900"/>
            </a:xfrm>
            <a:custGeom>
              <a:avLst/>
              <a:gdLst>
                <a:gd name="T0" fmla="*/ 97 w 132"/>
                <a:gd name="T1" fmla="*/ 107 h 148"/>
                <a:gd name="T2" fmla="*/ 19 w 132"/>
                <a:gd name="T3" fmla="*/ 98 h 148"/>
                <a:gd name="T4" fmla="*/ 29 w 132"/>
                <a:gd name="T5" fmla="*/ 19 h 148"/>
                <a:gd name="T6" fmla="*/ 107 w 132"/>
                <a:gd name="T7" fmla="*/ 29 h 148"/>
                <a:gd name="T8" fmla="*/ 97 w 132"/>
                <a:gd name="T9" fmla="*/ 107 h 148"/>
                <a:gd name="T10" fmla="*/ 97 w 132"/>
                <a:gd name="T11" fmla="*/ 36 h 148"/>
                <a:gd name="T12" fmla="*/ 36 w 132"/>
                <a:gd name="T13" fmla="*/ 29 h 148"/>
                <a:gd name="T14" fmla="*/ 29 w 132"/>
                <a:gd name="T15" fmla="*/ 90 h 148"/>
                <a:gd name="T16" fmla="*/ 90 w 132"/>
                <a:gd name="T17" fmla="*/ 98 h 148"/>
                <a:gd name="T18" fmla="*/ 97 w 132"/>
                <a:gd name="T19" fmla="*/ 36 h 148"/>
                <a:gd name="T20" fmla="*/ 97 w 132"/>
                <a:gd name="T21" fmla="*/ 111 h 148"/>
                <a:gd name="T22" fmla="*/ 101 w 132"/>
                <a:gd name="T23" fmla="*/ 108 h 148"/>
                <a:gd name="T24" fmla="*/ 110 w 132"/>
                <a:gd name="T25" fmla="*/ 109 h 148"/>
                <a:gd name="T26" fmla="*/ 119 w 132"/>
                <a:gd name="T27" fmla="*/ 121 h 148"/>
                <a:gd name="T28" fmla="*/ 106 w 132"/>
                <a:gd name="T29" fmla="*/ 132 h 148"/>
                <a:gd name="T30" fmla="*/ 96 w 132"/>
                <a:gd name="T31" fmla="*/ 120 h 148"/>
                <a:gd name="T32" fmla="*/ 97 w 132"/>
                <a:gd name="T33" fmla="*/ 111 h 148"/>
                <a:gd name="T34" fmla="*/ 128 w 132"/>
                <a:gd name="T35" fmla="*/ 143 h 148"/>
                <a:gd name="T36" fmla="*/ 125 w 132"/>
                <a:gd name="T37" fmla="*/ 146 h 148"/>
                <a:gd name="T38" fmla="*/ 116 w 132"/>
                <a:gd name="T39" fmla="*/ 145 h 148"/>
                <a:gd name="T40" fmla="*/ 110 w 132"/>
                <a:gd name="T41" fmla="*/ 137 h 148"/>
                <a:gd name="T42" fmla="*/ 123 w 132"/>
                <a:gd name="T43" fmla="*/ 126 h 148"/>
                <a:gd name="T44" fmla="*/ 130 w 132"/>
                <a:gd name="T45" fmla="*/ 134 h 148"/>
                <a:gd name="T46" fmla="*/ 128 w 132"/>
                <a:gd name="T47" fmla="*/ 143 h 148"/>
                <a:gd name="T48" fmla="*/ 92 w 132"/>
                <a:gd name="T49" fmla="*/ 50 h 148"/>
                <a:gd name="T50" fmla="*/ 91 w 132"/>
                <a:gd name="T51" fmla="*/ 50 h 148"/>
                <a:gd name="T52" fmla="*/ 87 w 132"/>
                <a:gd name="T53" fmla="*/ 48 h 148"/>
                <a:gd name="T54" fmla="*/ 77 w 132"/>
                <a:gd name="T55" fmla="*/ 37 h 148"/>
                <a:gd name="T56" fmla="*/ 67 w 132"/>
                <a:gd name="T57" fmla="*/ 36 h 148"/>
                <a:gd name="T58" fmla="*/ 65 w 132"/>
                <a:gd name="T59" fmla="*/ 36 h 148"/>
                <a:gd name="T60" fmla="*/ 65 w 132"/>
                <a:gd name="T61" fmla="*/ 36 h 148"/>
                <a:gd name="T62" fmla="*/ 65 w 132"/>
                <a:gd name="T63" fmla="*/ 36 h 148"/>
                <a:gd name="T64" fmla="*/ 61 w 132"/>
                <a:gd name="T65" fmla="*/ 33 h 148"/>
                <a:gd name="T66" fmla="*/ 64 w 132"/>
                <a:gd name="T67" fmla="*/ 29 h 148"/>
                <a:gd name="T68" fmla="*/ 66 w 132"/>
                <a:gd name="T69" fmla="*/ 28 h 148"/>
                <a:gd name="T70" fmla="*/ 79 w 132"/>
                <a:gd name="T71" fmla="*/ 30 h 148"/>
                <a:gd name="T72" fmla="*/ 94 w 132"/>
                <a:gd name="T73" fmla="*/ 45 h 148"/>
                <a:gd name="T74" fmla="*/ 92 w 132"/>
                <a:gd name="T75" fmla="*/ 50 h 148"/>
                <a:gd name="T76" fmla="*/ 89 w 132"/>
                <a:gd name="T77" fmla="*/ 58 h 148"/>
                <a:gd name="T78" fmla="*/ 92 w 132"/>
                <a:gd name="T79" fmla="*/ 53 h 148"/>
                <a:gd name="T80" fmla="*/ 96 w 132"/>
                <a:gd name="T81" fmla="*/ 57 h 148"/>
                <a:gd name="T82" fmla="*/ 93 w 132"/>
                <a:gd name="T83" fmla="*/ 61 h 148"/>
                <a:gd name="T84" fmla="*/ 89 w 132"/>
                <a:gd name="T85" fmla="*/ 5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2" h="148">
                  <a:moveTo>
                    <a:pt x="97" y="107"/>
                  </a:moveTo>
                  <a:cubicBezTo>
                    <a:pt x="73" y="126"/>
                    <a:pt x="38" y="122"/>
                    <a:pt x="19" y="98"/>
                  </a:cubicBezTo>
                  <a:cubicBezTo>
                    <a:pt x="0" y="73"/>
                    <a:pt x="4" y="38"/>
                    <a:pt x="29" y="19"/>
                  </a:cubicBezTo>
                  <a:cubicBezTo>
                    <a:pt x="53" y="0"/>
                    <a:pt x="88" y="5"/>
                    <a:pt x="107" y="29"/>
                  </a:cubicBezTo>
                  <a:cubicBezTo>
                    <a:pt x="126" y="53"/>
                    <a:pt x="122" y="88"/>
                    <a:pt x="97" y="107"/>
                  </a:cubicBezTo>
                  <a:close/>
                  <a:moveTo>
                    <a:pt x="97" y="36"/>
                  </a:moveTo>
                  <a:cubicBezTo>
                    <a:pt x="83" y="17"/>
                    <a:pt x="55" y="14"/>
                    <a:pt x="36" y="29"/>
                  </a:cubicBezTo>
                  <a:cubicBezTo>
                    <a:pt x="17" y="44"/>
                    <a:pt x="14" y="71"/>
                    <a:pt x="29" y="90"/>
                  </a:cubicBezTo>
                  <a:cubicBezTo>
                    <a:pt x="43" y="109"/>
                    <a:pt x="71" y="112"/>
                    <a:pt x="90" y="98"/>
                  </a:cubicBezTo>
                  <a:cubicBezTo>
                    <a:pt x="109" y="83"/>
                    <a:pt x="112" y="55"/>
                    <a:pt x="97" y="36"/>
                  </a:cubicBezTo>
                  <a:close/>
                  <a:moveTo>
                    <a:pt x="97" y="111"/>
                  </a:moveTo>
                  <a:cubicBezTo>
                    <a:pt x="101" y="108"/>
                    <a:pt x="101" y="108"/>
                    <a:pt x="101" y="108"/>
                  </a:cubicBezTo>
                  <a:cubicBezTo>
                    <a:pt x="104" y="106"/>
                    <a:pt x="108" y="106"/>
                    <a:pt x="110" y="109"/>
                  </a:cubicBezTo>
                  <a:cubicBezTo>
                    <a:pt x="119" y="121"/>
                    <a:pt x="119" y="121"/>
                    <a:pt x="119" y="121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4" y="117"/>
                    <a:pt x="95" y="113"/>
                    <a:pt x="97" y="111"/>
                  </a:cubicBezTo>
                  <a:close/>
                  <a:moveTo>
                    <a:pt x="128" y="143"/>
                  </a:moveTo>
                  <a:cubicBezTo>
                    <a:pt x="125" y="146"/>
                    <a:pt x="125" y="146"/>
                    <a:pt x="125" y="146"/>
                  </a:cubicBezTo>
                  <a:cubicBezTo>
                    <a:pt x="122" y="148"/>
                    <a:pt x="118" y="148"/>
                    <a:pt x="116" y="145"/>
                  </a:cubicBezTo>
                  <a:cubicBezTo>
                    <a:pt x="110" y="137"/>
                    <a:pt x="110" y="137"/>
                    <a:pt x="110" y="137"/>
                  </a:cubicBezTo>
                  <a:cubicBezTo>
                    <a:pt x="123" y="126"/>
                    <a:pt x="123" y="126"/>
                    <a:pt x="123" y="126"/>
                  </a:cubicBezTo>
                  <a:cubicBezTo>
                    <a:pt x="130" y="134"/>
                    <a:pt x="130" y="134"/>
                    <a:pt x="130" y="134"/>
                  </a:cubicBezTo>
                  <a:cubicBezTo>
                    <a:pt x="132" y="137"/>
                    <a:pt x="131" y="141"/>
                    <a:pt x="128" y="143"/>
                  </a:cubicBezTo>
                  <a:close/>
                  <a:moveTo>
                    <a:pt x="92" y="50"/>
                  </a:moveTo>
                  <a:cubicBezTo>
                    <a:pt x="91" y="50"/>
                    <a:pt x="91" y="50"/>
                    <a:pt x="91" y="50"/>
                  </a:cubicBezTo>
                  <a:cubicBezTo>
                    <a:pt x="89" y="50"/>
                    <a:pt x="88" y="49"/>
                    <a:pt x="87" y="48"/>
                  </a:cubicBezTo>
                  <a:cubicBezTo>
                    <a:pt x="84" y="41"/>
                    <a:pt x="81" y="38"/>
                    <a:pt x="77" y="37"/>
                  </a:cubicBezTo>
                  <a:cubicBezTo>
                    <a:pt x="73" y="35"/>
                    <a:pt x="69" y="35"/>
                    <a:pt x="67" y="36"/>
                  </a:cubicBezTo>
                  <a:cubicBezTo>
                    <a:pt x="66" y="36"/>
                    <a:pt x="66" y="36"/>
                    <a:pt x="65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3" y="36"/>
                    <a:pt x="61" y="35"/>
                    <a:pt x="61" y="33"/>
                  </a:cubicBezTo>
                  <a:cubicBezTo>
                    <a:pt x="60" y="31"/>
                    <a:pt x="62" y="29"/>
                    <a:pt x="64" y="29"/>
                  </a:cubicBezTo>
                  <a:cubicBezTo>
                    <a:pt x="64" y="29"/>
                    <a:pt x="65" y="28"/>
                    <a:pt x="66" y="28"/>
                  </a:cubicBezTo>
                  <a:cubicBezTo>
                    <a:pt x="69" y="28"/>
                    <a:pt x="74" y="28"/>
                    <a:pt x="79" y="30"/>
                  </a:cubicBezTo>
                  <a:cubicBezTo>
                    <a:pt x="85" y="32"/>
                    <a:pt x="90" y="37"/>
                    <a:pt x="94" y="45"/>
                  </a:cubicBezTo>
                  <a:cubicBezTo>
                    <a:pt x="95" y="47"/>
                    <a:pt x="94" y="49"/>
                    <a:pt x="92" y="50"/>
                  </a:cubicBezTo>
                  <a:close/>
                  <a:moveTo>
                    <a:pt x="89" y="58"/>
                  </a:moveTo>
                  <a:cubicBezTo>
                    <a:pt x="88" y="55"/>
                    <a:pt x="90" y="54"/>
                    <a:pt x="92" y="53"/>
                  </a:cubicBezTo>
                  <a:cubicBezTo>
                    <a:pt x="94" y="53"/>
                    <a:pt x="96" y="55"/>
                    <a:pt x="96" y="57"/>
                  </a:cubicBezTo>
                  <a:cubicBezTo>
                    <a:pt x="97" y="59"/>
                    <a:pt x="95" y="61"/>
                    <a:pt x="93" y="61"/>
                  </a:cubicBezTo>
                  <a:cubicBezTo>
                    <a:pt x="91" y="61"/>
                    <a:pt x="89" y="60"/>
                    <a:pt x="89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321413" y="2418119"/>
            <a:ext cx="2344946" cy="1129258"/>
            <a:chOff x="8130216" y="2228573"/>
            <a:chExt cx="2614033" cy="1129258"/>
          </a:xfrm>
        </p:grpSpPr>
        <p:sp>
          <p:nvSpPr>
            <p:cNvPr id="54" name="文本框 53"/>
            <p:cNvSpPr txBox="1"/>
            <p:nvPr/>
          </p:nvSpPr>
          <p:spPr>
            <a:xfrm>
              <a:off x="8130217" y="2228573"/>
              <a:ext cx="1537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130216" y="2545301"/>
              <a:ext cx="2614033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361462" y="4339525"/>
            <a:ext cx="2442937" cy="1129258"/>
            <a:chOff x="8130216" y="2228573"/>
            <a:chExt cx="2723269" cy="1129258"/>
          </a:xfrm>
        </p:grpSpPr>
        <p:sp>
          <p:nvSpPr>
            <p:cNvPr id="57" name="文本框 56"/>
            <p:cNvSpPr txBox="1"/>
            <p:nvPr/>
          </p:nvSpPr>
          <p:spPr>
            <a:xfrm>
              <a:off x="8130217" y="2228573"/>
              <a:ext cx="15379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8130216" y="2545301"/>
              <a:ext cx="272326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376474" y="2382458"/>
            <a:ext cx="2341298" cy="1129258"/>
            <a:chOff x="1122657" y="2674461"/>
            <a:chExt cx="2341298" cy="1129258"/>
          </a:xfrm>
        </p:grpSpPr>
        <p:sp>
          <p:nvSpPr>
            <p:cNvPr id="60" name="文本框 59"/>
            <p:cNvSpPr txBox="1"/>
            <p:nvPr/>
          </p:nvSpPr>
          <p:spPr>
            <a:xfrm>
              <a:off x="2084365" y="2674461"/>
              <a:ext cx="13795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122657" y="2991189"/>
              <a:ext cx="2341298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95271" y="4387750"/>
            <a:ext cx="2341298" cy="1129258"/>
            <a:chOff x="1122657" y="2674461"/>
            <a:chExt cx="2341298" cy="1129258"/>
          </a:xfrm>
        </p:grpSpPr>
        <p:sp>
          <p:nvSpPr>
            <p:cNvPr id="63" name="文本框 62"/>
            <p:cNvSpPr txBox="1"/>
            <p:nvPr/>
          </p:nvSpPr>
          <p:spPr>
            <a:xfrm>
              <a:off x="2084365" y="2674461"/>
              <a:ext cx="13795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122657" y="2991189"/>
              <a:ext cx="2341298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973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005E8C-4191-4888-98F9-EB5C733DC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EE98CF8-4662-4ECA-BF1E-0E33008F504A}"/>
              </a:ext>
            </a:extLst>
          </p:cNvPr>
          <p:cNvGrpSpPr/>
          <p:nvPr/>
        </p:nvGrpSpPr>
        <p:grpSpPr>
          <a:xfrm>
            <a:off x="-1" y="-74644"/>
            <a:ext cx="12250995" cy="1320885"/>
            <a:chOff x="-1" y="-74644"/>
            <a:chExt cx="12250995" cy="132088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F7518203-F220-43C3-B6E6-9BDCB5034782}"/>
                </a:ext>
              </a:extLst>
            </p:cNvPr>
            <p:cNvGrpSpPr/>
            <p:nvPr/>
          </p:nvGrpSpPr>
          <p:grpSpPr>
            <a:xfrm rot="10800000">
              <a:off x="-1" y="-74644"/>
              <a:ext cx="648930" cy="1297860"/>
              <a:chOff x="9475294" y="-14594"/>
              <a:chExt cx="3236766" cy="6473532"/>
            </a:xfrm>
          </p:grpSpPr>
          <p:sp>
            <p:nvSpPr>
              <p:cNvPr id="4" name="任意多边形 25">
                <a:extLst>
                  <a:ext uri="{FF2B5EF4-FFF2-40B4-BE49-F238E27FC236}">
                    <a16:creationId xmlns="" xmlns:a16="http://schemas.microsoft.com/office/drawing/2014/main" id="{A55A57D1-3202-4546-A4A0-BAE53F5AFA0A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任意多边形 23">
                <a:extLst>
                  <a:ext uri="{FF2B5EF4-FFF2-40B4-BE49-F238E27FC236}">
                    <a16:creationId xmlns="" xmlns:a16="http://schemas.microsoft.com/office/drawing/2014/main" id="{F014CA53-2BF2-426A-9EAB-BE65100FC789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10">
                <a:extLst>
                  <a:ext uri="{FF2B5EF4-FFF2-40B4-BE49-F238E27FC236}">
                    <a16:creationId xmlns="" xmlns:a16="http://schemas.microsoft.com/office/drawing/2014/main" id="{53E96A6F-4E9B-4913-8A78-04F7EC59D3FB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7B56010C-5707-460C-A61E-21460366587A}"/>
                </a:ext>
              </a:extLst>
            </p:cNvPr>
            <p:cNvGrpSpPr/>
            <p:nvPr/>
          </p:nvGrpSpPr>
          <p:grpSpPr>
            <a:xfrm>
              <a:off x="11602064" y="-51619"/>
              <a:ext cx="648930" cy="1297860"/>
              <a:chOff x="9475294" y="-14594"/>
              <a:chExt cx="3236766" cy="6473532"/>
            </a:xfrm>
          </p:grpSpPr>
          <p:sp>
            <p:nvSpPr>
              <p:cNvPr id="9" name="任意多边形 25">
                <a:extLst>
                  <a:ext uri="{FF2B5EF4-FFF2-40B4-BE49-F238E27FC236}">
                    <a16:creationId xmlns="" xmlns:a16="http://schemas.microsoft.com/office/drawing/2014/main" id="{5633CBB5-C56D-42B0-A84D-C92A1FA64615}"/>
                  </a:ext>
                </a:extLst>
              </p:cNvPr>
              <p:cNvSpPr/>
              <p:nvPr/>
            </p:nvSpPr>
            <p:spPr>
              <a:xfrm>
                <a:off x="9475294" y="-14594"/>
                <a:ext cx="3236766" cy="6473532"/>
              </a:xfrm>
              <a:custGeom>
                <a:avLst/>
                <a:gdLst>
                  <a:gd name="connsiteX0" fmla="*/ 3236766 w 3236766"/>
                  <a:gd name="connsiteY0" fmla="*/ 0 h 6473532"/>
                  <a:gd name="connsiteX1" fmla="*/ 3236766 w 3236766"/>
                  <a:gd name="connsiteY1" fmla="*/ 6473532 h 6473532"/>
                  <a:gd name="connsiteX2" fmla="*/ 0 w 3236766"/>
                  <a:gd name="connsiteY2" fmla="*/ 3236766 h 647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36766" h="6473532">
                    <a:moveTo>
                      <a:pt x="3236766" y="0"/>
                    </a:moveTo>
                    <a:lnTo>
                      <a:pt x="3236766" y="6473532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34C5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23">
                <a:extLst>
                  <a:ext uri="{FF2B5EF4-FFF2-40B4-BE49-F238E27FC236}">
                    <a16:creationId xmlns="" xmlns:a16="http://schemas.microsoft.com/office/drawing/2014/main" id="{C9F49447-5D4E-4BC7-96B9-0552978EFDC0}"/>
                  </a:ext>
                </a:extLst>
              </p:cNvPr>
              <p:cNvSpPr/>
              <p:nvPr/>
            </p:nvSpPr>
            <p:spPr>
              <a:xfrm>
                <a:off x="9475294" y="-14593"/>
                <a:ext cx="3236766" cy="3244023"/>
              </a:xfrm>
              <a:custGeom>
                <a:avLst/>
                <a:gdLst>
                  <a:gd name="connsiteX0" fmla="*/ 3236766 w 3236766"/>
                  <a:gd name="connsiteY0" fmla="*/ 0 h 3244023"/>
                  <a:gd name="connsiteX1" fmla="*/ 3236766 w 3236766"/>
                  <a:gd name="connsiteY1" fmla="*/ 3244023 h 3244023"/>
                  <a:gd name="connsiteX2" fmla="*/ 7257 w 3236766"/>
                  <a:gd name="connsiteY2" fmla="*/ 3244023 h 3244023"/>
                  <a:gd name="connsiteX3" fmla="*/ 0 w 3236766"/>
                  <a:gd name="connsiteY3" fmla="*/ 3236766 h 3244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36766" h="3244023">
                    <a:moveTo>
                      <a:pt x="3236766" y="0"/>
                    </a:moveTo>
                    <a:lnTo>
                      <a:pt x="3236766" y="3244023"/>
                    </a:lnTo>
                    <a:lnTo>
                      <a:pt x="7257" y="3244023"/>
                    </a:lnTo>
                    <a:lnTo>
                      <a:pt x="0" y="3236766"/>
                    </a:lnTo>
                    <a:close/>
                  </a:path>
                </a:pathLst>
              </a:custGeom>
              <a:solidFill>
                <a:srgbClr val="2898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任意多边形 10">
                <a:extLst>
                  <a:ext uri="{FF2B5EF4-FFF2-40B4-BE49-F238E27FC236}">
                    <a16:creationId xmlns="" xmlns:a16="http://schemas.microsoft.com/office/drawing/2014/main" id="{F8EC3AB6-C804-41CD-BDAE-D5D7E88EDDA5}"/>
                  </a:ext>
                </a:extLst>
              </p:cNvPr>
              <p:cNvSpPr/>
              <p:nvPr/>
            </p:nvSpPr>
            <p:spPr>
              <a:xfrm>
                <a:off x="10854315" y="1364427"/>
                <a:ext cx="1857745" cy="3715490"/>
              </a:xfrm>
              <a:custGeom>
                <a:avLst/>
                <a:gdLst>
                  <a:gd name="connsiteX0" fmla="*/ 1857745 w 1857745"/>
                  <a:gd name="connsiteY0" fmla="*/ 0 h 3715490"/>
                  <a:gd name="connsiteX1" fmla="*/ 1857745 w 1857745"/>
                  <a:gd name="connsiteY1" fmla="*/ 3715490 h 3715490"/>
                  <a:gd name="connsiteX2" fmla="*/ 0 w 1857745"/>
                  <a:gd name="connsiteY2" fmla="*/ 1857745 h 3715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57745" h="3715490">
                    <a:moveTo>
                      <a:pt x="1857745" y="0"/>
                    </a:moveTo>
                    <a:lnTo>
                      <a:pt x="1857745" y="3715490"/>
                    </a:lnTo>
                    <a:lnTo>
                      <a:pt x="0" y="1857745"/>
                    </a:lnTo>
                    <a:close/>
                  </a:path>
                </a:pathLst>
              </a:custGeom>
              <a:solidFill>
                <a:srgbClr val="E5E1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1D5B8806-515D-4B7F-AE84-98644C98084B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58922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4B4D2986-6881-4790-8833-EBEAAFA3219C}"/>
                </a:ext>
              </a:extLst>
            </p:cNvPr>
            <p:cNvCxnSpPr>
              <a:cxnSpLocks/>
            </p:cNvCxnSpPr>
            <p:nvPr/>
          </p:nvCxnSpPr>
          <p:spPr>
            <a:xfrm>
              <a:off x="9450891" y="606302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CFBFB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560F6769-CAF5-4F71-B21E-F2B355D0DD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8144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52000">
                    <a:srgbClr val="92CACA"/>
                  </a:gs>
                  <a:gs pos="0">
                    <a:srgbClr val="289899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DA97A28-0B5A-4DF3-9CD6-0A6DC4963D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6146" y="564360"/>
              <a:ext cx="2215468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rgbClr val="34C5CA"/>
                  </a:gs>
                  <a:gs pos="48000">
                    <a:srgbClr val="98E0E3"/>
                  </a:gs>
                  <a:gs pos="100000">
                    <a:srgbClr val="F0EEEA"/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108BA4AB-6347-4CE7-AD2D-5BF5FECCF364}"/>
                </a:ext>
              </a:extLst>
            </p:cNvPr>
            <p:cNvSpPr txBox="1"/>
            <p:nvPr/>
          </p:nvSpPr>
          <p:spPr>
            <a:xfrm>
              <a:off x="2993480" y="-41842"/>
              <a:ext cx="6455320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8000"/>
                </a:lnSpc>
              </a:pPr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PART FIVE </a:t>
              </a:r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目标计划的考核与总结</a:t>
              </a: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55C56774-4AA1-464C-8CAA-6081690B55B7}"/>
              </a:ext>
            </a:extLst>
          </p:cNvPr>
          <p:cNvGrpSpPr/>
          <p:nvPr/>
        </p:nvGrpSpPr>
        <p:grpSpPr>
          <a:xfrm>
            <a:off x="630428" y="1870691"/>
            <a:ext cx="1986542" cy="1986542"/>
            <a:chOff x="623888" y="2241550"/>
            <a:chExt cx="1626943" cy="1626943"/>
          </a:xfrm>
        </p:grpSpPr>
        <p:sp>
          <p:nvSpPr>
            <p:cNvPr id="66" name="空心弧 65">
              <a:extLst>
                <a:ext uri="{FF2B5EF4-FFF2-40B4-BE49-F238E27FC236}">
                  <a16:creationId xmlns="" xmlns:a16="http://schemas.microsoft.com/office/drawing/2014/main" id="{EA94D0C8-5223-4E48-9742-A27C9808C17F}"/>
                </a:ext>
              </a:extLst>
            </p:cNvPr>
            <p:cNvSpPr/>
            <p:nvPr/>
          </p:nvSpPr>
          <p:spPr>
            <a:xfrm>
              <a:off x="623888" y="2241550"/>
              <a:ext cx="1626943" cy="1626943"/>
            </a:xfrm>
            <a:prstGeom prst="blockArc">
              <a:avLst>
                <a:gd name="adj1" fmla="val 16221470"/>
                <a:gd name="adj2" fmla="val 13075594"/>
                <a:gd name="adj3" fmla="val 6193"/>
              </a:avLst>
            </a:prstGeom>
            <a:solidFill>
              <a:srgbClr val="289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空心弧 66">
              <a:extLst>
                <a:ext uri="{FF2B5EF4-FFF2-40B4-BE49-F238E27FC236}">
                  <a16:creationId xmlns="" xmlns:a16="http://schemas.microsoft.com/office/drawing/2014/main" id="{43B6D959-4E92-40D6-86D3-C03031F39E77}"/>
                </a:ext>
              </a:extLst>
            </p:cNvPr>
            <p:cNvSpPr/>
            <p:nvPr/>
          </p:nvSpPr>
          <p:spPr>
            <a:xfrm>
              <a:off x="783980" y="2401642"/>
              <a:ext cx="1306758" cy="1306758"/>
            </a:xfrm>
            <a:prstGeom prst="blockArc">
              <a:avLst>
                <a:gd name="adj1" fmla="val 16221470"/>
                <a:gd name="adj2" fmla="val 3170874"/>
                <a:gd name="adj3" fmla="val 7693"/>
              </a:avLst>
            </a:prstGeom>
            <a:solidFill>
              <a:srgbClr val="34C5C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8FEF932A-5B1F-42A3-8216-B8E71F671324}"/>
              </a:ext>
            </a:extLst>
          </p:cNvPr>
          <p:cNvGrpSpPr/>
          <p:nvPr/>
        </p:nvGrpSpPr>
        <p:grpSpPr>
          <a:xfrm>
            <a:off x="547374" y="4178773"/>
            <a:ext cx="2152650" cy="1408046"/>
            <a:chOff x="547374" y="4178773"/>
            <a:chExt cx="2152650" cy="1408046"/>
          </a:xfrm>
        </p:grpSpPr>
        <p:sp>
          <p:nvSpPr>
            <p:cNvPr id="68" name="文本框 67">
              <a:extLst>
                <a:ext uri="{FF2B5EF4-FFF2-40B4-BE49-F238E27FC236}">
                  <a16:creationId xmlns="" xmlns:a16="http://schemas.microsoft.com/office/drawing/2014/main" id="{3770BB15-AD50-4C17-B55D-079D8F417963}"/>
                </a:ext>
              </a:extLst>
            </p:cNvPr>
            <p:cNvSpPr txBox="1"/>
            <p:nvPr/>
          </p:nvSpPr>
          <p:spPr>
            <a:xfrm>
              <a:off x="915947" y="4178773"/>
              <a:ext cx="14155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  <p:cxnSp>
          <p:nvCxnSpPr>
            <p:cNvPr id="69" name="直接连接符 68">
              <a:extLst>
                <a:ext uri="{FF2B5EF4-FFF2-40B4-BE49-F238E27FC236}">
                  <a16:creationId xmlns="" xmlns:a16="http://schemas.microsoft.com/office/drawing/2014/main" id="{D8D59263-CBA7-42DF-98BF-0DADC7AE5146}"/>
                </a:ext>
              </a:extLst>
            </p:cNvPr>
            <p:cNvCxnSpPr>
              <a:cxnSpLocks/>
            </p:cNvCxnSpPr>
            <p:nvPr/>
          </p:nvCxnSpPr>
          <p:spPr>
            <a:xfrm>
              <a:off x="1479699" y="4661197"/>
              <a:ext cx="288000" cy="0"/>
            </a:xfrm>
            <a:prstGeom prst="line">
              <a:avLst/>
            </a:prstGeom>
            <a:ln w="3175">
              <a:solidFill>
                <a:srgbClr val="2898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>
              <a:extLst>
                <a:ext uri="{FF2B5EF4-FFF2-40B4-BE49-F238E27FC236}">
                  <a16:creationId xmlns="" xmlns:a16="http://schemas.microsoft.com/office/drawing/2014/main" id="{9312E4D9-6C67-4ADF-A07E-24B11049CDDE}"/>
                </a:ext>
              </a:extLst>
            </p:cNvPr>
            <p:cNvSpPr txBox="1"/>
            <p:nvPr/>
          </p:nvSpPr>
          <p:spPr>
            <a:xfrm>
              <a:off x="547374" y="4774289"/>
              <a:ext cx="215265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="" xmlns:a16="http://schemas.microsoft.com/office/drawing/2014/main" id="{8EF3AC10-2211-46EA-9948-ED40669F1B34}"/>
              </a:ext>
            </a:extLst>
          </p:cNvPr>
          <p:cNvGrpSpPr/>
          <p:nvPr/>
        </p:nvGrpSpPr>
        <p:grpSpPr>
          <a:xfrm>
            <a:off x="3619207" y="1870691"/>
            <a:ext cx="1986542" cy="1986542"/>
            <a:chOff x="623888" y="2241550"/>
            <a:chExt cx="1626943" cy="1626943"/>
          </a:xfrm>
        </p:grpSpPr>
        <p:sp>
          <p:nvSpPr>
            <p:cNvPr id="72" name="空心弧 71">
              <a:extLst>
                <a:ext uri="{FF2B5EF4-FFF2-40B4-BE49-F238E27FC236}">
                  <a16:creationId xmlns="" xmlns:a16="http://schemas.microsoft.com/office/drawing/2014/main" id="{034316D6-6EAD-4FF9-B846-47B28AFE7E31}"/>
                </a:ext>
              </a:extLst>
            </p:cNvPr>
            <p:cNvSpPr/>
            <p:nvPr/>
          </p:nvSpPr>
          <p:spPr>
            <a:xfrm>
              <a:off x="623888" y="2241550"/>
              <a:ext cx="1626943" cy="1626943"/>
            </a:xfrm>
            <a:prstGeom prst="blockArc">
              <a:avLst>
                <a:gd name="adj1" fmla="val 16221470"/>
                <a:gd name="adj2" fmla="val 10122788"/>
                <a:gd name="adj3" fmla="val 6289"/>
              </a:avLst>
            </a:prstGeom>
            <a:solidFill>
              <a:srgbClr val="289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空心弧 72">
              <a:extLst>
                <a:ext uri="{FF2B5EF4-FFF2-40B4-BE49-F238E27FC236}">
                  <a16:creationId xmlns="" xmlns:a16="http://schemas.microsoft.com/office/drawing/2014/main" id="{2ABC3E33-BE7D-4B0E-B9A4-7162539B9FCB}"/>
                </a:ext>
              </a:extLst>
            </p:cNvPr>
            <p:cNvSpPr/>
            <p:nvPr/>
          </p:nvSpPr>
          <p:spPr>
            <a:xfrm>
              <a:off x="783980" y="2401642"/>
              <a:ext cx="1306758" cy="1306758"/>
            </a:xfrm>
            <a:prstGeom prst="blockArc">
              <a:avLst>
                <a:gd name="adj1" fmla="val 16221470"/>
                <a:gd name="adj2" fmla="val 6073930"/>
                <a:gd name="adj3" fmla="val 7506"/>
              </a:avLst>
            </a:prstGeom>
            <a:solidFill>
              <a:srgbClr val="34C5C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="" xmlns:a16="http://schemas.microsoft.com/office/drawing/2014/main" id="{AFC5C5EE-5130-4F4D-8835-E7430F14186B}"/>
              </a:ext>
            </a:extLst>
          </p:cNvPr>
          <p:cNvGrpSpPr/>
          <p:nvPr/>
        </p:nvGrpSpPr>
        <p:grpSpPr>
          <a:xfrm>
            <a:off x="6607986" y="1870691"/>
            <a:ext cx="1986542" cy="1986542"/>
            <a:chOff x="623888" y="2241550"/>
            <a:chExt cx="1626943" cy="1626943"/>
          </a:xfrm>
        </p:grpSpPr>
        <p:sp>
          <p:nvSpPr>
            <p:cNvPr id="75" name="空心弧 74">
              <a:extLst>
                <a:ext uri="{FF2B5EF4-FFF2-40B4-BE49-F238E27FC236}">
                  <a16:creationId xmlns="" xmlns:a16="http://schemas.microsoft.com/office/drawing/2014/main" id="{698B8540-3A2B-46FD-9298-D709D4D32F8D}"/>
                </a:ext>
              </a:extLst>
            </p:cNvPr>
            <p:cNvSpPr/>
            <p:nvPr/>
          </p:nvSpPr>
          <p:spPr>
            <a:xfrm>
              <a:off x="623888" y="2241550"/>
              <a:ext cx="1626943" cy="1626943"/>
            </a:xfrm>
            <a:prstGeom prst="blockArc">
              <a:avLst>
                <a:gd name="adj1" fmla="val 16221470"/>
                <a:gd name="adj2" fmla="val 6693950"/>
                <a:gd name="adj3" fmla="val 6430"/>
              </a:avLst>
            </a:prstGeom>
            <a:solidFill>
              <a:srgbClr val="289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空心弧 75">
              <a:extLst>
                <a:ext uri="{FF2B5EF4-FFF2-40B4-BE49-F238E27FC236}">
                  <a16:creationId xmlns="" xmlns:a16="http://schemas.microsoft.com/office/drawing/2014/main" id="{9D87C13E-F2C4-44CB-AC80-9CE39FC4E406}"/>
                </a:ext>
              </a:extLst>
            </p:cNvPr>
            <p:cNvSpPr/>
            <p:nvPr/>
          </p:nvSpPr>
          <p:spPr>
            <a:xfrm>
              <a:off x="783980" y="2401642"/>
              <a:ext cx="1306758" cy="1306758"/>
            </a:xfrm>
            <a:prstGeom prst="blockArc">
              <a:avLst>
                <a:gd name="adj1" fmla="val 16221470"/>
                <a:gd name="adj2" fmla="val 11494838"/>
                <a:gd name="adj3" fmla="val 7833"/>
              </a:avLst>
            </a:prstGeom>
            <a:solidFill>
              <a:srgbClr val="34C5C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="" xmlns:a16="http://schemas.microsoft.com/office/drawing/2014/main" id="{1DC33C19-1C99-49F2-8681-F5B53B856110}"/>
              </a:ext>
            </a:extLst>
          </p:cNvPr>
          <p:cNvGrpSpPr/>
          <p:nvPr/>
        </p:nvGrpSpPr>
        <p:grpSpPr>
          <a:xfrm>
            <a:off x="9596764" y="1870691"/>
            <a:ext cx="1986542" cy="1986542"/>
            <a:chOff x="623888" y="2241550"/>
            <a:chExt cx="1626943" cy="1626943"/>
          </a:xfrm>
        </p:grpSpPr>
        <p:sp>
          <p:nvSpPr>
            <p:cNvPr id="78" name="空心弧 77">
              <a:extLst>
                <a:ext uri="{FF2B5EF4-FFF2-40B4-BE49-F238E27FC236}">
                  <a16:creationId xmlns="" xmlns:a16="http://schemas.microsoft.com/office/drawing/2014/main" id="{82817050-6A2D-4CD9-B214-3EEB5836F46E}"/>
                </a:ext>
              </a:extLst>
            </p:cNvPr>
            <p:cNvSpPr/>
            <p:nvPr/>
          </p:nvSpPr>
          <p:spPr>
            <a:xfrm>
              <a:off x="623888" y="2241550"/>
              <a:ext cx="1626943" cy="1626943"/>
            </a:xfrm>
            <a:prstGeom prst="blockArc">
              <a:avLst>
                <a:gd name="adj1" fmla="val 16221470"/>
                <a:gd name="adj2" fmla="val 9546814"/>
                <a:gd name="adj3" fmla="val 5830"/>
              </a:avLst>
            </a:prstGeom>
            <a:solidFill>
              <a:srgbClr val="2898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空心弧 78">
              <a:extLst>
                <a:ext uri="{FF2B5EF4-FFF2-40B4-BE49-F238E27FC236}">
                  <a16:creationId xmlns="" xmlns:a16="http://schemas.microsoft.com/office/drawing/2014/main" id="{FEB36B6C-EE73-4AF3-A342-C74D8B0276F3}"/>
                </a:ext>
              </a:extLst>
            </p:cNvPr>
            <p:cNvSpPr/>
            <p:nvPr/>
          </p:nvSpPr>
          <p:spPr>
            <a:xfrm>
              <a:off x="783980" y="2401642"/>
              <a:ext cx="1306758" cy="1306758"/>
            </a:xfrm>
            <a:prstGeom prst="blockArc">
              <a:avLst>
                <a:gd name="adj1" fmla="val 16221470"/>
                <a:gd name="adj2" fmla="val 1069821"/>
                <a:gd name="adj3" fmla="val 8110"/>
              </a:avLst>
            </a:prstGeom>
            <a:solidFill>
              <a:srgbClr val="34C5CA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="" xmlns:a16="http://schemas.microsoft.com/office/drawing/2014/main" id="{2E73A872-882D-4B31-AD63-B7F7FE6CD983}"/>
              </a:ext>
            </a:extLst>
          </p:cNvPr>
          <p:cNvGrpSpPr/>
          <p:nvPr/>
        </p:nvGrpSpPr>
        <p:grpSpPr>
          <a:xfrm>
            <a:off x="3536152" y="4178773"/>
            <a:ext cx="2152650" cy="1408046"/>
            <a:chOff x="3600723" y="4549632"/>
            <a:chExt cx="2152650" cy="1408046"/>
          </a:xfrm>
        </p:grpSpPr>
        <p:sp>
          <p:nvSpPr>
            <p:cNvPr id="81" name="文本框 80">
              <a:extLst>
                <a:ext uri="{FF2B5EF4-FFF2-40B4-BE49-F238E27FC236}">
                  <a16:creationId xmlns="" xmlns:a16="http://schemas.microsoft.com/office/drawing/2014/main" id="{D29A3D29-7697-45CB-9ED3-A2EFE2C4B11B}"/>
                </a:ext>
              </a:extLst>
            </p:cNvPr>
            <p:cNvSpPr txBox="1"/>
            <p:nvPr/>
          </p:nvSpPr>
          <p:spPr>
            <a:xfrm>
              <a:off x="3969296" y="4549632"/>
              <a:ext cx="14155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  <p:cxnSp>
          <p:nvCxnSpPr>
            <p:cNvPr id="82" name="直接连接符 81">
              <a:extLst>
                <a:ext uri="{FF2B5EF4-FFF2-40B4-BE49-F238E27FC236}">
                  <a16:creationId xmlns="" xmlns:a16="http://schemas.microsoft.com/office/drawing/2014/main" id="{A4C24C6F-B2AC-44DB-9BCF-2F650A475692}"/>
                </a:ext>
              </a:extLst>
            </p:cNvPr>
            <p:cNvCxnSpPr>
              <a:cxnSpLocks/>
            </p:cNvCxnSpPr>
            <p:nvPr/>
          </p:nvCxnSpPr>
          <p:spPr>
            <a:xfrm>
              <a:off x="4533048" y="5032056"/>
              <a:ext cx="288000" cy="0"/>
            </a:xfrm>
            <a:prstGeom prst="line">
              <a:avLst/>
            </a:prstGeom>
            <a:ln w="3175">
              <a:solidFill>
                <a:srgbClr val="2898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文本框 82">
              <a:extLst>
                <a:ext uri="{FF2B5EF4-FFF2-40B4-BE49-F238E27FC236}">
                  <a16:creationId xmlns="" xmlns:a16="http://schemas.microsoft.com/office/drawing/2014/main" id="{1D9E6054-00A0-4F35-AFA8-8B39CFA07F79}"/>
                </a:ext>
              </a:extLst>
            </p:cNvPr>
            <p:cNvSpPr txBox="1"/>
            <p:nvPr/>
          </p:nvSpPr>
          <p:spPr>
            <a:xfrm>
              <a:off x="3600723" y="5145148"/>
              <a:ext cx="215265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="" xmlns:a16="http://schemas.microsoft.com/office/drawing/2014/main" id="{6829BC61-D1A3-408C-A1D9-7FC5541ACD5E}"/>
              </a:ext>
            </a:extLst>
          </p:cNvPr>
          <p:cNvGrpSpPr/>
          <p:nvPr/>
        </p:nvGrpSpPr>
        <p:grpSpPr>
          <a:xfrm>
            <a:off x="6524931" y="4178773"/>
            <a:ext cx="2152650" cy="1408046"/>
            <a:chOff x="3600723" y="4549632"/>
            <a:chExt cx="2152650" cy="1408046"/>
          </a:xfrm>
        </p:grpSpPr>
        <p:sp>
          <p:nvSpPr>
            <p:cNvPr id="85" name="文本框 84">
              <a:extLst>
                <a:ext uri="{FF2B5EF4-FFF2-40B4-BE49-F238E27FC236}">
                  <a16:creationId xmlns="" xmlns:a16="http://schemas.microsoft.com/office/drawing/2014/main" id="{D4A22DD2-1251-49F5-9467-04691CB5305C}"/>
                </a:ext>
              </a:extLst>
            </p:cNvPr>
            <p:cNvSpPr txBox="1"/>
            <p:nvPr/>
          </p:nvSpPr>
          <p:spPr>
            <a:xfrm>
              <a:off x="3969296" y="4549632"/>
              <a:ext cx="14155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  <p:cxnSp>
          <p:nvCxnSpPr>
            <p:cNvPr id="86" name="直接连接符 85">
              <a:extLst>
                <a:ext uri="{FF2B5EF4-FFF2-40B4-BE49-F238E27FC236}">
                  <a16:creationId xmlns="" xmlns:a16="http://schemas.microsoft.com/office/drawing/2014/main" id="{91EFB04B-8AC6-4944-BEC6-A9D6ABF12FF7}"/>
                </a:ext>
              </a:extLst>
            </p:cNvPr>
            <p:cNvCxnSpPr>
              <a:cxnSpLocks/>
            </p:cNvCxnSpPr>
            <p:nvPr/>
          </p:nvCxnSpPr>
          <p:spPr>
            <a:xfrm>
              <a:off x="4533048" y="5032056"/>
              <a:ext cx="288000" cy="0"/>
            </a:xfrm>
            <a:prstGeom prst="line">
              <a:avLst/>
            </a:prstGeom>
            <a:ln w="3175">
              <a:solidFill>
                <a:srgbClr val="2898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文本框 86">
              <a:extLst>
                <a:ext uri="{FF2B5EF4-FFF2-40B4-BE49-F238E27FC236}">
                  <a16:creationId xmlns="" xmlns:a16="http://schemas.microsoft.com/office/drawing/2014/main" id="{11307B21-D4BE-401C-B21E-929FB3319F6E}"/>
                </a:ext>
              </a:extLst>
            </p:cNvPr>
            <p:cNvSpPr txBox="1"/>
            <p:nvPr/>
          </p:nvSpPr>
          <p:spPr>
            <a:xfrm>
              <a:off x="3600723" y="5145148"/>
              <a:ext cx="215265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CBA902B5-6412-46E0-BFAE-176C5DEDEE31}"/>
              </a:ext>
            </a:extLst>
          </p:cNvPr>
          <p:cNvGrpSpPr/>
          <p:nvPr/>
        </p:nvGrpSpPr>
        <p:grpSpPr>
          <a:xfrm>
            <a:off x="9513709" y="4178773"/>
            <a:ext cx="2152650" cy="1408046"/>
            <a:chOff x="3600723" y="4549632"/>
            <a:chExt cx="2152650" cy="1408046"/>
          </a:xfrm>
        </p:grpSpPr>
        <p:sp>
          <p:nvSpPr>
            <p:cNvPr id="89" name="文本框 88">
              <a:extLst>
                <a:ext uri="{FF2B5EF4-FFF2-40B4-BE49-F238E27FC236}">
                  <a16:creationId xmlns="" xmlns:a16="http://schemas.microsoft.com/office/drawing/2014/main" id="{162DA6C2-F42B-4B94-986A-068F0C1D4943}"/>
                </a:ext>
              </a:extLst>
            </p:cNvPr>
            <p:cNvSpPr txBox="1"/>
            <p:nvPr/>
          </p:nvSpPr>
          <p:spPr>
            <a:xfrm>
              <a:off x="3969296" y="4549632"/>
              <a:ext cx="14155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请输入标题</a:t>
              </a:r>
            </a:p>
          </p:txBody>
        </p:sp>
        <p:cxnSp>
          <p:nvCxnSpPr>
            <p:cNvPr id="90" name="直接连接符 89">
              <a:extLst>
                <a:ext uri="{FF2B5EF4-FFF2-40B4-BE49-F238E27FC236}">
                  <a16:creationId xmlns="" xmlns:a16="http://schemas.microsoft.com/office/drawing/2014/main" id="{8E38D3EF-BC26-4B80-8FCE-629267675390}"/>
                </a:ext>
              </a:extLst>
            </p:cNvPr>
            <p:cNvCxnSpPr>
              <a:cxnSpLocks/>
            </p:cNvCxnSpPr>
            <p:nvPr/>
          </p:nvCxnSpPr>
          <p:spPr>
            <a:xfrm>
              <a:off x="4533048" y="5032056"/>
              <a:ext cx="288000" cy="0"/>
            </a:xfrm>
            <a:prstGeom prst="line">
              <a:avLst/>
            </a:prstGeom>
            <a:ln w="3175">
              <a:solidFill>
                <a:srgbClr val="2898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文本框 90">
              <a:extLst>
                <a:ext uri="{FF2B5EF4-FFF2-40B4-BE49-F238E27FC236}">
                  <a16:creationId xmlns="" xmlns:a16="http://schemas.microsoft.com/office/drawing/2014/main" id="{F0796204-D754-4D3B-B6C3-9D432F5DFF5F}"/>
                </a:ext>
              </a:extLst>
            </p:cNvPr>
            <p:cNvSpPr txBox="1"/>
            <p:nvPr/>
          </p:nvSpPr>
          <p:spPr>
            <a:xfrm>
              <a:off x="3600723" y="5145148"/>
              <a:ext cx="215265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请在此处添加描写具体内容，文字言简意赅，说明大意即可，不必繁琐。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92" name="Freeform 191">
            <a:extLst>
              <a:ext uri="{FF2B5EF4-FFF2-40B4-BE49-F238E27FC236}">
                <a16:creationId xmlns="" xmlns:a16="http://schemas.microsoft.com/office/drawing/2014/main" id="{29F82739-08BE-4449-9E82-686A9E66F4C1}"/>
              </a:ext>
            </a:extLst>
          </p:cNvPr>
          <p:cNvSpPr>
            <a:spLocks noEditPoints="1"/>
          </p:cNvSpPr>
          <p:nvPr/>
        </p:nvSpPr>
        <p:spPr bwMode="auto">
          <a:xfrm>
            <a:off x="1402243" y="2648856"/>
            <a:ext cx="442912" cy="430213"/>
          </a:xfrm>
          <a:custGeom>
            <a:avLst/>
            <a:gdLst>
              <a:gd name="T0" fmla="*/ 111 w 140"/>
              <a:gd name="T1" fmla="*/ 106 h 136"/>
              <a:gd name="T2" fmla="*/ 109 w 140"/>
              <a:gd name="T3" fmla="*/ 114 h 136"/>
              <a:gd name="T4" fmla="*/ 107 w 140"/>
              <a:gd name="T5" fmla="*/ 106 h 136"/>
              <a:gd name="T6" fmla="*/ 109 w 140"/>
              <a:gd name="T7" fmla="*/ 101 h 136"/>
              <a:gd name="T8" fmla="*/ 113 w 140"/>
              <a:gd name="T9" fmla="*/ 92 h 136"/>
              <a:gd name="T10" fmla="*/ 103 w 140"/>
              <a:gd name="T11" fmla="*/ 93 h 136"/>
              <a:gd name="T12" fmla="*/ 102 w 140"/>
              <a:gd name="T13" fmla="*/ 97 h 136"/>
              <a:gd name="T14" fmla="*/ 116 w 140"/>
              <a:gd name="T15" fmla="*/ 95 h 136"/>
              <a:gd name="T16" fmla="*/ 113 w 140"/>
              <a:gd name="T17" fmla="*/ 92 h 136"/>
              <a:gd name="T18" fmla="*/ 131 w 140"/>
              <a:gd name="T19" fmla="*/ 126 h 136"/>
              <a:gd name="T20" fmla="*/ 87 w 140"/>
              <a:gd name="T21" fmla="*/ 126 h 136"/>
              <a:gd name="T22" fmla="*/ 87 w 140"/>
              <a:gd name="T23" fmla="*/ 82 h 136"/>
              <a:gd name="T24" fmla="*/ 131 w 140"/>
              <a:gd name="T25" fmla="*/ 82 h 136"/>
              <a:gd name="T26" fmla="*/ 120 w 140"/>
              <a:gd name="T27" fmla="*/ 100 h 136"/>
              <a:gd name="T28" fmla="*/ 119 w 140"/>
              <a:gd name="T29" fmla="*/ 94 h 136"/>
              <a:gd name="T30" fmla="*/ 114 w 140"/>
              <a:gd name="T31" fmla="*/ 89 h 136"/>
              <a:gd name="T32" fmla="*/ 99 w 140"/>
              <a:gd name="T33" fmla="*/ 92 h 136"/>
              <a:gd name="T34" fmla="*/ 99 w 140"/>
              <a:gd name="T35" fmla="*/ 98 h 136"/>
              <a:gd name="T36" fmla="*/ 97 w 140"/>
              <a:gd name="T37" fmla="*/ 114 h 136"/>
              <a:gd name="T38" fmla="*/ 118 w 140"/>
              <a:gd name="T39" fmla="*/ 117 h 136"/>
              <a:gd name="T40" fmla="*/ 120 w 140"/>
              <a:gd name="T41" fmla="*/ 100 h 136"/>
              <a:gd name="T42" fmla="*/ 79 w 140"/>
              <a:gd name="T43" fmla="*/ 125 h 136"/>
              <a:gd name="T44" fmla="*/ 0 w 140"/>
              <a:gd name="T45" fmla="*/ 112 h 136"/>
              <a:gd name="T46" fmla="*/ 0 w 140"/>
              <a:gd name="T47" fmla="*/ 28 h 136"/>
              <a:gd name="T48" fmla="*/ 21 w 140"/>
              <a:gd name="T49" fmla="*/ 2 h 136"/>
              <a:gd name="T50" fmla="*/ 24 w 140"/>
              <a:gd name="T51" fmla="*/ 0 h 136"/>
              <a:gd name="T52" fmla="*/ 118 w 140"/>
              <a:gd name="T53" fmla="*/ 13 h 136"/>
              <a:gd name="T54" fmla="*/ 109 w 140"/>
              <a:gd name="T55" fmla="*/ 68 h 136"/>
              <a:gd name="T56" fmla="*/ 106 w 140"/>
              <a:gd name="T57" fmla="*/ 9 h 136"/>
              <a:gd name="T58" fmla="*/ 29 w 140"/>
              <a:gd name="T59" fmla="*/ 20 h 136"/>
              <a:gd name="T60" fmla="*/ 10 w 140"/>
              <a:gd name="T61" fmla="*/ 32 h 136"/>
              <a:gd name="T62" fmla="*/ 13 w 140"/>
              <a:gd name="T63" fmla="*/ 115 h 136"/>
              <a:gd name="T64" fmla="*/ 15 w 140"/>
              <a:gd name="T65" fmla="*/ 23 h 136"/>
              <a:gd name="T66" fmla="*/ 20 w 140"/>
              <a:gd name="T67" fmla="*/ 20 h 136"/>
              <a:gd name="T68" fmla="*/ 15 w 140"/>
              <a:gd name="T69" fmla="*/ 23 h 136"/>
              <a:gd name="T70" fmla="*/ 22 w 140"/>
              <a:gd name="T71" fmla="*/ 38 h 136"/>
              <a:gd name="T72" fmla="*/ 22 w 140"/>
              <a:gd name="T73" fmla="*/ 45 h 136"/>
              <a:gd name="T74" fmla="*/ 100 w 140"/>
              <a:gd name="T75" fmla="*/ 41 h 136"/>
              <a:gd name="T76" fmla="*/ 100 w 140"/>
              <a:gd name="T77" fmla="*/ 58 h 136"/>
              <a:gd name="T78" fmla="*/ 22 w 140"/>
              <a:gd name="T79" fmla="*/ 54 h 136"/>
              <a:gd name="T80" fmla="*/ 22 w 140"/>
              <a:gd name="T81" fmla="*/ 61 h 136"/>
              <a:gd name="T82" fmla="*/ 100 w 140"/>
              <a:gd name="T83" fmla="*/ 58 h 136"/>
              <a:gd name="T84" fmla="*/ 22 w 140"/>
              <a:gd name="T85" fmla="*/ 71 h 136"/>
              <a:gd name="T86" fmla="*/ 22 w 140"/>
              <a:gd name="T87" fmla="*/ 78 h 136"/>
              <a:gd name="T88" fmla="*/ 95 w 140"/>
              <a:gd name="T89" fmla="*/ 71 h 136"/>
              <a:gd name="T90" fmla="*/ 22 w 140"/>
              <a:gd name="T91" fmla="*/ 94 h 136"/>
              <a:gd name="T92" fmla="*/ 77 w 140"/>
              <a:gd name="T93" fmla="*/ 88 h 136"/>
              <a:gd name="T94" fmla="*/ 19 w 140"/>
              <a:gd name="T95" fmla="*/ 91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0" h="136">
                <a:moveTo>
                  <a:pt x="112" y="104"/>
                </a:moveTo>
                <a:cubicBezTo>
                  <a:pt x="112" y="105"/>
                  <a:pt x="111" y="106"/>
                  <a:pt x="111" y="106"/>
                </a:cubicBezTo>
                <a:cubicBezTo>
                  <a:pt x="111" y="112"/>
                  <a:pt x="111" y="112"/>
                  <a:pt x="111" y="112"/>
                </a:cubicBezTo>
                <a:cubicBezTo>
                  <a:pt x="111" y="113"/>
                  <a:pt x="110" y="114"/>
                  <a:pt x="109" y="114"/>
                </a:cubicBezTo>
                <a:cubicBezTo>
                  <a:pt x="108" y="114"/>
                  <a:pt x="107" y="113"/>
                  <a:pt x="107" y="112"/>
                </a:cubicBezTo>
                <a:cubicBezTo>
                  <a:pt x="107" y="106"/>
                  <a:pt x="107" y="106"/>
                  <a:pt x="107" y="106"/>
                </a:cubicBezTo>
                <a:cubicBezTo>
                  <a:pt x="106" y="106"/>
                  <a:pt x="106" y="105"/>
                  <a:pt x="106" y="104"/>
                </a:cubicBezTo>
                <a:cubicBezTo>
                  <a:pt x="106" y="102"/>
                  <a:pt x="107" y="101"/>
                  <a:pt x="109" y="101"/>
                </a:cubicBezTo>
                <a:cubicBezTo>
                  <a:pt x="111" y="101"/>
                  <a:pt x="112" y="102"/>
                  <a:pt x="112" y="104"/>
                </a:cubicBezTo>
                <a:close/>
                <a:moveTo>
                  <a:pt x="113" y="92"/>
                </a:moveTo>
                <a:cubicBezTo>
                  <a:pt x="105" y="92"/>
                  <a:pt x="105" y="92"/>
                  <a:pt x="105" y="92"/>
                </a:cubicBezTo>
                <a:cubicBezTo>
                  <a:pt x="104" y="92"/>
                  <a:pt x="104" y="92"/>
                  <a:pt x="103" y="93"/>
                </a:cubicBezTo>
                <a:cubicBezTo>
                  <a:pt x="102" y="93"/>
                  <a:pt x="102" y="94"/>
                  <a:pt x="102" y="95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116" y="97"/>
                  <a:pt x="116" y="97"/>
                  <a:pt x="116" y="97"/>
                </a:cubicBezTo>
                <a:cubicBezTo>
                  <a:pt x="116" y="95"/>
                  <a:pt x="116" y="95"/>
                  <a:pt x="116" y="95"/>
                </a:cubicBezTo>
                <a:cubicBezTo>
                  <a:pt x="116" y="94"/>
                  <a:pt x="115" y="94"/>
                  <a:pt x="115" y="93"/>
                </a:cubicBezTo>
                <a:cubicBezTo>
                  <a:pt x="115" y="92"/>
                  <a:pt x="114" y="92"/>
                  <a:pt x="113" y="92"/>
                </a:cubicBezTo>
                <a:close/>
                <a:moveTo>
                  <a:pt x="140" y="104"/>
                </a:moveTo>
                <a:cubicBezTo>
                  <a:pt x="140" y="113"/>
                  <a:pt x="137" y="121"/>
                  <a:pt x="131" y="126"/>
                </a:cubicBezTo>
                <a:cubicBezTo>
                  <a:pt x="125" y="132"/>
                  <a:pt x="118" y="136"/>
                  <a:pt x="109" y="136"/>
                </a:cubicBezTo>
                <a:cubicBezTo>
                  <a:pt x="100" y="136"/>
                  <a:pt x="92" y="132"/>
                  <a:pt x="87" y="126"/>
                </a:cubicBezTo>
                <a:cubicBezTo>
                  <a:pt x="81" y="121"/>
                  <a:pt x="77" y="113"/>
                  <a:pt x="77" y="104"/>
                </a:cubicBezTo>
                <a:cubicBezTo>
                  <a:pt x="77" y="95"/>
                  <a:pt x="81" y="88"/>
                  <a:pt x="87" y="82"/>
                </a:cubicBezTo>
                <a:cubicBezTo>
                  <a:pt x="92" y="76"/>
                  <a:pt x="100" y="73"/>
                  <a:pt x="109" y="73"/>
                </a:cubicBezTo>
                <a:cubicBezTo>
                  <a:pt x="118" y="73"/>
                  <a:pt x="125" y="76"/>
                  <a:pt x="131" y="82"/>
                </a:cubicBezTo>
                <a:cubicBezTo>
                  <a:pt x="137" y="88"/>
                  <a:pt x="140" y="95"/>
                  <a:pt x="140" y="104"/>
                </a:cubicBezTo>
                <a:close/>
                <a:moveTo>
                  <a:pt x="120" y="100"/>
                </a:moveTo>
                <a:cubicBezTo>
                  <a:pt x="120" y="99"/>
                  <a:pt x="120" y="98"/>
                  <a:pt x="119" y="98"/>
                </a:cubicBezTo>
                <a:cubicBezTo>
                  <a:pt x="119" y="94"/>
                  <a:pt x="119" y="94"/>
                  <a:pt x="119" y="94"/>
                </a:cubicBezTo>
                <a:cubicBezTo>
                  <a:pt x="119" y="93"/>
                  <a:pt x="119" y="93"/>
                  <a:pt x="119" y="93"/>
                </a:cubicBezTo>
                <a:cubicBezTo>
                  <a:pt x="119" y="91"/>
                  <a:pt x="117" y="89"/>
                  <a:pt x="114" y="89"/>
                </a:cubicBezTo>
                <a:cubicBezTo>
                  <a:pt x="103" y="89"/>
                  <a:pt x="103" y="89"/>
                  <a:pt x="103" y="89"/>
                </a:cubicBezTo>
                <a:cubicBezTo>
                  <a:pt x="101" y="89"/>
                  <a:pt x="100" y="90"/>
                  <a:pt x="99" y="92"/>
                </a:cubicBezTo>
                <a:cubicBezTo>
                  <a:pt x="99" y="93"/>
                  <a:pt x="99" y="93"/>
                  <a:pt x="99" y="93"/>
                </a:cubicBezTo>
                <a:cubicBezTo>
                  <a:pt x="99" y="98"/>
                  <a:pt x="99" y="98"/>
                  <a:pt x="99" y="98"/>
                </a:cubicBezTo>
                <a:cubicBezTo>
                  <a:pt x="98" y="98"/>
                  <a:pt x="97" y="99"/>
                  <a:pt x="97" y="100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97" y="116"/>
                  <a:pt x="99" y="117"/>
                  <a:pt x="100" y="117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119" y="117"/>
                  <a:pt x="120" y="116"/>
                  <a:pt x="120" y="114"/>
                </a:cubicBezTo>
                <a:lnTo>
                  <a:pt x="120" y="100"/>
                </a:lnTo>
                <a:close/>
                <a:moveTo>
                  <a:pt x="75" y="115"/>
                </a:moveTo>
                <a:cubicBezTo>
                  <a:pt x="76" y="119"/>
                  <a:pt x="77" y="122"/>
                  <a:pt x="79" y="125"/>
                </a:cubicBezTo>
                <a:cubicBezTo>
                  <a:pt x="13" y="125"/>
                  <a:pt x="13" y="125"/>
                  <a:pt x="13" y="125"/>
                </a:cubicBezTo>
                <a:cubicBezTo>
                  <a:pt x="6" y="125"/>
                  <a:pt x="0" y="119"/>
                  <a:pt x="0" y="112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1" y="26"/>
                  <a:pt x="2" y="25"/>
                </a:cubicBezTo>
                <a:cubicBezTo>
                  <a:pt x="21" y="2"/>
                  <a:pt x="21" y="2"/>
                  <a:pt x="21" y="2"/>
                </a:cubicBezTo>
                <a:cubicBezTo>
                  <a:pt x="22" y="1"/>
                  <a:pt x="23" y="0"/>
                  <a:pt x="2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13" y="0"/>
                  <a:pt x="118" y="6"/>
                  <a:pt x="118" y="13"/>
                </a:cubicBezTo>
                <a:cubicBezTo>
                  <a:pt x="118" y="69"/>
                  <a:pt x="118" y="69"/>
                  <a:pt x="118" y="69"/>
                </a:cubicBezTo>
                <a:cubicBezTo>
                  <a:pt x="116" y="69"/>
                  <a:pt x="113" y="68"/>
                  <a:pt x="109" y="68"/>
                </a:cubicBezTo>
                <a:cubicBezTo>
                  <a:pt x="109" y="13"/>
                  <a:pt x="109" y="13"/>
                  <a:pt x="109" y="13"/>
                </a:cubicBezTo>
                <a:cubicBezTo>
                  <a:pt x="109" y="11"/>
                  <a:pt x="108" y="9"/>
                  <a:pt x="106" y="9"/>
                </a:cubicBezTo>
                <a:cubicBezTo>
                  <a:pt x="29" y="9"/>
                  <a:pt x="29" y="9"/>
                  <a:pt x="29" y="9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27"/>
                  <a:pt x="23" y="32"/>
                  <a:pt x="16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10" y="112"/>
                  <a:pt x="10" y="112"/>
                  <a:pt x="10" y="112"/>
                </a:cubicBezTo>
                <a:cubicBezTo>
                  <a:pt x="10" y="114"/>
                  <a:pt x="11" y="115"/>
                  <a:pt x="13" y="115"/>
                </a:cubicBezTo>
                <a:lnTo>
                  <a:pt x="75" y="115"/>
                </a:lnTo>
                <a:close/>
                <a:moveTo>
                  <a:pt x="15" y="23"/>
                </a:moveTo>
                <a:cubicBezTo>
                  <a:pt x="16" y="23"/>
                  <a:pt x="16" y="23"/>
                  <a:pt x="16" y="23"/>
                </a:cubicBezTo>
                <a:cubicBezTo>
                  <a:pt x="18" y="23"/>
                  <a:pt x="20" y="22"/>
                  <a:pt x="20" y="20"/>
                </a:cubicBezTo>
                <a:cubicBezTo>
                  <a:pt x="20" y="17"/>
                  <a:pt x="20" y="17"/>
                  <a:pt x="20" y="17"/>
                </a:cubicBezTo>
                <a:lnTo>
                  <a:pt x="15" y="23"/>
                </a:lnTo>
                <a:close/>
                <a:moveTo>
                  <a:pt x="97" y="38"/>
                </a:moveTo>
                <a:cubicBezTo>
                  <a:pt x="22" y="38"/>
                  <a:pt x="22" y="38"/>
                  <a:pt x="22" y="38"/>
                </a:cubicBezTo>
                <a:cubicBezTo>
                  <a:pt x="21" y="38"/>
                  <a:pt x="19" y="39"/>
                  <a:pt x="19" y="41"/>
                </a:cubicBezTo>
                <a:cubicBezTo>
                  <a:pt x="19" y="43"/>
                  <a:pt x="21" y="45"/>
                  <a:pt x="22" y="45"/>
                </a:cubicBezTo>
                <a:cubicBezTo>
                  <a:pt x="97" y="45"/>
                  <a:pt x="97" y="45"/>
                  <a:pt x="97" y="45"/>
                </a:cubicBezTo>
                <a:cubicBezTo>
                  <a:pt x="98" y="45"/>
                  <a:pt x="100" y="43"/>
                  <a:pt x="100" y="41"/>
                </a:cubicBezTo>
                <a:cubicBezTo>
                  <a:pt x="100" y="39"/>
                  <a:pt x="98" y="38"/>
                  <a:pt x="97" y="38"/>
                </a:cubicBezTo>
                <a:close/>
                <a:moveTo>
                  <a:pt x="100" y="58"/>
                </a:moveTo>
                <a:cubicBezTo>
                  <a:pt x="100" y="56"/>
                  <a:pt x="98" y="54"/>
                  <a:pt x="97" y="54"/>
                </a:cubicBezTo>
                <a:cubicBezTo>
                  <a:pt x="22" y="54"/>
                  <a:pt x="22" y="54"/>
                  <a:pt x="22" y="54"/>
                </a:cubicBezTo>
                <a:cubicBezTo>
                  <a:pt x="21" y="54"/>
                  <a:pt x="19" y="56"/>
                  <a:pt x="19" y="58"/>
                </a:cubicBezTo>
                <a:cubicBezTo>
                  <a:pt x="19" y="60"/>
                  <a:pt x="21" y="61"/>
                  <a:pt x="22" y="61"/>
                </a:cubicBezTo>
                <a:cubicBezTo>
                  <a:pt x="97" y="61"/>
                  <a:pt x="97" y="61"/>
                  <a:pt x="97" y="61"/>
                </a:cubicBezTo>
                <a:cubicBezTo>
                  <a:pt x="98" y="61"/>
                  <a:pt x="100" y="60"/>
                  <a:pt x="100" y="58"/>
                </a:cubicBezTo>
                <a:close/>
                <a:moveTo>
                  <a:pt x="95" y="71"/>
                </a:moveTo>
                <a:cubicBezTo>
                  <a:pt x="22" y="71"/>
                  <a:pt x="22" y="71"/>
                  <a:pt x="22" y="71"/>
                </a:cubicBezTo>
                <a:cubicBezTo>
                  <a:pt x="21" y="71"/>
                  <a:pt x="19" y="73"/>
                  <a:pt x="19" y="74"/>
                </a:cubicBezTo>
                <a:cubicBezTo>
                  <a:pt x="19" y="76"/>
                  <a:pt x="21" y="78"/>
                  <a:pt x="22" y="78"/>
                </a:cubicBezTo>
                <a:cubicBezTo>
                  <a:pt x="84" y="78"/>
                  <a:pt x="84" y="78"/>
                  <a:pt x="84" y="78"/>
                </a:cubicBezTo>
                <a:cubicBezTo>
                  <a:pt x="87" y="75"/>
                  <a:pt x="91" y="73"/>
                  <a:pt x="95" y="71"/>
                </a:cubicBezTo>
                <a:close/>
                <a:moveTo>
                  <a:pt x="19" y="91"/>
                </a:moveTo>
                <a:cubicBezTo>
                  <a:pt x="19" y="93"/>
                  <a:pt x="21" y="94"/>
                  <a:pt x="22" y="94"/>
                </a:cubicBezTo>
                <a:cubicBezTo>
                  <a:pt x="74" y="94"/>
                  <a:pt x="74" y="94"/>
                  <a:pt x="74" y="94"/>
                </a:cubicBezTo>
                <a:cubicBezTo>
                  <a:pt x="75" y="92"/>
                  <a:pt x="76" y="90"/>
                  <a:pt x="77" y="88"/>
                </a:cubicBezTo>
                <a:cubicBezTo>
                  <a:pt x="22" y="88"/>
                  <a:pt x="22" y="88"/>
                  <a:pt x="22" y="88"/>
                </a:cubicBezTo>
                <a:cubicBezTo>
                  <a:pt x="21" y="88"/>
                  <a:pt x="19" y="89"/>
                  <a:pt x="19" y="91"/>
                </a:cubicBezTo>
                <a:close/>
              </a:path>
            </a:pathLst>
          </a:custGeom>
          <a:solidFill>
            <a:srgbClr val="28989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190">
            <a:extLst>
              <a:ext uri="{FF2B5EF4-FFF2-40B4-BE49-F238E27FC236}">
                <a16:creationId xmlns="" xmlns:a16="http://schemas.microsoft.com/office/drawing/2014/main" id="{8049135A-84F0-45F6-B73D-EA2084750280}"/>
              </a:ext>
            </a:extLst>
          </p:cNvPr>
          <p:cNvSpPr>
            <a:spLocks noEditPoints="1"/>
          </p:cNvSpPr>
          <p:nvPr/>
        </p:nvSpPr>
        <p:spPr bwMode="auto">
          <a:xfrm>
            <a:off x="7379801" y="2648856"/>
            <a:ext cx="442912" cy="430213"/>
          </a:xfrm>
          <a:custGeom>
            <a:avLst/>
            <a:gdLst>
              <a:gd name="T0" fmla="*/ 109 w 140"/>
              <a:gd name="T1" fmla="*/ 73 h 136"/>
              <a:gd name="T2" fmla="*/ 77 w 140"/>
              <a:gd name="T3" fmla="*/ 104 h 136"/>
              <a:gd name="T4" fmla="*/ 109 w 140"/>
              <a:gd name="T5" fmla="*/ 136 h 136"/>
              <a:gd name="T6" fmla="*/ 140 w 140"/>
              <a:gd name="T7" fmla="*/ 104 h 136"/>
              <a:gd name="T8" fmla="*/ 111 w 140"/>
              <a:gd name="T9" fmla="*/ 119 h 136"/>
              <a:gd name="T10" fmla="*/ 106 w 140"/>
              <a:gd name="T11" fmla="*/ 124 h 136"/>
              <a:gd name="T12" fmla="*/ 98 w 140"/>
              <a:gd name="T13" fmla="*/ 117 h 136"/>
              <a:gd name="T14" fmla="*/ 108 w 140"/>
              <a:gd name="T15" fmla="*/ 113 h 136"/>
              <a:gd name="T16" fmla="*/ 107 w 140"/>
              <a:gd name="T17" fmla="*/ 106 h 136"/>
              <a:gd name="T18" fmla="*/ 107 w 140"/>
              <a:gd name="T19" fmla="*/ 88 h 136"/>
              <a:gd name="T20" fmla="*/ 111 w 140"/>
              <a:gd name="T21" fmla="*/ 83 h 136"/>
              <a:gd name="T22" fmla="*/ 119 w 140"/>
              <a:gd name="T23" fmla="*/ 89 h 136"/>
              <a:gd name="T24" fmla="*/ 110 w 140"/>
              <a:gd name="T25" fmla="*/ 93 h 136"/>
              <a:gd name="T26" fmla="*/ 112 w 140"/>
              <a:gd name="T27" fmla="*/ 100 h 136"/>
              <a:gd name="T28" fmla="*/ 111 w 140"/>
              <a:gd name="T29" fmla="*/ 119 h 136"/>
              <a:gd name="T30" fmla="*/ 9 w 140"/>
              <a:gd name="T31" fmla="*/ 112 h 136"/>
              <a:gd name="T32" fmla="*/ 16 w 140"/>
              <a:gd name="T33" fmla="*/ 32 h 136"/>
              <a:gd name="T34" fmla="*/ 29 w 140"/>
              <a:gd name="T35" fmla="*/ 9 h 136"/>
              <a:gd name="T36" fmla="*/ 109 w 140"/>
              <a:gd name="T37" fmla="*/ 13 h 136"/>
              <a:gd name="T38" fmla="*/ 118 w 140"/>
              <a:gd name="T39" fmla="*/ 69 h 136"/>
              <a:gd name="T40" fmla="*/ 106 w 140"/>
              <a:gd name="T41" fmla="*/ 0 h 136"/>
              <a:gd name="T42" fmla="*/ 24 w 140"/>
              <a:gd name="T43" fmla="*/ 0 h 136"/>
              <a:gd name="T44" fmla="*/ 1 w 140"/>
              <a:gd name="T45" fmla="*/ 25 h 136"/>
              <a:gd name="T46" fmla="*/ 0 w 140"/>
              <a:gd name="T47" fmla="*/ 28 h 136"/>
              <a:gd name="T48" fmla="*/ 13 w 140"/>
              <a:gd name="T49" fmla="*/ 125 h 136"/>
              <a:gd name="T50" fmla="*/ 74 w 140"/>
              <a:gd name="T51" fmla="*/ 115 h 136"/>
              <a:gd name="T52" fmla="*/ 20 w 140"/>
              <a:gd name="T53" fmla="*/ 17 h 136"/>
              <a:gd name="T54" fmla="*/ 16 w 140"/>
              <a:gd name="T55" fmla="*/ 23 h 136"/>
              <a:gd name="T56" fmla="*/ 20 w 140"/>
              <a:gd name="T57" fmla="*/ 17 h 136"/>
              <a:gd name="T58" fmla="*/ 96 w 140"/>
              <a:gd name="T59" fmla="*/ 45 h 136"/>
              <a:gd name="T60" fmla="*/ 19 w 140"/>
              <a:gd name="T61" fmla="*/ 41 h 136"/>
              <a:gd name="T62" fmla="*/ 96 w 140"/>
              <a:gd name="T63" fmla="*/ 38 h 136"/>
              <a:gd name="T64" fmla="*/ 96 w 140"/>
              <a:gd name="T65" fmla="*/ 61 h 136"/>
              <a:gd name="T66" fmla="*/ 19 w 140"/>
              <a:gd name="T67" fmla="*/ 58 h 136"/>
              <a:gd name="T68" fmla="*/ 96 w 140"/>
              <a:gd name="T69" fmla="*/ 54 h 136"/>
              <a:gd name="T70" fmla="*/ 96 w 140"/>
              <a:gd name="T71" fmla="*/ 61 h 136"/>
              <a:gd name="T72" fmla="*/ 22 w 140"/>
              <a:gd name="T73" fmla="*/ 78 h 136"/>
              <a:gd name="T74" fmla="*/ 22 w 140"/>
              <a:gd name="T75" fmla="*/ 71 h 136"/>
              <a:gd name="T76" fmla="*/ 84 w 140"/>
              <a:gd name="T77" fmla="*/ 78 h 136"/>
              <a:gd name="T78" fmla="*/ 77 w 140"/>
              <a:gd name="T79" fmla="*/ 88 h 136"/>
              <a:gd name="T80" fmla="*/ 22 w 140"/>
              <a:gd name="T81" fmla="*/ 94 h 136"/>
              <a:gd name="T82" fmla="*/ 22 w 140"/>
              <a:gd name="T83" fmla="*/ 88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0" h="136">
                <a:moveTo>
                  <a:pt x="131" y="82"/>
                </a:moveTo>
                <a:cubicBezTo>
                  <a:pt x="125" y="76"/>
                  <a:pt x="117" y="73"/>
                  <a:pt x="109" y="73"/>
                </a:cubicBezTo>
                <a:cubicBezTo>
                  <a:pt x="100" y="73"/>
                  <a:pt x="92" y="76"/>
                  <a:pt x="86" y="82"/>
                </a:cubicBezTo>
                <a:cubicBezTo>
                  <a:pt x="81" y="88"/>
                  <a:pt x="77" y="95"/>
                  <a:pt x="77" y="104"/>
                </a:cubicBezTo>
                <a:cubicBezTo>
                  <a:pt x="77" y="113"/>
                  <a:pt x="81" y="121"/>
                  <a:pt x="86" y="126"/>
                </a:cubicBezTo>
                <a:cubicBezTo>
                  <a:pt x="92" y="132"/>
                  <a:pt x="100" y="136"/>
                  <a:pt x="109" y="136"/>
                </a:cubicBezTo>
                <a:cubicBezTo>
                  <a:pt x="117" y="136"/>
                  <a:pt x="125" y="132"/>
                  <a:pt x="131" y="126"/>
                </a:cubicBezTo>
                <a:cubicBezTo>
                  <a:pt x="137" y="121"/>
                  <a:pt x="140" y="113"/>
                  <a:pt x="140" y="104"/>
                </a:cubicBezTo>
                <a:cubicBezTo>
                  <a:pt x="140" y="95"/>
                  <a:pt x="137" y="88"/>
                  <a:pt x="131" y="82"/>
                </a:cubicBezTo>
                <a:close/>
                <a:moveTo>
                  <a:pt x="111" y="119"/>
                </a:moveTo>
                <a:cubicBezTo>
                  <a:pt x="111" y="124"/>
                  <a:pt x="111" y="124"/>
                  <a:pt x="111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6" y="119"/>
                  <a:pt x="106" y="119"/>
                  <a:pt x="106" y="119"/>
                </a:cubicBezTo>
                <a:cubicBezTo>
                  <a:pt x="103" y="119"/>
                  <a:pt x="100" y="118"/>
                  <a:pt x="98" y="117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101" y="112"/>
                  <a:pt x="104" y="113"/>
                  <a:pt x="108" y="113"/>
                </a:cubicBezTo>
                <a:cubicBezTo>
                  <a:pt x="110" y="113"/>
                  <a:pt x="112" y="112"/>
                  <a:pt x="112" y="110"/>
                </a:cubicBezTo>
                <a:cubicBezTo>
                  <a:pt x="112" y="108"/>
                  <a:pt x="111" y="107"/>
                  <a:pt x="107" y="106"/>
                </a:cubicBezTo>
                <a:cubicBezTo>
                  <a:pt x="102" y="104"/>
                  <a:pt x="98" y="102"/>
                  <a:pt x="98" y="97"/>
                </a:cubicBezTo>
                <a:cubicBezTo>
                  <a:pt x="98" y="92"/>
                  <a:pt x="101" y="89"/>
                  <a:pt x="107" y="88"/>
                </a:cubicBezTo>
                <a:cubicBezTo>
                  <a:pt x="107" y="83"/>
                  <a:pt x="107" y="83"/>
                  <a:pt x="107" y="83"/>
                </a:cubicBezTo>
                <a:cubicBezTo>
                  <a:pt x="111" y="83"/>
                  <a:pt x="111" y="83"/>
                  <a:pt x="111" y="83"/>
                </a:cubicBezTo>
                <a:cubicBezTo>
                  <a:pt x="111" y="88"/>
                  <a:pt x="111" y="88"/>
                  <a:pt x="111" y="88"/>
                </a:cubicBezTo>
                <a:cubicBezTo>
                  <a:pt x="115" y="88"/>
                  <a:pt x="117" y="88"/>
                  <a:pt x="119" y="89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6" y="94"/>
                  <a:pt x="114" y="93"/>
                  <a:pt x="110" y="93"/>
                </a:cubicBezTo>
                <a:cubicBezTo>
                  <a:pt x="107" y="93"/>
                  <a:pt x="106" y="94"/>
                  <a:pt x="106" y="96"/>
                </a:cubicBezTo>
                <a:cubicBezTo>
                  <a:pt x="106" y="97"/>
                  <a:pt x="108" y="99"/>
                  <a:pt x="112" y="100"/>
                </a:cubicBezTo>
                <a:cubicBezTo>
                  <a:pt x="118" y="102"/>
                  <a:pt x="120" y="105"/>
                  <a:pt x="120" y="109"/>
                </a:cubicBezTo>
                <a:cubicBezTo>
                  <a:pt x="120" y="114"/>
                  <a:pt x="117" y="118"/>
                  <a:pt x="111" y="119"/>
                </a:cubicBezTo>
                <a:close/>
                <a:moveTo>
                  <a:pt x="13" y="115"/>
                </a:moveTo>
                <a:cubicBezTo>
                  <a:pt x="11" y="115"/>
                  <a:pt x="9" y="114"/>
                  <a:pt x="9" y="112"/>
                </a:cubicBezTo>
                <a:cubicBezTo>
                  <a:pt x="9" y="32"/>
                  <a:pt x="9" y="32"/>
                  <a:pt x="9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23" y="32"/>
                  <a:pt x="29" y="27"/>
                  <a:pt x="29" y="20"/>
                </a:cubicBezTo>
                <a:cubicBezTo>
                  <a:pt x="29" y="9"/>
                  <a:pt x="29" y="9"/>
                  <a:pt x="29" y="9"/>
                </a:cubicBezTo>
                <a:cubicBezTo>
                  <a:pt x="106" y="9"/>
                  <a:pt x="106" y="9"/>
                  <a:pt x="106" y="9"/>
                </a:cubicBezTo>
                <a:cubicBezTo>
                  <a:pt x="108" y="9"/>
                  <a:pt x="109" y="11"/>
                  <a:pt x="109" y="13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12" y="68"/>
                  <a:pt x="115" y="69"/>
                  <a:pt x="118" y="69"/>
                </a:cubicBezTo>
                <a:cubicBezTo>
                  <a:pt x="118" y="13"/>
                  <a:pt x="118" y="13"/>
                  <a:pt x="118" y="13"/>
                </a:cubicBezTo>
                <a:cubicBezTo>
                  <a:pt x="118" y="6"/>
                  <a:pt x="113" y="0"/>
                  <a:pt x="106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3" y="0"/>
                  <a:pt x="22" y="1"/>
                  <a:pt x="21" y="2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6"/>
                  <a:pt x="0" y="27"/>
                  <a:pt x="0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19"/>
                  <a:pt x="6" y="125"/>
                  <a:pt x="13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7" y="122"/>
                  <a:pt x="75" y="119"/>
                  <a:pt x="74" y="115"/>
                </a:cubicBezTo>
                <a:lnTo>
                  <a:pt x="13" y="115"/>
                </a:lnTo>
                <a:close/>
                <a:moveTo>
                  <a:pt x="20" y="17"/>
                </a:moveTo>
                <a:cubicBezTo>
                  <a:pt x="20" y="20"/>
                  <a:pt x="20" y="20"/>
                  <a:pt x="20" y="20"/>
                </a:cubicBezTo>
                <a:cubicBezTo>
                  <a:pt x="20" y="22"/>
                  <a:pt x="18" y="23"/>
                  <a:pt x="16" y="23"/>
                </a:cubicBezTo>
                <a:cubicBezTo>
                  <a:pt x="15" y="23"/>
                  <a:pt x="15" y="23"/>
                  <a:pt x="15" y="23"/>
                </a:cubicBezTo>
                <a:lnTo>
                  <a:pt x="20" y="17"/>
                </a:lnTo>
                <a:close/>
                <a:moveTo>
                  <a:pt x="100" y="41"/>
                </a:moveTo>
                <a:cubicBezTo>
                  <a:pt x="100" y="43"/>
                  <a:pt x="98" y="45"/>
                  <a:pt x="96" y="45"/>
                </a:cubicBezTo>
                <a:cubicBezTo>
                  <a:pt x="22" y="45"/>
                  <a:pt x="22" y="45"/>
                  <a:pt x="22" y="45"/>
                </a:cubicBezTo>
                <a:cubicBezTo>
                  <a:pt x="20" y="45"/>
                  <a:pt x="19" y="43"/>
                  <a:pt x="19" y="41"/>
                </a:cubicBezTo>
                <a:cubicBezTo>
                  <a:pt x="19" y="39"/>
                  <a:pt x="20" y="38"/>
                  <a:pt x="22" y="38"/>
                </a:cubicBezTo>
                <a:cubicBezTo>
                  <a:pt x="96" y="38"/>
                  <a:pt x="96" y="38"/>
                  <a:pt x="96" y="38"/>
                </a:cubicBezTo>
                <a:cubicBezTo>
                  <a:pt x="98" y="38"/>
                  <a:pt x="100" y="39"/>
                  <a:pt x="100" y="41"/>
                </a:cubicBezTo>
                <a:close/>
                <a:moveTo>
                  <a:pt x="96" y="61"/>
                </a:moveTo>
                <a:cubicBezTo>
                  <a:pt x="22" y="61"/>
                  <a:pt x="22" y="61"/>
                  <a:pt x="22" y="61"/>
                </a:cubicBezTo>
                <a:cubicBezTo>
                  <a:pt x="20" y="61"/>
                  <a:pt x="19" y="60"/>
                  <a:pt x="19" y="58"/>
                </a:cubicBezTo>
                <a:cubicBezTo>
                  <a:pt x="19" y="56"/>
                  <a:pt x="20" y="54"/>
                  <a:pt x="22" y="54"/>
                </a:cubicBezTo>
                <a:cubicBezTo>
                  <a:pt x="96" y="54"/>
                  <a:pt x="96" y="54"/>
                  <a:pt x="96" y="54"/>
                </a:cubicBezTo>
                <a:cubicBezTo>
                  <a:pt x="98" y="54"/>
                  <a:pt x="100" y="56"/>
                  <a:pt x="100" y="58"/>
                </a:cubicBezTo>
                <a:cubicBezTo>
                  <a:pt x="100" y="60"/>
                  <a:pt x="98" y="61"/>
                  <a:pt x="96" y="61"/>
                </a:cubicBezTo>
                <a:close/>
                <a:moveTo>
                  <a:pt x="84" y="78"/>
                </a:moveTo>
                <a:cubicBezTo>
                  <a:pt x="22" y="78"/>
                  <a:pt x="22" y="78"/>
                  <a:pt x="22" y="78"/>
                </a:cubicBezTo>
                <a:cubicBezTo>
                  <a:pt x="20" y="78"/>
                  <a:pt x="19" y="76"/>
                  <a:pt x="19" y="74"/>
                </a:cubicBezTo>
                <a:cubicBezTo>
                  <a:pt x="19" y="73"/>
                  <a:pt x="20" y="71"/>
                  <a:pt x="22" y="71"/>
                </a:cubicBezTo>
                <a:cubicBezTo>
                  <a:pt x="94" y="71"/>
                  <a:pt x="94" y="71"/>
                  <a:pt x="94" y="71"/>
                </a:cubicBezTo>
                <a:cubicBezTo>
                  <a:pt x="91" y="73"/>
                  <a:pt x="87" y="75"/>
                  <a:pt x="84" y="78"/>
                </a:cubicBezTo>
                <a:close/>
                <a:moveTo>
                  <a:pt x="22" y="88"/>
                </a:moveTo>
                <a:cubicBezTo>
                  <a:pt x="77" y="88"/>
                  <a:pt x="77" y="88"/>
                  <a:pt x="77" y="88"/>
                </a:cubicBezTo>
                <a:cubicBezTo>
                  <a:pt x="75" y="90"/>
                  <a:pt x="75" y="92"/>
                  <a:pt x="74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0" y="94"/>
                  <a:pt x="19" y="93"/>
                  <a:pt x="19" y="91"/>
                </a:cubicBezTo>
                <a:cubicBezTo>
                  <a:pt x="19" y="89"/>
                  <a:pt x="20" y="88"/>
                  <a:pt x="22" y="88"/>
                </a:cubicBezTo>
                <a:close/>
              </a:path>
            </a:pathLst>
          </a:custGeom>
          <a:solidFill>
            <a:srgbClr val="28989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187">
            <a:extLst>
              <a:ext uri="{FF2B5EF4-FFF2-40B4-BE49-F238E27FC236}">
                <a16:creationId xmlns="" xmlns:a16="http://schemas.microsoft.com/office/drawing/2014/main" id="{172E8615-7877-40D0-87FF-8DEF39E9D2FB}"/>
              </a:ext>
            </a:extLst>
          </p:cNvPr>
          <p:cNvSpPr>
            <a:spLocks noEditPoints="1"/>
          </p:cNvSpPr>
          <p:nvPr/>
        </p:nvSpPr>
        <p:spPr bwMode="auto">
          <a:xfrm>
            <a:off x="4391816" y="2658381"/>
            <a:ext cx="441325" cy="411163"/>
          </a:xfrm>
          <a:custGeom>
            <a:avLst/>
            <a:gdLst>
              <a:gd name="T0" fmla="*/ 120 w 140"/>
              <a:gd name="T1" fmla="*/ 106 h 130"/>
              <a:gd name="T2" fmla="*/ 104 w 140"/>
              <a:gd name="T3" fmla="*/ 130 h 130"/>
              <a:gd name="T4" fmla="*/ 0 w 140"/>
              <a:gd name="T5" fmla="*/ 113 h 130"/>
              <a:gd name="T6" fmla="*/ 0 w 140"/>
              <a:gd name="T7" fmla="*/ 30 h 130"/>
              <a:gd name="T8" fmla="*/ 26 w 140"/>
              <a:gd name="T9" fmla="*/ 2 h 130"/>
              <a:gd name="T10" fmla="*/ 29 w 140"/>
              <a:gd name="T11" fmla="*/ 0 h 130"/>
              <a:gd name="T12" fmla="*/ 120 w 140"/>
              <a:gd name="T13" fmla="*/ 17 h 130"/>
              <a:gd name="T14" fmla="*/ 115 w 140"/>
              <a:gd name="T15" fmla="*/ 33 h 130"/>
              <a:gd name="T16" fmla="*/ 111 w 140"/>
              <a:gd name="T17" fmla="*/ 17 h 130"/>
              <a:gd name="T18" fmla="*/ 33 w 140"/>
              <a:gd name="T19" fmla="*/ 9 h 130"/>
              <a:gd name="T20" fmla="*/ 17 w 140"/>
              <a:gd name="T21" fmla="*/ 35 h 130"/>
              <a:gd name="T22" fmla="*/ 8 w 140"/>
              <a:gd name="T23" fmla="*/ 113 h 130"/>
              <a:gd name="T24" fmla="*/ 104 w 140"/>
              <a:gd name="T25" fmla="*/ 121 h 130"/>
              <a:gd name="T26" fmla="*/ 111 w 140"/>
              <a:gd name="T27" fmla="*/ 105 h 130"/>
              <a:gd name="T28" fmla="*/ 127 w 140"/>
              <a:gd name="T29" fmla="*/ 84 h 130"/>
              <a:gd name="T30" fmla="*/ 115 w 140"/>
              <a:gd name="T31" fmla="*/ 97 h 130"/>
              <a:gd name="T32" fmla="*/ 102 w 140"/>
              <a:gd name="T33" fmla="*/ 84 h 130"/>
              <a:gd name="T34" fmla="*/ 115 w 140"/>
              <a:gd name="T35" fmla="*/ 36 h 130"/>
              <a:gd name="T36" fmla="*/ 127 w 140"/>
              <a:gd name="T37" fmla="*/ 84 h 130"/>
              <a:gd name="T38" fmla="*/ 115 w 140"/>
              <a:gd name="T39" fmla="*/ 40 h 130"/>
              <a:gd name="T40" fmla="*/ 115 w 140"/>
              <a:gd name="T41" fmla="*/ 83 h 130"/>
              <a:gd name="T42" fmla="*/ 115 w 140"/>
              <a:gd name="T43" fmla="*/ 43 h 130"/>
              <a:gd name="T44" fmla="*/ 115 w 140"/>
              <a:gd name="T45" fmla="*/ 81 h 130"/>
              <a:gd name="T46" fmla="*/ 115 w 140"/>
              <a:gd name="T47" fmla="*/ 43 h 130"/>
              <a:gd name="T48" fmla="*/ 28 w 140"/>
              <a:gd name="T49" fmla="*/ 37 h 130"/>
              <a:gd name="T50" fmla="*/ 28 w 140"/>
              <a:gd name="T51" fmla="*/ 44 h 130"/>
              <a:gd name="T52" fmla="*/ 83 w 140"/>
              <a:gd name="T53" fmla="*/ 40 h 130"/>
              <a:gd name="T54" fmla="*/ 28 w 140"/>
              <a:gd name="T55" fmla="*/ 60 h 130"/>
              <a:gd name="T56" fmla="*/ 83 w 140"/>
              <a:gd name="T57" fmla="*/ 56 h 130"/>
              <a:gd name="T58" fmla="*/ 28 w 140"/>
              <a:gd name="T59" fmla="*/ 53 h 130"/>
              <a:gd name="T60" fmla="*/ 28 w 140"/>
              <a:gd name="T61" fmla="*/ 60 h 130"/>
              <a:gd name="T62" fmla="*/ 80 w 140"/>
              <a:gd name="T63" fmla="*/ 76 h 130"/>
              <a:gd name="T64" fmla="*/ 80 w 140"/>
              <a:gd name="T65" fmla="*/ 69 h 130"/>
              <a:gd name="T66" fmla="*/ 25 w 140"/>
              <a:gd name="T67" fmla="*/ 73 h 130"/>
              <a:gd name="T68" fmla="*/ 92 w 140"/>
              <a:gd name="T69" fmla="*/ 86 h 130"/>
              <a:gd name="T70" fmla="*/ 25 w 140"/>
              <a:gd name="T71" fmla="*/ 89 h 130"/>
              <a:gd name="T72" fmla="*/ 92 w 140"/>
              <a:gd name="T73" fmla="*/ 92 h 130"/>
              <a:gd name="T74" fmla="*/ 92 w 140"/>
              <a:gd name="T75" fmla="*/ 86 h 130"/>
              <a:gd name="T76" fmla="*/ 28 w 140"/>
              <a:gd name="T77" fmla="*/ 102 h 130"/>
              <a:gd name="T78" fmla="*/ 28 w 140"/>
              <a:gd name="T79" fmla="*/ 109 h 130"/>
              <a:gd name="T80" fmla="*/ 95 w 140"/>
              <a:gd name="T81" fmla="*/ 10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30">
                <a:moveTo>
                  <a:pt x="115" y="102"/>
                </a:moveTo>
                <a:cubicBezTo>
                  <a:pt x="120" y="106"/>
                  <a:pt x="120" y="106"/>
                  <a:pt x="120" y="106"/>
                </a:cubicBezTo>
                <a:cubicBezTo>
                  <a:pt x="120" y="113"/>
                  <a:pt x="120" y="113"/>
                  <a:pt x="120" y="113"/>
                </a:cubicBezTo>
                <a:cubicBezTo>
                  <a:pt x="120" y="122"/>
                  <a:pt x="113" y="130"/>
                  <a:pt x="104" y="130"/>
                </a:cubicBezTo>
                <a:cubicBezTo>
                  <a:pt x="16" y="130"/>
                  <a:pt x="16" y="130"/>
                  <a:pt x="16" y="130"/>
                </a:cubicBezTo>
                <a:cubicBezTo>
                  <a:pt x="7" y="130"/>
                  <a:pt x="0" y="122"/>
                  <a:pt x="0" y="113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8"/>
                  <a:pt x="1" y="27"/>
                </a:cubicBezTo>
                <a:cubicBezTo>
                  <a:pt x="26" y="2"/>
                  <a:pt x="26" y="2"/>
                  <a:pt x="26" y="2"/>
                </a:cubicBezTo>
                <a:cubicBezTo>
                  <a:pt x="27" y="1"/>
                  <a:pt x="28" y="0"/>
                  <a:pt x="29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104" y="0"/>
                  <a:pt x="104" y="0"/>
                  <a:pt x="104" y="0"/>
                </a:cubicBezTo>
                <a:cubicBezTo>
                  <a:pt x="113" y="0"/>
                  <a:pt x="120" y="8"/>
                  <a:pt x="120" y="17"/>
                </a:cubicBezTo>
                <a:cubicBezTo>
                  <a:pt x="120" y="33"/>
                  <a:pt x="120" y="33"/>
                  <a:pt x="120" y="33"/>
                </a:cubicBezTo>
                <a:cubicBezTo>
                  <a:pt x="118" y="33"/>
                  <a:pt x="116" y="33"/>
                  <a:pt x="115" y="33"/>
                </a:cubicBezTo>
                <a:cubicBezTo>
                  <a:pt x="114" y="33"/>
                  <a:pt x="112" y="33"/>
                  <a:pt x="111" y="33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11" y="12"/>
                  <a:pt x="108" y="9"/>
                  <a:pt x="104" y="9"/>
                </a:cubicBezTo>
                <a:cubicBezTo>
                  <a:pt x="33" y="9"/>
                  <a:pt x="33" y="9"/>
                  <a:pt x="33" y="9"/>
                </a:cubicBezTo>
                <a:cubicBezTo>
                  <a:pt x="33" y="18"/>
                  <a:pt x="33" y="18"/>
                  <a:pt x="33" y="18"/>
                </a:cubicBezTo>
                <a:cubicBezTo>
                  <a:pt x="33" y="27"/>
                  <a:pt x="26" y="35"/>
                  <a:pt x="1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113"/>
                  <a:pt x="8" y="113"/>
                  <a:pt x="8" y="113"/>
                </a:cubicBezTo>
                <a:cubicBezTo>
                  <a:pt x="8" y="118"/>
                  <a:pt x="12" y="121"/>
                  <a:pt x="16" y="121"/>
                </a:cubicBezTo>
                <a:cubicBezTo>
                  <a:pt x="104" y="121"/>
                  <a:pt x="104" y="121"/>
                  <a:pt x="104" y="121"/>
                </a:cubicBezTo>
                <a:cubicBezTo>
                  <a:pt x="108" y="121"/>
                  <a:pt x="111" y="118"/>
                  <a:pt x="111" y="113"/>
                </a:cubicBezTo>
                <a:cubicBezTo>
                  <a:pt x="111" y="105"/>
                  <a:pt x="111" y="105"/>
                  <a:pt x="111" y="105"/>
                </a:cubicBezTo>
                <a:lnTo>
                  <a:pt x="115" y="102"/>
                </a:lnTo>
                <a:close/>
                <a:moveTo>
                  <a:pt x="127" y="84"/>
                </a:moveTo>
                <a:cubicBezTo>
                  <a:pt x="127" y="107"/>
                  <a:pt x="127" y="107"/>
                  <a:pt x="127" y="107"/>
                </a:cubicBezTo>
                <a:cubicBezTo>
                  <a:pt x="115" y="97"/>
                  <a:pt x="115" y="97"/>
                  <a:pt x="115" y="97"/>
                </a:cubicBezTo>
                <a:cubicBezTo>
                  <a:pt x="102" y="107"/>
                  <a:pt x="102" y="107"/>
                  <a:pt x="102" y="107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94" y="79"/>
                  <a:pt x="89" y="71"/>
                  <a:pt x="89" y="62"/>
                </a:cubicBezTo>
                <a:cubicBezTo>
                  <a:pt x="89" y="48"/>
                  <a:pt x="101" y="36"/>
                  <a:pt x="115" y="36"/>
                </a:cubicBezTo>
                <a:cubicBezTo>
                  <a:pt x="129" y="36"/>
                  <a:pt x="140" y="48"/>
                  <a:pt x="140" y="62"/>
                </a:cubicBezTo>
                <a:cubicBezTo>
                  <a:pt x="140" y="71"/>
                  <a:pt x="135" y="79"/>
                  <a:pt x="127" y="84"/>
                </a:cubicBezTo>
                <a:close/>
                <a:moveTo>
                  <a:pt x="136" y="62"/>
                </a:moveTo>
                <a:cubicBezTo>
                  <a:pt x="136" y="50"/>
                  <a:pt x="127" y="40"/>
                  <a:pt x="115" y="40"/>
                </a:cubicBezTo>
                <a:cubicBezTo>
                  <a:pt x="103" y="40"/>
                  <a:pt x="93" y="50"/>
                  <a:pt x="93" y="62"/>
                </a:cubicBezTo>
                <a:cubicBezTo>
                  <a:pt x="93" y="74"/>
                  <a:pt x="103" y="83"/>
                  <a:pt x="115" y="83"/>
                </a:cubicBezTo>
                <a:cubicBezTo>
                  <a:pt x="127" y="83"/>
                  <a:pt x="136" y="74"/>
                  <a:pt x="136" y="62"/>
                </a:cubicBezTo>
                <a:close/>
                <a:moveTo>
                  <a:pt x="115" y="43"/>
                </a:moveTo>
                <a:cubicBezTo>
                  <a:pt x="104" y="43"/>
                  <a:pt x="96" y="51"/>
                  <a:pt x="96" y="62"/>
                </a:cubicBezTo>
                <a:cubicBezTo>
                  <a:pt x="96" y="72"/>
                  <a:pt x="104" y="81"/>
                  <a:pt x="115" y="81"/>
                </a:cubicBezTo>
                <a:cubicBezTo>
                  <a:pt x="125" y="81"/>
                  <a:pt x="133" y="72"/>
                  <a:pt x="133" y="62"/>
                </a:cubicBezTo>
                <a:cubicBezTo>
                  <a:pt x="133" y="51"/>
                  <a:pt x="125" y="43"/>
                  <a:pt x="115" y="43"/>
                </a:cubicBezTo>
                <a:close/>
                <a:moveTo>
                  <a:pt x="80" y="37"/>
                </a:moveTo>
                <a:cubicBezTo>
                  <a:pt x="28" y="37"/>
                  <a:pt x="28" y="37"/>
                  <a:pt x="28" y="37"/>
                </a:cubicBezTo>
                <a:cubicBezTo>
                  <a:pt x="26" y="37"/>
                  <a:pt x="25" y="38"/>
                  <a:pt x="25" y="40"/>
                </a:cubicBezTo>
                <a:cubicBezTo>
                  <a:pt x="25" y="42"/>
                  <a:pt x="26" y="44"/>
                  <a:pt x="28" y="44"/>
                </a:cubicBezTo>
                <a:cubicBezTo>
                  <a:pt x="80" y="44"/>
                  <a:pt x="80" y="44"/>
                  <a:pt x="80" y="44"/>
                </a:cubicBezTo>
                <a:cubicBezTo>
                  <a:pt x="82" y="44"/>
                  <a:pt x="83" y="42"/>
                  <a:pt x="83" y="40"/>
                </a:cubicBezTo>
                <a:cubicBezTo>
                  <a:pt x="83" y="38"/>
                  <a:pt x="82" y="37"/>
                  <a:pt x="80" y="37"/>
                </a:cubicBezTo>
                <a:close/>
                <a:moveTo>
                  <a:pt x="28" y="60"/>
                </a:moveTo>
                <a:cubicBezTo>
                  <a:pt x="80" y="60"/>
                  <a:pt x="80" y="60"/>
                  <a:pt x="80" y="60"/>
                </a:cubicBezTo>
                <a:cubicBezTo>
                  <a:pt x="82" y="60"/>
                  <a:pt x="83" y="58"/>
                  <a:pt x="83" y="56"/>
                </a:cubicBezTo>
                <a:cubicBezTo>
                  <a:pt x="83" y="55"/>
                  <a:pt x="82" y="53"/>
                  <a:pt x="80" y="53"/>
                </a:cubicBezTo>
                <a:cubicBezTo>
                  <a:pt x="28" y="53"/>
                  <a:pt x="28" y="53"/>
                  <a:pt x="28" y="53"/>
                </a:cubicBezTo>
                <a:cubicBezTo>
                  <a:pt x="26" y="53"/>
                  <a:pt x="25" y="55"/>
                  <a:pt x="25" y="56"/>
                </a:cubicBezTo>
                <a:cubicBezTo>
                  <a:pt x="25" y="58"/>
                  <a:pt x="26" y="60"/>
                  <a:pt x="28" y="60"/>
                </a:cubicBezTo>
                <a:close/>
                <a:moveTo>
                  <a:pt x="28" y="76"/>
                </a:moveTo>
                <a:cubicBezTo>
                  <a:pt x="80" y="76"/>
                  <a:pt x="80" y="76"/>
                  <a:pt x="80" y="76"/>
                </a:cubicBezTo>
                <a:cubicBezTo>
                  <a:pt x="82" y="76"/>
                  <a:pt x="83" y="75"/>
                  <a:pt x="83" y="73"/>
                </a:cubicBezTo>
                <a:cubicBezTo>
                  <a:pt x="83" y="71"/>
                  <a:pt x="82" y="69"/>
                  <a:pt x="80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6" y="69"/>
                  <a:pt x="25" y="71"/>
                  <a:pt x="25" y="73"/>
                </a:cubicBezTo>
                <a:cubicBezTo>
                  <a:pt x="25" y="75"/>
                  <a:pt x="26" y="76"/>
                  <a:pt x="28" y="76"/>
                </a:cubicBezTo>
                <a:close/>
                <a:moveTo>
                  <a:pt x="92" y="86"/>
                </a:moveTo>
                <a:cubicBezTo>
                  <a:pt x="28" y="86"/>
                  <a:pt x="28" y="86"/>
                  <a:pt x="28" y="86"/>
                </a:cubicBezTo>
                <a:cubicBezTo>
                  <a:pt x="26" y="86"/>
                  <a:pt x="25" y="87"/>
                  <a:pt x="25" y="89"/>
                </a:cubicBezTo>
                <a:cubicBezTo>
                  <a:pt x="25" y="91"/>
                  <a:pt x="26" y="92"/>
                  <a:pt x="28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94" y="92"/>
                  <a:pt x="95" y="91"/>
                  <a:pt x="95" y="89"/>
                </a:cubicBezTo>
                <a:cubicBezTo>
                  <a:pt x="95" y="87"/>
                  <a:pt x="94" y="86"/>
                  <a:pt x="92" y="86"/>
                </a:cubicBezTo>
                <a:close/>
                <a:moveTo>
                  <a:pt x="92" y="102"/>
                </a:moveTo>
                <a:cubicBezTo>
                  <a:pt x="28" y="102"/>
                  <a:pt x="28" y="102"/>
                  <a:pt x="28" y="102"/>
                </a:cubicBezTo>
                <a:cubicBezTo>
                  <a:pt x="26" y="102"/>
                  <a:pt x="25" y="103"/>
                  <a:pt x="25" y="105"/>
                </a:cubicBezTo>
                <a:cubicBezTo>
                  <a:pt x="25" y="107"/>
                  <a:pt x="26" y="109"/>
                  <a:pt x="28" y="109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4" y="109"/>
                  <a:pt x="95" y="107"/>
                  <a:pt x="95" y="105"/>
                </a:cubicBezTo>
                <a:cubicBezTo>
                  <a:pt x="95" y="103"/>
                  <a:pt x="94" y="102"/>
                  <a:pt x="92" y="102"/>
                </a:cubicBezTo>
                <a:close/>
              </a:path>
            </a:pathLst>
          </a:custGeom>
          <a:solidFill>
            <a:srgbClr val="28989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181">
            <a:extLst>
              <a:ext uri="{FF2B5EF4-FFF2-40B4-BE49-F238E27FC236}">
                <a16:creationId xmlns="" xmlns:a16="http://schemas.microsoft.com/office/drawing/2014/main" id="{AE7182F1-4603-4A87-99B6-8F2337541401}"/>
              </a:ext>
            </a:extLst>
          </p:cNvPr>
          <p:cNvSpPr>
            <a:spLocks noEditPoints="1"/>
          </p:cNvSpPr>
          <p:nvPr/>
        </p:nvSpPr>
        <p:spPr bwMode="auto">
          <a:xfrm>
            <a:off x="10381279" y="2655206"/>
            <a:ext cx="417512" cy="417513"/>
          </a:xfrm>
          <a:custGeom>
            <a:avLst/>
            <a:gdLst>
              <a:gd name="T0" fmla="*/ 124 w 132"/>
              <a:gd name="T1" fmla="*/ 129 h 132"/>
              <a:gd name="T2" fmla="*/ 59 w 132"/>
              <a:gd name="T3" fmla="*/ 130 h 132"/>
              <a:gd name="T4" fmla="*/ 55 w 132"/>
              <a:gd name="T5" fmla="*/ 132 h 132"/>
              <a:gd name="T6" fmla="*/ 14 w 132"/>
              <a:gd name="T7" fmla="*/ 80 h 132"/>
              <a:gd name="T8" fmla="*/ 2 w 132"/>
              <a:gd name="T9" fmla="*/ 82 h 132"/>
              <a:gd name="T10" fmla="*/ 5 w 132"/>
              <a:gd name="T11" fmla="*/ 52 h 132"/>
              <a:gd name="T12" fmla="*/ 30 w 132"/>
              <a:gd name="T13" fmla="*/ 69 h 132"/>
              <a:gd name="T14" fmla="*/ 55 w 132"/>
              <a:gd name="T15" fmla="*/ 118 h 132"/>
              <a:gd name="T16" fmla="*/ 93 w 132"/>
              <a:gd name="T17" fmla="*/ 77 h 132"/>
              <a:gd name="T18" fmla="*/ 132 w 132"/>
              <a:gd name="T19" fmla="*/ 123 h 132"/>
              <a:gd name="T20" fmla="*/ 37 w 132"/>
              <a:gd name="T21" fmla="*/ 37 h 132"/>
              <a:gd name="T22" fmla="*/ 46 w 132"/>
              <a:gd name="T23" fmla="*/ 7 h 132"/>
              <a:gd name="T24" fmla="*/ 116 w 132"/>
              <a:gd name="T25" fmla="*/ 12 h 132"/>
              <a:gd name="T26" fmla="*/ 123 w 132"/>
              <a:gd name="T27" fmla="*/ 105 h 132"/>
              <a:gd name="T28" fmla="*/ 111 w 132"/>
              <a:gd name="T29" fmla="*/ 0 h 132"/>
              <a:gd name="T30" fmla="*/ 9 w 132"/>
              <a:gd name="T31" fmla="*/ 37 h 132"/>
              <a:gd name="T32" fmla="*/ 16 w 132"/>
              <a:gd name="T33" fmla="*/ 53 h 132"/>
              <a:gd name="T34" fmla="*/ 43 w 132"/>
              <a:gd name="T35" fmla="*/ 125 h 132"/>
              <a:gd name="T36" fmla="*/ 16 w 132"/>
              <a:gd name="T37" fmla="*/ 120 h 132"/>
              <a:gd name="T38" fmla="*/ 13 w 132"/>
              <a:gd name="T39" fmla="*/ 85 h 132"/>
              <a:gd name="T40" fmla="*/ 9 w 132"/>
              <a:gd name="T41" fmla="*/ 88 h 132"/>
              <a:gd name="T42" fmla="*/ 21 w 132"/>
              <a:gd name="T43" fmla="*/ 132 h 132"/>
              <a:gd name="T44" fmla="*/ 48 w 132"/>
              <a:gd name="T45" fmla="*/ 132 h 132"/>
              <a:gd name="T46" fmla="*/ 111 w 132"/>
              <a:gd name="T47" fmla="*/ 125 h 132"/>
              <a:gd name="T48" fmla="*/ 62 w 132"/>
              <a:gd name="T49" fmla="*/ 132 h 132"/>
              <a:gd name="T50" fmla="*/ 119 w 132"/>
              <a:gd name="T51" fmla="*/ 129 h 132"/>
              <a:gd name="T52" fmla="*/ 111 w 132"/>
              <a:gd name="T53" fmla="*/ 125 h 132"/>
              <a:gd name="T54" fmla="*/ 51 w 132"/>
              <a:gd name="T55" fmla="*/ 19 h 132"/>
              <a:gd name="T56" fmla="*/ 102 w 132"/>
              <a:gd name="T57" fmla="*/ 24 h 132"/>
              <a:gd name="T58" fmla="*/ 102 w 132"/>
              <a:gd name="T59" fmla="*/ 19 h 132"/>
              <a:gd name="T60" fmla="*/ 51 w 132"/>
              <a:gd name="T61" fmla="*/ 35 h 132"/>
              <a:gd name="T62" fmla="*/ 102 w 132"/>
              <a:gd name="T63" fmla="*/ 41 h 132"/>
              <a:gd name="T64" fmla="*/ 102 w 132"/>
              <a:gd name="T65" fmla="*/ 35 h 132"/>
              <a:gd name="T66" fmla="*/ 32 w 132"/>
              <a:gd name="T67" fmla="*/ 52 h 132"/>
              <a:gd name="T68" fmla="*/ 32 w 132"/>
              <a:gd name="T69" fmla="*/ 57 h 132"/>
              <a:gd name="T70" fmla="*/ 105 w 132"/>
              <a:gd name="T71" fmla="*/ 55 h 132"/>
              <a:gd name="T72" fmla="*/ 102 w 132"/>
              <a:gd name="T73" fmla="*/ 69 h 132"/>
              <a:gd name="T74" fmla="*/ 32 w 132"/>
              <a:gd name="T75" fmla="*/ 74 h 132"/>
              <a:gd name="T76" fmla="*/ 105 w 132"/>
              <a:gd name="T77" fmla="*/ 71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2" h="132">
                <a:moveTo>
                  <a:pt x="132" y="123"/>
                </a:moveTo>
                <a:cubicBezTo>
                  <a:pt x="124" y="129"/>
                  <a:pt x="124" y="129"/>
                  <a:pt x="124" y="129"/>
                </a:cubicBezTo>
                <a:cubicBezTo>
                  <a:pt x="93" y="91"/>
                  <a:pt x="93" y="91"/>
                  <a:pt x="93" y="91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58" y="131"/>
                  <a:pt x="57" y="132"/>
                  <a:pt x="55" y="132"/>
                </a:cubicBezTo>
                <a:cubicBezTo>
                  <a:pt x="55" y="132"/>
                  <a:pt x="55" y="132"/>
                  <a:pt x="55" y="132"/>
                </a:cubicBezTo>
                <a:cubicBezTo>
                  <a:pt x="53" y="132"/>
                  <a:pt x="52" y="131"/>
                  <a:pt x="51" y="130"/>
                </a:cubicBezTo>
                <a:cubicBezTo>
                  <a:pt x="14" y="80"/>
                  <a:pt x="14" y="80"/>
                  <a:pt x="14" y="80"/>
                </a:cubicBezTo>
                <a:cubicBezTo>
                  <a:pt x="7" y="85"/>
                  <a:pt x="7" y="85"/>
                  <a:pt x="7" y="85"/>
                </a:cubicBezTo>
                <a:cubicBezTo>
                  <a:pt x="5" y="86"/>
                  <a:pt x="2" y="85"/>
                  <a:pt x="2" y="82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2"/>
                  <a:pt x="2" y="50"/>
                  <a:pt x="5" y="52"/>
                </a:cubicBezTo>
                <a:cubicBezTo>
                  <a:pt x="29" y="63"/>
                  <a:pt x="29" y="63"/>
                  <a:pt x="29" y="63"/>
                </a:cubicBezTo>
                <a:cubicBezTo>
                  <a:pt x="32" y="65"/>
                  <a:pt x="32" y="68"/>
                  <a:pt x="30" y="69"/>
                </a:cubicBezTo>
                <a:cubicBezTo>
                  <a:pt x="23" y="74"/>
                  <a:pt x="23" y="74"/>
                  <a:pt x="23" y="74"/>
                </a:cubicBezTo>
                <a:cubicBezTo>
                  <a:pt x="55" y="118"/>
                  <a:pt x="55" y="118"/>
                  <a:pt x="55" y="118"/>
                </a:cubicBezTo>
                <a:cubicBezTo>
                  <a:pt x="89" y="79"/>
                  <a:pt x="89" y="79"/>
                  <a:pt x="89" y="79"/>
                </a:cubicBezTo>
                <a:cubicBezTo>
                  <a:pt x="90" y="78"/>
                  <a:pt x="91" y="77"/>
                  <a:pt x="93" y="77"/>
                </a:cubicBezTo>
                <a:cubicBezTo>
                  <a:pt x="95" y="77"/>
                  <a:pt x="96" y="78"/>
                  <a:pt x="97" y="79"/>
                </a:cubicBezTo>
                <a:lnTo>
                  <a:pt x="132" y="123"/>
                </a:lnTo>
                <a:close/>
                <a:moveTo>
                  <a:pt x="16" y="37"/>
                </a:moveTo>
                <a:cubicBezTo>
                  <a:pt x="37" y="37"/>
                  <a:pt x="37" y="37"/>
                  <a:pt x="37" y="37"/>
                </a:cubicBezTo>
                <a:cubicBezTo>
                  <a:pt x="42" y="37"/>
                  <a:pt x="46" y="33"/>
                  <a:pt x="46" y="28"/>
                </a:cubicBezTo>
                <a:cubicBezTo>
                  <a:pt x="46" y="7"/>
                  <a:pt x="46" y="7"/>
                  <a:pt x="46" y="7"/>
                </a:cubicBezTo>
                <a:cubicBezTo>
                  <a:pt x="111" y="7"/>
                  <a:pt x="111" y="7"/>
                  <a:pt x="111" y="7"/>
                </a:cubicBezTo>
                <a:cubicBezTo>
                  <a:pt x="114" y="7"/>
                  <a:pt x="116" y="9"/>
                  <a:pt x="116" y="12"/>
                </a:cubicBezTo>
                <a:cubicBezTo>
                  <a:pt x="116" y="97"/>
                  <a:pt x="116" y="97"/>
                  <a:pt x="116" y="97"/>
                </a:cubicBezTo>
                <a:cubicBezTo>
                  <a:pt x="123" y="105"/>
                  <a:pt x="123" y="105"/>
                  <a:pt x="123" y="105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5"/>
                  <a:pt x="117" y="0"/>
                  <a:pt x="11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50"/>
                  <a:pt x="9" y="50"/>
                  <a:pt x="9" y="50"/>
                </a:cubicBezTo>
                <a:cubicBezTo>
                  <a:pt x="16" y="53"/>
                  <a:pt x="16" y="53"/>
                  <a:pt x="16" y="53"/>
                </a:cubicBezTo>
                <a:lnTo>
                  <a:pt x="16" y="37"/>
                </a:lnTo>
                <a:close/>
                <a:moveTo>
                  <a:pt x="43" y="125"/>
                </a:moveTo>
                <a:cubicBezTo>
                  <a:pt x="21" y="125"/>
                  <a:pt x="21" y="125"/>
                  <a:pt x="21" y="125"/>
                </a:cubicBezTo>
                <a:cubicBezTo>
                  <a:pt x="18" y="125"/>
                  <a:pt x="16" y="123"/>
                  <a:pt x="16" y="120"/>
                </a:cubicBezTo>
                <a:cubicBezTo>
                  <a:pt x="16" y="89"/>
                  <a:pt x="16" y="89"/>
                  <a:pt x="16" y="89"/>
                </a:cubicBezTo>
                <a:cubicBezTo>
                  <a:pt x="13" y="85"/>
                  <a:pt x="13" y="85"/>
                  <a:pt x="13" y="85"/>
                </a:cubicBezTo>
                <a:cubicBezTo>
                  <a:pt x="9" y="88"/>
                  <a:pt x="9" y="88"/>
                  <a:pt x="9" y="88"/>
                </a:cubicBezTo>
                <a:cubicBezTo>
                  <a:pt x="9" y="88"/>
                  <a:pt x="9" y="88"/>
                  <a:pt x="9" y="88"/>
                </a:cubicBezTo>
                <a:cubicBezTo>
                  <a:pt x="9" y="120"/>
                  <a:pt x="9" y="120"/>
                  <a:pt x="9" y="120"/>
                </a:cubicBezTo>
                <a:cubicBezTo>
                  <a:pt x="9" y="127"/>
                  <a:pt x="14" y="132"/>
                  <a:pt x="21" y="132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48" y="132"/>
                  <a:pt x="48" y="132"/>
                  <a:pt x="48" y="132"/>
                </a:cubicBezTo>
                <a:lnTo>
                  <a:pt x="43" y="125"/>
                </a:lnTo>
                <a:close/>
                <a:moveTo>
                  <a:pt x="111" y="125"/>
                </a:moveTo>
                <a:cubicBezTo>
                  <a:pt x="68" y="125"/>
                  <a:pt x="68" y="125"/>
                  <a:pt x="68" y="125"/>
                </a:cubicBezTo>
                <a:cubicBezTo>
                  <a:pt x="62" y="132"/>
                  <a:pt x="62" y="132"/>
                  <a:pt x="62" y="132"/>
                </a:cubicBezTo>
                <a:cubicBezTo>
                  <a:pt x="111" y="132"/>
                  <a:pt x="111" y="132"/>
                  <a:pt x="111" y="132"/>
                </a:cubicBezTo>
                <a:cubicBezTo>
                  <a:pt x="114" y="132"/>
                  <a:pt x="117" y="131"/>
                  <a:pt x="119" y="129"/>
                </a:cubicBezTo>
                <a:cubicBezTo>
                  <a:pt x="114" y="124"/>
                  <a:pt x="114" y="124"/>
                  <a:pt x="114" y="124"/>
                </a:cubicBezTo>
                <a:cubicBezTo>
                  <a:pt x="113" y="125"/>
                  <a:pt x="112" y="125"/>
                  <a:pt x="111" y="125"/>
                </a:cubicBezTo>
                <a:close/>
                <a:moveTo>
                  <a:pt x="102" y="19"/>
                </a:moveTo>
                <a:cubicBezTo>
                  <a:pt x="51" y="19"/>
                  <a:pt x="51" y="19"/>
                  <a:pt x="51" y="19"/>
                </a:cubicBezTo>
                <a:cubicBezTo>
                  <a:pt x="51" y="24"/>
                  <a:pt x="51" y="24"/>
                  <a:pt x="51" y="24"/>
                </a:cubicBezTo>
                <a:cubicBezTo>
                  <a:pt x="102" y="24"/>
                  <a:pt x="102" y="24"/>
                  <a:pt x="102" y="24"/>
                </a:cubicBezTo>
                <a:cubicBezTo>
                  <a:pt x="103" y="24"/>
                  <a:pt x="105" y="23"/>
                  <a:pt x="105" y="21"/>
                </a:cubicBezTo>
                <a:cubicBezTo>
                  <a:pt x="105" y="20"/>
                  <a:pt x="103" y="19"/>
                  <a:pt x="102" y="19"/>
                </a:cubicBezTo>
                <a:close/>
                <a:moveTo>
                  <a:pt x="102" y="35"/>
                </a:moveTo>
                <a:cubicBezTo>
                  <a:pt x="51" y="35"/>
                  <a:pt x="51" y="35"/>
                  <a:pt x="51" y="35"/>
                </a:cubicBezTo>
                <a:cubicBezTo>
                  <a:pt x="50" y="38"/>
                  <a:pt x="49" y="40"/>
                  <a:pt x="47" y="41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3" y="41"/>
                  <a:pt x="105" y="40"/>
                  <a:pt x="105" y="38"/>
                </a:cubicBezTo>
                <a:cubicBezTo>
                  <a:pt x="105" y="37"/>
                  <a:pt x="103" y="35"/>
                  <a:pt x="102" y="35"/>
                </a:cubicBezTo>
                <a:close/>
                <a:moveTo>
                  <a:pt x="102" y="52"/>
                </a:moveTo>
                <a:cubicBezTo>
                  <a:pt x="32" y="52"/>
                  <a:pt x="32" y="52"/>
                  <a:pt x="32" y="52"/>
                </a:cubicBezTo>
                <a:cubicBezTo>
                  <a:pt x="30" y="52"/>
                  <a:pt x="29" y="53"/>
                  <a:pt x="29" y="55"/>
                </a:cubicBezTo>
                <a:cubicBezTo>
                  <a:pt x="29" y="56"/>
                  <a:pt x="30" y="57"/>
                  <a:pt x="32" y="57"/>
                </a:cubicBezTo>
                <a:cubicBezTo>
                  <a:pt x="102" y="57"/>
                  <a:pt x="102" y="57"/>
                  <a:pt x="102" y="57"/>
                </a:cubicBezTo>
                <a:cubicBezTo>
                  <a:pt x="103" y="57"/>
                  <a:pt x="105" y="56"/>
                  <a:pt x="105" y="55"/>
                </a:cubicBezTo>
                <a:cubicBezTo>
                  <a:pt x="105" y="53"/>
                  <a:pt x="103" y="52"/>
                  <a:pt x="102" y="52"/>
                </a:cubicBezTo>
                <a:close/>
                <a:moveTo>
                  <a:pt x="102" y="69"/>
                </a:moveTo>
                <a:cubicBezTo>
                  <a:pt x="38" y="69"/>
                  <a:pt x="38" y="69"/>
                  <a:pt x="38" y="69"/>
                </a:cubicBezTo>
                <a:cubicBezTo>
                  <a:pt x="32" y="74"/>
                  <a:pt x="32" y="74"/>
                  <a:pt x="32" y="74"/>
                </a:cubicBezTo>
                <a:cubicBezTo>
                  <a:pt x="102" y="74"/>
                  <a:pt x="102" y="74"/>
                  <a:pt x="102" y="74"/>
                </a:cubicBezTo>
                <a:cubicBezTo>
                  <a:pt x="103" y="74"/>
                  <a:pt x="105" y="73"/>
                  <a:pt x="105" y="71"/>
                </a:cubicBezTo>
                <a:cubicBezTo>
                  <a:pt x="105" y="70"/>
                  <a:pt x="103" y="69"/>
                  <a:pt x="102" y="69"/>
                </a:cubicBezTo>
                <a:close/>
              </a:path>
            </a:pathLst>
          </a:custGeom>
          <a:solidFill>
            <a:srgbClr val="28989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48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4" grpId="0" animBg="1"/>
      <p:bldP spid="9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B3F8EDEE-4062-403E-93A2-12BB7088AB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1619"/>
            <a:ext cx="12180065" cy="6909619"/>
          </a:xfrm>
          <a:prstGeom prst="rect">
            <a:avLst/>
          </a:prstGeom>
        </p:spPr>
      </p:pic>
      <p:sp>
        <p:nvSpPr>
          <p:cNvPr id="35" name="任意多边形 34"/>
          <p:cNvSpPr/>
          <p:nvPr/>
        </p:nvSpPr>
        <p:spPr>
          <a:xfrm flipV="1">
            <a:off x="-24600" y="1619385"/>
            <a:ext cx="5268111" cy="5268111"/>
          </a:xfrm>
          <a:custGeom>
            <a:avLst/>
            <a:gdLst>
              <a:gd name="connsiteX0" fmla="*/ 1599642 w 2876899"/>
              <a:gd name="connsiteY0" fmla="*/ 0 h 2876899"/>
              <a:gd name="connsiteX1" fmla="*/ 2876899 w 2876899"/>
              <a:gd name="connsiteY1" fmla="*/ 0 h 2876899"/>
              <a:gd name="connsiteX2" fmla="*/ 0 w 2876899"/>
              <a:gd name="connsiteY2" fmla="*/ 2876899 h 2876899"/>
              <a:gd name="connsiteX3" fmla="*/ 0 w 2876899"/>
              <a:gd name="connsiteY3" fmla="*/ 1599642 h 287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899" h="2876899">
                <a:moveTo>
                  <a:pt x="1599642" y="0"/>
                </a:moveTo>
                <a:lnTo>
                  <a:pt x="2876899" y="0"/>
                </a:lnTo>
                <a:lnTo>
                  <a:pt x="0" y="2876899"/>
                </a:lnTo>
                <a:lnTo>
                  <a:pt x="0" y="1599642"/>
                </a:lnTo>
                <a:close/>
              </a:path>
            </a:pathLst>
          </a:custGeom>
          <a:solidFill>
            <a:srgbClr val="27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757DB738-5F4B-467C-AE96-654706112DA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9050"/>
            <a:ext cx="2939143" cy="3062447"/>
          </a:xfrm>
        </p:spPr>
      </p:pic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3366386B-26DA-48FE-BF82-C9E01E96AE49}"/>
              </a:ext>
            </a:extLst>
          </p:cNvPr>
          <p:cNvSpPr txBox="1"/>
          <p:nvPr/>
        </p:nvSpPr>
        <p:spPr>
          <a:xfrm>
            <a:off x="4847417" y="351948"/>
            <a:ext cx="153599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3900" b="1" kern="0" dirty="0">
                <a:solidFill>
                  <a:srgbClr val="34C5CA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23900" b="1" kern="0" dirty="0">
              <a:solidFill>
                <a:srgbClr val="34C5CA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9EF59E29-AA07-4088-8942-2C4E18C79BEA}"/>
              </a:ext>
            </a:extLst>
          </p:cNvPr>
          <p:cNvSpPr txBox="1"/>
          <p:nvPr/>
        </p:nvSpPr>
        <p:spPr>
          <a:xfrm>
            <a:off x="6278781" y="351948"/>
            <a:ext cx="161614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3900" b="1" kern="0" dirty="0">
                <a:solidFill>
                  <a:srgbClr val="279999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</a:t>
            </a:r>
            <a:endParaRPr lang="zh-CN" altLang="en-US" sz="23900" b="1" kern="0" dirty="0">
              <a:solidFill>
                <a:srgbClr val="279999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9D584A2F-0BA1-463F-AC54-3498932F31CB}"/>
              </a:ext>
            </a:extLst>
          </p:cNvPr>
          <p:cNvSpPr txBox="1"/>
          <p:nvPr/>
        </p:nvSpPr>
        <p:spPr>
          <a:xfrm>
            <a:off x="7721449" y="351948"/>
            <a:ext cx="90441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3900" b="1" kern="0" dirty="0">
                <a:solidFill>
                  <a:srgbClr val="34C5CA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3900" b="1" kern="0" dirty="0">
              <a:solidFill>
                <a:srgbClr val="34C5CA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F08C8F8B-3531-45D0-8B03-6F999910E376}"/>
              </a:ext>
            </a:extLst>
          </p:cNvPr>
          <p:cNvSpPr txBox="1"/>
          <p:nvPr/>
        </p:nvSpPr>
        <p:spPr>
          <a:xfrm>
            <a:off x="8676666" y="351948"/>
            <a:ext cx="1532792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3900" b="1" kern="0" dirty="0" smtClean="0">
                <a:solidFill>
                  <a:srgbClr val="279999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X</a:t>
            </a:r>
            <a:endParaRPr lang="zh-CN" altLang="en-US" sz="23900" b="1" kern="0" dirty="0">
              <a:solidFill>
                <a:srgbClr val="279999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1EA4170D-6155-4999-B25F-EFCB8406AABF}"/>
              </a:ext>
            </a:extLst>
          </p:cNvPr>
          <p:cNvSpPr/>
          <p:nvPr/>
        </p:nvSpPr>
        <p:spPr>
          <a:xfrm>
            <a:off x="5066458" y="-120059"/>
            <a:ext cx="1099026" cy="1483576"/>
          </a:xfrm>
          <a:prstGeom prst="rect">
            <a:avLst/>
          </a:prstGeom>
          <a:solidFill>
            <a:srgbClr val="34C5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17E642BE-C8AE-4801-86C0-2278D04CFB1F}"/>
              </a:ext>
            </a:extLst>
          </p:cNvPr>
          <p:cNvSpPr/>
          <p:nvPr/>
        </p:nvSpPr>
        <p:spPr>
          <a:xfrm>
            <a:off x="6509902" y="-109340"/>
            <a:ext cx="1136469" cy="1498983"/>
          </a:xfrm>
          <a:prstGeom prst="rect">
            <a:avLst/>
          </a:prstGeom>
          <a:solidFill>
            <a:srgbClr val="27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E70CB20E-BE41-412D-91A7-58991D9DD93E}"/>
              </a:ext>
            </a:extLst>
          </p:cNvPr>
          <p:cNvSpPr/>
          <p:nvPr/>
        </p:nvSpPr>
        <p:spPr>
          <a:xfrm>
            <a:off x="8076181" y="-209883"/>
            <a:ext cx="295662" cy="1354458"/>
          </a:xfrm>
          <a:prstGeom prst="rect">
            <a:avLst/>
          </a:prstGeom>
          <a:solidFill>
            <a:srgbClr val="34C5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FE422F72-E6EA-43D2-84E0-3181DB536DAE}"/>
              </a:ext>
            </a:extLst>
          </p:cNvPr>
          <p:cNvSpPr/>
          <p:nvPr/>
        </p:nvSpPr>
        <p:spPr>
          <a:xfrm>
            <a:off x="8858250" y="-162329"/>
            <a:ext cx="1136152" cy="1422815"/>
          </a:xfrm>
          <a:prstGeom prst="rect">
            <a:avLst/>
          </a:prstGeom>
          <a:solidFill>
            <a:srgbClr val="27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6">
            <a:extLst>
              <a:ext uri="{FF2B5EF4-FFF2-40B4-BE49-F238E27FC236}">
                <a16:creationId xmlns="" xmlns:a16="http://schemas.microsoft.com/office/drawing/2014/main" id="{13B9DAC6-636A-4479-911C-392209F71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374" y="3528491"/>
            <a:ext cx="1013861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6600" b="1" dirty="0" smtClean="0">
                <a:solidFill>
                  <a:srgbClr val="1FB4C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 Light" panose="020B0604020202020204" charset="0"/>
              </a:rPr>
              <a:t>谢谢观看</a:t>
            </a:r>
            <a:endParaRPr lang="zh-CN" altLang="en-US" sz="6600" b="1" dirty="0">
              <a:solidFill>
                <a:srgbClr val="1FB4C2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Open Sans Light" panose="020B0604020202020204" charset="0"/>
            </a:endParaRPr>
          </a:p>
        </p:txBody>
      </p:sp>
      <p:sp>
        <p:nvSpPr>
          <p:cNvPr id="38" name="TextBox 2703">
            <a:extLst>
              <a:ext uri="{FF2B5EF4-FFF2-40B4-BE49-F238E27FC236}">
                <a16:creationId xmlns="" xmlns:a16="http://schemas.microsoft.com/office/drawing/2014/main" id="{8A5D7DA0-6633-4D39-8A5E-163BE1895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4894" y="4709791"/>
            <a:ext cx="57629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defRPr/>
            </a:pPr>
            <a:r>
              <a:rPr lang="en-US" altLang="zh-CN" sz="1600" b="1" dirty="0">
                <a:solidFill>
                  <a:schemeClr val="tx1">
                    <a:lumMod val="75000"/>
                    <a:lumOff val="25000"/>
                    <a:alpha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OBJECTIVE AND PLAN MANAGEMENT</a:t>
            </a:r>
          </a:p>
        </p:txBody>
      </p:sp>
      <p:sp>
        <p:nvSpPr>
          <p:cNvPr id="33" name="任意多边形 32"/>
          <p:cNvSpPr/>
          <p:nvPr/>
        </p:nvSpPr>
        <p:spPr>
          <a:xfrm>
            <a:off x="-24600" y="1"/>
            <a:ext cx="2961320" cy="2906396"/>
          </a:xfrm>
          <a:custGeom>
            <a:avLst/>
            <a:gdLst>
              <a:gd name="connsiteX0" fmla="*/ 1599642 w 2876899"/>
              <a:gd name="connsiteY0" fmla="*/ 0 h 2876899"/>
              <a:gd name="connsiteX1" fmla="*/ 2876899 w 2876899"/>
              <a:gd name="connsiteY1" fmla="*/ 0 h 2876899"/>
              <a:gd name="connsiteX2" fmla="*/ 0 w 2876899"/>
              <a:gd name="connsiteY2" fmla="*/ 2876899 h 2876899"/>
              <a:gd name="connsiteX3" fmla="*/ 0 w 2876899"/>
              <a:gd name="connsiteY3" fmla="*/ 1599642 h 287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899" h="2876899">
                <a:moveTo>
                  <a:pt x="1599642" y="0"/>
                </a:moveTo>
                <a:lnTo>
                  <a:pt x="2876899" y="0"/>
                </a:lnTo>
                <a:lnTo>
                  <a:pt x="0" y="2876899"/>
                </a:lnTo>
                <a:lnTo>
                  <a:pt x="0" y="1599642"/>
                </a:lnTo>
                <a:close/>
              </a:path>
            </a:pathLst>
          </a:custGeom>
          <a:solidFill>
            <a:srgbClr val="34C5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Bandari-重回心灵花园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6226175" y="-9366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797130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accel="8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accel="8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ac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accel="8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ac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8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accel="8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accel="8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50"/>
                            </p:stCondLst>
                            <p:childTnLst>
                              <p:par>
                                <p:cTn id="5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5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5" grpId="0" animBg="1"/>
      <p:bldP spid="20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36" grpId="0" animBg="1"/>
      <p:bldP spid="37" grpId="0"/>
      <p:bldP spid="38" grpId="0"/>
      <p:bldP spid="3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8373C28-00A3-42FD-824A-EC453CCCED5B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HeM90q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d4z3SmigejpNAAAAawAAABsAAAB1bml2ZXJzYWwvdW5pdmVyc2FsLnBuZy54bWyzsa/IzVEoSy0qzszPs1Uy1DNQsrfj5bIpKEoty0wtV6gAihnpGUCAkkKlrZIJErc8M6UkA6jCwNgYIZiRmpmeUWKrZG5uChfUB5oJAFBLAQIAABQAAgAIAESUV0cjtE77+wIAALAIAAAUAAAAAAAAAAEAAAAAAAAAAAB1bml2ZXJzYWwvcGxheWVyLnhtbFBLAQIAABQAAgAIAHeM90qHb5M5aCsAALNWAAAXAAAAAAAAAAAAAAAAAC0DAAB1bml2ZXJzYWwvdW5pdmVyc2FsLnBuZ1BLAQIAABQAAgAIAHeM90pooHo6TQAAAGsAAAAbAAAAAAAAAAEAAAAAAMouAAB1bml2ZXJzYWwvdW5pdmVyc2FsLnBuZy54bWxQSwUGAAAAAAMAAwDQAAAAUC8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幻灯片 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2231</Words>
  <Application>Microsoft Office PowerPoint</Application>
  <PresentationFormat>宽屏</PresentationFormat>
  <Paragraphs>291</Paragraphs>
  <Slides>24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Adobe Arabic</vt:lpstr>
      <vt:lpstr>Gill Sans</vt:lpstr>
      <vt:lpstr>等线</vt:lpstr>
      <vt:lpstr>方正姚体</vt:lpstr>
      <vt:lpstr>华文细黑</vt:lpstr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Open Sans Light</vt:lpstr>
      <vt:lpstr>Segoe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faith123</dc:creator>
  <cp:lastModifiedBy>faith123</cp:lastModifiedBy>
  <cp:revision>3</cp:revision>
  <dcterms:created xsi:type="dcterms:W3CDTF">2017-11-16T09:28:36Z</dcterms:created>
  <dcterms:modified xsi:type="dcterms:W3CDTF">2018-03-30T00:32:40Z</dcterms:modified>
</cp:coreProperties>
</file>