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9" r:id="rId2"/>
    <p:sldId id="295" r:id="rId3"/>
    <p:sldId id="303" r:id="rId4"/>
    <p:sldId id="300" r:id="rId5"/>
    <p:sldId id="332" r:id="rId6"/>
    <p:sldId id="297" r:id="rId7"/>
    <p:sldId id="335" r:id="rId8"/>
    <p:sldId id="336" r:id="rId9"/>
    <p:sldId id="304" r:id="rId10"/>
    <p:sldId id="306" r:id="rId11"/>
    <p:sldId id="330" r:id="rId12"/>
    <p:sldId id="333" r:id="rId13"/>
    <p:sldId id="337" r:id="rId14"/>
    <p:sldId id="311" r:id="rId15"/>
    <p:sldId id="312" r:id="rId16"/>
    <p:sldId id="313" r:id="rId17"/>
    <p:sldId id="327" r:id="rId18"/>
    <p:sldId id="334" r:id="rId19"/>
    <p:sldId id="302" r:id="rId20"/>
    <p:sldId id="314" r:id="rId21"/>
    <p:sldId id="315" r:id="rId22"/>
    <p:sldId id="316" r:id="rId23"/>
    <p:sldId id="319" r:id="rId24"/>
    <p:sldId id="318" r:id="rId25"/>
    <p:sldId id="322" r:id="rId26"/>
    <p:sldId id="317" r:id="rId27"/>
    <p:sldId id="321" r:id="rId28"/>
    <p:sldId id="325" r:id="rId29"/>
    <p:sldId id="326" r:id="rId30"/>
    <p:sldId id="338" r:id="rId31"/>
    <p:sldId id="339" r:id="rId32"/>
    <p:sldId id="340" r:id="rId33"/>
    <p:sldId id="261" r:id="rId34"/>
    <p:sldId id="34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2A9AA6"/>
    <a:srgbClr val="23B9D6"/>
    <a:srgbClr val="26A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0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1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214AE-BF2B-4528-BB8E-F0FB4780BB4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E1EBE-F4AB-4BF8-9BE1-DE7A83C3E55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850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5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316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512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56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68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562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227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937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802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363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031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359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690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586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294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680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395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249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113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94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518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415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714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3330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622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743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9672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23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307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276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0699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7424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5026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E1EBE-F4AB-4BF8-9BE1-DE7A83C3E559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034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2018/8/10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323526"/>
            <a:ext cx="12192001" cy="3640947"/>
          </a:xfrm>
          <a:prstGeom prst="rect">
            <a:avLst/>
          </a:prstGeom>
        </p:spPr>
      </p:pic>
      <p:sp>
        <p:nvSpPr>
          <p:cNvPr id="58" name="圆角矩形 57"/>
          <p:cNvSpPr/>
          <p:nvPr/>
        </p:nvSpPr>
        <p:spPr>
          <a:xfrm>
            <a:off x="3910394" y="6180584"/>
            <a:ext cx="2116644" cy="3425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en-US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6598341" y="6180582"/>
            <a:ext cx="2561221" cy="342587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en-US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0" name="Group 7"/>
          <p:cNvGrpSpPr>
            <a:grpSpLocks/>
          </p:cNvGrpSpPr>
          <p:nvPr/>
        </p:nvGrpSpPr>
        <p:grpSpPr bwMode="auto">
          <a:xfrm>
            <a:off x="8939549" y="513064"/>
            <a:ext cx="379999" cy="380209"/>
            <a:chOff x="0" y="0"/>
            <a:chExt cx="965499" cy="965499"/>
          </a:xfrm>
        </p:grpSpPr>
        <p:sp>
          <p:nvSpPr>
            <p:cNvPr id="61" name="AutoShape 8" descr="tile_paper_medgray.png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62" name="AutoShape 9"/>
            <p:cNvSpPr>
              <a:spLocks/>
            </p:cNvSpPr>
            <p:nvPr/>
          </p:nvSpPr>
          <p:spPr bwMode="auto">
            <a:xfrm>
              <a:off x="293394" y="283328"/>
              <a:ext cx="393981" cy="393980"/>
            </a:xfrm>
            <a:custGeom>
              <a:avLst/>
              <a:gdLst>
                <a:gd name="T0" fmla="*/ 196991 w 21600"/>
                <a:gd name="T1" fmla="*/ 196990 h 21588"/>
                <a:gd name="T2" fmla="*/ 196991 w 21600"/>
                <a:gd name="T3" fmla="*/ 196990 h 21588"/>
                <a:gd name="T4" fmla="*/ 196991 w 21600"/>
                <a:gd name="T5" fmla="*/ 196990 h 21588"/>
                <a:gd name="T6" fmla="*/ 196991 w 21600"/>
                <a:gd name="T7" fmla="*/ 196990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600" y="8156"/>
                    <a:pt x="21600" y="9468"/>
                  </a:cubicBezTo>
                  <a:cubicBezTo>
                    <a:pt x="21600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599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63" name="Group 10"/>
          <p:cNvGrpSpPr>
            <a:grpSpLocks/>
          </p:cNvGrpSpPr>
          <p:nvPr/>
        </p:nvGrpSpPr>
        <p:grpSpPr bwMode="auto">
          <a:xfrm>
            <a:off x="9477014" y="513064"/>
            <a:ext cx="379999" cy="380209"/>
            <a:chOff x="0" y="0"/>
            <a:chExt cx="965499" cy="965499"/>
          </a:xfrm>
        </p:grpSpPr>
        <p:sp>
          <p:nvSpPr>
            <p:cNvPr id="64" name="AutoShape 11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65" name="AutoShape 12"/>
            <p:cNvSpPr>
              <a:spLocks/>
            </p:cNvSpPr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376"/>
                <a:gd name="T1" fmla="*/ 196990 h 21600"/>
                <a:gd name="T2" fmla="*/ 196991 w 21376"/>
                <a:gd name="T3" fmla="*/ 196990 h 21600"/>
                <a:gd name="T4" fmla="*/ 196991 w 21376"/>
                <a:gd name="T5" fmla="*/ 196990 h 21600"/>
                <a:gd name="T6" fmla="*/ 196991 w 21376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66" name="Group 13"/>
          <p:cNvGrpSpPr>
            <a:grpSpLocks/>
          </p:cNvGrpSpPr>
          <p:nvPr/>
        </p:nvGrpSpPr>
        <p:grpSpPr bwMode="auto">
          <a:xfrm>
            <a:off x="10014479" y="513064"/>
            <a:ext cx="380624" cy="380209"/>
            <a:chOff x="0" y="0"/>
            <a:chExt cx="965499" cy="965499"/>
          </a:xfrm>
        </p:grpSpPr>
        <p:sp>
          <p:nvSpPr>
            <p:cNvPr id="67" name="AutoShape 14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68" name="AutoShape 15"/>
            <p:cNvSpPr>
              <a:spLocks/>
            </p:cNvSpPr>
            <p:nvPr/>
          </p:nvSpPr>
          <p:spPr bwMode="auto">
            <a:xfrm>
              <a:off x="285759" y="283328"/>
              <a:ext cx="393981" cy="393980"/>
            </a:xfrm>
            <a:custGeom>
              <a:avLst/>
              <a:gdLst>
                <a:gd name="T0" fmla="*/ 196991 w 21600"/>
                <a:gd name="T1" fmla="*/ 196990 h 21600"/>
                <a:gd name="T2" fmla="*/ 196991 w 21600"/>
                <a:gd name="T3" fmla="*/ 196990 h 21600"/>
                <a:gd name="T4" fmla="*/ 196991 w 21600"/>
                <a:gd name="T5" fmla="*/ 196990 h 21600"/>
                <a:gd name="T6" fmla="*/ 196991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69" name="Group 16"/>
          <p:cNvGrpSpPr>
            <a:grpSpLocks/>
          </p:cNvGrpSpPr>
          <p:nvPr/>
        </p:nvGrpSpPr>
        <p:grpSpPr bwMode="auto">
          <a:xfrm>
            <a:off x="10552568" y="513064"/>
            <a:ext cx="379999" cy="380209"/>
            <a:chOff x="0" y="0"/>
            <a:chExt cx="965499" cy="965499"/>
          </a:xfrm>
        </p:grpSpPr>
        <p:sp>
          <p:nvSpPr>
            <p:cNvPr id="70" name="AutoShape 17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71" name="AutoShape 18"/>
            <p:cNvSpPr>
              <a:spLocks/>
            </p:cNvSpPr>
            <p:nvPr/>
          </p:nvSpPr>
          <p:spPr bwMode="auto">
            <a:xfrm>
              <a:off x="293617" y="264823"/>
              <a:ext cx="393980" cy="393980"/>
            </a:xfrm>
            <a:custGeom>
              <a:avLst/>
              <a:gdLst>
                <a:gd name="T0" fmla="*/ 196990 w 21600"/>
                <a:gd name="T1" fmla="*/ 196990 h 21600"/>
                <a:gd name="T2" fmla="*/ 196990 w 21600"/>
                <a:gd name="T3" fmla="*/ 196990 h 21600"/>
                <a:gd name="T4" fmla="*/ 196990 w 21600"/>
                <a:gd name="T5" fmla="*/ 196990 h 21600"/>
                <a:gd name="T6" fmla="*/ 196990 w 21600"/>
                <a:gd name="T7" fmla="*/ 1969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949"/>
                  </a:moveTo>
                  <a:cubicBezTo>
                    <a:pt x="21600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lnTo>
                    <a:pt x="21600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72" name="Group 19"/>
          <p:cNvGrpSpPr>
            <a:grpSpLocks/>
          </p:cNvGrpSpPr>
          <p:nvPr/>
        </p:nvGrpSpPr>
        <p:grpSpPr bwMode="auto">
          <a:xfrm>
            <a:off x="11090033" y="513064"/>
            <a:ext cx="379999" cy="380209"/>
            <a:chOff x="0" y="0"/>
            <a:chExt cx="965499" cy="965499"/>
          </a:xfrm>
        </p:grpSpPr>
        <p:sp>
          <p:nvSpPr>
            <p:cNvPr id="73" name="AutoShape 20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74" name="AutoShape 21"/>
            <p:cNvSpPr>
              <a:spLocks/>
            </p:cNvSpPr>
            <p:nvPr/>
          </p:nvSpPr>
          <p:spPr bwMode="auto">
            <a:xfrm>
              <a:off x="292545" y="314566"/>
              <a:ext cx="380408" cy="307104"/>
            </a:xfrm>
            <a:custGeom>
              <a:avLst/>
              <a:gdLst>
                <a:gd name="T0" fmla="*/ 190204 w 21600"/>
                <a:gd name="T1" fmla="*/ 153552 h 21600"/>
                <a:gd name="T2" fmla="*/ 190204 w 21600"/>
                <a:gd name="T3" fmla="*/ 153552 h 21600"/>
                <a:gd name="T4" fmla="*/ 190204 w 21600"/>
                <a:gd name="T5" fmla="*/ 153552 h 21600"/>
                <a:gd name="T6" fmla="*/ 190204 w 21600"/>
                <a:gd name="T7" fmla="*/ 1535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600"/>
                    <a:pt x="20263" y="21600"/>
                  </a:cubicBezTo>
                  <a:lnTo>
                    <a:pt x="1348" y="21600"/>
                  </a:lnTo>
                  <a:cubicBezTo>
                    <a:pt x="981" y="21600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75" name="Group 22"/>
          <p:cNvGrpSpPr>
            <a:grpSpLocks/>
          </p:cNvGrpSpPr>
          <p:nvPr/>
        </p:nvGrpSpPr>
        <p:grpSpPr bwMode="auto">
          <a:xfrm>
            <a:off x="11627498" y="513064"/>
            <a:ext cx="379999" cy="380209"/>
            <a:chOff x="0" y="0"/>
            <a:chExt cx="965499" cy="965499"/>
          </a:xfrm>
        </p:grpSpPr>
        <p:sp>
          <p:nvSpPr>
            <p:cNvPr id="76" name="AutoShape 23"/>
            <p:cNvSpPr>
              <a:spLocks/>
            </p:cNvSpPr>
            <p:nvPr/>
          </p:nvSpPr>
          <p:spPr bwMode="auto">
            <a:xfrm>
              <a:off x="0" y="0"/>
              <a:ext cx="965499" cy="965499"/>
            </a:xfrm>
            <a:custGeom>
              <a:avLst/>
              <a:gdLst>
                <a:gd name="T0" fmla="*/ 482725 w 19679"/>
                <a:gd name="T1" fmla="*/ 529874 h 19679"/>
                <a:gd name="T2" fmla="*/ 482725 w 19679"/>
                <a:gd name="T3" fmla="*/ 529874 h 19679"/>
                <a:gd name="T4" fmla="*/ 482725 w 19679"/>
                <a:gd name="T5" fmla="*/ 529874 h 19679"/>
                <a:gd name="T6" fmla="*/ 482725 w 19679"/>
                <a:gd name="T7" fmla="*/ 52987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77" name="AutoShape 24"/>
            <p:cNvSpPr>
              <a:spLocks/>
            </p:cNvSpPr>
            <p:nvPr/>
          </p:nvSpPr>
          <p:spPr bwMode="auto">
            <a:xfrm>
              <a:off x="293617" y="331589"/>
              <a:ext cx="380408" cy="296161"/>
            </a:xfrm>
            <a:custGeom>
              <a:avLst/>
              <a:gdLst>
                <a:gd name="T0" fmla="*/ 190204 w 21600"/>
                <a:gd name="T1" fmla="*/ 148081 h 21600"/>
                <a:gd name="T2" fmla="*/ 190204 w 21600"/>
                <a:gd name="T3" fmla="*/ 148081 h 21600"/>
                <a:gd name="T4" fmla="*/ 190204 w 21600"/>
                <a:gd name="T5" fmla="*/ 148081 h 21600"/>
                <a:gd name="T6" fmla="*/ 190204 w 21600"/>
                <a:gd name="T7" fmla="*/ 14808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600" y="7250"/>
                  </a:cubicBezTo>
                  <a:lnTo>
                    <a:pt x="21600" y="19981"/>
                  </a:lnTo>
                  <a:cubicBezTo>
                    <a:pt x="21600" y="20416"/>
                    <a:pt x="21470" y="20800"/>
                    <a:pt x="21208" y="21118"/>
                  </a:cubicBezTo>
                  <a:cubicBezTo>
                    <a:pt x="20946" y="21438"/>
                    <a:pt x="20632" y="21600"/>
                    <a:pt x="20265" y="21600"/>
                  </a:cubicBezTo>
                  <a:lnTo>
                    <a:pt x="1346" y="21600"/>
                  </a:lnTo>
                  <a:cubicBezTo>
                    <a:pt x="979" y="21600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984575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2" name="同心圆 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993935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医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520546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6" name="同心圆 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529905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疗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5960517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0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5924673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药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7496489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4" name="同心圆 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7488917" y="4177001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品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230372" y="220767"/>
            <a:ext cx="2525384" cy="793166"/>
            <a:chOff x="712517" y="280250"/>
            <a:chExt cx="2525384" cy="793166"/>
          </a:xfrm>
        </p:grpSpPr>
        <p:sp>
          <p:nvSpPr>
            <p:cNvPr id="102" name="TextBox 101"/>
            <p:cNvSpPr txBox="1"/>
            <p:nvPr/>
          </p:nvSpPr>
          <p:spPr>
            <a:xfrm>
              <a:off x="1565718" y="289176"/>
              <a:ext cx="1672183" cy="430883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ADD LOGO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1626091" y="686447"/>
              <a:ext cx="149711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1574008" y="692213"/>
              <a:ext cx="1653652" cy="369328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医学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医院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医疗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517" y="280250"/>
              <a:ext cx="792879" cy="793166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2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371422" y="-1020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7"/>
    </mc:Choice>
    <mc:Fallback xmlns="">
      <p:transition spd="slow" advTm="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9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59" grpId="0" animBg="1"/>
      <p:bldP spid="84" grpId="0"/>
      <p:bldP spid="88" grpId="0"/>
      <p:bldP spid="92" grpId="0"/>
      <p:bldP spid="9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56" y="1618917"/>
            <a:ext cx="4153199" cy="481605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V="1">
            <a:off x="8572818" y="-15089"/>
            <a:ext cx="15280" cy="686164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1"/>
          <p:cNvGrpSpPr>
            <a:grpSpLocks/>
          </p:cNvGrpSpPr>
          <p:nvPr/>
        </p:nvGrpSpPr>
        <p:grpSpPr bwMode="auto">
          <a:xfrm>
            <a:off x="8311183" y="1101074"/>
            <a:ext cx="518986" cy="517843"/>
            <a:chOff x="2435932" y="2780634"/>
            <a:chExt cx="720080" cy="720080"/>
          </a:xfrm>
        </p:grpSpPr>
        <p:sp>
          <p:nvSpPr>
            <p:cNvPr id="9" name="椭圆 8"/>
            <p:cNvSpPr/>
            <p:nvPr/>
          </p:nvSpPr>
          <p:spPr>
            <a:xfrm>
              <a:off x="2435932" y="2780634"/>
              <a:ext cx="720080" cy="7200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616745" y="2960257"/>
              <a:ext cx="360040" cy="3608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8320528" y="2203837"/>
            <a:ext cx="518986" cy="517843"/>
            <a:chOff x="2435932" y="2780634"/>
            <a:chExt cx="720080" cy="720080"/>
          </a:xfrm>
        </p:grpSpPr>
        <p:sp>
          <p:nvSpPr>
            <p:cNvPr id="13" name="椭圆 12"/>
            <p:cNvSpPr/>
            <p:nvPr/>
          </p:nvSpPr>
          <p:spPr>
            <a:xfrm>
              <a:off x="2435932" y="2780634"/>
              <a:ext cx="720080" cy="7200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616745" y="2960257"/>
              <a:ext cx="360040" cy="3608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5" name="组合 11"/>
          <p:cNvGrpSpPr>
            <a:grpSpLocks/>
          </p:cNvGrpSpPr>
          <p:nvPr/>
        </p:nvGrpSpPr>
        <p:grpSpPr bwMode="auto">
          <a:xfrm>
            <a:off x="8320528" y="3306601"/>
            <a:ext cx="518986" cy="517843"/>
            <a:chOff x="2435932" y="2780634"/>
            <a:chExt cx="720080" cy="720080"/>
          </a:xfrm>
        </p:grpSpPr>
        <p:sp>
          <p:nvSpPr>
            <p:cNvPr id="16" name="椭圆 15"/>
            <p:cNvSpPr/>
            <p:nvPr/>
          </p:nvSpPr>
          <p:spPr>
            <a:xfrm>
              <a:off x="2435932" y="2780634"/>
              <a:ext cx="720080" cy="7200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616745" y="2960257"/>
              <a:ext cx="360040" cy="3608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8" name="组合 11"/>
          <p:cNvGrpSpPr>
            <a:grpSpLocks/>
          </p:cNvGrpSpPr>
          <p:nvPr/>
        </p:nvGrpSpPr>
        <p:grpSpPr bwMode="auto">
          <a:xfrm>
            <a:off x="8320528" y="4409365"/>
            <a:ext cx="518986" cy="517843"/>
            <a:chOff x="2435932" y="2780634"/>
            <a:chExt cx="720080" cy="720080"/>
          </a:xfrm>
        </p:grpSpPr>
        <p:sp>
          <p:nvSpPr>
            <p:cNvPr id="19" name="椭圆 18"/>
            <p:cNvSpPr/>
            <p:nvPr/>
          </p:nvSpPr>
          <p:spPr>
            <a:xfrm>
              <a:off x="2435932" y="2780634"/>
              <a:ext cx="720080" cy="7200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616745" y="2960257"/>
              <a:ext cx="360040" cy="3608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1" name="组合 11"/>
          <p:cNvGrpSpPr>
            <a:grpSpLocks/>
          </p:cNvGrpSpPr>
          <p:nvPr/>
        </p:nvGrpSpPr>
        <p:grpSpPr bwMode="auto">
          <a:xfrm>
            <a:off x="8306768" y="5512128"/>
            <a:ext cx="518986" cy="517843"/>
            <a:chOff x="2435932" y="2780634"/>
            <a:chExt cx="720080" cy="720080"/>
          </a:xfrm>
        </p:grpSpPr>
        <p:sp>
          <p:nvSpPr>
            <p:cNvPr id="22" name="椭圆 21"/>
            <p:cNvSpPr/>
            <p:nvPr/>
          </p:nvSpPr>
          <p:spPr>
            <a:xfrm>
              <a:off x="2435932" y="2780634"/>
              <a:ext cx="720080" cy="7200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616745" y="2960257"/>
              <a:ext cx="360040" cy="3608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4" name="文本框 154"/>
          <p:cNvSpPr txBox="1"/>
          <p:nvPr/>
        </p:nvSpPr>
        <p:spPr>
          <a:xfrm>
            <a:off x="8942156" y="1169280"/>
            <a:ext cx="2024633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工作总结概括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155"/>
          <p:cNvSpPr txBox="1"/>
          <p:nvPr/>
        </p:nvSpPr>
        <p:spPr>
          <a:xfrm>
            <a:off x="8942156" y="2262014"/>
            <a:ext cx="2024633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取得成绩及经验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56"/>
          <p:cNvSpPr txBox="1"/>
          <p:nvPr/>
        </p:nvSpPr>
        <p:spPr>
          <a:xfrm>
            <a:off x="8942156" y="3354748"/>
            <a:ext cx="2024633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不足之处分析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157"/>
          <p:cNvSpPr txBox="1"/>
          <p:nvPr/>
        </p:nvSpPr>
        <p:spPr>
          <a:xfrm>
            <a:off x="8942156" y="4447482"/>
            <a:ext cx="2024633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当前形势解析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58"/>
          <p:cNvSpPr txBox="1"/>
          <p:nvPr/>
        </p:nvSpPr>
        <p:spPr>
          <a:xfrm>
            <a:off x="8942156" y="5540216"/>
            <a:ext cx="2024633" cy="40011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下一步计划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61"/>
          <p:cNvSpPr txBox="1"/>
          <p:nvPr/>
        </p:nvSpPr>
        <p:spPr>
          <a:xfrm>
            <a:off x="6151435" y="2067422"/>
            <a:ext cx="11079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7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7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7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 rot="5400000">
            <a:off x="4919313" y="3070536"/>
            <a:ext cx="22132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200" spc="5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200" spc="5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rot="5400000">
            <a:off x="5277154" y="2466189"/>
            <a:ext cx="2405585" cy="146801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30372" y="220767"/>
            <a:ext cx="2525384" cy="793166"/>
            <a:chOff x="712517" y="280250"/>
            <a:chExt cx="2525384" cy="793166"/>
          </a:xfrm>
        </p:grpSpPr>
        <p:sp>
          <p:nvSpPr>
            <p:cNvPr id="41" name="TextBox 40"/>
            <p:cNvSpPr txBox="1"/>
            <p:nvPr/>
          </p:nvSpPr>
          <p:spPr>
            <a:xfrm>
              <a:off x="1565718" y="289176"/>
              <a:ext cx="1672183" cy="430883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ADD LOGO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626091" y="686447"/>
              <a:ext cx="149711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574008" y="692213"/>
              <a:ext cx="1653652" cy="369328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医学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医院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医疗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517" y="280250"/>
              <a:ext cx="792879" cy="793166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2003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3"/>
    </mc:Choice>
    <mc:Fallback xmlns="">
      <p:transition spd="slow" advTm="916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25"/>
                                </p:stCondLst>
                                <p:childTnLst>
                                  <p:par>
                                    <p:cTn id="3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25"/>
                                </p:stCondLst>
                                <p:childTnLst>
                                  <p:par>
                                    <p:cTn id="3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25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25"/>
                                </p:stCondLst>
                                <p:childTnLst>
                                  <p:par>
                                    <p:cTn id="6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7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025"/>
                                </p:stCondLst>
                                <p:childTnLst>
                                  <p:par>
                                    <p:cTn id="8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52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3" grpId="0"/>
          <p:bldP spid="34" grpId="0"/>
          <p:bldP spid="35" grpId="0" animBg="1"/>
          <p:bldP spid="3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25"/>
                                </p:stCondLst>
                                <p:childTnLst>
                                  <p:par>
                                    <p:cTn id="3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25"/>
                                </p:stCondLst>
                                <p:childTnLst>
                                  <p:par>
                                    <p:cTn id="3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25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25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25"/>
                                </p:stCondLst>
                                <p:childTnLst>
                                  <p:par>
                                    <p:cTn id="6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25"/>
                                </p:stCondLst>
                                <p:childTnLst>
                                  <p:par>
                                    <p:cTn id="7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525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025"/>
                                </p:stCondLst>
                                <p:childTnLst>
                                  <p:par>
                                    <p:cTn id="8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52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3" grpId="0"/>
          <p:bldP spid="34" grpId="0"/>
          <p:bldP spid="35" grpId="0" animBg="1"/>
          <p:bldP spid="35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330741" y="1518211"/>
            <a:ext cx="3277590" cy="117565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836" y="0"/>
            <a:ext cx="4455682" cy="6849764"/>
          </a:xfrm>
          <a:prstGeom prst="rect">
            <a:avLst/>
          </a:prstGeom>
        </p:spPr>
      </p:pic>
      <p:sp>
        <p:nvSpPr>
          <p:cNvPr id="11" name="Rectangle 3"/>
          <p:cNvSpPr>
            <a:spLocks/>
          </p:cNvSpPr>
          <p:nvPr/>
        </p:nvSpPr>
        <p:spPr bwMode="auto">
          <a:xfrm>
            <a:off x="1489522" y="1846595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Bebas Neue" charset="0"/>
                <a:sym typeface="Bebas Neue" charset="0"/>
              </a:rPr>
              <a:t>Part 01</a:t>
            </a:r>
            <a:endParaRPr lang="en-US" altLang="zh-CN" sz="6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1489522" y="4250175"/>
            <a:ext cx="5334899" cy="768473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en-US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21" name="矩形 15"/>
          <p:cNvSpPr>
            <a:spLocks noChangeArrowheads="1"/>
          </p:cNvSpPr>
          <p:nvPr/>
        </p:nvSpPr>
        <p:spPr bwMode="auto">
          <a:xfrm>
            <a:off x="1466082" y="3284732"/>
            <a:ext cx="552458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4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</a:t>
            </a:r>
            <a:r>
              <a:rPr lang="zh-CN" alt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章节一的</a:t>
            </a:r>
            <a:r>
              <a:rPr lang="zh-CN" altLang="en-US" sz="4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73717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5"/>
    </mc:Choice>
    <mc:Fallback xmlns="">
      <p:transition spd="slow" advTm="3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/>
          <p:cNvSpPr/>
          <p:nvPr/>
        </p:nvSpPr>
        <p:spPr>
          <a:xfrm>
            <a:off x="1" y="1631934"/>
            <a:ext cx="12190413" cy="2819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2" descr="Monit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742" y="943276"/>
            <a:ext cx="4191210" cy="3493603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335" y="1174495"/>
            <a:ext cx="3212509" cy="213958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effectLst>
            <a:innerShdw blurRad="63500" dist="25400" dir="13500000">
              <a:prstClr val="black">
                <a:alpha val="21000"/>
              </a:prstClr>
            </a:innerShdw>
          </a:effectLst>
        </p:spPr>
      </p:pic>
      <p:pic>
        <p:nvPicPr>
          <p:cNvPr id="9" name="Picture 4" descr="Monitor-Ligh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750" y="1053286"/>
            <a:ext cx="1601949" cy="2442013"/>
          </a:xfrm>
          <a:prstGeom prst="rect">
            <a:avLst/>
          </a:prstGeom>
        </p:spPr>
      </p:pic>
      <p:pic>
        <p:nvPicPr>
          <p:cNvPr id="10" name="Picture 5" descr="ipa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6172" y="1631934"/>
            <a:ext cx="3974032" cy="3811202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089" y="1940795"/>
            <a:ext cx="2080457" cy="2472333"/>
          </a:xfrm>
          <a:prstGeom prst="rect">
            <a:avLst/>
          </a:prstGeom>
          <a:effectLst>
            <a:innerShdw blurRad="63500" dist="25400" dir="13500000">
              <a:prstClr val="black">
                <a:alpha val="26000"/>
              </a:prstClr>
            </a:innerShdw>
          </a:effectLst>
        </p:spPr>
      </p:pic>
      <p:pic>
        <p:nvPicPr>
          <p:cNvPr id="12" name="Picture 7" descr="ipad-ligh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9618019" y="1715951"/>
            <a:ext cx="1220669" cy="2763089"/>
          </a:xfrm>
          <a:prstGeom prst="rect">
            <a:avLst/>
          </a:prstGeom>
        </p:spPr>
      </p:pic>
      <p:sp>
        <p:nvSpPr>
          <p:cNvPr id="13" name="文本框 37"/>
          <p:cNvSpPr>
            <a:spLocks noChangeArrowheads="1"/>
          </p:cNvSpPr>
          <p:nvPr/>
        </p:nvSpPr>
        <p:spPr bwMode="auto">
          <a:xfrm>
            <a:off x="239318" y="1964545"/>
            <a:ext cx="5346288" cy="107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2" rIns="91440" bIns="45722">
            <a:spAutoFit/>
          </a:bodyPr>
          <a:lstStyle/>
          <a:p>
            <a:pPr algn="l"/>
            <a:r>
              <a:rPr lang="en-US" sz="6400" dirty="0">
                <a:solidFill>
                  <a:schemeClr val="bg1"/>
                </a:solidFill>
                <a:latin typeface="+mj-ea"/>
                <a:ea typeface="+mj-ea"/>
                <a:sym typeface="Arial" pitchFamily="34" charset="0"/>
              </a:rPr>
              <a:t>P</a:t>
            </a:r>
            <a:r>
              <a:rPr lang="en-US" sz="3200" dirty="0">
                <a:solidFill>
                  <a:schemeClr val="bg1"/>
                </a:solidFill>
                <a:latin typeface="+mj-ea"/>
                <a:ea typeface="+mj-ea"/>
                <a:sym typeface="Arial" pitchFamily="34" charset="0"/>
              </a:rPr>
              <a:t>ROJECT DISPLAY</a:t>
            </a:r>
            <a:endParaRPr lang="zh-CN" altLang="en-US" sz="3200" baseline="-3000" dirty="0">
              <a:solidFill>
                <a:schemeClr val="bg1"/>
              </a:solidFill>
              <a:latin typeface="+mj-ea"/>
              <a:ea typeface="+mj-ea"/>
              <a:sym typeface="Arial" pitchFamily="34" charset="0"/>
            </a:endParaRPr>
          </a:p>
        </p:txBody>
      </p:sp>
      <p:sp>
        <p:nvSpPr>
          <p:cNvPr id="14" name="TextBox 46"/>
          <p:cNvSpPr>
            <a:spLocks noChangeArrowheads="1"/>
          </p:cNvSpPr>
          <p:nvPr/>
        </p:nvSpPr>
        <p:spPr bwMode="auto">
          <a:xfrm>
            <a:off x="553978" y="3075281"/>
            <a:ext cx="3525005" cy="84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defTabSz="1088232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单击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此处添加文字阐述，添加简短问题说明文字，具体说明文字在此处添加此处单击此处添加文字阐述，添加简短问题说明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8582" y="4855399"/>
            <a:ext cx="3168352" cy="1258834"/>
            <a:chOff x="550590" y="4980147"/>
            <a:chExt cx="2880319" cy="1259125"/>
          </a:xfrm>
        </p:grpSpPr>
        <p:sp>
          <p:nvSpPr>
            <p:cNvPr id="16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05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稻壳网：大冬瓜设计，专注原创设计，精美动态页面，原创封面设计，为您的演示加分助力</a:t>
              </a:r>
              <a:endParaRPr lang="en-US" altLang="zh-CN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30365" y="4855396"/>
            <a:ext cx="3168352" cy="1286149"/>
            <a:chOff x="550590" y="4980147"/>
            <a:chExt cx="2880319" cy="1286447"/>
          </a:xfrm>
        </p:grpSpPr>
        <p:sp>
          <p:nvSpPr>
            <p:cNvPr id="19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32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kern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稻壳网：大冬瓜设计，专注原创设计，精美动态页面，原创封面设计，为您的演示加分助力</a:t>
              </a:r>
              <a:endParaRPr lang="en-US" altLang="zh-CN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82148" y="4855399"/>
            <a:ext cx="3168352" cy="1258834"/>
            <a:chOff x="550590" y="4980147"/>
            <a:chExt cx="2880319" cy="1259125"/>
          </a:xfrm>
        </p:grpSpPr>
        <p:sp>
          <p:nvSpPr>
            <p:cNvPr id="22" name="TextBox 46"/>
            <p:cNvSpPr>
              <a:spLocks noChangeArrowheads="1"/>
            </p:cNvSpPr>
            <p:nvPr/>
          </p:nvSpPr>
          <p:spPr bwMode="auto">
            <a:xfrm>
              <a:off x="550590" y="5333823"/>
              <a:ext cx="2880319" cy="905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4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稻壳网：大冬瓜设计，专注原创设计，精美动态页面，原创封面设计，为您的演示加分助力</a:t>
              </a:r>
              <a:endParaRPr lang="en-US" altLang="zh-CN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Box 47"/>
            <p:cNvSpPr>
              <a:spLocks noChangeArrowheads="1"/>
            </p:cNvSpPr>
            <p:nvPr/>
          </p:nvSpPr>
          <p:spPr bwMode="auto">
            <a:xfrm>
              <a:off x="1337130" y="4980147"/>
              <a:ext cx="159364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800" b="1" dirty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3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8"/>
    </mc:Choice>
    <mc:Fallback xmlns="">
      <p:transition spd="slow" advTm="8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0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13" grpId="0"/>
      <p:bldP spid="14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9" name="椭圆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0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ysClr val="windowText" lastClr="000000">
                    <a:lumMod val="65000"/>
                    <a:lumOff val="35000"/>
                  </a:sysClr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8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867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4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5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0070C0"/>
              </a:solidFill>
              <a:ln w="19050">
                <a:solidFill>
                  <a:sysClr val="windowText" lastClr="000000">
                    <a:lumMod val="65000"/>
                    <a:lumOff val="35000"/>
                  </a:sysClr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13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2133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0070C0"/>
              </a:solidFill>
              <a:ln w="19050">
                <a:solidFill>
                  <a:sysClr val="windowText" lastClr="000000">
                    <a:lumMod val="65000"/>
                    <a:lumOff val="35000"/>
                  </a:sysClr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18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2133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4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5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ysClr val="windowText" lastClr="000000">
                    <a:lumMod val="65000"/>
                    <a:lumOff val="35000"/>
                  </a:sysClr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endParaRPr kumimoji="0" lang="zh-CN" altLang="zh-CN" sz="213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23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2667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关键词</a:t>
              </a:r>
            </a:p>
          </p:txBody>
        </p:sp>
      </p:grpSp>
      <p:cxnSp>
        <p:nvCxnSpPr>
          <p:cNvPr id="26" name="直接连接符 13"/>
          <p:cNvCxnSpPr>
            <a:cxnSpLocks noChangeShapeType="1"/>
            <a:stCxn id="9" idx="7"/>
            <a:endCxn id="14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17"/>
          <p:cNvCxnSpPr>
            <a:cxnSpLocks noChangeShapeType="1"/>
            <a:endCxn id="19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20"/>
          <p:cNvCxnSpPr>
            <a:cxnSpLocks noChangeShapeType="1"/>
            <a:stCxn id="19" idx="7"/>
            <a:endCxn id="24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23"/>
          <p:cNvCxnSpPr>
            <a:cxnSpLocks noChangeShapeType="1"/>
            <a:stCxn id="38" idx="5"/>
            <a:endCxn id="9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43"/>
          <p:cNvCxnSpPr>
            <a:cxnSpLocks noChangeShapeType="1"/>
            <a:stCxn id="39" idx="7"/>
            <a:endCxn id="19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接连接符 72"/>
          <p:cNvCxnSpPr>
            <a:cxnSpLocks noChangeShapeType="1"/>
            <a:stCxn id="24" idx="6"/>
            <a:endCxn id="40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88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点击添加描述总结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endParaRPr kumimoji="0" lang="zh-CN" altLang="en-US" sz="1333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88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点击添加描述总结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endParaRPr kumimoji="0" lang="zh-CN" altLang="en-US" sz="1333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88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点击添加描述总结</a:t>
            </a:r>
            <a:r>
              <a:rPr kumimoji="0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endParaRPr kumimoji="0" lang="zh-CN" altLang="en-US" sz="1333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88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点击添加描述总结</a:t>
            </a:r>
          </a:p>
        </p:txBody>
      </p:sp>
      <p:sp>
        <p:nvSpPr>
          <p:cNvPr id="37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38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accent5"/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zh-CN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9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accent5"/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zh-CN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0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accent5"/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zh-CN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57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85"/>
    </mc:Choice>
    <mc:Fallback xmlns="">
      <p:transition spd="slow" advTm="9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6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32" grpId="0"/>
      <p:bldP spid="33" grpId="0"/>
      <p:bldP spid="34" grpId="0"/>
      <p:bldP spid="35" grpId="0"/>
      <p:bldP spid="37" grpId="0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2" name="矩形 231"/>
          <p:cNvSpPr/>
          <p:nvPr/>
        </p:nvSpPr>
        <p:spPr>
          <a:xfrm>
            <a:off x="1774531" y="4774226"/>
            <a:ext cx="8585200" cy="1059255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29725" rIns="2972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5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3" name="矩形 232"/>
          <p:cNvSpPr/>
          <p:nvPr/>
        </p:nvSpPr>
        <p:spPr>
          <a:xfrm>
            <a:off x="1606366" y="1793638"/>
            <a:ext cx="2506818" cy="1626455"/>
          </a:xfrm>
          <a:prstGeom prst="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21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4" name="矩形 233"/>
          <p:cNvSpPr/>
          <p:nvPr/>
        </p:nvSpPr>
        <p:spPr>
          <a:xfrm>
            <a:off x="4733158" y="1793638"/>
            <a:ext cx="2506818" cy="1626455"/>
          </a:xfrm>
          <a:prstGeom prst="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21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5" name="矩形 234"/>
          <p:cNvSpPr/>
          <p:nvPr/>
        </p:nvSpPr>
        <p:spPr>
          <a:xfrm>
            <a:off x="7852914" y="1793638"/>
            <a:ext cx="2506818" cy="1626455"/>
          </a:xfrm>
          <a:prstGeom prst="rect">
            <a:avLst/>
          </a:prstGeom>
          <a:blipFill dpi="0" rotWithShape="0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21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6" name="矩形 235"/>
          <p:cNvSpPr/>
          <p:nvPr/>
        </p:nvSpPr>
        <p:spPr>
          <a:xfrm>
            <a:off x="1606365" y="1490379"/>
            <a:ext cx="2506818" cy="339232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9725" rIns="2972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51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7" name="矩形 236"/>
          <p:cNvSpPr/>
          <p:nvPr/>
        </p:nvSpPr>
        <p:spPr>
          <a:xfrm>
            <a:off x="4733158" y="1490358"/>
            <a:ext cx="2506818" cy="339232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9725" rIns="2972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51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8" name="矩形 237"/>
          <p:cNvSpPr/>
          <p:nvPr/>
        </p:nvSpPr>
        <p:spPr>
          <a:xfrm>
            <a:off x="7852913" y="1490358"/>
            <a:ext cx="2506818" cy="339232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9725" rIns="2972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51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9" name="TextBox 22"/>
          <p:cNvSpPr txBox="1"/>
          <p:nvPr/>
        </p:nvSpPr>
        <p:spPr>
          <a:xfrm>
            <a:off x="1567733" y="3589854"/>
            <a:ext cx="262022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0" name="TextBox 23"/>
          <p:cNvSpPr txBox="1"/>
          <p:nvPr/>
        </p:nvSpPr>
        <p:spPr>
          <a:xfrm>
            <a:off x="4749248" y="3589854"/>
            <a:ext cx="254237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1" name="TextBox 24"/>
          <p:cNvSpPr txBox="1"/>
          <p:nvPr/>
        </p:nvSpPr>
        <p:spPr>
          <a:xfrm>
            <a:off x="7866401" y="3589854"/>
            <a:ext cx="252922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2" name="矩形 30"/>
          <p:cNvSpPr>
            <a:spLocks noChangeArrowheads="1"/>
          </p:cNvSpPr>
          <p:nvPr/>
        </p:nvSpPr>
        <p:spPr bwMode="auto">
          <a:xfrm>
            <a:off x="2032000" y="4922360"/>
            <a:ext cx="8115300" cy="69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4977" tIns="42489" rIns="84977" bIns="424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</p:spTree>
    <p:extLst>
      <p:ext uri="{BB962C8B-B14F-4D97-AF65-F5344CB8AC3E}">
        <p14:creationId xmlns:p14="http://schemas.microsoft.com/office/powerpoint/2010/main" val="60001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5"/>
    </mc:Choice>
    <mc:Fallback xmlns="">
      <p:transition spd="slow" advTm="6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2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60"/>
                            </p:stCondLst>
                            <p:childTnLst>
                              <p:par>
                                <p:cTn id="5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6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2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/>
      <p:bldP spid="240" grpId="0"/>
      <p:bldP spid="241" grpId="0"/>
      <p:bldP spid="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任意多边形 100"/>
          <p:cNvSpPr/>
          <p:nvPr/>
        </p:nvSpPr>
        <p:spPr bwMode="auto">
          <a:xfrm>
            <a:off x="7959725" y="3171825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108"/>
          <p:cNvSpPr/>
          <p:nvPr/>
        </p:nvSpPr>
        <p:spPr bwMode="auto">
          <a:xfrm flipH="1">
            <a:off x="1712913" y="3479800"/>
            <a:ext cx="2551112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12"/>
          <p:cNvSpPr/>
          <p:nvPr/>
        </p:nvSpPr>
        <p:spPr>
          <a:xfrm>
            <a:off x="6367463" y="2471738"/>
            <a:ext cx="673100" cy="10017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113"/>
          <p:cNvSpPr/>
          <p:nvPr/>
        </p:nvSpPr>
        <p:spPr>
          <a:xfrm flipH="1">
            <a:off x="4654550" y="2463800"/>
            <a:ext cx="673100" cy="1003300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984625" y="3254375"/>
            <a:ext cx="1028700" cy="1041400"/>
            <a:chOff x="3984625" y="3254375"/>
            <a:chExt cx="1028700" cy="1041400"/>
          </a:xfrm>
        </p:grpSpPr>
        <p:sp>
          <p:nvSpPr>
            <p:cNvPr id="11" name="Freeform 19"/>
            <p:cNvSpPr>
              <a:spLocks/>
            </p:cNvSpPr>
            <p:nvPr/>
          </p:nvSpPr>
          <p:spPr bwMode="auto">
            <a:xfrm>
              <a:off x="3984625" y="3254375"/>
              <a:ext cx="1028700" cy="104140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6"/>
            <p:cNvSpPr>
              <a:spLocks noChangeAspect="1" noEditPoints="1"/>
            </p:cNvSpPr>
            <p:nvPr/>
          </p:nvSpPr>
          <p:spPr bwMode="auto">
            <a:xfrm>
              <a:off x="4429125" y="3636963"/>
              <a:ext cx="225425" cy="241300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24638" y="2768600"/>
            <a:ext cx="1938337" cy="1908175"/>
            <a:chOff x="6624638" y="2768600"/>
            <a:chExt cx="1938337" cy="1908175"/>
          </a:xfrm>
        </p:grpSpPr>
        <p:sp>
          <p:nvSpPr>
            <p:cNvPr id="14" name="Freeform 17"/>
            <p:cNvSpPr>
              <a:spLocks noChangeAspect="1"/>
            </p:cNvSpPr>
            <p:nvPr/>
          </p:nvSpPr>
          <p:spPr bwMode="auto">
            <a:xfrm>
              <a:off x="6624638" y="2768600"/>
              <a:ext cx="1938337" cy="1908175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070C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6"/>
            <p:cNvSpPr>
              <a:spLocks noChangeAspect="1"/>
            </p:cNvSpPr>
            <p:nvPr/>
          </p:nvSpPr>
          <p:spPr bwMode="auto">
            <a:xfrm>
              <a:off x="7621588" y="3638550"/>
              <a:ext cx="242887" cy="2508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06938" y="3127375"/>
            <a:ext cx="1295400" cy="1265238"/>
            <a:chOff x="4706938" y="3127375"/>
            <a:chExt cx="1295400" cy="1265238"/>
          </a:xfrm>
        </p:grpSpPr>
        <p:grpSp>
          <p:nvGrpSpPr>
            <p:cNvPr id="17" name="组合 16"/>
            <p:cNvGrpSpPr/>
            <p:nvPr/>
          </p:nvGrpSpPr>
          <p:grpSpPr>
            <a:xfrm>
              <a:off x="4706938" y="3127375"/>
              <a:ext cx="1295400" cy="1265238"/>
              <a:chOff x="4706938" y="3127375"/>
              <a:chExt cx="1295400" cy="126523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706938" y="3127375"/>
                <a:ext cx="1295400" cy="1265238"/>
                <a:chOff x="4706938" y="3127375"/>
                <a:chExt cx="1295400" cy="1265238"/>
              </a:xfrm>
            </p:grpSpPr>
            <p:sp>
              <p:nvSpPr>
                <p:cNvPr id="24" name="Freeform 18"/>
                <p:cNvSpPr>
                  <a:spLocks/>
                </p:cNvSpPr>
                <p:nvPr/>
              </p:nvSpPr>
              <p:spPr bwMode="auto">
                <a:xfrm>
                  <a:off x="4706938" y="3127375"/>
                  <a:ext cx="1295400" cy="1265238"/>
                </a:xfrm>
                <a:custGeom>
                  <a:avLst/>
                  <a:gdLst>
                    <a:gd name="T0" fmla="*/ 127 w 127"/>
                    <a:gd name="T1" fmla="*/ 64 h 124"/>
                    <a:gd name="T2" fmla="*/ 117 w 127"/>
                    <a:gd name="T3" fmla="*/ 76 h 124"/>
                    <a:gd name="T4" fmla="*/ 8 w 127"/>
                    <a:gd name="T5" fmla="*/ 124 h 124"/>
                    <a:gd name="T6" fmla="*/ 2 w 127"/>
                    <a:gd name="T7" fmla="*/ 123 h 124"/>
                    <a:gd name="T8" fmla="*/ 1 w 127"/>
                    <a:gd name="T9" fmla="*/ 118 h 124"/>
                    <a:gd name="T10" fmla="*/ 6 w 127"/>
                    <a:gd name="T11" fmla="*/ 94 h 124"/>
                    <a:gd name="T12" fmla="*/ 39 w 127"/>
                    <a:gd name="T13" fmla="*/ 62 h 124"/>
                    <a:gd name="T14" fmla="*/ 19 w 127"/>
                    <a:gd name="T15" fmla="*/ 38 h 124"/>
                    <a:gd name="T16" fmla="*/ 26 w 127"/>
                    <a:gd name="T17" fmla="*/ 6 h 124"/>
                    <a:gd name="T18" fmla="*/ 32 w 127"/>
                    <a:gd name="T19" fmla="*/ 1 h 124"/>
                    <a:gd name="T20" fmla="*/ 39 w 127"/>
                    <a:gd name="T21" fmla="*/ 2 h 124"/>
                    <a:gd name="T22" fmla="*/ 121 w 127"/>
                    <a:gd name="T23" fmla="*/ 52 h 124"/>
                    <a:gd name="T24" fmla="*/ 127 w 127"/>
                    <a:gd name="T25" fmla="*/ 6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124">
                      <a:moveTo>
                        <a:pt x="127" y="64"/>
                      </a:moveTo>
                      <a:cubicBezTo>
                        <a:pt x="127" y="71"/>
                        <a:pt x="117" y="76"/>
                        <a:pt x="117" y="76"/>
                      </a:cubicBezTo>
                      <a:cubicBezTo>
                        <a:pt x="8" y="124"/>
                        <a:pt x="8" y="124"/>
                        <a:pt x="8" y="124"/>
                      </a:cubicBezTo>
                      <a:cubicBezTo>
                        <a:pt x="8" y="124"/>
                        <a:pt x="4" y="124"/>
                        <a:pt x="2" y="123"/>
                      </a:cubicBezTo>
                      <a:cubicBezTo>
                        <a:pt x="0" y="121"/>
                        <a:pt x="1" y="118"/>
                        <a:pt x="1" y="118"/>
                      </a:cubicBezTo>
                      <a:cubicBezTo>
                        <a:pt x="6" y="94"/>
                        <a:pt x="6" y="94"/>
                        <a:pt x="6" y="94"/>
                      </a:cubicBezTo>
                      <a:cubicBezTo>
                        <a:pt x="6" y="94"/>
                        <a:pt x="39" y="81"/>
                        <a:pt x="39" y="62"/>
                      </a:cubicBezTo>
                      <a:cubicBezTo>
                        <a:pt x="40" y="48"/>
                        <a:pt x="19" y="38"/>
                        <a:pt x="19" y="38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6"/>
                        <a:pt x="28" y="2"/>
                        <a:pt x="32" y="1"/>
                      </a:cubicBezTo>
                      <a:cubicBezTo>
                        <a:pt x="36" y="0"/>
                        <a:pt x="39" y="2"/>
                        <a:pt x="39" y="2"/>
                      </a:cubicBezTo>
                      <a:cubicBezTo>
                        <a:pt x="121" y="52"/>
                        <a:pt x="121" y="52"/>
                        <a:pt x="121" y="52"/>
                      </a:cubicBezTo>
                      <a:cubicBezTo>
                        <a:pt x="121" y="52"/>
                        <a:pt x="127" y="57"/>
                        <a:pt x="127" y="64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 w="3175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442"/>
                <p:cNvSpPr>
                  <a:spLocks noEditPoints="1"/>
                </p:cNvSpPr>
                <p:nvPr/>
              </p:nvSpPr>
              <p:spPr bwMode="auto">
                <a:xfrm>
                  <a:off x="5276850" y="3656013"/>
                  <a:ext cx="258763" cy="222250"/>
                </a:xfrm>
                <a:custGeom>
                  <a:avLst/>
                  <a:gdLst>
                    <a:gd name="T0" fmla="*/ 278 w 288"/>
                    <a:gd name="T1" fmla="*/ 0 h 246"/>
                    <a:gd name="T2" fmla="*/ 52 w 288"/>
                    <a:gd name="T3" fmla="*/ 0 h 246"/>
                    <a:gd name="T4" fmla="*/ 42 w 288"/>
                    <a:gd name="T5" fmla="*/ 10 h 246"/>
                    <a:gd name="T6" fmla="*/ 42 w 288"/>
                    <a:gd name="T7" fmla="*/ 43 h 246"/>
                    <a:gd name="T8" fmla="*/ 10 w 288"/>
                    <a:gd name="T9" fmla="*/ 43 h 246"/>
                    <a:gd name="T10" fmla="*/ 0 w 288"/>
                    <a:gd name="T11" fmla="*/ 53 h 246"/>
                    <a:gd name="T12" fmla="*/ 0 w 288"/>
                    <a:gd name="T13" fmla="*/ 219 h 246"/>
                    <a:gd name="T14" fmla="*/ 27 w 288"/>
                    <a:gd name="T15" fmla="*/ 246 h 246"/>
                    <a:gd name="T16" fmla="*/ 52 w 288"/>
                    <a:gd name="T17" fmla="*/ 246 h 246"/>
                    <a:gd name="T18" fmla="*/ 241 w 288"/>
                    <a:gd name="T19" fmla="*/ 246 h 246"/>
                    <a:gd name="T20" fmla="*/ 278 w 288"/>
                    <a:gd name="T21" fmla="*/ 246 h 246"/>
                    <a:gd name="T22" fmla="*/ 288 w 288"/>
                    <a:gd name="T23" fmla="*/ 236 h 246"/>
                    <a:gd name="T24" fmla="*/ 288 w 288"/>
                    <a:gd name="T25" fmla="*/ 10 h 246"/>
                    <a:gd name="T26" fmla="*/ 278 w 288"/>
                    <a:gd name="T27" fmla="*/ 0 h 246"/>
                    <a:gd name="T28" fmla="*/ 271 w 288"/>
                    <a:gd name="T29" fmla="*/ 229 h 246"/>
                    <a:gd name="T30" fmla="*/ 241 w 288"/>
                    <a:gd name="T31" fmla="*/ 229 h 246"/>
                    <a:gd name="T32" fmla="*/ 52 w 288"/>
                    <a:gd name="T33" fmla="*/ 229 h 246"/>
                    <a:gd name="T34" fmla="*/ 27 w 288"/>
                    <a:gd name="T35" fmla="*/ 229 h 246"/>
                    <a:gd name="T36" fmla="*/ 17 w 288"/>
                    <a:gd name="T37" fmla="*/ 219 h 246"/>
                    <a:gd name="T38" fmla="*/ 17 w 288"/>
                    <a:gd name="T39" fmla="*/ 60 h 246"/>
                    <a:gd name="T40" fmla="*/ 42 w 288"/>
                    <a:gd name="T41" fmla="*/ 60 h 246"/>
                    <a:gd name="T42" fmla="*/ 42 w 288"/>
                    <a:gd name="T43" fmla="*/ 214 h 246"/>
                    <a:gd name="T44" fmla="*/ 59 w 288"/>
                    <a:gd name="T45" fmla="*/ 214 h 246"/>
                    <a:gd name="T46" fmla="*/ 59 w 288"/>
                    <a:gd name="T47" fmla="*/ 60 h 246"/>
                    <a:gd name="T48" fmla="*/ 59 w 288"/>
                    <a:gd name="T49" fmla="*/ 60 h 246"/>
                    <a:gd name="T50" fmla="*/ 59 w 288"/>
                    <a:gd name="T51" fmla="*/ 43 h 246"/>
                    <a:gd name="T52" fmla="*/ 59 w 288"/>
                    <a:gd name="T53" fmla="*/ 17 h 246"/>
                    <a:gd name="T54" fmla="*/ 271 w 288"/>
                    <a:gd name="T55" fmla="*/ 17 h 246"/>
                    <a:gd name="T56" fmla="*/ 271 w 288"/>
                    <a:gd name="T57" fmla="*/ 229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88" h="246">
                      <a:moveTo>
                        <a:pt x="278" y="0"/>
                      </a:move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44" y="0"/>
                        <a:pt x="42" y="2"/>
                        <a:pt x="42" y="10"/>
                      </a:cubicBezTo>
                      <a:cubicBezTo>
                        <a:pt x="42" y="43"/>
                        <a:pt x="42" y="43"/>
                        <a:pt x="42" y="43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2" y="43"/>
                        <a:pt x="0" y="45"/>
                        <a:pt x="0" y="53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31"/>
                        <a:pt x="14" y="246"/>
                        <a:pt x="27" y="246"/>
                      </a:cubicBezTo>
                      <a:cubicBezTo>
                        <a:pt x="52" y="246"/>
                        <a:pt x="52" y="246"/>
                        <a:pt x="52" y="246"/>
                      </a:cubicBezTo>
                      <a:cubicBezTo>
                        <a:pt x="241" y="246"/>
                        <a:pt x="241" y="246"/>
                        <a:pt x="241" y="246"/>
                      </a:cubicBezTo>
                      <a:cubicBezTo>
                        <a:pt x="278" y="246"/>
                        <a:pt x="278" y="246"/>
                        <a:pt x="278" y="246"/>
                      </a:cubicBezTo>
                      <a:cubicBezTo>
                        <a:pt x="286" y="246"/>
                        <a:pt x="288" y="244"/>
                        <a:pt x="288" y="236"/>
                      </a:cubicBezTo>
                      <a:cubicBezTo>
                        <a:pt x="288" y="10"/>
                        <a:pt x="288" y="10"/>
                        <a:pt x="288" y="10"/>
                      </a:cubicBezTo>
                      <a:cubicBezTo>
                        <a:pt x="288" y="2"/>
                        <a:pt x="286" y="0"/>
                        <a:pt x="278" y="0"/>
                      </a:cubicBezTo>
                      <a:close/>
                      <a:moveTo>
                        <a:pt x="271" y="229"/>
                      </a:moveTo>
                      <a:cubicBezTo>
                        <a:pt x="241" y="229"/>
                        <a:pt x="241" y="229"/>
                        <a:pt x="241" y="229"/>
                      </a:cubicBezTo>
                      <a:cubicBezTo>
                        <a:pt x="52" y="229"/>
                        <a:pt x="52" y="229"/>
                        <a:pt x="52" y="229"/>
                      </a:cubicBezTo>
                      <a:cubicBezTo>
                        <a:pt x="27" y="229"/>
                        <a:pt x="27" y="229"/>
                        <a:pt x="27" y="229"/>
                      </a:cubicBezTo>
                      <a:cubicBezTo>
                        <a:pt x="24" y="229"/>
                        <a:pt x="17" y="222"/>
                        <a:pt x="17" y="219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14"/>
                        <a:pt x="42" y="214"/>
                        <a:pt x="42" y="214"/>
                      </a:cubicBezTo>
                      <a:cubicBezTo>
                        <a:pt x="59" y="214"/>
                        <a:pt x="59" y="214"/>
                        <a:pt x="59" y="214"/>
                      </a:cubicBezTo>
                      <a:cubicBezTo>
                        <a:pt x="59" y="60"/>
                        <a:pt x="59" y="60"/>
                        <a:pt x="59" y="60"/>
                      </a:cubicBezTo>
                      <a:cubicBezTo>
                        <a:pt x="59" y="60"/>
                        <a:pt x="59" y="60"/>
                        <a:pt x="59" y="60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9" y="17"/>
                        <a:pt x="59" y="17"/>
                        <a:pt x="59" y="17"/>
                      </a:cubicBezTo>
                      <a:cubicBezTo>
                        <a:pt x="271" y="17"/>
                        <a:pt x="271" y="17"/>
                        <a:pt x="271" y="17"/>
                      </a:cubicBezTo>
                      <a:lnTo>
                        <a:pt x="271" y="22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Rectangle 443"/>
              <p:cNvSpPr>
                <a:spLocks noChangeArrowheads="1"/>
              </p:cNvSpPr>
              <p:nvPr/>
            </p:nvSpPr>
            <p:spPr bwMode="auto">
              <a:xfrm>
                <a:off x="5349875" y="3692525"/>
                <a:ext cx="68263" cy="682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18" name="Rectangle 444"/>
            <p:cNvSpPr>
              <a:spLocks noChangeArrowheads="1"/>
            </p:cNvSpPr>
            <p:nvPr/>
          </p:nvSpPr>
          <p:spPr bwMode="auto">
            <a:xfrm>
              <a:off x="5440363" y="3702050"/>
              <a:ext cx="57150" cy="1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" name="Rectangle 445"/>
            <p:cNvSpPr>
              <a:spLocks noChangeArrowheads="1"/>
            </p:cNvSpPr>
            <p:nvPr/>
          </p:nvSpPr>
          <p:spPr bwMode="auto">
            <a:xfrm>
              <a:off x="5440363" y="3736975"/>
              <a:ext cx="57150" cy="1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20" name="Rectangle 446"/>
            <p:cNvSpPr>
              <a:spLocks noChangeArrowheads="1"/>
            </p:cNvSpPr>
            <p:nvPr/>
          </p:nvSpPr>
          <p:spPr bwMode="auto">
            <a:xfrm>
              <a:off x="5349875" y="3784600"/>
              <a:ext cx="147638" cy="11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21" name="Rectangle 447"/>
            <p:cNvSpPr>
              <a:spLocks noChangeArrowheads="1"/>
            </p:cNvSpPr>
            <p:nvPr/>
          </p:nvSpPr>
          <p:spPr bwMode="auto">
            <a:xfrm>
              <a:off x="5349875" y="3821113"/>
              <a:ext cx="147638" cy="11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26100" y="3008313"/>
            <a:ext cx="1481138" cy="1458912"/>
            <a:chOff x="5626100" y="3008313"/>
            <a:chExt cx="1481138" cy="1458912"/>
          </a:xfrm>
        </p:grpSpPr>
        <p:grpSp>
          <p:nvGrpSpPr>
            <p:cNvPr id="27" name="组合 26"/>
            <p:cNvGrpSpPr/>
            <p:nvPr/>
          </p:nvGrpSpPr>
          <p:grpSpPr>
            <a:xfrm>
              <a:off x="5626100" y="3008313"/>
              <a:ext cx="1481138" cy="1458912"/>
              <a:chOff x="5626100" y="3008313"/>
              <a:chExt cx="1481138" cy="1458912"/>
            </a:xfrm>
          </p:grpSpPr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5626100" y="3008313"/>
                <a:ext cx="1481138" cy="1458912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rgbClr val="64A0DC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Oval 56"/>
              <p:cNvSpPr>
                <a:spLocks noChangeArrowheads="1"/>
              </p:cNvSpPr>
              <p:nvPr/>
            </p:nvSpPr>
            <p:spPr bwMode="auto">
              <a:xfrm>
                <a:off x="6367463" y="3616325"/>
                <a:ext cx="301625" cy="300038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0296" tIns="40148" rIns="80296" bIns="4014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413500" y="3622675"/>
              <a:ext cx="250825" cy="280988"/>
              <a:chOff x="6413500" y="3622675"/>
              <a:chExt cx="250825" cy="280988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6413500" y="3656013"/>
                <a:ext cx="201613" cy="247650"/>
                <a:chOff x="6413500" y="3656013"/>
                <a:chExt cx="201613" cy="247650"/>
              </a:xfrm>
            </p:grpSpPr>
            <p:sp>
              <p:nvSpPr>
                <p:cNvPr id="31" name="Freeform 57"/>
                <p:cNvSpPr>
                  <a:spLocks/>
                </p:cNvSpPr>
                <p:nvPr/>
              </p:nvSpPr>
              <p:spPr bwMode="auto">
                <a:xfrm>
                  <a:off x="6413500" y="3656013"/>
                  <a:ext cx="155575" cy="141287"/>
                </a:xfrm>
                <a:custGeom>
                  <a:avLst/>
                  <a:gdLst>
                    <a:gd name="T0" fmla="*/ 8 w 95"/>
                    <a:gd name="T1" fmla="*/ 33 h 87"/>
                    <a:gd name="T2" fmla="*/ 29 w 95"/>
                    <a:gd name="T3" fmla="*/ 74 h 87"/>
                    <a:gd name="T4" fmla="*/ 57 w 95"/>
                    <a:gd name="T5" fmla="*/ 85 h 87"/>
                    <a:gd name="T6" fmla="*/ 54 w 95"/>
                    <a:gd name="T7" fmla="*/ 81 h 87"/>
                    <a:gd name="T8" fmla="*/ 48 w 95"/>
                    <a:gd name="T9" fmla="*/ 76 h 87"/>
                    <a:gd name="T10" fmla="*/ 45 w 95"/>
                    <a:gd name="T11" fmla="*/ 67 h 87"/>
                    <a:gd name="T12" fmla="*/ 36 w 95"/>
                    <a:gd name="T13" fmla="*/ 64 h 87"/>
                    <a:gd name="T14" fmla="*/ 45 w 95"/>
                    <a:gd name="T15" fmla="*/ 52 h 87"/>
                    <a:gd name="T16" fmla="*/ 71 w 95"/>
                    <a:gd name="T17" fmla="*/ 33 h 87"/>
                    <a:gd name="T18" fmla="*/ 43 w 95"/>
                    <a:gd name="T19" fmla="*/ 3 h 87"/>
                    <a:gd name="T20" fmla="*/ 6 w 95"/>
                    <a:gd name="T21" fmla="*/ 14 h 87"/>
                    <a:gd name="T22" fmla="*/ 8 w 95"/>
                    <a:gd name="T23" fmla="*/ 33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5" h="87">
                      <a:moveTo>
                        <a:pt x="8" y="33"/>
                      </a:moveTo>
                      <a:cubicBezTo>
                        <a:pt x="4" y="44"/>
                        <a:pt x="7" y="61"/>
                        <a:pt x="29" y="74"/>
                      </a:cubicBezTo>
                      <a:cubicBezTo>
                        <a:pt x="51" y="86"/>
                        <a:pt x="55" y="83"/>
                        <a:pt x="57" y="85"/>
                      </a:cubicBezTo>
                      <a:cubicBezTo>
                        <a:pt x="59" y="87"/>
                        <a:pt x="53" y="87"/>
                        <a:pt x="54" y="81"/>
                      </a:cubicBezTo>
                      <a:cubicBezTo>
                        <a:pt x="55" y="75"/>
                        <a:pt x="51" y="76"/>
                        <a:pt x="48" y="76"/>
                      </a:cubicBezTo>
                      <a:cubicBezTo>
                        <a:pt x="45" y="76"/>
                        <a:pt x="44" y="70"/>
                        <a:pt x="45" y="67"/>
                      </a:cubicBezTo>
                      <a:cubicBezTo>
                        <a:pt x="46" y="63"/>
                        <a:pt x="41" y="71"/>
                        <a:pt x="36" y="64"/>
                      </a:cubicBezTo>
                      <a:cubicBezTo>
                        <a:pt x="32" y="56"/>
                        <a:pt x="39" y="50"/>
                        <a:pt x="45" y="52"/>
                      </a:cubicBezTo>
                      <a:cubicBezTo>
                        <a:pt x="61" y="57"/>
                        <a:pt x="59" y="43"/>
                        <a:pt x="71" y="33"/>
                      </a:cubicBezTo>
                      <a:cubicBezTo>
                        <a:pt x="95" y="15"/>
                        <a:pt x="60" y="5"/>
                        <a:pt x="43" y="3"/>
                      </a:cubicBezTo>
                      <a:cubicBezTo>
                        <a:pt x="25" y="0"/>
                        <a:pt x="0" y="7"/>
                        <a:pt x="6" y="14"/>
                      </a:cubicBezTo>
                      <a:cubicBezTo>
                        <a:pt x="12" y="20"/>
                        <a:pt x="9" y="30"/>
                        <a:pt x="8" y="33"/>
                      </a:cubicBezTo>
                      <a:close/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581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58"/>
                <p:cNvSpPr>
                  <a:spLocks/>
                </p:cNvSpPr>
                <p:nvPr/>
              </p:nvSpPr>
              <p:spPr bwMode="auto">
                <a:xfrm>
                  <a:off x="6497638" y="3765550"/>
                  <a:ext cx="117475" cy="138113"/>
                </a:xfrm>
                <a:custGeom>
                  <a:avLst/>
                  <a:gdLst>
                    <a:gd name="T0" fmla="*/ 12 w 73"/>
                    <a:gd name="T1" fmla="*/ 32 h 85"/>
                    <a:gd name="T2" fmla="*/ 12 w 73"/>
                    <a:gd name="T3" fmla="*/ 45 h 85"/>
                    <a:gd name="T4" fmla="*/ 25 w 73"/>
                    <a:gd name="T5" fmla="*/ 58 h 85"/>
                    <a:gd name="T6" fmla="*/ 19 w 73"/>
                    <a:gd name="T7" fmla="*/ 80 h 85"/>
                    <a:gd name="T8" fmla="*/ 45 w 73"/>
                    <a:gd name="T9" fmla="*/ 66 h 85"/>
                    <a:gd name="T10" fmla="*/ 66 w 73"/>
                    <a:gd name="T11" fmla="*/ 37 h 85"/>
                    <a:gd name="T12" fmla="*/ 54 w 73"/>
                    <a:gd name="T13" fmla="*/ 24 h 85"/>
                    <a:gd name="T14" fmla="*/ 24 w 73"/>
                    <a:gd name="T15" fmla="*/ 11 h 85"/>
                    <a:gd name="T16" fmla="*/ 12 w 73"/>
                    <a:gd name="T17" fmla="*/ 3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85">
                      <a:moveTo>
                        <a:pt x="12" y="32"/>
                      </a:moveTo>
                      <a:cubicBezTo>
                        <a:pt x="10" y="43"/>
                        <a:pt x="0" y="34"/>
                        <a:pt x="12" y="45"/>
                      </a:cubicBezTo>
                      <a:cubicBezTo>
                        <a:pt x="23" y="56"/>
                        <a:pt x="26" y="33"/>
                        <a:pt x="25" y="58"/>
                      </a:cubicBezTo>
                      <a:cubicBezTo>
                        <a:pt x="23" y="83"/>
                        <a:pt x="2" y="85"/>
                        <a:pt x="19" y="80"/>
                      </a:cubicBezTo>
                      <a:cubicBezTo>
                        <a:pt x="36" y="74"/>
                        <a:pt x="33" y="79"/>
                        <a:pt x="45" y="66"/>
                      </a:cubicBezTo>
                      <a:cubicBezTo>
                        <a:pt x="58" y="54"/>
                        <a:pt x="60" y="47"/>
                        <a:pt x="66" y="37"/>
                      </a:cubicBezTo>
                      <a:cubicBezTo>
                        <a:pt x="73" y="27"/>
                        <a:pt x="62" y="31"/>
                        <a:pt x="54" y="24"/>
                      </a:cubicBezTo>
                      <a:cubicBezTo>
                        <a:pt x="47" y="17"/>
                        <a:pt x="34" y="0"/>
                        <a:pt x="24" y="11"/>
                      </a:cubicBezTo>
                      <a:cubicBezTo>
                        <a:pt x="14" y="21"/>
                        <a:pt x="12" y="32"/>
                        <a:pt x="12" y="32"/>
                      </a:cubicBezTo>
                      <a:close/>
                    </a:path>
                  </a:pathLst>
                </a:custGeom>
                <a:noFill/>
                <a:ln w="30163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80296" tIns="40148" rIns="80296" bIns="40148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581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0" name="Freeform 59"/>
              <p:cNvSpPr>
                <a:spLocks/>
              </p:cNvSpPr>
              <p:nvPr/>
            </p:nvSpPr>
            <p:spPr bwMode="auto">
              <a:xfrm>
                <a:off x="6561138" y="3622675"/>
                <a:ext cx="103187" cy="193675"/>
              </a:xfrm>
              <a:custGeom>
                <a:avLst/>
                <a:gdLst>
                  <a:gd name="T0" fmla="*/ 0 w 63"/>
                  <a:gd name="T1" fmla="*/ 0 h 119"/>
                  <a:gd name="T2" fmla="*/ 11 w 63"/>
                  <a:gd name="T3" fmla="*/ 30 h 119"/>
                  <a:gd name="T4" fmla="*/ 46 w 63"/>
                  <a:gd name="T5" fmla="*/ 54 h 119"/>
                  <a:gd name="T6" fmla="*/ 54 w 63"/>
                  <a:gd name="T7" fmla="*/ 81 h 119"/>
                  <a:gd name="T8" fmla="*/ 52 w 63"/>
                  <a:gd name="T9" fmla="*/ 111 h 119"/>
                  <a:gd name="T10" fmla="*/ 63 w 63"/>
                  <a:gd name="T11" fmla="*/ 11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119">
                    <a:moveTo>
                      <a:pt x="0" y="0"/>
                    </a:moveTo>
                    <a:cubicBezTo>
                      <a:pt x="0" y="6"/>
                      <a:pt x="3" y="22"/>
                      <a:pt x="11" y="30"/>
                    </a:cubicBezTo>
                    <a:cubicBezTo>
                      <a:pt x="19" y="37"/>
                      <a:pt x="45" y="44"/>
                      <a:pt x="46" y="54"/>
                    </a:cubicBezTo>
                    <a:cubicBezTo>
                      <a:pt x="47" y="64"/>
                      <a:pt x="58" y="71"/>
                      <a:pt x="54" y="81"/>
                    </a:cubicBezTo>
                    <a:cubicBezTo>
                      <a:pt x="50" y="90"/>
                      <a:pt x="42" y="103"/>
                      <a:pt x="52" y="111"/>
                    </a:cubicBezTo>
                    <a:cubicBezTo>
                      <a:pt x="61" y="119"/>
                      <a:pt x="63" y="113"/>
                      <a:pt x="63" y="113"/>
                    </a:cubicBezTo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58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3846513" y="1792288"/>
            <a:ext cx="1571625" cy="469900"/>
            <a:chOff x="3846513" y="1792288"/>
            <a:chExt cx="1571625" cy="469900"/>
          </a:xfrm>
        </p:grpSpPr>
        <p:sp>
          <p:nvSpPr>
            <p:cNvPr id="36" name="TextBox 13"/>
            <p:cNvSpPr txBox="1"/>
            <p:nvPr/>
          </p:nvSpPr>
          <p:spPr>
            <a:xfrm>
              <a:off x="3846513" y="1792288"/>
              <a:ext cx="1473200" cy="246062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600" b="1" i="0" u="none" strike="noStrike" cap="none" normalizeH="0" baseline="0" dirty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37" name="TextBox 13"/>
            <p:cNvSpPr txBox="1"/>
            <p:nvPr/>
          </p:nvSpPr>
          <p:spPr>
            <a:xfrm>
              <a:off x="3851275" y="2078038"/>
              <a:ext cx="1566863" cy="184150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单击此处可编辑内容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86525" y="1792288"/>
            <a:ext cx="1571625" cy="469900"/>
            <a:chOff x="6486525" y="1792288"/>
            <a:chExt cx="1571625" cy="469900"/>
          </a:xfrm>
        </p:grpSpPr>
        <p:sp>
          <p:nvSpPr>
            <p:cNvPr id="39" name="TextBox 13"/>
            <p:cNvSpPr txBox="1"/>
            <p:nvPr/>
          </p:nvSpPr>
          <p:spPr>
            <a:xfrm>
              <a:off x="6486525" y="1792288"/>
              <a:ext cx="1473200" cy="246062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600" b="1" i="0" u="none" strike="noStrike" cap="none" normalizeH="0" baseline="0" dirty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40" name="TextBox 13"/>
            <p:cNvSpPr txBox="1"/>
            <p:nvPr/>
          </p:nvSpPr>
          <p:spPr>
            <a:xfrm>
              <a:off x="6491288" y="2078038"/>
              <a:ext cx="1566862" cy="184150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dirty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单击此处可编辑内容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186863" y="3411538"/>
            <a:ext cx="1571625" cy="469900"/>
            <a:chOff x="9186863" y="3411538"/>
            <a:chExt cx="1571625" cy="469900"/>
          </a:xfrm>
        </p:grpSpPr>
        <p:sp>
          <p:nvSpPr>
            <p:cNvPr id="42" name="TextBox 13"/>
            <p:cNvSpPr txBox="1"/>
            <p:nvPr/>
          </p:nvSpPr>
          <p:spPr>
            <a:xfrm>
              <a:off x="9186863" y="3411538"/>
              <a:ext cx="1473200" cy="246062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600" b="1" i="0" u="none" strike="noStrike" cap="none" normalizeH="0" baseline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9191625" y="3697288"/>
              <a:ext cx="1566863" cy="184150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单击此处可编辑内容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54075" y="3613150"/>
            <a:ext cx="1571625" cy="471488"/>
            <a:chOff x="854075" y="3613150"/>
            <a:chExt cx="1571625" cy="471488"/>
          </a:xfrm>
        </p:grpSpPr>
        <p:sp>
          <p:nvSpPr>
            <p:cNvPr id="49" name="TextBox 13"/>
            <p:cNvSpPr txBox="1"/>
            <p:nvPr/>
          </p:nvSpPr>
          <p:spPr>
            <a:xfrm>
              <a:off x="854075" y="3613150"/>
              <a:ext cx="1473200" cy="246063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600" b="1" i="0" u="none" strike="noStrike" cap="none" normalizeH="0" baseline="0" dirty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单击编辑标题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858838" y="3898900"/>
              <a:ext cx="1566862" cy="185738"/>
            </a:xfrm>
            <a:prstGeom prst="rect">
              <a:avLst/>
            </a:prstGeom>
            <a:noFill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200" b="0" i="0" u="none" strike="noStrike" cap="none" normalizeH="0" baseline="0" smtClean="0">
                  <a:ln>
                    <a:noFill/>
                  </a:ln>
                  <a:solidFill>
                    <a:srgbClr val="445469"/>
                  </a:solidFill>
                  <a:effectLst/>
                  <a:latin typeface="Arial" pitchFamily="34" charset="0"/>
                  <a:ea typeface="微软雅黑" pitchFamily="34" charset="-122"/>
                  <a:cs typeface="宋体" pitchFamily="2" charset="-122"/>
                </a:rPr>
                <a:t>单击此处可编辑内容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411288" y="5402263"/>
            <a:ext cx="9529762" cy="570926"/>
          </a:xfrm>
          <a:prstGeom prst="rect">
            <a:avLst/>
          </a:prstGeom>
          <a:noFill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5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在此录入上述图表的描述说明，在此录入上述图表的描述说明，在此录入上述图表的综合描述说明</a:t>
            </a:r>
            <a:r>
              <a:rPr lang="zh-CN" altLang="en-US" sz="15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r>
              <a:rPr lang="zh-CN" altLang="en-US" sz="15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在此录入上述图表的描述说明，在此录入上述图表的描述说明，在此录入上述图表的综合描述说明</a:t>
            </a:r>
            <a:r>
              <a:rPr lang="zh-CN" altLang="en-US" sz="15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5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487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9"/>
    </mc:Choice>
    <mc:Fallback xmlns="">
      <p:transition spd="slow" advTm="5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100"/>
                            </p:stCondLst>
                            <p:childTnLst>
                              <p:par>
                                <p:cTn id="7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 animBg="1"/>
      <p:bldP spid="8" grpId="0" animBg="1"/>
      <p:bldP spid="9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圆角矩形 5"/>
          <p:cNvSpPr/>
          <p:nvPr/>
        </p:nvSpPr>
        <p:spPr>
          <a:xfrm>
            <a:off x="6626435" y="3824414"/>
            <a:ext cx="722932" cy="672074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626435" y="4902150"/>
            <a:ext cx="722932" cy="6720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626435" y="2746678"/>
            <a:ext cx="722932" cy="6720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8" y="2503128"/>
            <a:ext cx="5070825" cy="3377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</p:pic>
      <p:sp>
        <p:nvSpPr>
          <p:cNvPr id="10" name="矩形 9"/>
          <p:cNvSpPr/>
          <p:nvPr/>
        </p:nvSpPr>
        <p:spPr>
          <a:xfrm>
            <a:off x="574853" y="2503128"/>
            <a:ext cx="3264434" cy="3377249"/>
          </a:xfrm>
          <a:prstGeom prst="rect">
            <a:avLst/>
          </a:prstGeom>
          <a:solidFill>
            <a:srgbClr val="0070C0">
              <a:alpha val="84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747775" y="2896260"/>
            <a:ext cx="399503" cy="372918"/>
          </a:xfrm>
          <a:custGeom>
            <a:avLst/>
            <a:gdLst>
              <a:gd name="T0" fmla="*/ 3477620 w 7008813"/>
              <a:gd name="T1" fmla="*/ 1640285 h 6537325"/>
              <a:gd name="T2" fmla="*/ 3086736 w 7008813"/>
              <a:gd name="T3" fmla="*/ 1681949 h 6537325"/>
              <a:gd name="T4" fmla="*/ 2721249 w 7008813"/>
              <a:gd name="T5" fmla="*/ 1793053 h 6537325"/>
              <a:gd name="T6" fmla="*/ 2387509 w 7008813"/>
              <a:gd name="T7" fmla="*/ 1966057 h 6537325"/>
              <a:gd name="T8" fmla="*/ 2092659 w 7008813"/>
              <a:gd name="T9" fmla="*/ 2195010 h 6537325"/>
              <a:gd name="T10" fmla="*/ 1843842 w 7008813"/>
              <a:gd name="T11" fmla="*/ 2471976 h 6537325"/>
              <a:gd name="T12" fmla="*/ 1647408 w 7008813"/>
              <a:gd name="T13" fmla="*/ 2791002 h 6537325"/>
              <a:gd name="T14" fmla="*/ 1510896 w 7008813"/>
              <a:gd name="T15" fmla="*/ 3144550 h 6537325"/>
              <a:gd name="T16" fmla="*/ 1440259 w 7008813"/>
              <a:gd name="T17" fmla="*/ 3525874 h 6537325"/>
              <a:gd name="T18" fmla="*/ 1442640 w 7008813"/>
              <a:gd name="T19" fmla="*/ 3923466 h 6537325"/>
              <a:gd name="T20" fmla="*/ 1518039 w 7008813"/>
              <a:gd name="T21" fmla="*/ 4303600 h 6537325"/>
              <a:gd name="T22" fmla="*/ 1658916 w 7008813"/>
              <a:gd name="T23" fmla="*/ 4654767 h 6537325"/>
              <a:gd name="T24" fmla="*/ 1858525 w 7008813"/>
              <a:gd name="T25" fmla="*/ 4971412 h 6537325"/>
              <a:gd name="T26" fmla="*/ 2110913 w 7008813"/>
              <a:gd name="T27" fmla="*/ 5245601 h 6537325"/>
              <a:gd name="T28" fmla="*/ 2408541 w 7008813"/>
              <a:gd name="T29" fmla="*/ 5470586 h 6537325"/>
              <a:gd name="T30" fmla="*/ 2744265 w 7008813"/>
              <a:gd name="T31" fmla="*/ 5639622 h 6537325"/>
              <a:gd name="T32" fmla="*/ 3112133 w 7008813"/>
              <a:gd name="T33" fmla="*/ 5746361 h 6537325"/>
              <a:gd name="T34" fmla="*/ 3504208 w 7008813"/>
              <a:gd name="T35" fmla="*/ 5783263 h 6537325"/>
              <a:gd name="T36" fmla="*/ 3896680 w 7008813"/>
              <a:gd name="T37" fmla="*/ 5746361 h 6537325"/>
              <a:gd name="T38" fmla="*/ 4264151 w 7008813"/>
              <a:gd name="T39" fmla="*/ 5639622 h 6537325"/>
              <a:gd name="T40" fmla="*/ 4600272 w 7008813"/>
              <a:gd name="T41" fmla="*/ 5470586 h 6537325"/>
              <a:gd name="T42" fmla="*/ 4897900 w 7008813"/>
              <a:gd name="T43" fmla="*/ 5245601 h 6537325"/>
              <a:gd name="T44" fmla="*/ 5150288 w 7008813"/>
              <a:gd name="T45" fmla="*/ 4971412 h 6537325"/>
              <a:gd name="T46" fmla="*/ 5349897 w 7008813"/>
              <a:gd name="T47" fmla="*/ 4654767 h 6537325"/>
              <a:gd name="T48" fmla="*/ 5491171 w 7008813"/>
              <a:gd name="T49" fmla="*/ 4303600 h 6537325"/>
              <a:gd name="T50" fmla="*/ 5566174 w 7008813"/>
              <a:gd name="T51" fmla="*/ 3923466 h 6537325"/>
              <a:gd name="T52" fmla="*/ 5568555 w 7008813"/>
              <a:gd name="T53" fmla="*/ 3525874 h 6537325"/>
              <a:gd name="T54" fmla="*/ 5498314 w 7008813"/>
              <a:gd name="T55" fmla="*/ 3144550 h 6537325"/>
              <a:gd name="T56" fmla="*/ 5361406 w 7008813"/>
              <a:gd name="T57" fmla="*/ 2791002 h 6537325"/>
              <a:gd name="T58" fmla="*/ 5164971 w 7008813"/>
              <a:gd name="T59" fmla="*/ 2471976 h 6537325"/>
              <a:gd name="T60" fmla="*/ 4916154 w 7008813"/>
              <a:gd name="T61" fmla="*/ 2195010 h 6537325"/>
              <a:gd name="T62" fmla="*/ 4621305 w 7008813"/>
              <a:gd name="T63" fmla="*/ 1966057 h 6537325"/>
              <a:gd name="T64" fmla="*/ 4287565 w 7008813"/>
              <a:gd name="T65" fmla="*/ 1793053 h 6537325"/>
              <a:gd name="T66" fmla="*/ 3922078 w 7008813"/>
              <a:gd name="T67" fmla="*/ 1681949 h 6537325"/>
              <a:gd name="T68" fmla="*/ 3531193 w 7008813"/>
              <a:gd name="T69" fmla="*/ 1640285 h 6537325"/>
              <a:gd name="T70" fmla="*/ 2822725 w 7008813"/>
              <a:gd name="T71" fmla="*/ 445888 h 6537325"/>
              <a:gd name="T72" fmla="*/ 2727126 w 7008813"/>
              <a:gd name="T73" fmla="*/ 596236 h 6537325"/>
              <a:gd name="T74" fmla="*/ 4267010 w 7008813"/>
              <a:gd name="T75" fmla="*/ 549426 h 6537325"/>
              <a:gd name="T76" fmla="*/ 4144835 w 7008813"/>
              <a:gd name="T77" fmla="*/ 420896 h 6537325"/>
              <a:gd name="T78" fmla="*/ 4007586 w 7008813"/>
              <a:gd name="T79" fmla="*/ 440731 h 6537325"/>
              <a:gd name="T80" fmla="*/ 3931028 w 7008813"/>
              <a:gd name="T81" fmla="*/ 542682 h 6537325"/>
              <a:gd name="T82" fmla="*/ 3161087 w 7008813"/>
              <a:gd name="T83" fmla="*/ 571641 h 6537325"/>
              <a:gd name="T84" fmla="*/ 3044861 w 7008813"/>
              <a:gd name="T85" fmla="*/ 514913 h 6537325"/>
              <a:gd name="T86" fmla="*/ 2993294 w 7008813"/>
              <a:gd name="T87" fmla="*/ 396301 h 6537325"/>
              <a:gd name="T88" fmla="*/ 3924285 w 7008813"/>
              <a:gd name="T89" fmla="*/ 25785 h 6537325"/>
              <a:gd name="T90" fmla="*/ 4002033 w 7008813"/>
              <a:gd name="T91" fmla="*/ 115439 h 6537325"/>
              <a:gd name="T92" fmla="*/ 4460190 w 7008813"/>
              <a:gd name="T93" fmla="*/ 192398 h 6537325"/>
              <a:gd name="T94" fmla="*/ 4642659 w 7008813"/>
              <a:gd name="T95" fmla="*/ 383606 h 6537325"/>
              <a:gd name="T96" fmla="*/ 6653630 w 7008813"/>
              <a:gd name="T97" fmla="*/ 886222 h 6537325"/>
              <a:gd name="T98" fmla="*/ 6898885 w 7008813"/>
              <a:gd name="T99" fmla="*/ 995370 h 6537325"/>
              <a:gd name="T100" fmla="*/ 7008416 w 7008813"/>
              <a:gd name="T101" fmla="*/ 1241053 h 6537325"/>
              <a:gd name="T102" fmla="*/ 6934205 w 7008813"/>
              <a:gd name="T103" fmla="*/ 6386899 h 6537325"/>
              <a:gd name="T104" fmla="*/ 6709586 w 7008813"/>
              <a:gd name="T105" fmla="*/ 6529387 h 6537325"/>
              <a:gd name="T106" fmla="*/ 196045 w 7008813"/>
              <a:gd name="T107" fmla="*/ 6492078 h 6537325"/>
              <a:gd name="T108" fmla="*/ 23018 w 7008813"/>
              <a:gd name="T109" fmla="*/ 6291245 h 6537325"/>
              <a:gd name="T110" fmla="*/ 23018 w 7008813"/>
              <a:gd name="T111" fmla="*/ 1131111 h 6537325"/>
              <a:gd name="T112" fmla="*/ 196045 w 7008813"/>
              <a:gd name="T113" fmla="*/ 931072 h 6537325"/>
              <a:gd name="T114" fmla="*/ 2336800 w 7008813"/>
              <a:gd name="T115" fmla="*/ 885825 h 6537325"/>
              <a:gd name="T116" fmla="*/ 2422482 w 7008813"/>
              <a:gd name="T117" fmla="*/ 291573 h 6537325"/>
              <a:gd name="T118" fmla="*/ 2654138 w 7008813"/>
              <a:gd name="T119" fmla="*/ 159472 h 6537325"/>
              <a:gd name="T120" fmla="*/ 3030978 w 7008813"/>
              <a:gd name="T121" fmla="*/ 73389 h 6537325"/>
              <a:gd name="T122" fmla="*/ 3129353 w 7008813"/>
              <a:gd name="T123" fmla="*/ 7141 h 653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08813" h="6537325">
                <a:moveTo>
                  <a:pt x="3143024" y="2867025"/>
                </a:moveTo>
                <a:lnTo>
                  <a:pt x="3865790" y="2867025"/>
                </a:lnTo>
                <a:lnTo>
                  <a:pt x="3865790" y="3349568"/>
                </a:lnTo>
                <a:lnTo>
                  <a:pt x="4348163" y="3349568"/>
                </a:lnTo>
                <a:lnTo>
                  <a:pt x="4348163" y="4073582"/>
                </a:lnTo>
                <a:lnTo>
                  <a:pt x="3865790" y="4073582"/>
                </a:lnTo>
                <a:lnTo>
                  <a:pt x="3865790" y="4556125"/>
                </a:lnTo>
                <a:lnTo>
                  <a:pt x="3143024" y="4556125"/>
                </a:lnTo>
                <a:lnTo>
                  <a:pt x="3143024" y="4073582"/>
                </a:lnTo>
                <a:lnTo>
                  <a:pt x="2660650" y="4073582"/>
                </a:lnTo>
                <a:lnTo>
                  <a:pt x="2660650" y="3349568"/>
                </a:lnTo>
                <a:lnTo>
                  <a:pt x="3143024" y="3349568"/>
                </a:lnTo>
                <a:lnTo>
                  <a:pt x="3143024" y="2867025"/>
                </a:lnTo>
                <a:close/>
                <a:moveTo>
                  <a:pt x="3504208" y="1639888"/>
                </a:moveTo>
                <a:lnTo>
                  <a:pt x="3477620" y="1640285"/>
                </a:lnTo>
                <a:lnTo>
                  <a:pt x="3450635" y="1640682"/>
                </a:lnTo>
                <a:lnTo>
                  <a:pt x="3424047" y="1641475"/>
                </a:lnTo>
                <a:lnTo>
                  <a:pt x="3397459" y="1642666"/>
                </a:lnTo>
                <a:lnTo>
                  <a:pt x="3371268" y="1644253"/>
                </a:lnTo>
                <a:lnTo>
                  <a:pt x="3344680" y="1645840"/>
                </a:lnTo>
                <a:lnTo>
                  <a:pt x="3318489" y="1647824"/>
                </a:lnTo>
                <a:lnTo>
                  <a:pt x="3292297" y="1650602"/>
                </a:lnTo>
                <a:lnTo>
                  <a:pt x="3266106" y="1653379"/>
                </a:lnTo>
                <a:lnTo>
                  <a:pt x="3240709" y="1656157"/>
                </a:lnTo>
                <a:lnTo>
                  <a:pt x="3214914" y="1660125"/>
                </a:lnTo>
                <a:lnTo>
                  <a:pt x="3189120" y="1663696"/>
                </a:lnTo>
                <a:lnTo>
                  <a:pt x="3163325" y="1668061"/>
                </a:lnTo>
                <a:lnTo>
                  <a:pt x="3137531" y="1672029"/>
                </a:lnTo>
                <a:lnTo>
                  <a:pt x="3112133" y="1677187"/>
                </a:lnTo>
                <a:lnTo>
                  <a:pt x="3086736" y="1681949"/>
                </a:lnTo>
                <a:lnTo>
                  <a:pt x="3061338" y="1687504"/>
                </a:lnTo>
                <a:lnTo>
                  <a:pt x="3036337" y="1693059"/>
                </a:lnTo>
                <a:lnTo>
                  <a:pt x="3011337" y="1698614"/>
                </a:lnTo>
                <a:lnTo>
                  <a:pt x="2986733" y="1704963"/>
                </a:lnTo>
                <a:lnTo>
                  <a:pt x="2961732" y="1711709"/>
                </a:lnTo>
                <a:lnTo>
                  <a:pt x="2937128" y="1718454"/>
                </a:lnTo>
                <a:lnTo>
                  <a:pt x="2912524" y="1725597"/>
                </a:lnTo>
                <a:lnTo>
                  <a:pt x="2888317" y="1733136"/>
                </a:lnTo>
                <a:lnTo>
                  <a:pt x="2863713" y="1740675"/>
                </a:lnTo>
                <a:lnTo>
                  <a:pt x="2839506" y="1748611"/>
                </a:lnTo>
                <a:lnTo>
                  <a:pt x="2816093" y="1756944"/>
                </a:lnTo>
                <a:lnTo>
                  <a:pt x="2791886" y="1765673"/>
                </a:lnTo>
                <a:lnTo>
                  <a:pt x="2768076" y="1774403"/>
                </a:lnTo>
                <a:lnTo>
                  <a:pt x="2744265" y="1783529"/>
                </a:lnTo>
                <a:lnTo>
                  <a:pt x="2721249" y="1793053"/>
                </a:lnTo>
                <a:lnTo>
                  <a:pt x="2697836" y="1802576"/>
                </a:lnTo>
                <a:lnTo>
                  <a:pt x="2674819" y="1812496"/>
                </a:lnTo>
                <a:lnTo>
                  <a:pt x="2651406" y="1822813"/>
                </a:lnTo>
                <a:lnTo>
                  <a:pt x="2628389" y="1833129"/>
                </a:lnTo>
                <a:lnTo>
                  <a:pt x="2606166" y="1844240"/>
                </a:lnTo>
                <a:lnTo>
                  <a:pt x="2583150" y="1855350"/>
                </a:lnTo>
                <a:lnTo>
                  <a:pt x="2560927" y="1866460"/>
                </a:lnTo>
                <a:lnTo>
                  <a:pt x="2538704" y="1877967"/>
                </a:lnTo>
                <a:lnTo>
                  <a:pt x="2516878" y="1889872"/>
                </a:lnTo>
                <a:lnTo>
                  <a:pt x="2494655" y="1902172"/>
                </a:lnTo>
                <a:lnTo>
                  <a:pt x="2472829" y="1914076"/>
                </a:lnTo>
                <a:lnTo>
                  <a:pt x="2451003" y="1927171"/>
                </a:lnTo>
                <a:lnTo>
                  <a:pt x="2429970" y="1939868"/>
                </a:lnTo>
                <a:lnTo>
                  <a:pt x="2408541" y="1952963"/>
                </a:lnTo>
                <a:lnTo>
                  <a:pt x="2387509" y="1966057"/>
                </a:lnTo>
                <a:lnTo>
                  <a:pt x="2366477" y="1979945"/>
                </a:lnTo>
                <a:lnTo>
                  <a:pt x="2345444" y="1993436"/>
                </a:lnTo>
                <a:lnTo>
                  <a:pt x="2325205" y="2007721"/>
                </a:lnTo>
                <a:lnTo>
                  <a:pt x="2304967" y="2022402"/>
                </a:lnTo>
                <a:lnTo>
                  <a:pt x="2284331" y="2036687"/>
                </a:lnTo>
                <a:lnTo>
                  <a:pt x="2264489" y="2051369"/>
                </a:lnTo>
                <a:lnTo>
                  <a:pt x="2244647" y="2066844"/>
                </a:lnTo>
                <a:lnTo>
                  <a:pt x="2225203" y="2081525"/>
                </a:lnTo>
                <a:lnTo>
                  <a:pt x="2205361" y="2097397"/>
                </a:lnTo>
                <a:lnTo>
                  <a:pt x="2185916" y="2112873"/>
                </a:lnTo>
                <a:lnTo>
                  <a:pt x="2167264" y="2129141"/>
                </a:lnTo>
                <a:lnTo>
                  <a:pt x="2148216" y="2145013"/>
                </a:lnTo>
                <a:lnTo>
                  <a:pt x="2129565" y="2161282"/>
                </a:lnTo>
                <a:lnTo>
                  <a:pt x="2110913" y="2177948"/>
                </a:lnTo>
                <a:lnTo>
                  <a:pt x="2092659" y="2195010"/>
                </a:lnTo>
                <a:lnTo>
                  <a:pt x="2074801" y="2212072"/>
                </a:lnTo>
                <a:lnTo>
                  <a:pt x="2056944" y="2229135"/>
                </a:lnTo>
                <a:lnTo>
                  <a:pt x="2039086" y="2246594"/>
                </a:lnTo>
                <a:lnTo>
                  <a:pt x="2021625" y="2264450"/>
                </a:lnTo>
                <a:lnTo>
                  <a:pt x="2004561" y="2282306"/>
                </a:lnTo>
                <a:lnTo>
                  <a:pt x="1987497" y="2300558"/>
                </a:lnTo>
                <a:lnTo>
                  <a:pt x="1970433" y="2318811"/>
                </a:lnTo>
                <a:lnTo>
                  <a:pt x="1953766" y="2337064"/>
                </a:lnTo>
                <a:lnTo>
                  <a:pt x="1937496" y="2355714"/>
                </a:lnTo>
                <a:lnTo>
                  <a:pt x="1921225" y="2374760"/>
                </a:lnTo>
                <a:lnTo>
                  <a:pt x="1904955" y="2393806"/>
                </a:lnTo>
                <a:lnTo>
                  <a:pt x="1889875" y="2413249"/>
                </a:lnTo>
                <a:lnTo>
                  <a:pt x="1874002" y="2432693"/>
                </a:lnTo>
                <a:lnTo>
                  <a:pt x="1858525" y="2452136"/>
                </a:lnTo>
                <a:lnTo>
                  <a:pt x="1843842" y="2471976"/>
                </a:lnTo>
                <a:lnTo>
                  <a:pt x="1829159" y="2492212"/>
                </a:lnTo>
                <a:lnTo>
                  <a:pt x="1814476" y="2512449"/>
                </a:lnTo>
                <a:lnTo>
                  <a:pt x="1800190" y="2532686"/>
                </a:lnTo>
                <a:lnTo>
                  <a:pt x="1785904" y="2553319"/>
                </a:lnTo>
                <a:lnTo>
                  <a:pt x="1772015" y="2574350"/>
                </a:lnTo>
                <a:lnTo>
                  <a:pt x="1758522" y="2594983"/>
                </a:lnTo>
                <a:lnTo>
                  <a:pt x="1745030" y="2616411"/>
                </a:lnTo>
                <a:lnTo>
                  <a:pt x="1731934" y="2637441"/>
                </a:lnTo>
                <a:lnTo>
                  <a:pt x="1719235" y="2658868"/>
                </a:lnTo>
                <a:lnTo>
                  <a:pt x="1706536" y="2680692"/>
                </a:lnTo>
                <a:lnTo>
                  <a:pt x="1694631" y="2702119"/>
                </a:lnTo>
                <a:lnTo>
                  <a:pt x="1681933" y="2724340"/>
                </a:lnTo>
                <a:lnTo>
                  <a:pt x="1670424" y="2746164"/>
                </a:lnTo>
                <a:lnTo>
                  <a:pt x="1658916" y="2768781"/>
                </a:lnTo>
                <a:lnTo>
                  <a:pt x="1647408" y="2791002"/>
                </a:lnTo>
                <a:lnTo>
                  <a:pt x="1636296" y="2813620"/>
                </a:lnTo>
                <a:lnTo>
                  <a:pt x="1625582" y="2836237"/>
                </a:lnTo>
                <a:lnTo>
                  <a:pt x="1615264" y="2859251"/>
                </a:lnTo>
                <a:lnTo>
                  <a:pt x="1604946" y="2881869"/>
                </a:lnTo>
                <a:lnTo>
                  <a:pt x="1594628" y="2905280"/>
                </a:lnTo>
                <a:lnTo>
                  <a:pt x="1585104" y="2928691"/>
                </a:lnTo>
                <a:lnTo>
                  <a:pt x="1575580" y="2951706"/>
                </a:lnTo>
                <a:lnTo>
                  <a:pt x="1566453" y="2975514"/>
                </a:lnTo>
                <a:lnTo>
                  <a:pt x="1557723" y="2999322"/>
                </a:lnTo>
                <a:lnTo>
                  <a:pt x="1548992" y="3023130"/>
                </a:lnTo>
                <a:lnTo>
                  <a:pt x="1540659" y="3047334"/>
                </a:lnTo>
                <a:lnTo>
                  <a:pt x="1532722" y="3071539"/>
                </a:lnTo>
                <a:lnTo>
                  <a:pt x="1525579" y="3095347"/>
                </a:lnTo>
                <a:lnTo>
                  <a:pt x="1518039" y="3119948"/>
                </a:lnTo>
                <a:lnTo>
                  <a:pt x="1510896" y="3144550"/>
                </a:lnTo>
                <a:lnTo>
                  <a:pt x="1503753" y="3169151"/>
                </a:lnTo>
                <a:lnTo>
                  <a:pt x="1497006" y="3194150"/>
                </a:lnTo>
                <a:lnTo>
                  <a:pt x="1491054" y="3218751"/>
                </a:lnTo>
                <a:lnTo>
                  <a:pt x="1485101" y="3243750"/>
                </a:lnTo>
                <a:lnTo>
                  <a:pt x="1479546" y="3268748"/>
                </a:lnTo>
                <a:lnTo>
                  <a:pt x="1474387" y="3294143"/>
                </a:lnTo>
                <a:lnTo>
                  <a:pt x="1469228" y="3319538"/>
                </a:lnTo>
                <a:lnTo>
                  <a:pt x="1464466" y="3344933"/>
                </a:lnTo>
                <a:lnTo>
                  <a:pt x="1460101" y="3370329"/>
                </a:lnTo>
                <a:lnTo>
                  <a:pt x="1456132" y="3396120"/>
                </a:lnTo>
                <a:lnTo>
                  <a:pt x="1452164" y="3421912"/>
                </a:lnTo>
                <a:lnTo>
                  <a:pt x="1448592" y="3447704"/>
                </a:lnTo>
                <a:lnTo>
                  <a:pt x="1445814" y="3473893"/>
                </a:lnTo>
                <a:lnTo>
                  <a:pt x="1442640" y="3499685"/>
                </a:lnTo>
                <a:lnTo>
                  <a:pt x="1440259" y="3525874"/>
                </a:lnTo>
                <a:lnTo>
                  <a:pt x="1438275" y="3552459"/>
                </a:lnTo>
                <a:lnTo>
                  <a:pt x="1436290" y="3578648"/>
                </a:lnTo>
                <a:lnTo>
                  <a:pt x="1434703" y="3605234"/>
                </a:lnTo>
                <a:lnTo>
                  <a:pt x="1433513" y="3631819"/>
                </a:lnTo>
                <a:lnTo>
                  <a:pt x="1432719" y="3658405"/>
                </a:lnTo>
                <a:lnTo>
                  <a:pt x="1432322" y="3684990"/>
                </a:lnTo>
                <a:lnTo>
                  <a:pt x="1431925" y="3711576"/>
                </a:lnTo>
                <a:lnTo>
                  <a:pt x="1432322" y="3738558"/>
                </a:lnTo>
                <a:lnTo>
                  <a:pt x="1432719" y="3765143"/>
                </a:lnTo>
                <a:lnTo>
                  <a:pt x="1433513" y="3791729"/>
                </a:lnTo>
                <a:lnTo>
                  <a:pt x="1434703" y="3818315"/>
                </a:lnTo>
                <a:lnTo>
                  <a:pt x="1436290" y="3844900"/>
                </a:lnTo>
                <a:lnTo>
                  <a:pt x="1438275" y="3871089"/>
                </a:lnTo>
                <a:lnTo>
                  <a:pt x="1440259" y="3897278"/>
                </a:lnTo>
                <a:lnTo>
                  <a:pt x="1442640" y="3923466"/>
                </a:lnTo>
                <a:lnTo>
                  <a:pt x="1445814" y="3949655"/>
                </a:lnTo>
                <a:lnTo>
                  <a:pt x="1448592" y="3975844"/>
                </a:lnTo>
                <a:lnTo>
                  <a:pt x="1452164" y="4001636"/>
                </a:lnTo>
                <a:lnTo>
                  <a:pt x="1456132" y="4027031"/>
                </a:lnTo>
                <a:lnTo>
                  <a:pt x="1460101" y="4052823"/>
                </a:lnTo>
                <a:lnTo>
                  <a:pt x="1464466" y="4078218"/>
                </a:lnTo>
                <a:lnTo>
                  <a:pt x="1469228" y="4104010"/>
                </a:lnTo>
                <a:lnTo>
                  <a:pt x="1474387" y="4129405"/>
                </a:lnTo>
                <a:lnTo>
                  <a:pt x="1479546" y="4154403"/>
                </a:lnTo>
                <a:lnTo>
                  <a:pt x="1485101" y="4179798"/>
                </a:lnTo>
                <a:lnTo>
                  <a:pt x="1491054" y="4204400"/>
                </a:lnTo>
                <a:lnTo>
                  <a:pt x="1497006" y="4229398"/>
                </a:lnTo>
                <a:lnTo>
                  <a:pt x="1503753" y="4254397"/>
                </a:lnTo>
                <a:lnTo>
                  <a:pt x="1510896" y="4278998"/>
                </a:lnTo>
                <a:lnTo>
                  <a:pt x="1518039" y="4303600"/>
                </a:lnTo>
                <a:lnTo>
                  <a:pt x="1525579" y="4327804"/>
                </a:lnTo>
                <a:lnTo>
                  <a:pt x="1532722" y="4352009"/>
                </a:lnTo>
                <a:lnTo>
                  <a:pt x="1540659" y="4376214"/>
                </a:lnTo>
                <a:lnTo>
                  <a:pt x="1548992" y="4400022"/>
                </a:lnTo>
                <a:lnTo>
                  <a:pt x="1557723" y="4423830"/>
                </a:lnTo>
                <a:lnTo>
                  <a:pt x="1566453" y="4448035"/>
                </a:lnTo>
                <a:lnTo>
                  <a:pt x="1575580" y="4471049"/>
                </a:lnTo>
                <a:lnTo>
                  <a:pt x="1585104" y="4494857"/>
                </a:lnTo>
                <a:lnTo>
                  <a:pt x="1594628" y="4518268"/>
                </a:lnTo>
                <a:lnTo>
                  <a:pt x="1604946" y="4541282"/>
                </a:lnTo>
                <a:lnTo>
                  <a:pt x="1615264" y="4564297"/>
                </a:lnTo>
                <a:lnTo>
                  <a:pt x="1625582" y="4586914"/>
                </a:lnTo>
                <a:lnTo>
                  <a:pt x="1636296" y="4609929"/>
                </a:lnTo>
                <a:lnTo>
                  <a:pt x="1647408" y="4632546"/>
                </a:lnTo>
                <a:lnTo>
                  <a:pt x="1658916" y="4654767"/>
                </a:lnTo>
                <a:lnTo>
                  <a:pt x="1670424" y="4677384"/>
                </a:lnTo>
                <a:lnTo>
                  <a:pt x="1681933" y="4699208"/>
                </a:lnTo>
                <a:lnTo>
                  <a:pt x="1694631" y="4721429"/>
                </a:lnTo>
                <a:lnTo>
                  <a:pt x="1706536" y="4742856"/>
                </a:lnTo>
                <a:lnTo>
                  <a:pt x="1719235" y="4764283"/>
                </a:lnTo>
                <a:lnTo>
                  <a:pt x="1731934" y="4786107"/>
                </a:lnTo>
                <a:lnTo>
                  <a:pt x="1745030" y="4807138"/>
                </a:lnTo>
                <a:lnTo>
                  <a:pt x="1758522" y="4828565"/>
                </a:lnTo>
                <a:lnTo>
                  <a:pt x="1772015" y="4849198"/>
                </a:lnTo>
                <a:lnTo>
                  <a:pt x="1785904" y="4869832"/>
                </a:lnTo>
                <a:lnTo>
                  <a:pt x="1800190" y="4890862"/>
                </a:lnTo>
                <a:lnTo>
                  <a:pt x="1814476" y="4911099"/>
                </a:lnTo>
                <a:lnTo>
                  <a:pt x="1829159" y="4931336"/>
                </a:lnTo>
                <a:lnTo>
                  <a:pt x="1843842" y="4951176"/>
                </a:lnTo>
                <a:lnTo>
                  <a:pt x="1858525" y="4971412"/>
                </a:lnTo>
                <a:lnTo>
                  <a:pt x="1874002" y="4990856"/>
                </a:lnTo>
                <a:lnTo>
                  <a:pt x="1889875" y="5010299"/>
                </a:lnTo>
                <a:lnTo>
                  <a:pt x="1904955" y="5029345"/>
                </a:lnTo>
                <a:lnTo>
                  <a:pt x="1921225" y="5048391"/>
                </a:lnTo>
                <a:lnTo>
                  <a:pt x="1937496" y="5067835"/>
                </a:lnTo>
                <a:lnTo>
                  <a:pt x="1953766" y="5086484"/>
                </a:lnTo>
                <a:lnTo>
                  <a:pt x="1970433" y="5104737"/>
                </a:lnTo>
                <a:lnTo>
                  <a:pt x="1987497" y="5122990"/>
                </a:lnTo>
                <a:lnTo>
                  <a:pt x="2004561" y="5141242"/>
                </a:lnTo>
                <a:lnTo>
                  <a:pt x="2021625" y="5159098"/>
                </a:lnTo>
                <a:lnTo>
                  <a:pt x="2039086" y="5176557"/>
                </a:lnTo>
                <a:lnTo>
                  <a:pt x="2056944" y="5194017"/>
                </a:lnTo>
                <a:lnTo>
                  <a:pt x="2074801" y="5211476"/>
                </a:lnTo>
                <a:lnTo>
                  <a:pt x="2092659" y="5228538"/>
                </a:lnTo>
                <a:lnTo>
                  <a:pt x="2110913" y="5245601"/>
                </a:lnTo>
                <a:lnTo>
                  <a:pt x="2129565" y="5261869"/>
                </a:lnTo>
                <a:lnTo>
                  <a:pt x="2148216" y="5278138"/>
                </a:lnTo>
                <a:lnTo>
                  <a:pt x="2167264" y="5294407"/>
                </a:lnTo>
                <a:lnTo>
                  <a:pt x="2185916" y="5310279"/>
                </a:lnTo>
                <a:lnTo>
                  <a:pt x="2205361" y="5326151"/>
                </a:lnTo>
                <a:lnTo>
                  <a:pt x="2225203" y="5341229"/>
                </a:lnTo>
                <a:lnTo>
                  <a:pt x="2244647" y="5356704"/>
                </a:lnTo>
                <a:lnTo>
                  <a:pt x="2264489" y="5371783"/>
                </a:lnTo>
                <a:lnTo>
                  <a:pt x="2284331" y="5386464"/>
                </a:lnTo>
                <a:lnTo>
                  <a:pt x="2304967" y="5401146"/>
                </a:lnTo>
                <a:lnTo>
                  <a:pt x="2325205" y="5415827"/>
                </a:lnTo>
                <a:lnTo>
                  <a:pt x="2345444" y="5429318"/>
                </a:lnTo>
                <a:lnTo>
                  <a:pt x="2366477" y="5443603"/>
                </a:lnTo>
                <a:lnTo>
                  <a:pt x="2387509" y="5456698"/>
                </a:lnTo>
                <a:lnTo>
                  <a:pt x="2408541" y="5470586"/>
                </a:lnTo>
                <a:lnTo>
                  <a:pt x="2429970" y="5483283"/>
                </a:lnTo>
                <a:lnTo>
                  <a:pt x="2451003" y="5496377"/>
                </a:lnTo>
                <a:lnTo>
                  <a:pt x="2472829" y="5508678"/>
                </a:lnTo>
                <a:lnTo>
                  <a:pt x="2494655" y="5521376"/>
                </a:lnTo>
                <a:lnTo>
                  <a:pt x="2516878" y="5533280"/>
                </a:lnTo>
                <a:lnTo>
                  <a:pt x="2538704" y="5545184"/>
                </a:lnTo>
                <a:lnTo>
                  <a:pt x="2560927" y="5557088"/>
                </a:lnTo>
                <a:lnTo>
                  <a:pt x="2583150" y="5568198"/>
                </a:lnTo>
                <a:lnTo>
                  <a:pt x="2606166" y="5578912"/>
                </a:lnTo>
                <a:lnTo>
                  <a:pt x="2628389" y="5589625"/>
                </a:lnTo>
                <a:lnTo>
                  <a:pt x="2651406" y="5600736"/>
                </a:lnTo>
                <a:lnTo>
                  <a:pt x="2674819" y="5610656"/>
                </a:lnTo>
                <a:lnTo>
                  <a:pt x="2697836" y="5620576"/>
                </a:lnTo>
                <a:lnTo>
                  <a:pt x="2721249" y="5630496"/>
                </a:lnTo>
                <a:lnTo>
                  <a:pt x="2744265" y="5639622"/>
                </a:lnTo>
                <a:lnTo>
                  <a:pt x="2768076" y="5648748"/>
                </a:lnTo>
                <a:lnTo>
                  <a:pt x="2791886" y="5657875"/>
                </a:lnTo>
                <a:lnTo>
                  <a:pt x="2816093" y="5666207"/>
                </a:lnTo>
                <a:lnTo>
                  <a:pt x="2839506" y="5674540"/>
                </a:lnTo>
                <a:lnTo>
                  <a:pt x="2863713" y="5682476"/>
                </a:lnTo>
                <a:lnTo>
                  <a:pt x="2888317" y="5690412"/>
                </a:lnTo>
                <a:lnTo>
                  <a:pt x="2912524" y="5697951"/>
                </a:lnTo>
                <a:lnTo>
                  <a:pt x="2937128" y="5704697"/>
                </a:lnTo>
                <a:lnTo>
                  <a:pt x="2961732" y="5711839"/>
                </a:lnTo>
                <a:lnTo>
                  <a:pt x="2986733" y="5718188"/>
                </a:lnTo>
                <a:lnTo>
                  <a:pt x="3011337" y="5724537"/>
                </a:lnTo>
                <a:lnTo>
                  <a:pt x="3036337" y="5730489"/>
                </a:lnTo>
                <a:lnTo>
                  <a:pt x="3061338" y="5736044"/>
                </a:lnTo>
                <a:lnTo>
                  <a:pt x="3086736" y="5741202"/>
                </a:lnTo>
                <a:lnTo>
                  <a:pt x="3112133" y="5746361"/>
                </a:lnTo>
                <a:lnTo>
                  <a:pt x="3137531" y="5751122"/>
                </a:lnTo>
                <a:lnTo>
                  <a:pt x="3163325" y="5755487"/>
                </a:lnTo>
                <a:lnTo>
                  <a:pt x="3189120" y="5759455"/>
                </a:lnTo>
                <a:lnTo>
                  <a:pt x="3214914" y="5763423"/>
                </a:lnTo>
                <a:lnTo>
                  <a:pt x="3240709" y="5766598"/>
                </a:lnTo>
                <a:lnTo>
                  <a:pt x="3266106" y="5770169"/>
                </a:lnTo>
                <a:lnTo>
                  <a:pt x="3292297" y="5772946"/>
                </a:lnTo>
                <a:lnTo>
                  <a:pt x="3318489" y="5775327"/>
                </a:lnTo>
                <a:lnTo>
                  <a:pt x="3344680" y="5777708"/>
                </a:lnTo>
                <a:lnTo>
                  <a:pt x="3371268" y="5779295"/>
                </a:lnTo>
                <a:lnTo>
                  <a:pt x="3397459" y="5780882"/>
                </a:lnTo>
                <a:lnTo>
                  <a:pt x="3424047" y="5782073"/>
                </a:lnTo>
                <a:lnTo>
                  <a:pt x="3450635" y="5782866"/>
                </a:lnTo>
                <a:lnTo>
                  <a:pt x="3477620" y="5783263"/>
                </a:lnTo>
                <a:lnTo>
                  <a:pt x="3504208" y="5783263"/>
                </a:lnTo>
                <a:lnTo>
                  <a:pt x="3531193" y="5783263"/>
                </a:lnTo>
                <a:lnTo>
                  <a:pt x="3557781" y="5782866"/>
                </a:lnTo>
                <a:lnTo>
                  <a:pt x="3584369" y="5782073"/>
                </a:lnTo>
                <a:lnTo>
                  <a:pt x="3610957" y="5780882"/>
                </a:lnTo>
                <a:lnTo>
                  <a:pt x="3637149" y="5779295"/>
                </a:lnTo>
                <a:lnTo>
                  <a:pt x="3663737" y="5777708"/>
                </a:lnTo>
                <a:lnTo>
                  <a:pt x="3689928" y="5775327"/>
                </a:lnTo>
                <a:lnTo>
                  <a:pt x="3716119" y="5772946"/>
                </a:lnTo>
                <a:lnTo>
                  <a:pt x="3742310" y="5770169"/>
                </a:lnTo>
                <a:lnTo>
                  <a:pt x="3768105" y="5766598"/>
                </a:lnTo>
                <a:lnTo>
                  <a:pt x="3794296" y="5763423"/>
                </a:lnTo>
                <a:lnTo>
                  <a:pt x="3820090" y="5759455"/>
                </a:lnTo>
                <a:lnTo>
                  <a:pt x="3845488" y="5755487"/>
                </a:lnTo>
                <a:lnTo>
                  <a:pt x="3871282" y="5751122"/>
                </a:lnTo>
                <a:lnTo>
                  <a:pt x="3896680" y="5746361"/>
                </a:lnTo>
                <a:lnTo>
                  <a:pt x="3922078" y="5741202"/>
                </a:lnTo>
                <a:lnTo>
                  <a:pt x="3947078" y="5736044"/>
                </a:lnTo>
                <a:lnTo>
                  <a:pt x="3972476" y="5730489"/>
                </a:lnTo>
                <a:lnTo>
                  <a:pt x="3997477" y="5724537"/>
                </a:lnTo>
                <a:lnTo>
                  <a:pt x="4022477" y="5718188"/>
                </a:lnTo>
                <a:lnTo>
                  <a:pt x="4047081" y="5711839"/>
                </a:lnTo>
                <a:lnTo>
                  <a:pt x="4072082" y="5704697"/>
                </a:lnTo>
                <a:lnTo>
                  <a:pt x="4096289" y="5697951"/>
                </a:lnTo>
                <a:lnTo>
                  <a:pt x="4120496" y="5690412"/>
                </a:lnTo>
                <a:lnTo>
                  <a:pt x="4145100" y="5682476"/>
                </a:lnTo>
                <a:lnTo>
                  <a:pt x="4169307" y="5674540"/>
                </a:lnTo>
                <a:lnTo>
                  <a:pt x="4193117" y="5666207"/>
                </a:lnTo>
                <a:lnTo>
                  <a:pt x="4216928" y="5657875"/>
                </a:lnTo>
                <a:lnTo>
                  <a:pt x="4240738" y="5648748"/>
                </a:lnTo>
                <a:lnTo>
                  <a:pt x="4264151" y="5639622"/>
                </a:lnTo>
                <a:lnTo>
                  <a:pt x="4287565" y="5630496"/>
                </a:lnTo>
                <a:lnTo>
                  <a:pt x="4311375" y="5620576"/>
                </a:lnTo>
                <a:lnTo>
                  <a:pt x="4333994" y="5610656"/>
                </a:lnTo>
                <a:lnTo>
                  <a:pt x="4357408" y="5600736"/>
                </a:lnTo>
                <a:lnTo>
                  <a:pt x="4380028" y="5589625"/>
                </a:lnTo>
                <a:lnTo>
                  <a:pt x="4403044" y="5578912"/>
                </a:lnTo>
                <a:lnTo>
                  <a:pt x="4425664" y="5568198"/>
                </a:lnTo>
                <a:lnTo>
                  <a:pt x="4447887" y="5557088"/>
                </a:lnTo>
                <a:lnTo>
                  <a:pt x="4470110" y="5545184"/>
                </a:lnTo>
                <a:lnTo>
                  <a:pt x="4492332" y="5533280"/>
                </a:lnTo>
                <a:lnTo>
                  <a:pt x="4514159" y="5521376"/>
                </a:lnTo>
                <a:lnTo>
                  <a:pt x="4535985" y="5508678"/>
                </a:lnTo>
                <a:lnTo>
                  <a:pt x="4557811" y="5496377"/>
                </a:lnTo>
                <a:lnTo>
                  <a:pt x="4578843" y="5483283"/>
                </a:lnTo>
                <a:lnTo>
                  <a:pt x="4600272" y="5470586"/>
                </a:lnTo>
                <a:lnTo>
                  <a:pt x="4621305" y="5456698"/>
                </a:lnTo>
                <a:lnTo>
                  <a:pt x="4642337" y="5443603"/>
                </a:lnTo>
                <a:lnTo>
                  <a:pt x="4662972" y="5429318"/>
                </a:lnTo>
                <a:lnTo>
                  <a:pt x="4683608" y="5415827"/>
                </a:lnTo>
                <a:lnTo>
                  <a:pt x="4704243" y="5401146"/>
                </a:lnTo>
                <a:lnTo>
                  <a:pt x="4724085" y="5386464"/>
                </a:lnTo>
                <a:lnTo>
                  <a:pt x="4744324" y="5371783"/>
                </a:lnTo>
                <a:lnTo>
                  <a:pt x="4764166" y="5356704"/>
                </a:lnTo>
                <a:lnTo>
                  <a:pt x="4784008" y="5341229"/>
                </a:lnTo>
                <a:lnTo>
                  <a:pt x="4803056" y="5326151"/>
                </a:lnTo>
                <a:lnTo>
                  <a:pt x="4822898" y="5310279"/>
                </a:lnTo>
                <a:lnTo>
                  <a:pt x="4841946" y="5294407"/>
                </a:lnTo>
                <a:lnTo>
                  <a:pt x="4860597" y="5278138"/>
                </a:lnTo>
                <a:lnTo>
                  <a:pt x="4879249" y="5261869"/>
                </a:lnTo>
                <a:lnTo>
                  <a:pt x="4897900" y="5245601"/>
                </a:lnTo>
                <a:lnTo>
                  <a:pt x="4916154" y="5228538"/>
                </a:lnTo>
                <a:lnTo>
                  <a:pt x="4934012" y="5211476"/>
                </a:lnTo>
                <a:lnTo>
                  <a:pt x="4951870" y="5194017"/>
                </a:lnTo>
                <a:lnTo>
                  <a:pt x="4969727" y="5176557"/>
                </a:lnTo>
                <a:lnTo>
                  <a:pt x="4987188" y="5159098"/>
                </a:lnTo>
                <a:lnTo>
                  <a:pt x="5004649" y="5141242"/>
                </a:lnTo>
                <a:lnTo>
                  <a:pt x="5021713" y="5122990"/>
                </a:lnTo>
                <a:lnTo>
                  <a:pt x="5038380" y="5104737"/>
                </a:lnTo>
                <a:lnTo>
                  <a:pt x="5055047" y="5086484"/>
                </a:lnTo>
                <a:lnTo>
                  <a:pt x="5071715" y="5067835"/>
                </a:lnTo>
                <a:lnTo>
                  <a:pt x="5087985" y="5048391"/>
                </a:lnTo>
                <a:lnTo>
                  <a:pt x="5103462" y="5029345"/>
                </a:lnTo>
                <a:lnTo>
                  <a:pt x="5119335" y="5010299"/>
                </a:lnTo>
                <a:lnTo>
                  <a:pt x="5134812" y="4990856"/>
                </a:lnTo>
                <a:lnTo>
                  <a:pt x="5150288" y="4971412"/>
                </a:lnTo>
                <a:lnTo>
                  <a:pt x="5164971" y="4951176"/>
                </a:lnTo>
                <a:lnTo>
                  <a:pt x="5180051" y="4931336"/>
                </a:lnTo>
                <a:lnTo>
                  <a:pt x="5194734" y="4911099"/>
                </a:lnTo>
                <a:lnTo>
                  <a:pt x="5208623" y="4890862"/>
                </a:lnTo>
                <a:lnTo>
                  <a:pt x="5222909" y="4869832"/>
                </a:lnTo>
                <a:lnTo>
                  <a:pt x="5236402" y="4849198"/>
                </a:lnTo>
                <a:lnTo>
                  <a:pt x="5250291" y="4828565"/>
                </a:lnTo>
                <a:lnTo>
                  <a:pt x="5263387" y="4807138"/>
                </a:lnTo>
                <a:lnTo>
                  <a:pt x="5276879" y="4786107"/>
                </a:lnTo>
                <a:lnTo>
                  <a:pt x="5289578" y="4764283"/>
                </a:lnTo>
                <a:lnTo>
                  <a:pt x="5302277" y="4742856"/>
                </a:lnTo>
                <a:lnTo>
                  <a:pt x="5314579" y="4721429"/>
                </a:lnTo>
                <a:lnTo>
                  <a:pt x="5326881" y="4699208"/>
                </a:lnTo>
                <a:lnTo>
                  <a:pt x="5338389" y="4677384"/>
                </a:lnTo>
                <a:lnTo>
                  <a:pt x="5349897" y="4654767"/>
                </a:lnTo>
                <a:lnTo>
                  <a:pt x="5361406" y="4632546"/>
                </a:lnTo>
                <a:lnTo>
                  <a:pt x="5372517" y="4609929"/>
                </a:lnTo>
                <a:lnTo>
                  <a:pt x="5383232" y="4586914"/>
                </a:lnTo>
                <a:lnTo>
                  <a:pt x="5393549" y="4564297"/>
                </a:lnTo>
                <a:lnTo>
                  <a:pt x="5403867" y="4541282"/>
                </a:lnTo>
                <a:lnTo>
                  <a:pt x="5413788" y="4518268"/>
                </a:lnTo>
                <a:lnTo>
                  <a:pt x="5423312" y="4494857"/>
                </a:lnTo>
                <a:lnTo>
                  <a:pt x="5433233" y="4471049"/>
                </a:lnTo>
                <a:lnTo>
                  <a:pt x="5442360" y="4448035"/>
                </a:lnTo>
                <a:lnTo>
                  <a:pt x="5451091" y="4423830"/>
                </a:lnTo>
                <a:lnTo>
                  <a:pt x="5459821" y="4400022"/>
                </a:lnTo>
                <a:lnTo>
                  <a:pt x="5468155" y="4376214"/>
                </a:lnTo>
                <a:lnTo>
                  <a:pt x="5475695" y="4352009"/>
                </a:lnTo>
                <a:lnTo>
                  <a:pt x="5483631" y="4327804"/>
                </a:lnTo>
                <a:lnTo>
                  <a:pt x="5491171" y="4303600"/>
                </a:lnTo>
                <a:lnTo>
                  <a:pt x="5498314" y="4278998"/>
                </a:lnTo>
                <a:lnTo>
                  <a:pt x="5505061" y="4254397"/>
                </a:lnTo>
                <a:lnTo>
                  <a:pt x="5511410" y="4229398"/>
                </a:lnTo>
                <a:lnTo>
                  <a:pt x="5517759" y="4204400"/>
                </a:lnTo>
                <a:lnTo>
                  <a:pt x="5523712" y="4179798"/>
                </a:lnTo>
                <a:lnTo>
                  <a:pt x="5529268" y="4154403"/>
                </a:lnTo>
                <a:lnTo>
                  <a:pt x="5534823" y="4129405"/>
                </a:lnTo>
                <a:lnTo>
                  <a:pt x="5539982" y="4104010"/>
                </a:lnTo>
                <a:lnTo>
                  <a:pt x="5544347" y="4078218"/>
                </a:lnTo>
                <a:lnTo>
                  <a:pt x="5549110" y="4052823"/>
                </a:lnTo>
                <a:lnTo>
                  <a:pt x="5552681" y="4027031"/>
                </a:lnTo>
                <a:lnTo>
                  <a:pt x="5557046" y="4001636"/>
                </a:lnTo>
                <a:lnTo>
                  <a:pt x="5560221" y="3975844"/>
                </a:lnTo>
                <a:lnTo>
                  <a:pt x="5562999" y="3949655"/>
                </a:lnTo>
                <a:lnTo>
                  <a:pt x="5566174" y="3923466"/>
                </a:lnTo>
                <a:lnTo>
                  <a:pt x="5568555" y="3897278"/>
                </a:lnTo>
                <a:lnTo>
                  <a:pt x="5570539" y="3871089"/>
                </a:lnTo>
                <a:lnTo>
                  <a:pt x="5572523" y="3844900"/>
                </a:lnTo>
                <a:lnTo>
                  <a:pt x="5573713" y="3818315"/>
                </a:lnTo>
                <a:lnTo>
                  <a:pt x="5575301" y="3791729"/>
                </a:lnTo>
                <a:lnTo>
                  <a:pt x="5576094" y="3765143"/>
                </a:lnTo>
                <a:lnTo>
                  <a:pt x="5576888" y="3738558"/>
                </a:lnTo>
                <a:lnTo>
                  <a:pt x="5576888" y="3711576"/>
                </a:lnTo>
                <a:lnTo>
                  <a:pt x="5576888" y="3684990"/>
                </a:lnTo>
                <a:lnTo>
                  <a:pt x="5576094" y="3658405"/>
                </a:lnTo>
                <a:lnTo>
                  <a:pt x="5575301" y="3631819"/>
                </a:lnTo>
                <a:lnTo>
                  <a:pt x="5573713" y="3605234"/>
                </a:lnTo>
                <a:lnTo>
                  <a:pt x="5572523" y="3578648"/>
                </a:lnTo>
                <a:lnTo>
                  <a:pt x="5570539" y="3552459"/>
                </a:lnTo>
                <a:lnTo>
                  <a:pt x="5568555" y="3525874"/>
                </a:lnTo>
                <a:lnTo>
                  <a:pt x="5566174" y="3499685"/>
                </a:lnTo>
                <a:lnTo>
                  <a:pt x="5562999" y="3473893"/>
                </a:lnTo>
                <a:lnTo>
                  <a:pt x="5560221" y="3447704"/>
                </a:lnTo>
                <a:lnTo>
                  <a:pt x="5557046" y="3421912"/>
                </a:lnTo>
                <a:lnTo>
                  <a:pt x="5552681" y="3396120"/>
                </a:lnTo>
                <a:lnTo>
                  <a:pt x="5549110" y="3370329"/>
                </a:lnTo>
                <a:lnTo>
                  <a:pt x="5544347" y="3344933"/>
                </a:lnTo>
                <a:lnTo>
                  <a:pt x="5539982" y="3319538"/>
                </a:lnTo>
                <a:lnTo>
                  <a:pt x="5534823" y="3294143"/>
                </a:lnTo>
                <a:lnTo>
                  <a:pt x="5529268" y="3268748"/>
                </a:lnTo>
                <a:lnTo>
                  <a:pt x="5523712" y="3243750"/>
                </a:lnTo>
                <a:lnTo>
                  <a:pt x="5517759" y="3218751"/>
                </a:lnTo>
                <a:lnTo>
                  <a:pt x="5511410" y="3194150"/>
                </a:lnTo>
                <a:lnTo>
                  <a:pt x="5505061" y="3169151"/>
                </a:lnTo>
                <a:lnTo>
                  <a:pt x="5498314" y="3144550"/>
                </a:lnTo>
                <a:lnTo>
                  <a:pt x="5491171" y="3119948"/>
                </a:lnTo>
                <a:lnTo>
                  <a:pt x="5483631" y="3095347"/>
                </a:lnTo>
                <a:lnTo>
                  <a:pt x="5475695" y="3071539"/>
                </a:lnTo>
                <a:lnTo>
                  <a:pt x="5468155" y="3047334"/>
                </a:lnTo>
                <a:lnTo>
                  <a:pt x="5459821" y="3023130"/>
                </a:lnTo>
                <a:lnTo>
                  <a:pt x="5451091" y="2999322"/>
                </a:lnTo>
                <a:lnTo>
                  <a:pt x="5442360" y="2975514"/>
                </a:lnTo>
                <a:lnTo>
                  <a:pt x="5433233" y="2951706"/>
                </a:lnTo>
                <a:lnTo>
                  <a:pt x="5423312" y="2928691"/>
                </a:lnTo>
                <a:lnTo>
                  <a:pt x="5413788" y="2905280"/>
                </a:lnTo>
                <a:lnTo>
                  <a:pt x="5403867" y="2881869"/>
                </a:lnTo>
                <a:lnTo>
                  <a:pt x="5393549" y="2859251"/>
                </a:lnTo>
                <a:lnTo>
                  <a:pt x="5383232" y="2836237"/>
                </a:lnTo>
                <a:lnTo>
                  <a:pt x="5372517" y="2813620"/>
                </a:lnTo>
                <a:lnTo>
                  <a:pt x="5361406" y="2791002"/>
                </a:lnTo>
                <a:lnTo>
                  <a:pt x="5349897" y="2768781"/>
                </a:lnTo>
                <a:lnTo>
                  <a:pt x="5338389" y="2746164"/>
                </a:lnTo>
                <a:lnTo>
                  <a:pt x="5326881" y="2724340"/>
                </a:lnTo>
                <a:lnTo>
                  <a:pt x="5314579" y="2702119"/>
                </a:lnTo>
                <a:lnTo>
                  <a:pt x="5302277" y="2680692"/>
                </a:lnTo>
                <a:lnTo>
                  <a:pt x="5289578" y="2658868"/>
                </a:lnTo>
                <a:lnTo>
                  <a:pt x="5276879" y="2637441"/>
                </a:lnTo>
                <a:lnTo>
                  <a:pt x="5263387" y="2616411"/>
                </a:lnTo>
                <a:lnTo>
                  <a:pt x="5250291" y="2594983"/>
                </a:lnTo>
                <a:lnTo>
                  <a:pt x="5236402" y="2574350"/>
                </a:lnTo>
                <a:lnTo>
                  <a:pt x="5222909" y="2553319"/>
                </a:lnTo>
                <a:lnTo>
                  <a:pt x="5208623" y="2532686"/>
                </a:lnTo>
                <a:lnTo>
                  <a:pt x="5194734" y="2512449"/>
                </a:lnTo>
                <a:lnTo>
                  <a:pt x="5180051" y="2492212"/>
                </a:lnTo>
                <a:lnTo>
                  <a:pt x="5164971" y="2471976"/>
                </a:lnTo>
                <a:lnTo>
                  <a:pt x="5150288" y="2452136"/>
                </a:lnTo>
                <a:lnTo>
                  <a:pt x="5134812" y="2432693"/>
                </a:lnTo>
                <a:lnTo>
                  <a:pt x="5119335" y="2413249"/>
                </a:lnTo>
                <a:lnTo>
                  <a:pt x="5103462" y="2393806"/>
                </a:lnTo>
                <a:lnTo>
                  <a:pt x="5087985" y="2374760"/>
                </a:lnTo>
                <a:lnTo>
                  <a:pt x="5071715" y="2355714"/>
                </a:lnTo>
                <a:lnTo>
                  <a:pt x="5055047" y="2337064"/>
                </a:lnTo>
                <a:lnTo>
                  <a:pt x="5038380" y="2318811"/>
                </a:lnTo>
                <a:lnTo>
                  <a:pt x="5021713" y="2300558"/>
                </a:lnTo>
                <a:lnTo>
                  <a:pt x="5004649" y="2282306"/>
                </a:lnTo>
                <a:lnTo>
                  <a:pt x="4987188" y="2264450"/>
                </a:lnTo>
                <a:lnTo>
                  <a:pt x="4969727" y="2246594"/>
                </a:lnTo>
                <a:lnTo>
                  <a:pt x="4951870" y="2229135"/>
                </a:lnTo>
                <a:lnTo>
                  <a:pt x="4934012" y="2212072"/>
                </a:lnTo>
                <a:lnTo>
                  <a:pt x="4916154" y="2195010"/>
                </a:lnTo>
                <a:lnTo>
                  <a:pt x="4897900" y="2177948"/>
                </a:lnTo>
                <a:lnTo>
                  <a:pt x="4879249" y="2161282"/>
                </a:lnTo>
                <a:lnTo>
                  <a:pt x="4860597" y="2145013"/>
                </a:lnTo>
                <a:lnTo>
                  <a:pt x="4841946" y="2129141"/>
                </a:lnTo>
                <a:lnTo>
                  <a:pt x="4822898" y="2112873"/>
                </a:lnTo>
                <a:lnTo>
                  <a:pt x="4803056" y="2097397"/>
                </a:lnTo>
                <a:lnTo>
                  <a:pt x="4784008" y="2081525"/>
                </a:lnTo>
                <a:lnTo>
                  <a:pt x="4764166" y="2066844"/>
                </a:lnTo>
                <a:lnTo>
                  <a:pt x="4744324" y="2051369"/>
                </a:lnTo>
                <a:lnTo>
                  <a:pt x="4724085" y="2036687"/>
                </a:lnTo>
                <a:lnTo>
                  <a:pt x="4704243" y="2022402"/>
                </a:lnTo>
                <a:lnTo>
                  <a:pt x="4683608" y="2007721"/>
                </a:lnTo>
                <a:lnTo>
                  <a:pt x="4662972" y="1993436"/>
                </a:lnTo>
                <a:lnTo>
                  <a:pt x="4642337" y="1979945"/>
                </a:lnTo>
                <a:lnTo>
                  <a:pt x="4621305" y="1966057"/>
                </a:lnTo>
                <a:lnTo>
                  <a:pt x="4600272" y="1952963"/>
                </a:lnTo>
                <a:lnTo>
                  <a:pt x="4578843" y="1939868"/>
                </a:lnTo>
                <a:lnTo>
                  <a:pt x="4557811" y="1927171"/>
                </a:lnTo>
                <a:lnTo>
                  <a:pt x="4535985" y="1914076"/>
                </a:lnTo>
                <a:lnTo>
                  <a:pt x="4514159" y="1902172"/>
                </a:lnTo>
                <a:lnTo>
                  <a:pt x="4492332" y="1889872"/>
                </a:lnTo>
                <a:lnTo>
                  <a:pt x="4470110" y="1877967"/>
                </a:lnTo>
                <a:lnTo>
                  <a:pt x="4447887" y="1866460"/>
                </a:lnTo>
                <a:lnTo>
                  <a:pt x="4425664" y="1855350"/>
                </a:lnTo>
                <a:lnTo>
                  <a:pt x="4403044" y="1844240"/>
                </a:lnTo>
                <a:lnTo>
                  <a:pt x="4380028" y="1833129"/>
                </a:lnTo>
                <a:lnTo>
                  <a:pt x="4357408" y="1822813"/>
                </a:lnTo>
                <a:lnTo>
                  <a:pt x="4333994" y="1812496"/>
                </a:lnTo>
                <a:lnTo>
                  <a:pt x="4311375" y="1802576"/>
                </a:lnTo>
                <a:lnTo>
                  <a:pt x="4287565" y="1793053"/>
                </a:lnTo>
                <a:lnTo>
                  <a:pt x="4264151" y="1783529"/>
                </a:lnTo>
                <a:lnTo>
                  <a:pt x="4240738" y="1774403"/>
                </a:lnTo>
                <a:lnTo>
                  <a:pt x="4216928" y="1765673"/>
                </a:lnTo>
                <a:lnTo>
                  <a:pt x="4193117" y="1756944"/>
                </a:lnTo>
                <a:lnTo>
                  <a:pt x="4169307" y="1748611"/>
                </a:lnTo>
                <a:lnTo>
                  <a:pt x="4145100" y="1740675"/>
                </a:lnTo>
                <a:lnTo>
                  <a:pt x="4120496" y="1733136"/>
                </a:lnTo>
                <a:lnTo>
                  <a:pt x="4096289" y="1725597"/>
                </a:lnTo>
                <a:lnTo>
                  <a:pt x="4072082" y="1718454"/>
                </a:lnTo>
                <a:lnTo>
                  <a:pt x="4047081" y="1711709"/>
                </a:lnTo>
                <a:lnTo>
                  <a:pt x="4022477" y="1704963"/>
                </a:lnTo>
                <a:lnTo>
                  <a:pt x="3997477" y="1698614"/>
                </a:lnTo>
                <a:lnTo>
                  <a:pt x="3972476" y="1693059"/>
                </a:lnTo>
                <a:lnTo>
                  <a:pt x="3947078" y="1687504"/>
                </a:lnTo>
                <a:lnTo>
                  <a:pt x="3922078" y="1681949"/>
                </a:lnTo>
                <a:lnTo>
                  <a:pt x="3896680" y="1677187"/>
                </a:lnTo>
                <a:lnTo>
                  <a:pt x="3871282" y="1672029"/>
                </a:lnTo>
                <a:lnTo>
                  <a:pt x="3845488" y="1668061"/>
                </a:lnTo>
                <a:lnTo>
                  <a:pt x="3820090" y="1663696"/>
                </a:lnTo>
                <a:lnTo>
                  <a:pt x="3794296" y="1660125"/>
                </a:lnTo>
                <a:lnTo>
                  <a:pt x="3768105" y="1656157"/>
                </a:lnTo>
                <a:lnTo>
                  <a:pt x="3742310" y="1653379"/>
                </a:lnTo>
                <a:lnTo>
                  <a:pt x="3716119" y="1650602"/>
                </a:lnTo>
                <a:lnTo>
                  <a:pt x="3689928" y="1647824"/>
                </a:lnTo>
                <a:lnTo>
                  <a:pt x="3663737" y="1645840"/>
                </a:lnTo>
                <a:lnTo>
                  <a:pt x="3637149" y="1644253"/>
                </a:lnTo>
                <a:lnTo>
                  <a:pt x="3610957" y="1642666"/>
                </a:lnTo>
                <a:lnTo>
                  <a:pt x="3584369" y="1641475"/>
                </a:lnTo>
                <a:lnTo>
                  <a:pt x="3557781" y="1640682"/>
                </a:lnTo>
                <a:lnTo>
                  <a:pt x="3531193" y="1640285"/>
                </a:lnTo>
                <a:lnTo>
                  <a:pt x="3504208" y="1639888"/>
                </a:lnTo>
                <a:close/>
                <a:moveTo>
                  <a:pt x="2972667" y="396301"/>
                </a:moveTo>
                <a:lnTo>
                  <a:pt x="2959973" y="396697"/>
                </a:lnTo>
                <a:lnTo>
                  <a:pt x="2946883" y="397491"/>
                </a:lnTo>
                <a:lnTo>
                  <a:pt x="2934586" y="399078"/>
                </a:lnTo>
                <a:lnTo>
                  <a:pt x="2921893" y="401458"/>
                </a:lnTo>
                <a:lnTo>
                  <a:pt x="2909992" y="404235"/>
                </a:lnTo>
                <a:lnTo>
                  <a:pt x="2898489" y="407408"/>
                </a:lnTo>
                <a:lnTo>
                  <a:pt x="2886986" y="411375"/>
                </a:lnTo>
                <a:lnTo>
                  <a:pt x="2875085" y="416136"/>
                </a:lnTo>
                <a:lnTo>
                  <a:pt x="2863979" y="420896"/>
                </a:lnTo>
                <a:lnTo>
                  <a:pt x="2853268" y="426450"/>
                </a:lnTo>
                <a:lnTo>
                  <a:pt x="2842955" y="432797"/>
                </a:lnTo>
                <a:lnTo>
                  <a:pt x="2832641" y="438747"/>
                </a:lnTo>
                <a:lnTo>
                  <a:pt x="2822725" y="445888"/>
                </a:lnTo>
                <a:lnTo>
                  <a:pt x="2813204" y="453425"/>
                </a:lnTo>
                <a:lnTo>
                  <a:pt x="2804081" y="461359"/>
                </a:lnTo>
                <a:lnTo>
                  <a:pt x="2795354" y="469690"/>
                </a:lnTo>
                <a:lnTo>
                  <a:pt x="2787024" y="478417"/>
                </a:lnTo>
                <a:lnTo>
                  <a:pt x="2779091" y="487541"/>
                </a:lnTo>
                <a:lnTo>
                  <a:pt x="2771554" y="497062"/>
                </a:lnTo>
                <a:lnTo>
                  <a:pt x="2765207" y="506583"/>
                </a:lnTo>
                <a:lnTo>
                  <a:pt x="2758464" y="516897"/>
                </a:lnTo>
                <a:lnTo>
                  <a:pt x="2752117" y="527211"/>
                </a:lnTo>
                <a:lnTo>
                  <a:pt x="2746960" y="538318"/>
                </a:lnTo>
                <a:lnTo>
                  <a:pt x="2741803" y="549426"/>
                </a:lnTo>
                <a:lnTo>
                  <a:pt x="2737440" y="560533"/>
                </a:lnTo>
                <a:lnTo>
                  <a:pt x="2733473" y="572038"/>
                </a:lnTo>
                <a:lnTo>
                  <a:pt x="2729903" y="584335"/>
                </a:lnTo>
                <a:lnTo>
                  <a:pt x="2727126" y="596236"/>
                </a:lnTo>
                <a:lnTo>
                  <a:pt x="2724746" y="608930"/>
                </a:lnTo>
                <a:lnTo>
                  <a:pt x="2723160" y="621228"/>
                </a:lnTo>
                <a:lnTo>
                  <a:pt x="2722366" y="633922"/>
                </a:lnTo>
                <a:lnTo>
                  <a:pt x="2721970" y="647013"/>
                </a:lnTo>
                <a:lnTo>
                  <a:pt x="2721970" y="885825"/>
                </a:lnTo>
                <a:lnTo>
                  <a:pt x="4286844" y="885825"/>
                </a:lnTo>
                <a:lnTo>
                  <a:pt x="4286844" y="647013"/>
                </a:lnTo>
                <a:lnTo>
                  <a:pt x="4286447" y="633922"/>
                </a:lnTo>
                <a:lnTo>
                  <a:pt x="4285654" y="621228"/>
                </a:lnTo>
                <a:lnTo>
                  <a:pt x="4284067" y="608930"/>
                </a:lnTo>
                <a:lnTo>
                  <a:pt x="4281687" y="596236"/>
                </a:lnTo>
                <a:lnTo>
                  <a:pt x="4278910" y="584335"/>
                </a:lnTo>
                <a:lnTo>
                  <a:pt x="4275737" y="572038"/>
                </a:lnTo>
                <a:lnTo>
                  <a:pt x="4271374" y="560533"/>
                </a:lnTo>
                <a:lnTo>
                  <a:pt x="4267010" y="549426"/>
                </a:lnTo>
                <a:lnTo>
                  <a:pt x="4261853" y="538318"/>
                </a:lnTo>
                <a:lnTo>
                  <a:pt x="4256697" y="527211"/>
                </a:lnTo>
                <a:lnTo>
                  <a:pt x="4250350" y="516897"/>
                </a:lnTo>
                <a:lnTo>
                  <a:pt x="4244003" y="506583"/>
                </a:lnTo>
                <a:lnTo>
                  <a:pt x="4236863" y="497062"/>
                </a:lnTo>
                <a:lnTo>
                  <a:pt x="4229326" y="487541"/>
                </a:lnTo>
                <a:lnTo>
                  <a:pt x="4221790" y="478417"/>
                </a:lnTo>
                <a:lnTo>
                  <a:pt x="4213459" y="469690"/>
                </a:lnTo>
                <a:lnTo>
                  <a:pt x="4204733" y="461359"/>
                </a:lnTo>
                <a:lnTo>
                  <a:pt x="4195609" y="453425"/>
                </a:lnTo>
                <a:lnTo>
                  <a:pt x="4186089" y="445888"/>
                </a:lnTo>
                <a:lnTo>
                  <a:pt x="4176172" y="438747"/>
                </a:lnTo>
                <a:lnTo>
                  <a:pt x="4165859" y="432797"/>
                </a:lnTo>
                <a:lnTo>
                  <a:pt x="4155545" y="426450"/>
                </a:lnTo>
                <a:lnTo>
                  <a:pt x="4144835" y="420896"/>
                </a:lnTo>
                <a:lnTo>
                  <a:pt x="4133728" y="416136"/>
                </a:lnTo>
                <a:lnTo>
                  <a:pt x="4122225" y="411375"/>
                </a:lnTo>
                <a:lnTo>
                  <a:pt x="4110721" y="407408"/>
                </a:lnTo>
                <a:lnTo>
                  <a:pt x="4098821" y="404235"/>
                </a:lnTo>
                <a:lnTo>
                  <a:pt x="4086524" y="401458"/>
                </a:lnTo>
                <a:lnTo>
                  <a:pt x="4074227" y="399078"/>
                </a:lnTo>
                <a:lnTo>
                  <a:pt x="4061534" y="397491"/>
                </a:lnTo>
                <a:lnTo>
                  <a:pt x="4048840" y="396697"/>
                </a:lnTo>
                <a:lnTo>
                  <a:pt x="4036147" y="396301"/>
                </a:lnTo>
                <a:lnTo>
                  <a:pt x="4015520" y="396301"/>
                </a:lnTo>
                <a:lnTo>
                  <a:pt x="4014726" y="405425"/>
                </a:lnTo>
                <a:lnTo>
                  <a:pt x="4013536" y="414549"/>
                </a:lnTo>
                <a:lnTo>
                  <a:pt x="4011950" y="423276"/>
                </a:lnTo>
                <a:lnTo>
                  <a:pt x="4009966" y="432003"/>
                </a:lnTo>
                <a:lnTo>
                  <a:pt x="4007586" y="440731"/>
                </a:lnTo>
                <a:lnTo>
                  <a:pt x="4004809" y="449061"/>
                </a:lnTo>
                <a:lnTo>
                  <a:pt x="4001636" y="456995"/>
                </a:lnTo>
                <a:lnTo>
                  <a:pt x="3998066" y="464929"/>
                </a:lnTo>
                <a:lnTo>
                  <a:pt x="3994099" y="472863"/>
                </a:lnTo>
                <a:lnTo>
                  <a:pt x="3989736" y="480400"/>
                </a:lnTo>
                <a:lnTo>
                  <a:pt x="3985373" y="487938"/>
                </a:lnTo>
                <a:lnTo>
                  <a:pt x="3980216" y="495078"/>
                </a:lnTo>
                <a:lnTo>
                  <a:pt x="3975456" y="502219"/>
                </a:lnTo>
                <a:lnTo>
                  <a:pt x="3969902" y="508566"/>
                </a:lnTo>
                <a:lnTo>
                  <a:pt x="3963952" y="514913"/>
                </a:lnTo>
                <a:lnTo>
                  <a:pt x="3958002" y="521260"/>
                </a:lnTo>
                <a:lnTo>
                  <a:pt x="3951259" y="526814"/>
                </a:lnTo>
                <a:lnTo>
                  <a:pt x="3944515" y="532368"/>
                </a:lnTo>
                <a:lnTo>
                  <a:pt x="3937772" y="537922"/>
                </a:lnTo>
                <a:lnTo>
                  <a:pt x="3931028" y="542682"/>
                </a:lnTo>
                <a:lnTo>
                  <a:pt x="3923492" y="547442"/>
                </a:lnTo>
                <a:lnTo>
                  <a:pt x="3915558" y="551409"/>
                </a:lnTo>
                <a:lnTo>
                  <a:pt x="3908021" y="555376"/>
                </a:lnTo>
                <a:lnTo>
                  <a:pt x="3899691" y="558946"/>
                </a:lnTo>
                <a:lnTo>
                  <a:pt x="3891758" y="561723"/>
                </a:lnTo>
                <a:lnTo>
                  <a:pt x="3883031" y="564897"/>
                </a:lnTo>
                <a:lnTo>
                  <a:pt x="3874701" y="566880"/>
                </a:lnTo>
                <a:lnTo>
                  <a:pt x="3865974" y="568864"/>
                </a:lnTo>
                <a:lnTo>
                  <a:pt x="3856851" y="570451"/>
                </a:lnTo>
                <a:lnTo>
                  <a:pt x="3847727" y="571641"/>
                </a:lnTo>
                <a:lnTo>
                  <a:pt x="3838604" y="572038"/>
                </a:lnTo>
                <a:lnTo>
                  <a:pt x="3829480" y="572434"/>
                </a:lnTo>
                <a:lnTo>
                  <a:pt x="3179333" y="572434"/>
                </a:lnTo>
                <a:lnTo>
                  <a:pt x="3170210" y="572038"/>
                </a:lnTo>
                <a:lnTo>
                  <a:pt x="3161087" y="571641"/>
                </a:lnTo>
                <a:lnTo>
                  <a:pt x="3151566" y="570451"/>
                </a:lnTo>
                <a:lnTo>
                  <a:pt x="3143236" y="568864"/>
                </a:lnTo>
                <a:lnTo>
                  <a:pt x="3134509" y="566880"/>
                </a:lnTo>
                <a:lnTo>
                  <a:pt x="3125783" y="564897"/>
                </a:lnTo>
                <a:lnTo>
                  <a:pt x="3117452" y="561723"/>
                </a:lnTo>
                <a:lnTo>
                  <a:pt x="3109122" y="558946"/>
                </a:lnTo>
                <a:lnTo>
                  <a:pt x="3101189" y="555376"/>
                </a:lnTo>
                <a:lnTo>
                  <a:pt x="3093255" y="551409"/>
                </a:lnTo>
                <a:lnTo>
                  <a:pt x="3085719" y="547442"/>
                </a:lnTo>
                <a:lnTo>
                  <a:pt x="3078182" y="542682"/>
                </a:lnTo>
                <a:lnTo>
                  <a:pt x="3071042" y="537922"/>
                </a:lnTo>
                <a:lnTo>
                  <a:pt x="3064298" y="532368"/>
                </a:lnTo>
                <a:lnTo>
                  <a:pt x="3057555" y="526814"/>
                </a:lnTo>
                <a:lnTo>
                  <a:pt x="3051208" y="521260"/>
                </a:lnTo>
                <a:lnTo>
                  <a:pt x="3044861" y="514913"/>
                </a:lnTo>
                <a:lnTo>
                  <a:pt x="3039308" y="508566"/>
                </a:lnTo>
                <a:lnTo>
                  <a:pt x="3033754" y="502219"/>
                </a:lnTo>
                <a:lnTo>
                  <a:pt x="3028598" y="495078"/>
                </a:lnTo>
                <a:lnTo>
                  <a:pt x="3023441" y="487938"/>
                </a:lnTo>
                <a:lnTo>
                  <a:pt x="3018681" y="480400"/>
                </a:lnTo>
                <a:lnTo>
                  <a:pt x="3014714" y="472863"/>
                </a:lnTo>
                <a:lnTo>
                  <a:pt x="3010747" y="464929"/>
                </a:lnTo>
                <a:lnTo>
                  <a:pt x="3007177" y="456995"/>
                </a:lnTo>
                <a:lnTo>
                  <a:pt x="3004004" y="449061"/>
                </a:lnTo>
                <a:lnTo>
                  <a:pt x="3001227" y="440731"/>
                </a:lnTo>
                <a:lnTo>
                  <a:pt x="2998847" y="432003"/>
                </a:lnTo>
                <a:lnTo>
                  <a:pt x="2996864" y="423276"/>
                </a:lnTo>
                <a:lnTo>
                  <a:pt x="2995277" y="414549"/>
                </a:lnTo>
                <a:lnTo>
                  <a:pt x="2994087" y="405425"/>
                </a:lnTo>
                <a:lnTo>
                  <a:pt x="2993294" y="396301"/>
                </a:lnTo>
                <a:lnTo>
                  <a:pt x="2972667" y="396301"/>
                </a:lnTo>
                <a:close/>
                <a:moveTo>
                  <a:pt x="3179333" y="0"/>
                </a:moveTo>
                <a:lnTo>
                  <a:pt x="3829480" y="0"/>
                </a:lnTo>
                <a:lnTo>
                  <a:pt x="3838207" y="397"/>
                </a:lnTo>
                <a:lnTo>
                  <a:pt x="3846537" y="793"/>
                </a:lnTo>
                <a:lnTo>
                  <a:pt x="3854867" y="1587"/>
                </a:lnTo>
                <a:lnTo>
                  <a:pt x="3863197" y="3174"/>
                </a:lnTo>
                <a:lnTo>
                  <a:pt x="3871527" y="5157"/>
                </a:lnTo>
                <a:lnTo>
                  <a:pt x="3879461" y="7141"/>
                </a:lnTo>
                <a:lnTo>
                  <a:pt x="3887394" y="9124"/>
                </a:lnTo>
                <a:lnTo>
                  <a:pt x="3895328" y="11901"/>
                </a:lnTo>
                <a:lnTo>
                  <a:pt x="3902468" y="15075"/>
                </a:lnTo>
                <a:lnTo>
                  <a:pt x="3910005" y="18248"/>
                </a:lnTo>
                <a:lnTo>
                  <a:pt x="3917145" y="21818"/>
                </a:lnTo>
                <a:lnTo>
                  <a:pt x="3924285" y="25785"/>
                </a:lnTo>
                <a:lnTo>
                  <a:pt x="3931425" y="30149"/>
                </a:lnTo>
                <a:lnTo>
                  <a:pt x="3937772" y="34909"/>
                </a:lnTo>
                <a:lnTo>
                  <a:pt x="3944119" y="39273"/>
                </a:lnTo>
                <a:lnTo>
                  <a:pt x="3950465" y="44430"/>
                </a:lnTo>
                <a:lnTo>
                  <a:pt x="3956415" y="49984"/>
                </a:lnTo>
                <a:lnTo>
                  <a:pt x="3961969" y="55538"/>
                </a:lnTo>
                <a:lnTo>
                  <a:pt x="3967919" y="61488"/>
                </a:lnTo>
                <a:lnTo>
                  <a:pt x="3972679" y="67439"/>
                </a:lnTo>
                <a:lnTo>
                  <a:pt x="3977836" y="73389"/>
                </a:lnTo>
                <a:lnTo>
                  <a:pt x="3982992" y="80133"/>
                </a:lnTo>
                <a:lnTo>
                  <a:pt x="3986959" y="86877"/>
                </a:lnTo>
                <a:lnTo>
                  <a:pt x="3990926" y="94017"/>
                </a:lnTo>
                <a:lnTo>
                  <a:pt x="3995289" y="100761"/>
                </a:lnTo>
                <a:lnTo>
                  <a:pt x="3998463" y="107902"/>
                </a:lnTo>
                <a:lnTo>
                  <a:pt x="4002033" y="115439"/>
                </a:lnTo>
                <a:lnTo>
                  <a:pt x="4004809" y="123373"/>
                </a:lnTo>
                <a:lnTo>
                  <a:pt x="4007586" y="130910"/>
                </a:lnTo>
                <a:lnTo>
                  <a:pt x="4009966" y="139241"/>
                </a:lnTo>
                <a:lnTo>
                  <a:pt x="4011950" y="147175"/>
                </a:lnTo>
                <a:lnTo>
                  <a:pt x="4013536" y="155109"/>
                </a:lnTo>
                <a:lnTo>
                  <a:pt x="4297554" y="155109"/>
                </a:lnTo>
                <a:lnTo>
                  <a:pt x="4316991" y="155902"/>
                </a:lnTo>
                <a:lnTo>
                  <a:pt x="4335635" y="157092"/>
                </a:lnTo>
                <a:lnTo>
                  <a:pt x="4354675" y="159472"/>
                </a:lnTo>
                <a:lnTo>
                  <a:pt x="4373319" y="162646"/>
                </a:lnTo>
                <a:lnTo>
                  <a:pt x="4391169" y="167010"/>
                </a:lnTo>
                <a:lnTo>
                  <a:pt x="4409019" y="171770"/>
                </a:lnTo>
                <a:lnTo>
                  <a:pt x="4426473" y="177720"/>
                </a:lnTo>
                <a:lnTo>
                  <a:pt x="4443530" y="184464"/>
                </a:lnTo>
                <a:lnTo>
                  <a:pt x="4460190" y="192398"/>
                </a:lnTo>
                <a:lnTo>
                  <a:pt x="4476057" y="200332"/>
                </a:lnTo>
                <a:lnTo>
                  <a:pt x="4491527" y="209456"/>
                </a:lnTo>
                <a:lnTo>
                  <a:pt x="4506997" y="219374"/>
                </a:lnTo>
                <a:lnTo>
                  <a:pt x="4521277" y="229688"/>
                </a:lnTo>
                <a:lnTo>
                  <a:pt x="4535558" y="240399"/>
                </a:lnTo>
                <a:lnTo>
                  <a:pt x="4549441" y="252300"/>
                </a:lnTo>
                <a:lnTo>
                  <a:pt x="4562135" y="264994"/>
                </a:lnTo>
                <a:lnTo>
                  <a:pt x="4574828" y="277688"/>
                </a:lnTo>
                <a:lnTo>
                  <a:pt x="4586728" y="291573"/>
                </a:lnTo>
                <a:lnTo>
                  <a:pt x="4597439" y="305457"/>
                </a:lnTo>
                <a:lnTo>
                  <a:pt x="4607752" y="320135"/>
                </a:lnTo>
                <a:lnTo>
                  <a:pt x="4617669" y="335606"/>
                </a:lnTo>
                <a:lnTo>
                  <a:pt x="4626792" y="351077"/>
                </a:lnTo>
                <a:lnTo>
                  <a:pt x="4634726" y="366945"/>
                </a:lnTo>
                <a:lnTo>
                  <a:pt x="4642659" y="383606"/>
                </a:lnTo>
                <a:lnTo>
                  <a:pt x="4649403" y="400664"/>
                </a:lnTo>
                <a:lnTo>
                  <a:pt x="4655353" y="418119"/>
                </a:lnTo>
                <a:lnTo>
                  <a:pt x="4660113" y="435970"/>
                </a:lnTo>
                <a:lnTo>
                  <a:pt x="4664476" y="453822"/>
                </a:lnTo>
                <a:lnTo>
                  <a:pt x="4667650" y="472466"/>
                </a:lnTo>
                <a:lnTo>
                  <a:pt x="4670030" y="491111"/>
                </a:lnTo>
                <a:lnTo>
                  <a:pt x="4671220" y="509756"/>
                </a:lnTo>
                <a:lnTo>
                  <a:pt x="4672013" y="529591"/>
                </a:lnTo>
                <a:lnTo>
                  <a:pt x="4672013" y="885825"/>
                </a:lnTo>
                <a:lnTo>
                  <a:pt x="5321300" y="885825"/>
                </a:lnTo>
                <a:lnTo>
                  <a:pt x="5321300" y="750888"/>
                </a:lnTo>
                <a:lnTo>
                  <a:pt x="6089650" y="750888"/>
                </a:lnTo>
                <a:lnTo>
                  <a:pt x="6089650" y="885825"/>
                </a:lnTo>
                <a:lnTo>
                  <a:pt x="6634184" y="885825"/>
                </a:lnTo>
                <a:lnTo>
                  <a:pt x="6653630" y="886222"/>
                </a:lnTo>
                <a:lnTo>
                  <a:pt x="6672679" y="887810"/>
                </a:lnTo>
                <a:lnTo>
                  <a:pt x="6691331" y="889794"/>
                </a:lnTo>
                <a:lnTo>
                  <a:pt x="6709586" y="893366"/>
                </a:lnTo>
                <a:lnTo>
                  <a:pt x="6727842" y="897335"/>
                </a:lnTo>
                <a:lnTo>
                  <a:pt x="6745700" y="902495"/>
                </a:lnTo>
                <a:lnTo>
                  <a:pt x="6763162" y="908449"/>
                </a:lnTo>
                <a:lnTo>
                  <a:pt x="6780226" y="915196"/>
                </a:lnTo>
                <a:lnTo>
                  <a:pt x="6796894" y="922737"/>
                </a:lnTo>
                <a:lnTo>
                  <a:pt x="6812768" y="931072"/>
                </a:lnTo>
                <a:lnTo>
                  <a:pt x="6828245" y="939804"/>
                </a:lnTo>
                <a:lnTo>
                  <a:pt x="6843723" y="949727"/>
                </a:lnTo>
                <a:lnTo>
                  <a:pt x="6858406" y="960046"/>
                </a:lnTo>
                <a:lnTo>
                  <a:pt x="6872296" y="971159"/>
                </a:lnTo>
                <a:lnTo>
                  <a:pt x="6886186" y="983066"/>
                </a:lnTo>
                <a:lnTo>
                  <a:pt x="6898885" y="995370"/>
                </a:lnTo>
                <a:lnTo>
                  <a:pt x="6911584" y="1008468"/>
                </a:lnTo>
                <a:lnTo>
                  <a:pt x="6923093" y="1021963"/>
                </a:lnTo>
                <a:lnTo>
                  <a:pt x="6934205" y="1036251"/>
                </a:lnTo>
                <a:lnTo>
                  <a:pt x="6944920" y="1050540"/>
                </a:lnTo>
                <a:lnTo>
                  <a:pt x="6954841" y="1066019"/>
                </a:lnTo>
                <a:lnTo>
                  <a:pt x="6963572" y="1081895"/>
                </a:lnTo>
                <a:lnTo>
                  <a:pt x="6971906" y="1097771"/>
                </a:lnTo>
                <a:lnTo>
                  <a:pt x="6979049" y="1114044"/>
                </a:lnTo>
                <a:lnTo>
                  <a:pt x="6985796" y="1131111"/>
                </a:lnTo>
                <a:lnTo>
                  <a:pt x="6991749" y="1148575"/>
                </a:lnTo>
                <a:lnTo>
                  <a:pt x="6996908" y="1166436"/>
                </a:lnTo>
                <a:lnTo>
                  <a:pt x="7001273" y="1184693"/>
                </a:lnTo>
                <a:lnTo>
                  <a:pt x="7004448" y="1202951"/>
                </a:lnTo>
                <a:lnTo>
                  <a:pt x="7006829" y="1222002"/>
                </a:lnTo>
                <a:lnTo>
                  <a:pt x="7008416" y="1241053"/>
                </a:lnTo>
                <a:lnTo>
                  <a:pt x="7008813" y="1260105"/>
                </a:lnTo>
                <a:lnTo>
                  <a:pt x="7008813" y="6163046"/>
                </a:lnTo>
                <a:lnTo>
                  <a:pt x="7008416" y="6182097"/>
                </a:lnTo>
                <a:lnTo>
                  <a:pt x="7006829" y="6201149"/>
                </a:lnTo>
                <a:lnTo>
                  <a:pt x="7004448" y="6219803"/>
                </a:lnTo>
                <a:lnTo>
                  <a:pt x="7001273" y="6238060"/>
                </a:lnTo>
                <a:lnTo>
                  <a:pt x="6996908" y="6256318"/>
                </a:lnTo>
                <a:lnTo>
                  <a:pt x="6991749" y="6274179"/>
                </a:lnTo>
                <a:lnTo>
                  <a:pt x="6985796" y="6291245"/>
                </a:lnTo>
                <a:lnTo>
                  <a:pt x="6979049" y="6308312"/>
                </a:lnTo>
                <a:lnTo>
                  <a:pt x="6971906" y="6324982"/>
                </a:lnTo>
                <a:lnTo>
                  <a:pt x="6963572" y="6341255"/>
                </a:lnTo>
                <a:lnTo>
                  <a:pt x="6954841" y="6357131"/>
                </a:lnTo>
                <a:lnTo>
                  <a:pt x="6944920" y="6371817"/>
                </a:lnTo>
                <a:lnTo>
                  <a:pt x="6934205" y="6386899"/>
                </a:lnTo>
                <a:lnTo>
                  <a:pt x="6923093" y="6401188"/>
                </a:lnTo>
                <a:lnTo>
                  <a:pt x="6911584" y="6414682"/>
                </a:lnTo>
                <a:lnTo>
                  <a:pt x="6898885" y="6427780"/>
                </a:lnTo>
                <a:lnTo>
                  <a:pt x="6886186" y="6440084"/>
                </a:lnTo>
                <a:lnTo>
                  <a:pt x="6872296" y="6451594"/>
                </a:lnTo>
                <a:lnTo>
                  <a:pt x="6858406" y="6463104"/>
                </a:lnTo>
                <a:lnTo>
                  <a:pt x="6843723" y="6473424"/>
                </a:lnTo>
                <a:lnTo>
                  <a:pt x="6828245" y="6482950"/>
                </a:lnTo>
                <a:lnTo>
                  <a:pt x="6812768" y="6492078"/>
                </a:lnTo>
                <a:lnTo>
                  <a:pt x="6796894" y="6500413"/>
                </a:lnTo>
                <a:lnTo>
                  <a:pt x="6780226" y="6507954"/>
                </a:lnTo>
                <a:lnTo>
                  <a:pt x="6763162" y="6514305"/>
                </a:lnTo>
                <a:lnTo>
                  <a:pt x="6745700" y="6520258"/>
                </a:lnTo>
                <a:lnTo>
                  <a:pt x="6727842" y="6525418"/>
                </a:lnTo>
                <a:lnTo>
                  <a:pt x="6709586" y="6529387"/>
                </a:lnTo>
                <a:lnTo>
                  <a:pt x="6691331" y="6532562"/>
                </a:lnTo>
                <a:lnTo>
                  <a:pt x="6672679" y="6535341"/>
                </a:lnTo>
                <a:lnTo>
                  <a:pt x="6653630" y="6536928"/>
                </a:lnTo>
                <a:lnTo>
                  <a:pt x="6634184" y="6537325"/>
                </a:lnTo>
                <a:lnTo>
                  <a:pt x="374232" y="6537325"/>
                </a:lnTo>
                <a:lnTo>
                  <a:pt x="355183" y="6536928"/>
                </a:lnTo>
                <a:lnTo>
                  <a:pt x="336134" y="6535341"/>
                </a:lnTo>
                <a:lnTo>
                  <a:pt x="317482" y="6532562"/>
                </a:lnTo>
                <a:lnTo>
                  <a:pt x="299227" y="6529387"/>
                </a:lnTo>
                <a:lnTo>
                  <a:pt x="280972" y="6525418"/>
                </a:lnTo>
                <a:lnTo>
                  <a:pt x="263510" y="6520258"/>
                </a:lnTo>
                <a:lnTo>
                  <a:pt x="246049" y="6514305"/>
                </a:lnTo>
                <a:lnTo>
                  <a:pt x="228984" y="6507954"/>
                </a:lnTo>
                <a:lnTo>
                  <a:pt x="212316" y="6500413"/>
                </a:lnTo>
                <a:lnTo>
                  <a:pt x="196045" y="6492078"/>
                </a:lnTo>
                <a:lnTo>
                  <a:pt x="180171" y="6482950"/>
                </a:lnTo>
                <a:lnTo>
                  <a:pt x="165488" y="6473424"/>
                </a:lnTo>
                <a:lnTo>
                  <a:pt x="150407" y="6463104"/>
                </a:lnTo>
                <a:lnTo>
                  <a:pt x="136121" y="6451594"/>
                </a:lnTo>
                <a:lnTo>
                  <a:pt x="123024" y="6440084"/>
                </a:lnTo>
                <a:lnTo>
                  <a:pt x="109531" y="6427780"/>
                </a:lnTo>
                <a:lnTo>
                  <a:pt x="97229" y="6414682"/>
                </a:lnTo>
                <a:lnTo>
                  <a:pt x="85720" y="6401188"/>
                </a:lnTo>
                <a:lnTo>
                  <a:pt x="74212" y="6386899"/>
                </a:lnTo>
                <a:lnTo>
                  <a:pt x="63893" y="6371817"/>
                </a:lnTo>
                <a:lnTo>
                  <a:pt x="54369" y="6357131"/>
                </a:lnTo>
                <a:lnTo>
                  <a:pt x="45241" y="6341255"/>
                </a:lnTo>
                <a:lnTo>
                  <a:pt x="36907" y="6324982"/>
                </a:lnTo>
                <a:lnTo>
                  <a:pt x="29367" y="6308312"/>
                </a:lnTo>
                <a:lnTo>
                  <a:pt x="23018" y="6291245"/>
                </a:lnTo>
                <a:lnTo>
                  <a:pt x="17065" y="6274179"/>
                </a:lnTo>
                <a:lnTo>
                  <a:pt x="11906" y="6256318"/>
                </a:lnTo>
                <a:lnTo>
                  <a:pt x="7937" y="6238060"/>
                </a:lnTo>
                <a:lnTo>
                  <a:pt x="4762" y="6219803"/>
                </a:lnTo>
                <a:lnTo>
                  <a:pt x="1984" y="6201149"/>
                </a:lnTo>
                <a:lnTo>
                  <a:pt x="794" y="6182097"/>
                </a:lnTo>
                <a:lnTo>
                  <a:pt x="0" y="6163046"/>
                </a:lnTo>
                <a:lnTo>
                  <a:pt x="0" y="1260105"/>
                </a:lnTo>
                <a:lnTo>
                  <a:pt x="794" y="1241053"/>
                </a:lnTo>
                <a:lnTo>
                  <a:pt x="1984" y="1222002"/>
                </a:lnTo>
                <a:lnTo>
                  <a:pt x="4762" y="1202951"/>
                </a:lnTo>
                <a:lnTo>
                  <a:pt x="7937" y="1184693"/>
                </a:lnTo>
                <a:lnTo>
                  <a:pt x="11906" y="1166436"/>
                </a:lnTo>
                <a:lnTo>
                  <a:pt x="17065" y="1148575"/>
                </a:lnTo>
                <a:lnTo>
                  <a:pt x="23018" y="1131111"/>
                </a:lnTo>
                <a:lnTo>
                  <a:pt x="29367" y="1114044"/>
                </a:lnTo>
                <a:lnTo>
                  <a:pt x="36907" y="1097771"/>
                </a:lnTo>
                <a:lnTo>
                  <a:pt x="45241" y="1081895"/>
                </a:lnTo>
                <a:lnTo>
                  <a:pt x="54369" y="1066019"/>
                </a:lnTo>
                <a:lnTo>
                  <a:pt x="63893" y="1050540"/>
                </a:lnTo>
                <a:lnTo>
                  <a:pt x="74212" y="1036251"/>
                </a:lnTo>
                <a:lnTo>
                  <a:pt x="85720" y="1021963"/>
                </a:lnTo>
                <a:lnTo>
                  <a:pt x="97229" y="1008468"/>
                </a:lnTo>
                <a:lnTo>
                  <a:pt x="109531" y="995370"/>
                </a:lnTo>
                <a:lnTo>
                  <a:pt x="123024" y="983066"/>
                </a:lnTo>
                <a:lnTo>
                  <a:pt x="136121" y="971159"/>
                </a:lnTo>
                <a:lnTo>
                  <a:pt x="150407" y="960046"/>
                </a:lnTo>
                <a:lnTo>
                  <a:pt x="165488" y="949727"/>
                </a:lnTo>
                <a:lnTo>
                  <a:pt x="180171" y="939804"/>
                </a:lnTo>
                <a:lnTo>
                  <a:pt x="196045" y="931072"/>
                </a:lnTo>
                <a:lnTo>
                  <a:pt x="212316" y="922737"/>
                </a:lnTo>
                <a:lnTo>
                  <a:pt x="228984" y="915196"/>
                </a:lnTo>
                <a:lnTo>
                  <a:pt x="246049" y="908449"/>
                </a:lnTo>
                <a:lnTo>
                  <a:pt x="263510" y="902495"/>
                </a:lnTo>
                <a:lnTo>
                  <a:pt x="280972" y="897335"/>
                </a:lnTo>
                <a:lnTo>
                  <a:pt x="299227" y="893366"/>
                </a:lnTo>
                <a:lnTo>
                  <a:pt x="317482" y="889794"/>
                </a:lnTo>
                <a:lnTo>
                  <a:pt x="336134" y="887810"/>
                </a:lnTo>
                <a:lnTo>
                  <a:pt x="355183" y="886222"/>
                </a:lnTo>
                <a:lnTo>
                  <a:pt x="374232" y="885825"/>
                </a:lnTo>
                <a:lnTo>
                  <a:pt x="919163" y="885825"/>
                </a:lnTo>
                <a:lnTo>
                  <a:pt x="919163" y="750888"/>
                </a:lnTo>
                <a:lnTo>
                  <a:pt x="1687513" y="750888"/>
                </a:lnTo>
                <a:lnTo>
                  <a:pt x="1687513" y="885825"/>
                </a:lnTo>
                <a:lnTo>
                  <a:pt x="2336800" y="885825"/>
                </a:lnTo>
                <a:lnTo>
                  <a:pt x="2336800" y="529591"/>
                </a:lnTo>
                <a:lnTo>
                  <a:pt x="2337197" y="509756"/>
                </a:lnTo>
                <a:lnTo>
                  <a:pt x="2338387" y="491111"/>
                </a:lnTo>
                <a:lnTo>
                  <a:pt x="2341164" y="472466"/>
                </a:lnTo>
                <a:lnTo>
                  <a:pt x="2344337" y="453822"/>
                </a:lnTo>
                <a:lnTo>
                  <a:pt x="2348700" y="435970"/>
                </a:lnTo>
                <a:lnTo>
                  <a:pt x="2353461" y="418119"/>
                </a:lnTo>
                <a:lnTo>
                  <a:pt x="2359411" y="400664"/>
                </a:lnTo>
                <a:lnTo>
                  <a:pt x="2366551" y="383606"/>
                </a:lnTo>
                <a:lnTo>
                  <a:pt x="2373691" y="366945"/>
                </a:lnTo>
                <a:lnTo>
                  <a:pt x="2382021" y="351077"/>
                </a:lnTo>
                <a:lnTo>
                  <a:pt x="2390748" y="335606"/>
                </a:lnTo>
                <a:lnTo>
                  <a:pt x="2401061" y="320135"/>
                </a:lnTo>
                <a:lnTo>
                  <a:pt x="2411375" y="305457"/>
                </a:lnTo>
                <a:lnTo>
                  <a:pt x="2422482" y="291573"/>
                </a:lnTo>
                <a:lnTo>
                  <a:pt x="2433985" y="277688"/>
                </a:lnTo>
                <a:lnTo>
                  <a:pt x="2446679" y="264994"/>
                </a:lnTo>
                <a:lnTo>
                  <a:pt x="2459372" y="252300"/>
                </a:lnTo>
                <a:lnTo>
                  <a:pt x="2473256" y="240399"/>
                </a:lnTo>
                <a:lnTo>
                  <a:pt x="2487139" y="229688"/>
                </a:lnTo>
                <a:lnTo>
                  <a:pt x="2501816" y="219374"/>
                </a:lnTo>
                <a:lnTo>
                  <a:pt x="2517286" y="209456"/>
                </a:lnTo>
                <a:lnTo>
                  <a:pt x="2532360" y="200332"/>
                </a:lnTo>
                <a:lnTo>
                  <a:pt x="2548624" y="192398"/>
                </a:lnTo>
                <a:lnTo>
                  <a:pt x="2565284" y="184464"/>
                </a:lnTo>
                <a:lnTo>
                  <a:pt x="2582341" y="177720"/>
                </a:lnTo>
                <a:lnTo>
                  <a:pt x="2599794" y="171770"/>
                </a:lnTo>
                <a:lnTo>
                  <a:pt x="2617645" y="167010"/>
                </a:lnTo>
                <a:lnTo>
                  <a:pt x="2635495" y="162646"/>
                </a:lnTo>
                <a:lnTo>
                  <a:pt x="2654138" y="159472"/>
                </a:lnTo>
                <a:lnTo>
                  <a:pt x="2672782" y="157092"/>
                </a:lnTo>
                <a:lnTo>
                  <a:pt x="2691823" y="155902"/>
                </a:lnTo>
                <a:lnTo>
                  <a:pt x="2711259" y="155109"/>
                </a:lnTo>
                <a:lnTo>
                  <a:pt x="2995674" y="155109"/>
                </a:lnTo>
                <a:lnTo>
                  <a:pt x="2996864" y="147175"/>
                </a:lnTo>
                <a:lnTo>
                  <a:pt x="2998847" y="139241"/>
                </a:lnTo>
                <a:lnTo>
                  <a:pt x="3001227" y="130910"/>
                </a:lnTo>
                <a:lnTo>
                  <a:pt x="3004004" y="123373"/>
                </a:lnTo>
                <a:lnTo>
                  <a:pt x="3006781" y="115439"/>
                </a:lnTo>
                <a:lnTo>
                  <a:pt x="3009954" y="107902"/>
                </a:lnTo>
                <a:lnTo>
                  <a:pt x="3013921" y="100761"/>
                </a:lnTo>
                <a:lnTo>
                  <a:pt x="3017491" y="94017"/>
                </a:lnTo>
                <a:lnTo>
                  <a:pt x="3021854" y="86877"/>
                </a:lnTo>
                <a:lnTo>
                  <a:pt x="3026218" y="80133"/>
                </a:lnTo>
                <a:lnTo>
                  <a:pt x="3030978" y="73389"/>
                </a:lnTo>
                <a:lnTo>
                  <a:pt x="3035738" y="67439"/>
                </a:lnTo>
                <a:lnTo>
                  <a:pt x="3041291" y="61488"/>
                </a:lnTo>
                <a:lnTo>
                  <a:pt x="3046845" y="55538"/>
                </a:lnTo>
                <a:lnTo>
                  <a:pt x="3052398" y="49984"/>
                </a:lnTo>
                <a:lnTo>
                  <a:pt x="3058348" y="44430"/>
                </a:lnTo>
                <a:lnTo>
                  <a:pt x="3064695" y="39273"/>
                </a:lnTo>
                <a:lnTo>
                  <a:pt x="3071042" y="34909"/>
                </a:lnTo>
                <a:lnTo>
                  <a:pt x="3077785" y="30149"/>
                </a:lnTo>
                <a:lnTo>
                  <a:pt x="3084529" y="25785"/>
                </a:lnTo>
                <a:lnTo>
                  <a:pt x="3091669" y="21818"/>
                </a:lnTo>
                <a:lnTo>
                  <a:pt x="3098412" y="18248"/>
                </a:lnTo>
                <a:lnTo>
                  <a:pt x="3105949" y="15075"/>
                </a:lnTo>
                <a:lnTo>
                  <a:pt x="3113486" y="11901"/>
                </a:lnTo>
                <a:lnTo>
                  <a:pt x="3121419" y="9124"/>
                </a:lnTo>
                <a:lnTo>
                  <a:pt x="3129353" y="7141"/>
                </a:lnTo>
                <a:lnTo>
                  <a:pt x="3137286" y="5157"/>
                </a:lnTo>
                <a:lnTo>
                  <a:pt x="3145616" y="3174"/>
                </a:lnTo>
                <a:lnTo>
                  <a:pt x="3153946" y="1587"/>
                </a:lnTo>
                <a:lnTo>
                  <a:pt x="3162277" y="793"/>
                </a:lnTo>
                <a:lnTo>
                  <a:pt x="3171003" y="397"/>
                </a:lnTo>
                <a:lnTo>
                  <a:pt x="3179333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17" tIns="60958" rIns="121917" bIns="6095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6773377" y="3981490"/>
            <a:ext cx="348299" cy="401163"/>
          </a:xfrm>
          <a:custGeom>
            <a:avLst/>
            <a:gdLst>
              <a:gd name="T0" fmla="*/ 53476223 w 5408"/>
              <a:gd name="T1" fmla="*/ 580361183 h 6236"/>
              <a:gd name="T2" fmla="*/ 32067076 w 5408"/>
              <a:gd name="T3" fmla="*/ 573735229 h 6236"/>
              <a:gd name="T4" fmla="*/ 15799696 w 5408"/>
              <a:gd name="T5" fmla="*/ 562816915 h 6236"/>
              <a:gd name="T6" fmla="*/ 5048476 w 5408"/>
              <a:gd name="T7" fmla="*/ 547978932 h 6236"/>
              <a:gd name="T8" fmla="*/ 186890 w 5408"/>
              <a:gd name="T9" fmla="*/ 529967884 h 6236"/>
              <a:gd name="T10" fmla="*/ 1682927 w 5408"/>
              <a:gd name="T11" fmla="*/ 509437507 h 6236"/>
              <a:gd name="T12" fmla="*/ 9816464 w 5408"/>
              <a:gd name="T13" fmla="*/ 486667320 h 6236"/>
              <a:gd name="T14" fmla="*/ 494467104 w 5408"/>
              <a:gd name="T15" fmla="*/ 484054207 h 6236"/>
              <a:gd name="T16" fmla="*/ 503255215 w 5408"/>
              <a:gd name="T17" fmla="*/ 507011046 h 6236"/>
              <a:gd name="T18" fmla="*/ 505405520 w 5408"/>
              <a:gd name="T19" fmla="*/ 527821551 h 6236"/>
              <a:gd name="T20" fmla="*/ 501291800 w 5408"/>
              <a:gd name="T21" fmla="*/ 546112423 h 6236"/>
              <a:gd name="T22" fmla="*/ 491194848 w 5408"/>
              <a:gd name="T23" fmla="*/ 561323708 h 6236"/>
              <a:gd name="T24" fmla="*/ 475582348 w 5408"/>
              <a:gd name="T25" fmla="*/ 572708801 h 6236"/>
              <a:gd name="T26" fmla="*/ 454640578 w 5408"/>
              <a:gd name="T27" fmla="*/ 579801230 h 6236"/>
              <a:gd name="T28" fmla="*/ 178845743 w 5408"/>
              <a:gd name="T29" fmla="*/ 396892820 h 6236"/>
              <a:gd name="T30" fmla="*/ 153510071 w 5408"/>
              <a:gd name="T31" fmla="*/ 401932089 h 6236"/>
              <a:gd name="T32" fmla="*/ 130698483 w 5408"/>
              <a:gd name="T33" fmla="*/ 418076628 h 6236"/>
              <a:gd name="T34" fmla="*/ 116768605 w 5408"/>
              <a:gd name="T35" fmla="*/ 442340022 h 6236"/>
              <a:gd name="T36" fmla="*/ 114150922 w 5408"/>
              <a:gd name="T37" fmla="*/ 468282970 h 6236"/>
              <a:gd name="T38" fmla="*/ 123219520 w 5408"/>
              <a:gd name="T39" fmla="*/ 495252650 h 6236"/>
              <a:gd name="T40" fmla="*/ 142478363 w 5408"/>
              <a:gd name="T41" fmla="*/ 515410030 h 6236"/>
              <a:gd name="T42" fmla="*/ 168842389 w 5408"/>
              <a:gd name="T43" fmla="*/ 525768392 h 6236"/>
              <a:gd name="T44" fmla="*/ 194925927 w 5408"/>
              <a:gd name="T45" fmla="*/ 524368663 h 6236"/>
              <a:gd name="T46" fmla="*/ 219981417 w 5408"/>
              <a:gd name="T47" fmla="*/ 511677013 h 6236"/>
              <a:gd name="T48" fmla="*/ 237276844 w 5408"/>
              <a:gd name="T49" fmla="*/ 489746907 h 6236"/>
              <a:gd name="T50" fmla="*/ 243634162 w 5408"/>
              <a:gd name="T51" fmla="*/ 461563843 h 6236"/>
              <a:gd name="T52" fmla="*/ 238585686 w 5408"/>
              <a:gd name="T53" fmla="*/ 436367499 h 6236"/>
              <a:gd name="T54" fmla="*/ 222411904 w 5408"/>
              <a:gd name="T55" fmla="*/ 413690484 h 6236"/>
              <a:gd name="T56" fmla="*/ 198104585 w 5408"/>
              <a:gd name="T57" fmla="*/ 399785756 h 6236"/>
              <a:gd name="T58" fmla="*/ 310572886 w 5408"/>
              <a:gd name="T59" fmla="*/ 318783238 h 6236"/>
              <a:gd name="T60" fmla="*/ 289911604 w 5408"/>
              <a:gd name="T61" fmla="*/ 323449510 h 6236"/>
              <a:gd name="T62" fmla="*/ 273737822 w 5408"/>
              <a:gd name="T63" fmla="*/ 336047682 h 6236"/>
              <a:gd name="T64" fmla="*/ 264295444 w 5408"/>
              <a:gd name="T65" fmla="*/ 354525204 h 6236"/>
              <a:gd name="T66" fmla="*/ 263360688 w 5408"/>
              <a:gd name="T67" fmla="*/ 373749331 h 6236"/>
              <a:gd name="T68" fmla="*/ 271026847 w 5408"/>
              <a:gd name="T69" fmla="*/ 393159802 h 6236"/>
              <a:gd name="T70" fmla="*/ 285891481 w 5408"/>
              <a:gd name="T71" fmla="*/ 407251181 h 6236"/>
              <a:gd name="T72" fmla="*/ 305711300 w 5408"/>
              <a:gd name="T73" fmla="*/ 413970308 h 6236"/>
              <a:gd name="T74" fmla="*/ 324876850 w 5408"/>
              <a:gd name="T75" fmla="*/ 412104104 h 6236"/>
              <a:gd name="T76" fmla="*/ 342733253 w 5408"/>
              <a:gd name="T77" fmla="*/ 401838610 h 6236"/>
              <a:gd name="T78" fmla="*/ 354793620 w 5408"/>
              <a:gd name="T79" fmla="*/ 385040946 h 6236"/>
              <a:gd name="T80" fmla="*/ 358439657 w 5408"/>
              <a:gd name="T81" fmla="*/ 366470251 h 6236"/>
              <a:gd name="T82" fmla="*/ 353671669 w 5408"/>
              <a:gd name="T83" fmla="*/ 345752918 h 6236"/>
              <a:gd name="T84" fmla="*/ 341050632 w 5408"/>
              <a:gd name="T85" fmla="*/ 329608379 h 6236"/>
              <a:gd name="T86" fmla="*/ 322539655 w 5408"/>
              <a:gd name="T87" fmla="*/ 320276445 h 6236"/>
              <a:gd name="T88" fmla="*/ 250926541 w 5408"/>
              <a:gd name="T89" fmla="*/ 218277075 h 6236"/>
              <a:gd name="T90" fmla="*/ 235407027 w 5408"/>
              <a:gd name="T91" fmla="*/ 222663218 h 6236"/>
              <a:gd name="T92" fmla="*/ 223533855 w 5408"/>
              <a:gd name="T93" fmla="*/ 232741756 h 6236"/>
              <a:gd name="T94" fmla="*/ 216989648 w 5408"/>
              <a:gd name="T95" fmla="*/ 247299610 h 6236"/>
              <a:gd name="T96" fmla="*/ 216989648 w 5408"/>
              <a:gd name="T97" fmla="*/ 261950941 h 6236"/>
              <a:gd name="T98" fmla="*/ 223533855 w 5408"/>
              <a:gd name="T99" fmla="*/ 276322449 h 6236"/>
              <a:gd name="T100" fmla="*/ 235407027 w 5408"/>
              <a:gd name="T101" fmla="*/ 286587638 h 6236"/>
              <a:gd name="T102" fmla="*/ 250926541 w 5408"/>
              <a:gd name="T103" fmla="*/ 290973781 h 6236"/>
              <a:gd name="T104" fmla="*/ 265323797 w 5408"/>
              <a:gd name="T105" fmla="*/ 288733970 h 6236"/>
              <a:gd name="T106" fmla="*/ 278505810 w 5408"/>
              <a:gd name="T107" fmla="*/ 280335291 h 6236"/>
              <a:gd name="T108" fmla="*/ 287013433 w 5408"/>
              <a:gd name="T109" fmla="*/ 267083688 h 6236"/>
              <a:gd name="T110" fmla="*/ 289257336 w 5408"/>
              <a:gd name="T111" fmla="*/ 252712180 h 6236"/>
              <a:gd name="T112" fmla="*/ 284863128 w 5408"/>
              <a:gd name="T113" fmla="*/ 237314550 h 6236"/>
              <a:gd name="T114" fmla="*/ 274579286 w 5408"/>
              <a:gd name="T115" fmla="*/ 225369504 h 6236"/>
              <a:gd name="T116" fmla="*/ 260182029 w 5408"/>
              <a:gd name="T117" fmla="*/ 218930200 h 62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408" h="6236">
                <a:moveTo>
                  <a:pt x="4619" y="6236"/>
                </a:moveTo>
                <a:lnTo>
                  <a:pt x="788" y="6236"/>
                </a:lnTo>
                <a:lnTo>
                  <a:pt x="723" y="6234"/>
                </a:lnTo>
                <a:lnTo>
                  <a:pt x="692" y="6232"/>
                </a:lnTo>
                <a:lnTo>
                  <a:pt x="661" y="6230"/>
                </a:lnTo>
                <a:lnTo>
                  <a:pt x="630" y="6226"/>
                </a:lnTo>
                <a:lnTo>
                  <a:pt x="602" y="6222"/>
                </a:lnTo>
                <a:lnTo>
                  <a:pt x="572" y="6219"/>
                </a:lnTo>
                <a:lnTo>
                  <a:pt x="544" y="6213"/>
                </a:lnTo>
                <a:lnTo>
                  <a:pt x="517" y="6208"/>
                </a:lnTo>
                <a:lnTo>
                  <a:pt x="490" y="6200"/>
                </a:lnTo>
                <a:lnTo>
                  <a:pt x="464" y="6193"/>
                </a:lnTo>
                <a:lnTo>
                  <a:pt x="438" y="6185"/>
                </a:lnTo>
                <a:lnTo>
                  <a:pt x="413" y="6177"/>
                </a:lnTo>
                <a:lnTo>
                  <a:pt x="388" y="6168"/>
                </a:lnTo>
                <a:lnTo>
                  <a:pt x="365" y="6158"/>
                </a:lnTo>
                <a:lnTo>
                  <a:pt x="343" y="6148"/>
                </a:lnTo>
                <a:lnTo>
                  <a:pt x="321" y="6137"/>
                </a:lnTo>
                <a:lnTo>
                  <a:pt x="298" y="6126"/>
                </a:lnTo>
                <a:lnTo>
                  <a:pt x="279" y="6114"/>
                </a:lnTo>
                <a:lnTo>
                  <a:pt x="258" y="6101"/>
                </a:lnTo>
                <a:lnTo>
                  <a:pt x="239" y="6089"/>
                </a:lnTo>
                <a:lnTo>
                  <a:pt x="219" y="6074"/>
                </a:lnTo>
                <a:lnTo>
                  <a:pt x="202" y="6061"/>
                </a:lnTo>
                <a:lnTo>
                  <a:pt x="185" y="6046"/>
                </a:lnTo>
                <a:lnTo>
                  <a:pt x="169" y="6031"/>
                </a:lnTo>
                <a:lnTo>
                  <a:pt x="153" y="6015"/>
                </a:lnTo>
                <a:lnTo>
                  <a:pt x="138" y="5999"/>
                </a:lnTo>
                <a:lnTo>
                  <a:pt x="123" y="5982"/>
                </a:lnTo>
                <a:lnTo>
                  <a:pt x="110" y="5966"/>
                </a:lnTo>
                <a:lnTo>
                  <a:pt x="97" y="5947"/>
                </a:lnTo>
                <a:lnTo>
                  <a:pt x="85" y="5930"/>
                </a:lnTo>
                <a:lnTo>
                  <a:pt x="74" y="5911"/>
                </a:lnTo>
                <a:lnTo>
                  <a:pt x="64" y="5892"/>
                </a:lnTo>
                <a:lnTo>
                  <a:pt x="54" y="5872"/>
                </a:lnTo>
                <a:lnTo>
                  <a:pt x="45" y="5852"/>
                </a:lnTo>
                <a:lnTo>
                  <a:pt x="37" y="5832"/>
                </a:lnTo>
                <a:lnTo>
                  <a:pt x="29" y="5811"/>
                </a:lnTo>
                <a:lnTo>
                  <a:pt x="23" y="5791"/>
                </a:lnTo>
                <a:lnTo>
                  <a:pt x="17" y="5770"/>
                </a:lnTo>
                <a:lnTo>
                  <a:pt x="12" y="5747"/>
                </a:lnTo>
                <a:lnTo>
                  <a:pt x="8" y="5725"/>
                </a:lnTo>
                <a:lnTo>
                  <a:pt x="5" y="5703"/>
                </a:lnTo>
                <a:lnTo>
                  <a:pt x="2" y="5679"/>
                </a:lnTo>
                <a:lnTo>
                  <a:pt x="1" y="5656"/>
                </a:lnTo>
                <a:lnTo>
                  <a:pt x="0" y="5633"/>
                </a:lnTo>
                <a:lnTo>
                  <a:pt x="0" y="5609"/>
                </a:lnTo>
                <a:lnTo>
                  <a:pt x="1" y="5584"/>
                </a:lnTo>
                <a:lnTo>
                  <a:pt x="2" y="5560"/>
                </a:lnTo>
                <a:lnTo>
                  <a:pt x="5" y="5535"/>
                </a:lnTo>
                <a:lnTo>
                  <a:pt x="8" y="5509"/>
                </a:lnTo>
                <a:lnTo>
                  <a:pt x="13" y="5484"/>
                </a:lnTo>
                <a:lnTo>
                  <a:pt x="18" y="5459"/>
                </a:lnTo>
                <a:lnTo>
                  <a:pt x="24" y="5433"/>
                </a:lnTo>
                <a:lnTo>
                  <a:pt x="31" y="5405"/>
                </a:lnTo>
                <a:lnTo>
                  <a:pt x="39" y="5380"/>
                </a:lnTo>
                <a:lnTo>
                  <a:pt x="48" y="5352"/>
                </a:lnTo>
                <a:lnTo>
                  <a:pt x="58" y="5325"/>
                </a:lnTo>
                <a:lnTo>
                  <a:pt x="68" y="5298"/>
                </a:lnTo>
                <a:lnTo>
                  <a:pt x="79" y="5271"/>
                </a:lnTo>
                <a:lnTo>
                  <a:pt x="91" y="5243"/>
                </a:lnTo>
                <a:lnTo>
                  <a:pt x="105" y="5215"/>
                </a:lnTo>
                <a:lnTo>
                  <a:pt x="118" y="5187"/>
                </a:lnTo>
                <a:lnTo>
                  <a:pt x="150" y="5130"/>
                </a:lnTo>
                <a:lnTo>
                  <a:pt x="1925" y="2058"/>
                </a:lnTo>
                <a:lnTo>
                  <a:pt x="1925" y="0"/>
                </a:lnTo>
                <a:lnTo>
                  <a:pt x="3484" y="0"/>
                </a:lnTo>
                <a:lnTo>
                  <a:pt x="3484" y="2058"/>
                </a:lnTo>
                <a:lnTo>
                  <a:pt x="5258" y="5130"/>
                </a:lnTo>
                <a:lnTo>
                  <a:pt x="5289" y="5187"/>
                </a:lnTo>
                <a:lnTo>
                  <a:pt x="5303" y="5215"/>
                </a:lnTo>
                <a:lnTo>
                  <a:pt x="5316" y="5243"/>
                </a:lnTo>
                <a:lnTo>
                  <a:pt x="5329" y="5271"/>
                </a:lnTo>
                <a:lnTo>
                  <a:pt x="5340" y="5298"/>
                </a:lnTo>
                <a:lnTo>
                  <a:pt x="5351" y="5325"/>
                </a:lnTo>
                <a:lnTo>
                  <a:pt x="5359" y="5352"/>
                </a:lnTo>
                <a:lnTo>
                  <a:pt x="5368" y="5380"/>
                </a:lnTo>
                <a:lnTo>
                  <a:pt x="5377" y="5405"/>
                </a:lnTo>
                <a:lnTo>
                  <a:pt x="5383" y="5433"/>
                </a:lnTo>
                <a:lnTo>
                  <a:pt x="5389" y="5459"/>
                </a:lnTo>
                <a:lnTo>
                  <a:pt x="5394" y="5484"/>
                </a:lnTo>
                <a:lnTo>
                  <a:pt x="5399" y="5509"/>
                </a:lnTo>
                <a:lnTo>
                  <a:pt x="5403" y="5535"/>
                </a:lnTo>
                <a:lnTo>
                  <a:pt x="5405" y="5560"/>
                </a:lnTo>
                <a:lnTo>
                  <a:pt x="5406" y="5584"/>
                </a:lnTo>
                <a:lnTo>
                  <a:pt x="5408" y="5609"/>
                </a:lnTo>
                <a:lnTo>
                  <a:pt x="5408" y="5633"/>
                </a:lnTo>
                <a:lnTo>
                  <a:pt x="5406" y="5656"/>
                </a:lnTo>
                <a:lnTo>
                  <a:pt x="5405" y="5679"/>
                </a:lnTo>
                <a:lnTo>
                  <a:pt x="5403" y="5703"/>
                </a:lnTo>
                <a:lnTo>
                  <a:pt x="5399" y="5725"/>
                </a:lnTo>
                <a:lnTo>
                  <a:pt x="5395" y="5747"/>
                </a:lnTo>
                <a:lnTo>
                  <a:pt x="5390" y="5770"/>
                </a:lnTo>
                <a:lnTo>
                  <a:pt x="5384" y="5791"/>
                </a:lnTo>
                <a:lnTo>
                  <a:pt x="5378" y="5811"/>
                </a:lnTo>
                <a:lnTo>
                  <a:pt x="5370" y="5832"/>
                </a:lnTo>
                <a:lnTo>
                  <a:pt x="5362" y="5852"/>
                </a:lnTo>
                <a:lnTo>
                  <a:pt x="5353" y="5872"/>
                </a:lnTo>
                <a:lnTo>
                  <a:pt x="5343" y="5892"/>
                </a:lnTo>
                <a:lnTo>
                  <a:pt x="5333" y="5911"/>
                </a:lnTo>
                <a:lnTo>
                  <a:pt x="5322" y="5930"/>
                </a:lnTo>
                <a:lnTo>
                  <a:pt x="5310" y="5947"/>
                </a:lnTo>
                <a:lnTo>
                  <a:pt x="5298" y="5966"/>
                </a:lnTo>
                <a:lnTo>
                  <a:pt x="5284" y="5982"/>
                </a:lnTo>
                <a:lnTo>
                  <a:pt x="5269" y="5999"/>
                </a:lnTo>
                <a:lnTo>
                  <a:pt x="5254" y="6015"/>
                </a:lnTo>
                <a:lnTo>
                  <a:pt x="5238" y="6031"/>
                </a:lnTo>
                <a:lnTo>
                  <a:pt x="5222" y="6046"/>
                </a:lnTo>
                <a:lnTo>
                  <a:pt x="5205" y="6061"/>
                </a:lnTo>
                <a:lnTo>
                  <a:pt x="5187" y="6074"/>
                </a:lnTo>
                <a:lnTo>
                  <a:pt x="5168" y="6089"/>
                </a:lnTo>
                <a:lnTo>
                  <a:pt x="5150" y="6101"/>
                </a:lnTo>
                <a:lnTo>
                  <a:pt x="5129" y="6114"/>
                </a:lnTo>
                <a:lnTo>
                  <a:pt x="5109" y="6126"/>
                </a:lnTo>
                <a:lnTo>
                  <a:pt x="5087" y="6137"/>
                </a:lnTo>
                <a:lnTo>
                  <a:pt x="5064" y="6148"/>
                </a:lnTo>
                <a:lnTo>
                  <a:pt x="5042" y="6158"/>
                </a:lnTo>
                <a:lnTo>
                  <a:pt x="5019" y="6168"/>
                </a:lnTo>
                <a:lnTo>
                  <a:pt x="4994" y="6177"/>
                </a:lnTo>
                <a:lnTo>
                  <a:pt x="4969" y="6185"/>
                </a:lnTo>
                <a:lnTo>
                  <a:pt x="4943" y="6193"/>
                </a:lnTo>
                <a:lnTo>
                  <a:pt x="4918" y="6200"/>
                </a:lnTo>
                <a:lnTo>
                  <a:pt x="4890" y="6208"/>
                </a:lnTo>
                <a:lnTo>
                  <a:pt x="4863" y="6213"/>
                </a:lnTo>
                <a:lnTo>
                  <a:pt x="4835" y="6219"/>
                </a:lnTo>
                <a:lnTo>
                  <a:pt x="4805" y="6222"/>
                </a:lnTo>
                <a:lnTo>
                  <a:pt x="4777" y="6226"/>
                </a:lnTo>
                <a:lnTo>
                  <a:pt x="4746" y="6230"/>
                </a:lnTo>
                <a:lnTo>
                  <a:pt x="4715" y="6232"/>
                </a:lnTo>
                <a:lnTo>
                  <a:pt x="4684" y="6234"/>
                </a:lnTo>
                <a:lnTo>
                  <a:pt x="4619" y="6236"/>
                </a:lnTo>
                <a:close/>
                <a:moveTo>
                  <a:pt x="1913" y="4253"/>
                </a:moveTo>
                <a:lnTo>
                  <a:pt x="1913" y="4253"/>
                </a:lnTo>
                <a:lnTo>
                  <a:pt x="1877" y="4254"/>
                </a:lnTo>
                <a:lnTo>
                  <a:pt x="1841" y="4257"/>
                </a:lnTo>
                <a:lnTo>
                  <a:pt x="1806" y="4260"/>
                </a:lnTo>
                <a:lnTo>
                  <a:pt x="1772" y="4266"/>
                </a:lnTo>
                <a:lnTo>
                  <a:pt x="1739" y="4275"/>
                </a:lnTo>
                <a:lnTo>
                  <a:pt x="1705" y="4284"/>
                </a:lnTo>
                <a:lnTo>
                  <a:pt x="1673" y="4295"/>
                </a:lnTo>
                <a:lnTo>
                  <a:pt x="1642" y="4307"/>
                </a:lnTo>
                <a:lnTo>
                  <a:pt x="1611" y="4321"/>
                </a:lnTo>
                <a:lnTo>
                  <a:pt x="1581" y="4337"/>
                </a:lnTo>
                <a:lnTo>
                  <a:pt x="1552" y="4353"/>
                </a:lnTo>
                <a:lnTo>
                  <a:pt x="1524" y="4371"/>
                </a:lnTo>
                <a:lnTo>
                  <a:pt x="1497" y="4391"/>
                </a:lnTo>
                <a:lnTo>
                  <a:pt x="1471" y="4411"/>
                </a:lnTo>
                <a:lnTo>
                  <a:pt x="1445" y="4433"/>
                </a:lnTo>
                <a:lnTo>
                  <a:pt x="1421" y="4457"/>
                </a:lnTo>
                <a:lnTo>
                  <a:pt x="1398" y="4480"/>
                </a:lnTo>
                <a:lnTo>
                  <a:pt x="1376" y="4506"/>
                </a:lnTo>
                <a:lnTo>
                  <a:pt x="1356" y="4532"/>
                </a:lnTo>
                <a:lnTo>
                  <a:pt x="1336" y="4559"/>
                </a:lnTo>
                <a:lnTo>
                  <a:pt x="1318" y="4587"/>
                </a:lnTo>
                <a:lnTo>
                  <a:pt x="1302" y="4616"/>
                </a:lnTo>
                <a:lnTo>
                  <a:pt x="1286" y="4645"/>
                </a:lnTo>
                <a:lnTo>
                  <a:pt x="1272" y="4676"/>
                </a:lnTo>
                <a:lnTo>
                  <a:pt x="1260" y="4708"/>
                </a:lnTo>
                <a:lnTo>
                  <a:pt x="1249" y="4740"/>
                </a:lnTo>
                <a:lnTo>
                  <a:pt x="1240" y="4774"/>
                </a:lnTo>
                <a:lnTo>
                  <a:pt x="1231" y="4807"/>
                </a:lnTo>
                <a:lnTo>
                  <a:pt x="1225" y="4842"/>
                </a:lnTo>
                <a:lnTo>
                  <a:pt x="1221" y="4876"/>
                </a:lnTo>
                <a:lnTo>
                  <a:pt x="1219" y="4911"/>
                </a:lnTo>
                <a:lnTo>
                  <a:pt x="1218" y="4946"/>
                </a:lnTo>
                <a:lnTo>
                  <a:pt x="1219" y="4982"/>
                </a:lnTo>
                <a:lnTo>
                  <a:pt x="1221" y="5018"/>
                </a:lnTo>
                <a:lnTo>
                  <a:pt x="1225" y="5053"/>
                </a:lnTo>
                <a:lnTo>
                  <a:pt x="1231" y="5087"/>
                </a:lnTo>
                <a:lnTo>
                  <a:pt x="1240" y="5120"/>
                </a:lnTo>
                <a:lnTo>
                  <a:pt x="1249" y="5154"/>
                </a:lnTo>
                <a:lnTo>
                  <a:pt x="1260" y="5186"/>
                </a:lnTo>
                <a:lnTo>
                  <a:pt x="1272" y="5217"/>
                </a:lnTo>
                <a:lnTo>
                  <a:pt x="1286" y="5248"/>
                </a:lnTo>
                <a:lnTo>
                  <a:pt x="1302" y="5277"/>
                </a:lnTo>
                <a:lnTo>
                  <a:pt x="1318" y="5307"/>
                </a:lnTo>
                <a:lnTo>
                  <a:pt x="1336" y="5335"/>
                </a:lnTo>
                <a:lnTo>
                  <a:pt x="1356" y="5362"/>
                </a:lnTo>
                <a:lnTo>
                  <a:pt x="1376" y="5388"/>
                </a:lnTo>
                <a:lnTo>
                  <a:pt x="1398" y="5414"/>
                </a:lnTo>
                <a:lnTo>
                  <a:pt x="1421" y="5438"/>
                </a:lnTo>
                <a:lnTo>
                  <a:pt x="1445" y="5461"/>
                </a:lnTo>
                <a:lnTo>
                  <a:pt x="1471" y="5483"/>
                </a:lnTo>
                <a:lnTo>
                  <a:pt x="1497" y="5503"/>
                </a:lnTo>
                <a:lnTo>
                  <a:pt x="1524" y="5523"/>
                </a:lnTo>
                <a:lnTo>
                  <a:pt x="1552" y="5541"/>
                </a:lnTo>
                <a:lnTo>
                  <a:pt x="1581" y="5557"/>
                </a:lnTo>
                <a:lnTo>
                  <a:pt x="1611" y="5573"/>
                </a:lnTo>
                <a:lnTo>
                  <a:pt x="1642" y="5587"/>
                </a:lnTo>
                <a:lnTo>
                  <a:pt x="1673" y="5599"/>
                </a:lnTo>
                <a:lnTo>
                  <a:pt x="1705" y="5610"/>
                </a:lnTo>
                <a:lnTo>
                  <a:pt x="1739" y="5619"/>
                </a:lnTo>
                <a:lnTo>
                  <a:pt x="1772" y="5628"/>
                </a:lnTo>
                <a:lnTo>
                  <a:pt x="1806" y="5634"/>
                </a:lnTo>
                <a:lnTo>
                  <a:pt x="1841" y="5637"/>
                </a:lnTo>
                <a:lnTo>
                  <a:pt x="1877" y="5640"/>
                </a:lnTo>
                <a:lnTo>
                  <a:pt x="1913" y="5641"/>
                </a:lnTo>
                <a:lnTo>
                  <a:pt x="1947" y="5640"/>
                </a:lnTo>
                <a:lnTo>
                  <a:pt x="1983" y="5637"/>
                </a:lnTo>
                <a:lnTo>
                  <a:pt x="2017" y="5634"/>
                </a:lnTo>
                <a:lnTo>
                  <a:pt x="2052" y="5628"/>
                </a:lnTo>
                <a:lnTo>
                  <a:pt x="2085" y="5619"/>
                </a:lnTo>
                <a:lnTo>
                  <a:pt x="2119" y="5610"/>
                </a:lnTo>
                <a:lnTo>
                  <a:pt x="2151" y="5599"/>
                </a:lnTo>
                <a:lnTo>
                  <a:pt x="2183" y="5587"/>
                </a:lnTo>
                <a:lnTo>
                  <a:pt x="2214" y="5573"/>
                </a:lnTo>
                <a:lnTo>
                  <a:pt x="2243" y="5557"/>
                </a:lnTo>
                <a:lnTo>
                  <a:pt x="2272" y="5541"/>
                </a:lnTo>
                <a:lnTo>
                  <a:pt x="2300" y="5523"/>
                </a:lnTo>
                <a:lnTo>
                  <a:pt x="2327" y="5503"/>
                </a:lnTo>
                <a:lnTo>
                  <a:pt x="2353" y="5483"/>
                </a:lnTo>
                <a:lnTo>
                  <a:pt x="2379" y="5461"/>
                </a:lnTo>
                <a:lnTo>
                  <a:pt x="2402" y="5438"/>
                </a:lnTo>
                <a:lnTo>
                  <a:pt x="2426" y="5414"/>
                </a:lnTo>
                <a:lnTo>
                  <a:pt x="2448" y="5388"/>
                </a:lnTo>
                <a:lnTo>
                  <a:pt x="2468" y="5362"/>
                </a:lnTo>
                <a:lnTo>
                  <a:pt x="2488" y="5335"/>
                </a:lnTo>
                <a:lnTo>
                  <a:pt x="2506" y="5307"/>
                </a:lnTo>
                <a:lnTo>
                  <a:pt x="2522" y="5277"/>
                </a:lnTo>
                <a:lnTo>
                  <a:pt x="2538" y="5248"/>
                </a:lnTo>
                <a:lnTo>
                  <a:pt x="2552" y="5217"/>
                </a:lnTo>
                <a:lnTo>
                  <a:pt x="2564" y="5186"/>
                </a:lnTo>
                <a:lnTo>
                  <a:pt x="2575" y="5154"/>
                </a:lnTo>
                <a:lnTo>
                  <a:pt x="2585" y="5120"/>
                </a:lnTo>
                <a:lnTo>
                  <a:pt x="2593" y="5087"/>
                </a:lnTo>
                <a:lnTo>
                  <a:pt x="2599" y="5053"/>
                </a:lnTo>
                <a:lnTo>
                  <a:pt x="2602" y="5018"/>
                </a:lnTo>
                <a:lnTo>
                  <a:pt x="2605" y="4982"/>
                </a:lnTo>
                <a:lnTo>
                  <a:pt x="2606" y="4946"/>
                </a:lnTo>
                <a:lnTo>
                  <a:pt x="2605" y="4911"/>
                </a:lnTo>
                <a:lnTo>
                  <a:pt x="2602" y="4876"/>
                </a:lnTo>
                <a:lnTo>
                  <a:pt x="2599" y="4842"/>
                </a:lnTo>
                <a:lnTo>
                  <a:pt x="2593" y="4807"/>
                </a:lnTo>
                <a:lnTo>
                  <a:pt x="2585" y="4774"/>
                </a:lnTo>
                <a:lnTo>
                  <a:pt x="2575" y="4740"/>
                </a:lnTo>
                <a:lnTo>
                  <a:pt x="2564" y="4708"/>
                </a:lnTo>
                <a:lnTo>
                  <a:pt x="2552" y="4676"/>
                </a:lnTo>
                <a:lnTo>
                  <a:pt x="2538" y="4645"/>
                </a:lnTo>
                <a:lnTo>
                  <a:pt x="2522" y="4616"/>
                </a:lnTo>
                <a:lnTo>
                  <a:pt x="2506" y="4587"/>
                </a:lnTo>
                <a:lnTo>
                  <a:pt x="2488" y="4559"/>
                </a:lnTo>
                <a:lnTo>
                  <a:pt x="2468" y="4532"/>
                </a:lnTo>
                <a:lnTo>
                  <a:pt x="2448" y="4506"/>
                </a:lnTo>
                <a:lnTo>
                  <a:pt x="2426" y="4480"/>
                </a:lnTo>
                <a:lnTo>
                  <a:pt x="2402" y="4457"/>
                </a:lnTo>
                <a:lnTo>
                  <a:pt x="2379" y="4433"/>
                </a:lnTo>
                <a:lnTo>
                  <a:pt x="2353" y="4411"/>
                </a:lnTo>
                <a:lnTo>
                  <a:pt x="2327" y="4391"/>
                </a:lnTo>
                <a:lnTo>
                  <a:pt x="2300" y="4371"/>
                </a:lnTo>
                <a:lnTo>
                  <a:pt x="2272" y="4353"/>
                </a:lnTo>
                <a:lnTo>
                  <a:pt x="2243" y="4337"/>
                </a:lnTo>
                <a:lnTo>
                  <a:pt x="2214" y="4321"/>
                </a:lnTo>
                <a:lnTo>
                  <a:pt x="2183" y="4307"/>
                </a:lnTo>
                <a:lnTo>
                  <a:pt x="2151" y="4295"/>
                </a:lnTo>
                <a:lnTo>
                  <a:pt x="2119" y="4284"/>
                </a:lnTo>
                <a:lnTo>
                  <a:pt x="2085" y="4275"/>
                </a:lnTo>
                <a:lnTo>
                  <a:pt x="2052" y="4266"/>
                </a:lnTo>
                <a:lnTo>
                  <a:pt x="2017" y="4260"/>
                </a:lnTo>
                <a:lnTo>
                  <a:pt x="1983" y="4257"/>
                </a:lnTo>
                <a:lnTo>
                  <a:pt x="1947" y="4254"/>
                </a:lnTo>
                <a:lnTo>
                  <a:pt x="1913" y="4253"/>
                </a:lnTo>
                <a:close/>
                <a:moveTo>
                  <a:pt x="3322" y="3416"/>
                </a:moveTo>
                <a:lnTo>
                  <a:pt x="3322" y="3416"/>
                </a:lnTo>
                <a:lnTo>
                  <a:pt x="3296" y="3416"/>
                </a:lnTo>
                <a:lnTo>
                  <a:pt x="3270" y="3419"/>
                </a:lnTo>
                <a:lnTo>
                  <a:pt x="3244" y="3421"/>
                </a:lnTo>
                <a:lnTo>
                  <a:pt x="3219" y="3426"/>
                </a:lnTo>
                <a:lnTo>
                  <a:pt x="3195" y="3432"/>
                </a:lnTo>
                <a:lnTo>
                  <a:pt x="3170" y="3438"/>
                </a:lnTo>
                <a:lnTo>
                  <a:pt x="3147" y="3447"/>
                </a:lnTo>
                <a:lnTo>
                  <a:pt x="3123" y="3456"/>
                </a:lnTo>
                <a:lnTo>
                  <a:pt x="3101" y="3466"/>
                </a:lnTo>
                <a:lnTo>
                  <a:pt x="3079" y="3477"/>
                </a:lnTo>
                <a:lnTo>
                  <a:pt x="3058" y="3489"/>
                </a:lnTo>
                <a:lnTo>
                  <a:pt x="3037" y="3503"/>
                </a:lnTo>
                <a:lnTo>
                  <a:pt x="3017" y="3517"/>
                </a:lnTo>
                <a:lnTo>
                  <a:pt x="2997" y="3532"/>
                </a:lnTo>
                <a:lnTo>
                  <a:pt x="2979" y="3548"/>
                </a:lnTo>
                <a:lnTo>
                  <a:pt x="2962" y="3566"/>
                </a:lnTo>
                <a:lnTo>
                  <a:pt x="2944" y="3583"/>
                </a:lnTo>
                <a:lnTo>
                  <a:pt x="2928" y="3601"/>
                </a:lnTo>
                <a:lnTo>
                  <a:pt x="2913" y="3621"/>
                </a:lnTo>
                <a:lnTo>
                  <a:pt x="2899" y="3641"/>
                </a:lnTo>
                <a:lnTo>
                  <a:pt x="2885" y="3662"/>
                </a:lnTo>
                <a:lnTo>
                  <a:pt x="2873" y="3683"/>
                </a:lnTo>
                <a:lnTo>
                  <a:pt x="2862" y="3705"/>
                </a:lnTo>
                <a:lnTo>
                  <a:pt x="2852" y="3727"/>
                </a:lnTo>
                <a:lnTo>
                  <a:pt x="2842" y="3751"/>
                </a:lnTo>
                <a:lnTo>
                  <a:pt x="2834" y="3774"/>
                </a:lnTo>
                <a:lnTo>
                  <a:pt x="2827" y="3799"/>
                </a:lnTo>
                <a:lnTo>
                  <a:pt x="2822" y="3823"/>
                </a:lnTo>
                <a:lnTo>
                  <a:pt x="2817" y="3849"/>
                </a:lnTo>
                <a:lnTo>
                  <a:pt x="2813" y="3874"/>
                </a:lnTo>
                <a:lnTo>
                  <a:pt x="2812" y="3901"/>
                </a:lnTo>
                <a:lnTo>
                  <a:pt x="2811" y="3927"/>
                </a:lnTo>
                <a:lnTo>
                  <a:pt x="2812" y="3953"/>
                </a:lnTo>
                <a:lnTo>
                  <a:pt x="2813" y="3979"/>
                </a:lnTo>
                <a:lnTo>
                  <a:pt x="2817" y="4005"/>
                </a:lnTo>
                <a:lnTo>
                  <a:pt x="2822" y="4030"/>
                </a:lnTo>
                <a:lnTo>
                  <a:pt x="2827" y="4054"/>
                </a:lnTo>
                <a:lnTo>
                  <a:pt x="2834" y="4079"/>
                </a:lnTo>
                <a:lnTo>
                  <a:pt x="2842" y="4102"/>
                </a:lnTo>
                <a:lnTo>
                  <a:pt x="2852" y="4126"/>
                </a:lnTo>
                <a:lnTo>
                  <a:pt x="2862" y="4149"/>
                </a:lnTo>
                <a:lnTo>
                  <a:pt x="2873" y="4170"/>
                </a:lnTo>
                <a:lnTo>
                  <a:pt x="2885" y="4192"/>
                </a:lnTo>
                <a:lnTo>
                  <a:pt x="2899" y="4213"/>
                </a:lnTo>
                <a:lnTo>
                  <a:pt x="2913" y="4233"/>
                </a:lnTo>
                <a:lnTo>
                  <a:pt x="2928" y="4252"/>
                </a:lnTo>
                <a:lnTo>
                  <a:pt x="2944" y="4270"/>
                </a:lnTo>
                <a:lnTo>
                  <a:pt x="2962" y="4289"/>
                </a:lnTo>
                <a:lnTo>
                  <a:pt x="2979" y="4306"/>
                </a:lnTo>
                <a:lnTo>
                  <a:pt x="2997" y="4322"/>
                </a:lnTo>
                <a:lnTo>
                  <a:pt x="3017" y="4337"/>
                </a:lnTo>
                <a:lnTo>
                  <a:pt x="3037" y="4350"/>
                </a:lnTo>
                <a:lnTo>
                  <a:pt x="3058" y="4364"/>
                </a:lnTo>
                <a:lnTo>
                  <a:pt x="3079" y="4376"/>
                </a:lnTo>
                <a:lnTo>
                  <a:pt x="3101" y="4387"/>
                </a:lnTo>
                <a:lnTo>
                  <a:pt x="3123" y="4399"/>
                </a:lnTo>
                <a:lnTo>
                  <a:pt x="3147" y="4407"/>
                </a:lnTo>
                <a:lnTo>
                  <a:pt x="3170" y="4416"/>
                </a:lnTo>
                <a:lnTo>
                  <a:pt x="3195" y="4422"/>
                </a:lnTo>
                <a:lnTo>
                  <a:pt x="3219" y="4428"/>
                </a:lnTo>
                <a:lnTo>
                  <a:pt x="3244" y="4432"/>
                </a:lnTo>
                <a:lnTo>
                  <a:pt x="3270" y="4436"/>
                </a:lnTo>
                <a:lnTo>
                  <a:pt x="3296" y="4438"/>
                </a:lnTo>
                <a:lnTo>
                  <a:pt x="3322" y="4438"/>
                </a:lnTo>
                <a:lnTo>
                  <a:pt x="3349" y="4438"/>
                </a:lnTo>
                <a:lnTo>
                  <a:pt x="3375" y="4436"/>
                </a:lnTo>
                <a:lnTo>
                  <a:pt x="3401" y="4432"/>
                </a:lnTo>
                <a:lnTo>
                  <a:pt x="3426" y="4428"/>
                </a:lnTo>
                <a:lnTo>
                  <a:pt x="3450" y="4422"/>
                </a:lnTo>
                <a:lnTo>
                  <a:pt x="3475" y="4416"/>
                </a:lnTo>
                <a:lnTo>
                  <a:pt x="3498" y="4407"/>
                </a:lnTo>
                <a:lnTo>
                  <a:pt x="3522" y="4399"/>
                </a:lnTo>
                <a:lnTo>
                  <a:pt x="3544" y="4387"/>
                </a:lnTo>
                <a:lnTo>
                  <a:pt x="3566" y="4376"/>
                </a:lnTo>
                <a:lnTo>
                  <a:pt x="3588" y="4364"/>
                </a:lnTo>
                <a:lnTo>
                  <a:pt x="3608" y="4350"/>
                </a:lnTo>
                <a:lnTo>
                  <a:pt x="3629" y="4337"/>
                </a:lnTo>
                <a:lnTo>
                  <a:pt x="3648" y="4322"/>
                </a:lnTo>
                <a:lnTo>
                  <a:pt x="3666" y="4306"/>
                </a:lnTo>
                <a:lnTo>
                  <a:pt x="3685" y="4289"/>
                </a:lnTo>
                <a:lnTo>
                  <a:pt x="3702" y="4270"/>
                </a:lnTo>
                <a:lnTo>
                  <a:pt x="3718" y="4252"/>
                </a:lnTo>
                <a:lnTo>
                  <a:pt x="3733" y="4233"/>
                </a:lnTo>
                <a:lnTo>
                  <a:pt x="3746" y="4213"/>
                </a:lnTo>
                <a:lnTo>
                  <a:pt x="3760" y="4192"/>
                </a:lnTo>
                <a:lnTo>
                  <a:pt x="3772" y="4170"/>
                </a:lnTo>
                <a:lnTo>
                  <a:pt x="3783" y="4149"/>
                </a:lnTo>
                <a:lnTo>
                  <a:pt x="3795" y="4126"/>
                </a:lnTo>
                <a:lnTo>
                  <a:pt x="3803" y="4102"/>
                </a:lnTo>
                <a:lnTo>
                  <a:pt x="3812" y="4079"/>
                </a:lnTo>
                <a:lnTo>
                  <a:pt x="3818" y="4054"/>
                </a:lnTo>
                <a:lnTo>
                  <a:pt x="3824" y="4030"/>
                </a:lnTo>
                <a:lnTo>
                  <a:pt x="3829" y="4005"/>
                </a:lnTo>
                <a:lnTo>
                  <a:pt x="3832" y="3979"/>
                </a:lnTo>
                <a:lnTo>
                  <a:pt x="3834" y="3953"/>
                </a:lnTo>
                <a:lnTo>
                  <a:pt x="3834" y="3927"/>
                </a:lnTo>
                <a:lnTo>
                  <a:pt x="3834" y="3901"/>
                </a:lnTo>
                <a:lnTo>
                  <a:pt x="3832" y="3874"/>
                </a:lnTo>
                <a:lnTo>
                  <a:pt x="3829" y="3849"/>
                </a:lnTo>
                <a:lnTo>
                  <a:pt x="3824" y="3823"/>
                </a:lnTo>
                <a:lnTo>
                  <a:pt x="3818" y="3799"/>
                </a:lnTo>
                <a:lnTo>
                  <a:pt x="3812" y="3774"/>
                </a:lnTo>
                <a:lnTo>
                  <a:pt x="3803" y="3751"/>
                </a:lnTo>
                <a:lnTo>
                  <a:pt x="3795" y="3727"/>
                </a:lnTo>
                <a:lnTo>
                  <a:pt x="3783" y="3705"/>
                </a:lnTo>
                <a:lnTo>
                  <a:pt x="3772" y="3683"/>
                </a:lnTo>
                <a:lnTo>
                  <a:pt x="3760" y="3662"/>
                </a:lnTo>
                <a:lnTo>
                  <a:pt x="3746" y="3641"/>
                </a:lnTo>
                <a:lnTo>
                  <a:pt x="3733" y="3621"/>
                </a:lnTo>
                <a:lnTo>
                  <a:pt x="3718" y="3601"/>
                </a:lnTo>
                <a:lnTo>
                  <a:pt x="3702" y="3583"/>
                </a:lnTo>
                <a:lnTo>
                  <a:pt x="3685" y="3566"/>
                </a:lnTo>
                <a:lnTo>
                  <a:pt x="3666" y="3548"/>
                </a:lnTo>
                <a:lnTo>
                  <a:pt x="3648" y="3532"/>
                </a:lnTo>
                <a:lnTo>
                  <a:pt x="3629" y="3517"/>
                </a:lnTo>
                <a:lnTo>
                  <a:pt x="3608" y="3503"/>
                </a:lnTo>
                <a:lnTo>
                  <a:pt x="3588" y="3489"/>
                </a:lnTo>
                <a:lnTo>
                  <a:pt x="3566" y="3477"/>
                </a:lnTo>
                <a:lnTo>
                  <a:pt x="3544" y="3466"/>
                </a:lnTo>
                <a:lnTo>
                  <a:pt x="3522" y="3456"/>
                </a:lnTo>
                <a:lnTo>
                  <a:pt x="3498" y="3447"/>
                </a:lnTo>
                <a:lnTo>
                  <a:pt x="3475" y="3438"/>
                </a:lnTo>
                <a:lnTo>
                  <a:pt x="3450" y="3432"/>
                </a:lnTo>
                <a:lnTo>
                  <a:pt x="3426" y="3426"/>
                </a:lnTo>
                <a:lnTo>
                  <a:pt x="3401" y="3421"/>
                </a:lnTo>
                <a:lnTo>
                  <a:pt x="3375" y="3419"/>
                </a:lnTo>
                <a:lnTo>
                  <a:pt x="3349" y="3416"/>
                </a:lnTo>
                <a:lnTo>
                  <a:pt x="3322" y="3416"/>
                </a:lnTo>
                <a:close/>
                <a:moveTo>
                  <a:pt x="2704" y="2339"/>
                </a:moveTo>
                <a:lnTo>
                  <a:pt x="2704" y="2339"/>
                </a:lnTo>
                <a:lnTo>
                  <a:pt x="2684" y="2339"/>
                </a:lnTo>
                <a:lnTo>
                  <a:pt x="2664" y="2340"/>
                </a:lnTo>
                <a:lnTo>
                  <a:pt x="2644" y="2343"/>
                </a:lnTo>
                <a:lnTo>
                  <a:pt x="2625" y="2346"/>
                </a:lnTo>
                <a:lnTo>
                  <a:pt x="2606" y="2351"/>
                </a:lnTo>
                <a:lnTo>
                  <a:pt x="2588" y="2356"/>
                </a:lnTo>
                <a:lnTo>
                  <a:pt x="2569" y="2362"/>
                </a:lnTo>
                <a:lnTo>
                  <a:pt x="2552" y="2369"/>
                </a:lnTo>
                <a:lnTo>
                  <a:pt x="2535" y="2377"/>
                </a:lnTo>
                <a:lnTo>
                  <a:pt x="2518" y="2386"/>
                </a:lnTo>
                <a:lnTo>
                  <a:pt x="2501" y="2394"/>
                </a:lnTo>
                <a:lnTo>
                  <a:pt x="2485" y="2406"/>
                </a:lnTo>
                <a:lnTo>
                  <a:pt x="2470" y="2415"/>
                </a:lnTo>
                <a:lnTo>
                  <a:pt x="2456" y="2428"/>
                </a:lnTo>
                <a:lnTo>
                  <a:pt x="2442" y="2440"/>
                </a:lnTo>
                <a:lnTo>
                  <a:pt x="2428" y="2452"/>
                </a:lnTo>
                <a:lnTo>
                  <a:pt x="2415" y="2466"/>
                </a:lnTo>
                <a:lnTo>
                  <a:pt x="2402" y="2481"/>
                </a:lnTo>
                <a:lnTo>
                  <a:pt x="2391" y="2494"/>
                </a:lnTo>
                <a:lnTo>
                  <a:pt x="2380" y="2510"/>
                </a:lnTo>
                <a:lnTo>
                  <a:pt x="2370" y="2526"/>
                </a:lnTo>
                <a:lnTo>
                  <a:pt x="2361" y="2543"/>
                </a:lnTo>
                <a:lnTo>
                  <a:pt x="2352" y="2560"/>
                </a:lnTo>
                <a:lnTo>
                  <a:pt x="2344" y="2577"/>
                </a:lnTo>
                <a:lnTo>
                  <a:pt x="2337" y="2594"/>
                </a:lnTo>
                <a:lnTo>
                  <a:pt x="2331" y="2613"/>
                </a:lnTo>
                <a:lnTo>
                  <a:pt x="2326" y="2631"/>
                </a:lnTo>
                <a:lnTo>
                  <a:pt x="2321" y="2650"/>
                </a:lnTo>
                <a:lnTo>
                  <a:pt x="2319" y="2668"/>
                </a:lnTo>
                <a:lnTo>
                  <a:pt x="2316" y="2688"/>
                </a:lnTo>
                <a:lnTo>
                  <a:pt x="2314" y="2708"/>
                </a:lnTo>
                <a:lnTo>
                  <a:pt x="2314" y="2729"/>
                </a:lnTo>
                <a:lnTo>
                  <a:pt x="2314" y="2749"/>
                </a:lnTo>
                <a:lnTo>
                  <a:pt x="2316" y="2768"/>
                </a:lnTo>
                <a:lnTo>
                  <a:pt x="2319" y="2788"/>
                </a:lnTo>
                <a:lnTo>
                  <a:pt x="2321" y="2807"/>
                </a:lnTo>
                <a:lnTo>
                  <a:pt x="2326" y="2825"/>
                </a:lnTo>
                <a:lnTo>
                  <a:pt x="2331" y="2844"/>
                </a:lnTo>
                <a:lnTo>
                  <a:pt x="2337" y="2862"/>
                </a:lnTo>
                <a:lnTo>
                  <a:pt x="2344" y="2879"/>
                </a:lnTo>
                <a:lnTo>
                  <a:pt x="2352" y="2897"/>
                </a:lnTo>
                <a:lnTo>
                  <a:pt x="2361" y="2914"/>
                </a:lnTo>
                <a:lnTo>
                  <a:pt x="2370" y="2930"/>
                </a:lnTo>
                <a:lnTo>
                  <a:pt x="2380" y="2946"/>
                </a:lnTo>
                <a:lnTo>
                  <a:pt x="2391" y="2961"/>
                </a:lnTo>
                <a:lnTo>
                  <a:pt x="2402" y="2976"/>
                </a:lnTo>
                <a:lnTo>
                  <a:pt x="2415" y="2990"/>
                </a:lnTo>
                <a:lnTo>
                  <a:pt x="2428" y="3004"/>
                </a:lnTo>
                <a:lnTo>
                  <a:pt x="2442" y="3016"/>
                </a:lnTo>
                <a:lnTo>
                  <a:pt x="2456" y="3029"/>
                </a:lnTo>
                <a:lnTo>
                  <a:pt x="2470" y="3040"/>
                </a:lnTo>
                <a:lnTo>
                  <a:pt x="2485" y="3051"/>
                </a:lnTo>
                <a:lnTo>
                  <a:pt x="2501" y="3062"/>
                </a:lnTo>
                <a:lnTo>
                  <a:pt x="2518" y="3071"/>
                </a:lnTo>
                <a:lnTo>
                  <a:pt x="2535" y="3079"/>
                </a:lnTo>
                <a:lnTo>
                  <a:pt x="2552" y="3087"/>
                </a:lnTo>
                <a:lnTo>
                  <a:pt x="2569" y="3094"/>
                </a:lnTo>
                <a:lnTo>
                  <a:pt x="2588" y="3100"/>
                </a:lnTo>
                <a:lnTo>
                  <a:pt x="2606" y="3105"/>
                </a:lnTo>
                <a:lnTo>
                  <a:pt x="2625" y="3110"/>
                </a:lnTo>
                <a:lnTo>
                  <a:pt x="2644" y="3114"/>
                </a:lnTo>
                <a:lnTo>
                  <a:pt x="2664" y="3116"/>
                </a:lnTo>
                <a:lnTo>
                  <a:pt x="2684" y="3118"/>
                </a:lnTo>
                <a:lnTo>
                  <a:pt x="2704" y="3118"/>
                </a:lnTo>
                <a:lnTo>
                  <a:pt x="2723" y="3118"/>
                </a:lnTo>
                <a:lnTo>
                  <a:pt x="2743" y="3116"/>
                </a:lnTo>
                <a:lnTo>
                  <a:pt x="2763" y="3114"/>
                </a:lnTo>
                <a:lnTo>
                  <a:pt x="2783" y="3110"/>
                </a:lnTo>
                <a:lnTo>
                  <a:pt x="2801" y="3105"/>
                </a:lnTo>
                <a:lnTo>
                  <a:pt x="2820" y="3100"/>
                </a:lnTo>
                <a:lnTo>
                  <a:pt x="2838" y="3094"/>
                </a:lnTo>
                <a:lnTo>
                  <a:pt x="2855" y="3087"/>
                </a:lnTo>
                <a:lnTo>
                  <a:pt x="2873" y="3079"/>
                </a:lnTo>
                <a:lnTo>
                  <a:pt x="2890" y="3071"/>
                </a:lnTo>
                <a:lnTo>
                  <a:pt x="2906" y="3062"/>
                </a:lnTo>
                <a:lnTo>
                  <a:pt x="2922" y="3051"/>
                </a:lnTo>
                <a:lnTo>
                  <a:pt x="2937" y="3040"/>
                </a:lnTo>
                <a:lnTo>
                  <a:pt x="2952" y="3029"/>
                </a:lnTo>
                <a:lnTo>
                  <a:pt x="2965" y="3016"/>
                </a:lnTo>
                <a:lnTo>
                  <a:pt x="2979" y="3004"/>
                </a:lnTo>
                <a:lnTo>
                  <a:pt x="2992" y="2990"/>
                </a:lnTo>
                <a:lnTo>
                  <a:pt x="3005" y="2976"/>
                </a:lnTo>
                <a:lnTo>
                  <a:pt x="3016" y="2961"/>
                </a:lnTo>
                <a:lnTo>
                  <a:pt x="3027" y="2946"/>
                </a:lnTo>
                <a:lnTo>
                  <a:pt x="3037" y="2930"/>
                </a:lnTo>
                <a:lnTo>
                  <a:pt x="3047" y="2914"/>
                </a:lnTo>
                <a:lnTo>
                  <a:pt x="3055" y="2897"/>
                </a:lnTo>
                <a:lnTo>
                  <a:pt x="3063" y="2879"/>
                </a:lnTo>
                <a:lnTo>
                  <a:pt x="3070" y="2862"/>
                </a:lnTo>
                <a:lnTo>
                  <a:pt x="3076" y="2844"/>
                </a:lnTo>
                <a:lnTo>
                  <a:pt x="3081" y="2825"/>
                </a:lnTo>
                <a:lnTo>
                  <a:pt x="3086" y="2807"/>
                </a:lnTo>
                <a:lnTo>
                  <a:pt x="3089" y="2788"/>
                </a:lnTo>
                <a:lnTo>
                  <a:pt x="3091" y="2768"/>
                </a:lnTo>
                <a:lnTo>
                  <a:pt x="3094" y="2749"/>
                </a:lnTo>
                <a:lnTo>
                  <a:pt x="3094" y="2729"/>
                </a:lnTo>
                <a:lnTo>
                  <a:pt x="3094" y="2708"/>
                </a:lnTo>
                <a:lnTo>
                  <a:pt x="3091" y="2688"/>
                </a:lnTo>
                <a:lnTo>
                  <a:pt x="3089" y="2668"/>
                </a:lnTo>
                <a:lnTo>
                  <a:pt x="3086" y="2650"/>
                </a:lnTo>
                <a:lnTo>
                  <a:pt x="3081" y="2631"/>
                </a:lnTo>
                <a:lnTo>
                  <a:pt x="3076" y="2613"/>
                </a:lnTo>
                <a:lnTo>
                  <a:pt x="3070" y="2594"/>
                </a:lnTo>
                <a:lnTo>
                  <a:pt x="3063" y="2577"/>
                </a:lnTo>
                <a:lnTo>
                  <a:pt x="3055" y="2560"/>
                </a:lnTo>
                <a:lnTo>
                  <a:pt x="3047" y="2543"/>
                </a:lnTo>
                <a:lnTo>
                  <a:pt x="3037" y="2526"/>
                </a:lnTo>
                <a:lnTo>
                  <a:pt x="3027" y="2510"/>
                </a:lnTo>
                <a:lnTo>
                  <a:pt x="3016" y="2494"/>
                </a:lnTo>
                <a:lnTo>
                  <a:pt x="3005" y="2481"/>
                </a:lnTo>
                <a:lnTo>
                  <a:pt x="2992" y="2466"/>
                </a:lnTo>
                <a:lnTo>
                  <a:pt x="2979" y="2452"/>
                </a:lnTo>
                <a:lnTo>
                  <a:pt x="2965" y="2440"/>
                </a:lnTo>
                <a:lnTo>
                  <a:pt x="2952" y="2428"/>
                </a:lnTo>
                <a:lnTo>
                  <a:pt x="2937" y="2415"/>
                </a:lnTo>
                <a:lnTo>
                  <a:pt x="2922" y="2406"/>
                </a:lnTo>
                <a:lnTo>
                  <a:pt x="2906" y="2394"/>
                </a:lnTo>
                <a:lnTo>
                  <a:pt x="2890" y="2386"/>
                </a:lnTo>
                <a:lnTo>
                  <a:pt x="2873" y="2377"/>
                </a:lnTo>
                <a:lnTo>
                  <a:pt x="2855" y="2369"/>
                </a:lnTo>
                <a:lnTo>
                  <a:pt x="2838" y="2362"/>
                </a:lnTo>
                <a:lnTo>
                  <a:pt x="2820" y="2356"/>
                </a:lnTo>
                <a:lnTo>
                  <a:pt x="2801" y="2351"/>
                </a:lnTo>
                <a:lnTo>
                  <a:pt x="2783" y="2346"/>
                </a:lnTo>
                <a:lnTo>
                  <a:pt x="2763" y="2343"/>
                </a:lnTo>
                <a:lnTo>
                  <a:pt x="2743" y="2340"/>
                </a:lnTo>
                <a:lnTo>
                  <a:pt x="2723" y="2339"/>
                </a:lnTo>
                <a:lnTo>
                  <a:pt x="2704" y="2339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17" tIns="60958" rIns="121917" bIns="6095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6820968" y="5022330"/>
            <a:ext cx="304320" cy="431715"/>
          </a:xfrm>
          <a:custGeom>
            <a:avLst/>
            <a:gdLst>
              <a:gd name="T0" fmla="*/ 235585 w 1423988"/>
              <a:gd name="T1" fmla="*/ 1122113 h 2019300"/>
              <a:gd name="T2" fmla="*/ 155575 w 1423988"/>
              <a:gd name="T3" fmla="*/ 1202145 h 2019300"/>
              <a:gd name="T4" fmla="*/ 123190 w 1423988"/>
              <a:gd name="T5" fmla="*/ 1313619 h 2019300"/>
              <a:gd name="T6" fmla="*/ 161290 w 1423988"/>
              <a:gd name="T7" fmla="*/ 1358081 h 2019300"/>
              <a:gd name="T8" fmla="*/ 238125 w 1423988"/>
              <a:gd name="T9" fmla="*/ 1440972 h 2019300"/>
              <a:gd name="T10" fmla="*/ 352108 w 1423988"/>
              <a:gd name="T11" fmla="*/ 1468284 h 2019300"/>
              <a:gd name="T12" fmla="*/ 393383 w 1423988"/>
              <a:gd name="T13" fmla="*/ 1424775 h 2019300"/>
              <a:gd name="T14" fmla="*/ 479108 w 1423988"/>
              <a:gd name="T15" fmla="*/ 1351094 h 2019300"/>
              <a:gd name="T16" fmla="*/ 500380 w 1423988"/>
              <a:gd name="T17" fmla="*/ 1234857 h 2019300"/>
              <a:gd name="T18" fmla="*/ 452438 w 1423988"/>
              <a:gd name="T19" fmla="*/ 1197381 h 2019300"/>
              <a:gd name="T20" fmla="*/ 381318 w 1423988"/>
              <a:gd name="T21" fmla="*/ 1108139 h 2019300"/>
              <a:gd name="T22" fmla="*/ 374968 w 1423988"/>
              <a:gd name="T23" fmla="*/ 878205 h 2019300"/>
              <a:gd name="T24" fmla="*/ 634683 w 1423988"/>
              <a:gd name="T25" fmla="*/ 1018261 h 2019300"/>
              <a:gd name="T26" fmla="*/ 595630 w 1423988"/>
              <a:gd name="T27" fmla="*/ 1343154 h 2019300"/>
              <a:gd name="T28" fmla="*/ 573723 w 1423988"/>
              <a:gd name="T29" fmla="*/ 1632160 h 2019300"/>
              <a:gd name="T30" fmla="*/ 622935 w 1423988"/>
              <a:gd name="T31" fmla="*/ 1801752 h 2019300"/>
              <a:gd name="T32" fmla="*/ 682943 w 1423988"/>
              <a:gd name="T33" fmla="*/ 1884008 h 2019300"/>
              <a:gd name="T34" fmla="*/ 730885 w 1423988"/>
              <a:gd name="T35" fmla="*/ 1884643 h 2019300"/>
              <a:gd name="T36" fmla="*/ 795020 w 1423988"/>
              <a:gd name="T37" fmla="*/ 1802705 h 2019300"/>
              <a:gd name="T38" fmla="*/ 850900 w 1423988"/>
              <a:gd name="T39" fmla="*/ 1632477 h 2019300"/>
              <a:gd name="T40" fmla="*/ 840423 w 1423988"/>
              <a:gd name="T41" fmla="*/ 1343472 h 2019300"/>
              <a:gd name="T42" fmla="*/ 815975 w 1423988"/>
              <a:gd name="T43" fmla="*/ 1010004 h 2019300"/>
              <a:gd name="T44" fmla="*/ 844868 w 1423988"/>
              <a:gd name="T45" fmla="*/ 914410 h 2019300"/>
              <a:gd name="T46" fmla="*/ 1116013 w 1423988"/>
              <a:gd name="T47" fmla="*/ 883921 h 2019300"/>
              <a:gd name="T48" fmla="*/ 1223646 w 1423988"/>
              <a:gd name="T49" fmla="*/ 919174 h 2019300"/>
              <a:gd name="T50" fmla="*/ 1315721 w 1423988"/>
              <a:gd name="T51" fmla="*/ 981421 h 2019300"/>
              <a:gd name="T52" fmla="*/ 1383666 w 1423988"/>
              <a:gd name="T53" fmla="*/ 1065900 h 2019300"/>
              <a:gd name="T54" fmla="*/ 1420178 w 1423988"/>
              <a:gd name="T55" fmla="*/ 1167210 h 2019300"/>
              <a:gd name="T56" fmla="*/ 1359536 w 1423988"/>
              <a:gd name="T57" fmla="*/ 1679481 h 2019300"/>
              <a:gd name="T58" fmla="*/ 1265873 w 1423988"/>
              <a:gd name="T59" fmla="*/ 1880832 h 2019300"/>
              <a:gd name="T60" fmla="*/ 1150303 w 1423988"/>
              <a:gd name="T61" fmla="*/ 1981825 h 2019300"/>
              <a:gd name="T62" fmla="*/ 1051561 w 1423988"/>
              <a:gd name="T63" fmla="*/ 2015172 h 2019300"/>
              <a:gd name="T64" fmla="*/ 381635 w 1423988"/>
              <a:gd name="T65" fmla="*/ 2016442 h 2019300"/>
              <a:gd name="T66" fmla="*/ 281305 w 1423988"/>
              <a:gd name="T67" fmla="*/ 1986906 h 2019300"/>
              <a:gd name="T68" fmla="*/ 168910 w 1423988"/>
              <a:gd name="T69" fmla="*/ 1897981 h 2019300"/>
              <a:gd name="T70" fmla="*/ 69532 w 1423988"/>
              <a:gd name="T71" fmla="*/ 1703935 h 2019300"/>
              <a:gd name="T72" fmla="*/ 2540 w 1423988"/>
              <a:gd name="T73" fmla="*/ 1180549 h 2019300"/>
              <a:gd name="T74" fmla="*/ 36195 w 1423988"/>
              <a:gd name="T75" fmla="*/ 1076698 h 2019300"/>
              <a:gd name="T76" fmla="*/ 101917 w 1423988"/>
              <a:gd name="T77" fmla="*/ 989361 h 2019300"/>
              <a:gd name="T78" fmla="*/ 192405 w 1423988"/>
              <a:gd name="T79" fmla="*/ 923937 h 2019300"/>
              <a:gd name="T80" fmla="*/ 298767 w 1423988"/>
              <a:gd name="T81" fmla="*/ 885827 h 2019300"/>
              <a:gd name="T82" fmla="*/ 741045 w 1423988"/>
              <a:gd name="T83" fmla="*/ 953 h 2019300"/>
              <a:gd name="T84" fmla="*/ 850900 w 1423988"/>
              <a:gd name="T85" fmla="*/ 26353 h 2019300"/>
              <a:gd name="T86" fmla="*/ 945833 w 1423988"/>
              <a:gd name="T87" fmla="*/ 80645 h 2019300"/>
              <a:gd name="T88" fmla="*/ 1020763 w 1423988"/>
              <a:gd name="T89" fmla="*/ 159385 h 2019300"/>
              <a:gd name="T90" fmla="*/ 1070611 w 1423988"/>
              <a:gd name="T91" fmla="*/ 257175 h 2019300"/>
              <a:gd name="T92" fmla="*/ 1090296 w 1423988"/>
              <a:gd name="T93" fmla="*/ 368618 h 2019300"/>
              <a:gd name="T94" fmla="*/ 1076326 w 1423988"/>
              <a:gd name="T95" fmla="*/ 482283 h 2019300"/>
              <a:gd name="T96" fmla="*/ 1030923 w 1423988"/>
              <a:gd name="T97" fmla="*/ 582613 h 2019300"/>
              <a:gd name="T98" fmla="*/ 960121 w 1423988"/>
              <a:gd name="T99" fmla="*/ 664846 h 2019300"/>
              <a:gd name="T100" fmla="*/ 867728 w 1423988"/>
              <a:gd name="T101" fmla="*/ 723583 h 2019300"/>
              <a:gd name="T102" fmla="*/ 760095 w 1423988"/>
              <a:gd name="T103" fmla="*/ 754381 h 2019300"/>
              <a:gd name="T104" fmla="*/ 644843 w 1423988"/>
              <a:gd name="T105" fmla="*/ 751523 h 2019300"/>
              <a:gd name="T106" fmla="*/ 539750 w 1423988"/>
              <a:gd name="T107" fmla="*/ 715646 h 2019300"/>
              <a:gd name="T108" fmla="*/ 450533 w 1423988"/>
              <a:gd name="T109" fmla="*/ 652781 h 2019300"/>
              <a:gd name="T110" fmla="*/ 383540 w 1423988"/>
              <a:gd name="T111" fmla="*/ 567056 h 2019300"/>
              <a:gd name="T112" fmla="*/ 343218 w 1423988"/>
              <a:gd name="T113" fmla="*/ 463868 h 2019300"/>
              <a:gd name="T114" fmla="*/ 334645 w 1423988"/>
              <a:gd name="T115" fmla="*/ 349250 h 2019300"/>
              <a:gd name="T116" fmla="*/ 359410 w 1423988"/>
              <a:gd name="T117" fmla="*/ 239713 h 2019300"/>
              <a:gd name="T118" fmla="*/ 414020 w 1423988"/>
              <a:gd name="T119" fmla="*/ 144780 h 2019300"/>
              <a:gd name="T120" fmla="*/ 492760 w 1423988"/>
              <a:gd name="T121" fmla="*/ 69850 h 2019300"/>
              <a:gd name="T122" fmla="*/ 590550 w 1423988"/>
              <a:gd name="T123" fmla="*/ 19685 h 2019300"/>
              <a:gd name="T124" fmla="*/ 701993 w 1423988"/>
              <a:gd name="T125" fmla="*/ 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23988" h="2019300">
                <a:moveTo>
                  <a:pt x="278130" y="1089719"/>
                </a:moveTo>
                <a:lnTo>
                  <a:pt x="273367" y="1090036"/>
                </a:lnTo>
                <a:lnTo>
                  <a:pt x="268287" y="1091307"/>
                </a:lnTo>
                <a:lnTo>
                  <a:pt x="263525" y="1092577"/>
                </a:lnTo>
                <a:lnTo>
                  <a:pt x="259397" y="1094800"/>
                </a:lnTo>
                <a:lnTo>
                  <a:pt x="254952" y="1097341"/>
                </a:lnTo>
                <a:lnTo>
                  <a:pt x="251142" y="1100517"/>
                </a:lnTo>
                <a:lnTo>
                  <a:pt x="247332" y="1104010"/>
                </a:lnTo>
                <a:lnTo>
                  <a:pt x="244157" y="1108139"/>
                </a:lnTo>
                <a:lnTo>
                  <a:pt x="240982" y="1112267"/>
                </a:lnTo>
                <a:lnTo>
                  <a:pt x="238125" y="1117349"/>
                </a:lnTo>
                <a:lnTo>
                  <a:pt x="235585" y="1122113"/>
                </a:lnTo>
                <a:lnTo>
                  <a:pt x="233680" y="1127512"/>
                </a:lnTo>
                <a:lnTo>
                  <a:pt x="232092" y="1133228"/>
                </a:lnTo>
                <a:lnTo>
                  <a:pt x="230822" y="1139262"/>
                </a:lnTo>
                <a:lnTo>
                  <a:pt x="230187" y="1145297"/>
                </a:lnTo>
                <a:lnTo>
                  <a:pt x="229870" y="1151966"/>
                </a:lnTo>
                <a:lnTo>
                  <a:pt x="229870" y="1196428"/>
                </a:lnTo>
                <a:lnTo>
                  <a:pt x="185420" y="1196428"/>
                </a:lnTo>
                <a:lnTo>
                  <a:pt x="179070" y="1196746"/>
                </a:lnTo>
                <a:lnTo>
                  <a:pt x="172720" y="1197381"/>
                </a:lnTo>
                <a:lnTo>
                  <a:pt x="167005" y="1198334"/>
                </a:lnTo>
                <a:lnTo>
                  <a:pt x="161290" y="1200239"/>
                </a:lnTo>
                <a:lnTo>
                  <a:pt x="155575" y="1202145"/>
                </a:lnTo>
                <a:lnTo>
                  <a:pt x="150812" y="1204686"/>
                </a:lnTo>
                <a:lnTo>
                  <a:pt x="145732" y="1207544"/>
                </a:lnTo>
                <a:lnTo>
                  <a:pt x="141605" y="1210720"/>
                </a:lnTo>
                <a:lnTo>
                  <a:pt x="137477" y="1213896"/>
                </a:lnTo>
                <a:lnTo>
                  <a:pt x="133985" y="1217707"/>
                </a:lnTo>
                <a:lnTo>
                  <a:pt x="130810" y="1221518"/>
                </a:lnTo>
                <a:lnTo>
                  <a:pt x="128270" y="1225964"/>
                </a:lnTo>
                <a:lnTo>
                  <a:pt x="126047" y="1230093"/>
                </a:lnTo>
                <a:lnTo>
                  <a:pt x="124777" y="1234857"/>
                </a:lnTo>
                <a:lnTo>
                  <a:pt x="123507" y="1239938"/>
                </a:lnTo>
                <a:lnTo>
                  <a:pt x="123190" y="1244702"/>
                </a:lnTo>
                <a:lnTo>
                  <a:pt x="123190" y="1313619"/>
                </a:lnTo>
                <a:lnTo>
                  <a:pt x="123507" y="1318700"/>
                </a:lnTo>
                <a:lnTo>
                  <a:pt x="124777" y="1323464"/>
                </a:lnTo>
                <a:lnTo>
                  <a:pt x="126047" y="1328228"/>
                </a:lnTo>
                <a:lnTo>
                  <a:pt x="128270" y="1332356"/>
                </a:lnTo>
                <a:lnTo>
                  <a:pt x="130810" y="1336802"/>
                </a:lnTo>
                <a:lnTo>
                  <a:pt x="133985" y="1340614"/>
                </a:lnTo>
                <a:lnTo>
                  <a:pt x="137477" y="1344425"/>
                </a:lnTo>
                <a:lnTo>
                  <a:pt x="141605" y="1347918"/>
                </a:lnTo>
                <a:lnTo>
                  <a:pt x="145732" y="1351094"/>
                </a:lnTo>
                <a:lnTo>
                  <a:pt x="150812" y="1353952"/>
                </a:lnTo>
                <a:lnTo>
                  <a:pt x="155575" y="1356175"/>
                </a:lnTo>
                <a:lnTo>
                  <a:pt x="161290" y="1358081"/>
                </a:lnTo>
                <a:lnTo>
                  <a:pt x="167005" y="1359986"/>
                </a:lnTo>
                <a:lnTo>
                  <a:pt x="172720" y="1360939"/>
                </a:lnTo>
                <a:lnTo>
                  <a:pt x="179070" y="1361574"/>
                </a:lnTo>
                <a:lnTo>
                  <a:pt x="185420" y="1361892"/>
                </a:lnTo>
                <a:lnTo>
                  <a:pt x="229870" y="1361892"/>
                </a:lnTo>
                <a:lnTo>
                  <a:pt x="229870" y="1406037"/>
                </a:lnTo>
                <a:lnTo>
                  <a:pt x="230187" y="1412706"/>
                </a:lnTo>
                <a:lnTo>
                  <a:pt x="230822" y="1419058"/>
                </a:lnTo>
                <a:lnTo>
                  <a:pt x="232092" y="1424775"/>
                </a:lnTo>
                <a:lnTo>
                  <a:pt x="233680" y="1430491"/>
                </a:lnTo>
                <a:lnTo>
                  <a:pt x="235585" y="1436208"/>
                </a:lnTo>
                <a:lnTo>
                  <a:pt x="238125" y="1440972"/>
                </a:lnTo>
                <a:lnTo>
                  <a:pt x="240982" y="1445735"/>
                </a:lnTo>
                <a:lnTo>
                  <a:pt x="244157" y="1450499"/>
                </a:lnTo>
                <a:lnTo>
                  <a:pt x="247332" y="1454310"/>
                </a:lnTo>
                <a:lnTo>
                  <a:pt x="251142" y="1457804"/>
                </a:lnTo>
                <a:lnTo>
                  <a:pt x="254952" y="1460980"/>
                </a:lnTo>
                <a:lnTo>
                  <a:pt x="259397" y="1463520"/>
                </a:lnTo>
                <a:lnTo>
                  <a:pt x="263525" y="1465743"/>
                </a:lnTo>
                <a:lnTo>
                  <a:pt x="268287" y="1467014"/>
                </a:lnTo>
                <a:lnTo>
                  <a:pt x="273367" y="1468284"/>
                </a:lnTo>
                <a:lnTo>
                  <a:pt x="278130" y="1468602"/>
                </a:lnTo>
                <a:lnTo>
                  <a:pt x="347028" y="1468602"/>
                </a:lnTo>
                <a:lnTo>
                  <a:pt x="352108" y="1468284"/>
                </a:lnTo>
                <a:lnTo>
                  <a:pt x="356870" y="1467014"/>
                </a:lnTo>
                <a:lnTo>
                  <a:pt x="361633" y="1465743"/>
                </a:lnTo>
                <a:lnTo>
                  <a:pt x="365760" y="1463520"/>
                </a:lnTo>
                <a:lnTo>
                  <a:pt x="370205" y="1460980"/>
                </a:lnTo>
                <a:lnTo>
                  <a:pt x="374015" y="1457804"/>
                </a:lnTo>
                <a:lnTo>
                  <a:pt x="377508" y="1454310"/>
                </a:lnTo>
                <a:lnTo>
                  <a:pt x="381318" y="1450499"/>
                </a:lnTo>
                <a:lnTo>
                  <a:pt x="384493" y="1445735"/>
                </a:lnTo>
                <a:lnTo>
                  <a:pt x="387350" y="1440972"/>
                </a:lnTo>
                <a:lnTo>
                  <a:pt x="389573" y="1436208"/>
                </a:lnTo>
                <a:lnTo>
                  <a:pt x="391478" y="1430491"/>
                </a:lnTo>
                <a:lnTo>
                  <a:pt x="393383" y="1424775"/>
                </a:lnTo>
                <a:lnTo>
                  <a:pt x="394335" y="1419058"/>
                </a:lnTo>
                <a:lnTo>
                  <a:pt x="394970" y="1412706"/>
                </a:lnTo>
                <a:lnTo>
                  <a:pt x="395288" y="1406037"/>
                </a:lnTo>
                <a:lnTo>
                  <a:pt x="395288" y="1361892"/>
                </a:lnTo>
                <a:lnTo>
                  <a:pt x="440055" y="1361892"/>
                </a:lnTo>
                <a:lnTo>
                  <a:pt x="446088" y="1361574"/>
                </a:lnTo>
                <a:lnTo>
                  <a:pt x="452438" y="1360939"/>
                </a:lnTo>
                <a:lnTo>
                  <a:pt x="458153" y="1359986"/>
                </a:lnTo>
                <a:lnTo>
                  <a:pt x="463868" y="1358081"/>
                </a:lnTo>
                <a:lnTo>
                  <a:pt x="469583" y="1356175"/>
                </a:lnTo>
                <a:lnTo>
                  <a:pt x="474345" y="1353952"/>
                </a:lnTo>
                <a:lnTo>
                  <a:pt x="479108" y="1351094"/>
                </a:lnTo>
                <a:lnTo>
                  <a:pt x="483870" y="1347918"/>
                </a:lnTo>
                <a:lnTo>
                  <a:pt x="487680" y="1344425"/>
                </a:lnTo>
                <a:lnTo>
                  <a:pt x="491173" y="1340614"/>
                </a:lnTo>
                <a:lnTo>
                  <a:pt x="494348" y="1336802"/>
                </a:lnTo>
                <a:lnTo>
                  <a:pt x="496888" y="1332356"/>
                </a:lnTo>
                <a:lnTo>
                  <a:pt x="499110" y="1328228"/>
                </a:lnTo>
                <a:lnTo>
                  <a:pt x="500380" y="1323464"/>
                </a:lnTo>
                <a:lnTo>
                  <a:pt x="501650" y="1318700"/>
                </a:lnTo>
                <a:lnTo>
                  <a:pt x="501968" y="1313619"/>
                </a:lnTo>
                <a:lnTo>
                  <a:pt x="501968" y="1244702"/>
                </a:lnTo>
                <a:lnTo>
                  <a:pt x="501650" y="1239938"/>
                </a:lnTo>
                <a:lnTo>
                  <a:pt x="500380" y="1234857"/>
                </a:lnTo>
                <a:lnTo>
                  <a:pt x="499110" y="1230093"/>
                </a:lnTo>
                <a:lnTo>
                  <a:pt x="496888" y="1225964"/>
                </a:lnTo>
                <a:lnTo>
                  <a:pt x="494348" y="1221518"/>
                </a:lnTo>
                <a:lnTo>
                  <a:pt x="491173" y="1217707"/>
                </a:lnTo>
                <a:lnTo>
                  <a:pt x="487680" y="1213896"/>
                </a:lnTo>
                <a:lnTo>
                  <a:pt x="483870" y="1210720"/>
                </a:lnTo>
                <a:lnTo>
                  <a:pt x="479108" y="1207544"/>
                </a:lnTo>
                <a:lnTo>
                  <a:pt x="474345" y="1204686"/>
                </a:lnTo>
                <a:lnTo>
                  <a:pt x="469583" y="1202145"/>
                </a:lnTo>
                <a:lnTo>
                  <a:pt x="463868" y="1200239"/>
                </a:lnTo>
                <a:lnTo>
                  <a:pt x="458153" y="1198334"/>
                </a:lnTo>
                <a:lnTo>
                  <a:pt x="452438" y="1197381"/>
                </a:lnTo>
                <a:lnTo>
                  <a:pt x="446088" y="1196746"/>
                </a:lnTo>
                <a:lnTo>
                  <a:pt x="440055" y="1196428"/>
                </a:lnTo>
                <a:lnTo>
                  <a:pt x="395288" y="1196428"/>
                </a:lnTo>
                <a:lnTo>
                  <a:pt x="395288" y="1151966"/>
                </a:lnTo>
                <a:lnTo>
                  <a:pt x="394970" y="1145297"/>
                </a:lnTo>
                <a:lnTo>
                  <a:pt x="394335" y="1139262"/>
                </a:lnTo>
                <a:lnTo>
                  <a:pt x="393383" y="1133228"/>
                </a:lnTo>
                <a:lnTo>
                  <a:pt x="391478" y="1127512"/>
                </a:lnTo>
                <a:lnTo>
                  <a:pt x="389573" y="1122113"/>
                </a:lnTo>
                <a:lnTo>
                  <a:pt x="387350" y="1117349"/>
                </a:lnTo>
                <a:lnTo>
                  <a:pt x="384493" y="1112267"/>
                </a:lnTo>
                <a:lnTo>
                  <a:pt x="381318" y="1108139"/>
                </a:lnTo>
                <a:lnTo>
                  <a:pt x="377508" y="1104010"/>
                </a:lnTo>
                <a:lnTo>
                  <a:pt x="374015" y="1100517"/>
                </a:lnTo>
                <a:lnTo>
                  <a:pt x="370205" y="1097341"/>
                </a:lnTo>
                <a:lnTo>
                  <a:pt x="365760" y="1094800"/>
                </a:lnTo>
                <a:lnTo>
                  <a:pt x="361633" y="1092577"/>
                </a:lnTo>
                <a:lnTo>
                  <a:pt x="356870" y="1091307"/>
                </a:lnTo>
                <a:lnTo>
                  <a:pt x="352108" y="1090036"/>
                </a:lnTo>
                <a:lnTo>
                  <a:pt x="347028" y="1089719"/>
                </a:lnTo>
                <a:lnTo>
                  <a:pt x="278130" y="1089719"/>
                </a:lnTo>
                <a:close/>
                <a:moveTo>
                  <a:pt x="365125" y="877887"/>
                </a:moveTo>
                <a:lnTo>
                  <a:pt x="374968" y="877887"/>
                </a:lnTo>
                <a:lnTo>
                  <a:pt x="374968" y="878205"/>
                </a:lnTo>
                <a:lnTo>
                  <a:pt x="599440" y="878205"/>
                </a:lnTo>
                <a:lnTo>
                  <a:pt x="601345" y="899483"/>
                </a:lnTo>
                <a:lnTo>
                  <a:pt x="603568" y="918856"/>
                </a:lnTo>
                <a:lnTo>
                  <a:pt x="605790" y="936323"/>
                </a:lnTo>
                <a:lnTo>
                  <a:pt x="608648" y="951885"/>
                </a:lnTo>
                <a:lnTo>
                  <a:pt x="611823" y="965859"/>
                </a:lnTo>
                <a:lnTo>
                  <a:pt x="615633" y="977928"/>
                </a:lnTo>
                <a:lnTo>
                  <a:pt x="619125" y="988726"/>
                </a:lnTo>
                <a:lnTo>
                  <a:pt x="622935" y="997936"/>
                </a:lnTo>
                <a:lnTo>
                  <a:pt x="627063" y="1005875"/>
                </a:lnTo>
                <a:lnTo>
                  <a:pt x="630873" y="1012545"/>
                </a:lnTo>
                <a:lnTo>
                  <a:pt x="634683" y="1018261"/>
                </a:lnTo>
                <a:lnTo>
                  <a:pt x="638810" y="1022707"/>
                </a:lnTo>
                <a:lnTo>
                  <a:pt x="642620" y="1026519"/>
                </a:lnTo>
                <a:lnTo>
                  <a:pt x="646113" y="1029377"/>
                </a:lnTo>
                <a:lnTo>
                  <a:pt x="649288" y="1031282"/>
                </a:lnTo>
                <a:lnTo>
                  <a:pt x="652463" y="1032870"/>
                </a:lnTo>
                <a:lnTo>
                  <a:pt x="648335" y="1053514"/>
                </a:lnTo>
                <a:lnTo>
                  <a:pt x="636588" y="1109727"/>
                </a:lnTo>
                <a:lnTo>
                  <a:pt x="628968" y="1147837"/>
                </a:lnTo>
                <a:lnTo>
                  <a:pt x="621030" y="1191665"/>
                </a:lnTo>
                <a:lnTo>
                  <a:pt x="612458" y="1239303"/>
                </a:lnTo>
                <a:lnTo>
                  <a:pt x="603885" y="1290435"/>
                </a:lnTo>
                <a:lnTo>
                  <a:pt x="595630" y="1343154"/>
                </a:lnTo>
                <a:lnTo>
                  <a:pt x="591820" y="1369832"/>
                </a:lnTo>
                <a:lnTo>
                  <a:pt x="588010" y="1396509"/>
                </a:lnTo>
                <a:lnTo>
                  <a:pt x="584518" y="1422869"/>
                </a:lnTo>
                <a:lnTo>
                  <a:pt x="581660" y="1449229"/>
                </a:lnTo>
                <a:lnTo>
                  <a:pt x="578803" y="1474954"/>
                </a:lnTo>
                <a:lnTo>
                  <a:pt x="576580" y="1500361"/>
                </a:lnTo>
                <a:lnTo>
                  <a:pt x="574993" y="1524815"/>
                </a:lnTo>
                <a:lnTo>
                  <a:pt x="573405" y="1548634"/>
                </a:lnTo>
                <a:lnTo>
                  <a:pt x="572770" y="1571500"/>
                </a:lnTo>
                <a:lnTo>
                  <a:pt x="572453" y="1592779"/>
                </a:lnTo>
                <a:lnTo>
                  <a:pt x="572770" y="1613104"/>
                </a:lnTo>
                <a:lnTo>
                  <a:pt x="573723" y="1632160"/>
                </a:lnTo>
                <a:lnTo>
                  <a:pt x="574993" y="1641052"/>
                </a:lnTo>
                <a:lnTo>
                  <a:pt x="575945" y="1649627"/>
                </a:lnTo>
                <a:lnTo>
                  <a:pt x="577215" y="1657249"/>
                </a:lnTo>
                <a:lnTo>
                  <a:pt x="578485" y="1664871"/>
                </a:lnTo>
                <a:lnTo>
                  <a:pt x="581343" y="1677893"/>
                </a:lnTo>
                <a:lnTo>
                  <a:pt x="584835" y="1693137"/>
                </a:lnTo>
                <a:lnTo>
                  <a:pt x="589598" y="1709334"/>
                </a:lnTo>
                <a:lnTo>
                  <a:pt x="594995" y="1727119"/>
                </a:lnTo>
                <a:lnTo>
                  <a:pt x="600710" y="1745221"/>
                </a:lnTo>
                <a:lnTo>
                  <a:pt x="607378" y="1764277"/>
                </a:lnTo>
                <a:lnTo>
                  <a:pt x="614680" y="1783014"/>
                </a:lnTo>
                <a:lnTo>
                  <a:pt x="622935" y="1801752"/>
                </a:lnTo>
                <a:lnTo>
                  <a:pt x="627380" y="1810645"/>
                </a:lnTo>
                <a:lnTo>
                  <a:pt x="631508" y="1819537"/>
                </a:lnTo>
                <a:lnTo>
                  <a:pt x="636270" y="1827794"/>
                </a:lnTo>
                <a:lnTo>
                  <a:pt x="640715" y="1835734"/>
                </a:lnTo>
                <a:lnTo>
                  <a:pt x="645795" y="1843674"/>
                </a:lnTo>
                <a:lnTo>
                  <a:pt x="650875" y="1851296"/>
                </a:lnTo>
                <a:lnTo>
                  <a:pt x="655638" y="1857965"/>
                </a:lnTo>
                <a:lnTo>
                  <a:pt x="661035" y="1864317"/>
                </a:lnTo>
                <a:lnTo>
                  <a:pt x="666433" y="1870351"/>
                </a:lnTo>
                <a:lnTo>
                  <a:pt x="671830" y="1875433"/>
                </a:lnTo>
                <a:lnTo>
                  <a:pt x="677228" y="1879879"/>
                </a:lnTo>
                <a:lnTo>
                  <a:pt x="682943" y="1884008"/>
                </a:lnTo>
                <a:lnTo>
                  <a:pt x="688975" y="1886866"/>
                </a:lnTo>
                <a:lnTo>
                  <a:pt x="694690" y="1889407"/>
                </a:lnTo>
                <a:lnTo>
                  <a:pt x="697548" y="1890042"/>
                </a:lnTo>
                <a:lnTo>
                  <a:pt x="700723" y="1890677"/>
                </a:lnTo>
                <a:lnTo>
                  <a:pt x="703580" y="1890994"/>
                </a:lnTo>
                <a:lnTo>
                  <a:pt x="706755" y="1891312"/>
                </a:lnTo>
                <a:lnTo>
                  <a:pt x="709930" y="1891312"/>
                </a:lnTo>
                <a:lnTo>
                  <a:pt x="712788" y="1890994"/>
                </a:lnTo>
                <a:lnTo>
                  <a:pt x="715963" y="1890359"/>
                </a:lnTo>
                <a:lnTo>
                  <a:pt x="718820" y="1889724"/>
                </a:lnTo>
                <a:lnTo>
                  <a:pt x="724853" y="1887501"/>
                </a:lnTo>
                <a:lnTo>
                  <a:pt x="730885" y="1884643"/>
                </a:lnTo>
                <a:lnTo>
                  <a:pt x="736918" y="1880832"/>
                </a:lnTo>
                <a:lnTo>
                  <a:pt x="742633" y="1876385"/>
                </a:lnTo>
                <a:lnTo>
                  <a:pt x="748348" y="1870986"/>
                </a:lnTo>
                <a:lnTo>
                  <a:pt x="754063" y="1865270"/>
                </a:lnTo>
                <a:lnTo>
                  <a:pt x="759778" y="1859236"/>
                </a:lnTo>
                <a:lnTo>
                  <a:pt x="765175" y="1852249"/>
                </a:lnTo>
                <a:lnTo>
                  <a:pt x="770573" y="1845262"/>
                </a:lnTo>
                <a:lnTo>
                  <a:pt x="775970" y="1837322"/>
                </a:lnTo>
                <a:lnTo>
                  <a:pt x="780733" y="1829065"/>
                </a:lnTo>
                <a:lnTo>
                  <a:pt x="785813" y="1820490"/>
                </a:lnTo>
                <a:lnTo>
                  <a:pt x="790575" y="1811915"/>
                </a:lnTo>
                <a:lnTo>
                  <a:pt x="795020" y="1802705"/>
                </a:lnTo>
                <a:lnTo>
                  <a:pt x="803910" y="1784285"/>
                </a:lnTo>
                <a:lnTo>
                  <a:pt x="812165" y="1765229"/>
                </a:lnTo>
                <a:lnTo>
                  <a:pt x="820103" y="1746492"/>
                </a:lnTo>
                <a:lnTo>
                  <a:pt x="826770" y="1727436"/>
                </a:lnTo>
                <a:lnTo>
                  <a:pt x="832803" y="1709651"/>
                </a:lnTo>
                <a:lnTo>
                  <a:pt x="837883" y="1693454"/>
                </a:lnTo>
                <a:lnTo>
                  <a:pt x="842010" y="1677893"/>
                </a:lnTo>
                <a:lnTo>
                  <a:pt x="845503" y="1664871"/>
                </a:lnTo>
                <a:lnTo>
                  <a:pt x="847408" y="1657249"/>
                </a:lnTo>
                <a:lnTo>
                  <a:pt x="848995" y="1649627"/>
                </a:lnTo>
                <a:lnTo>
                  <a:pt x="849948" y="1641370"/>
                </a:lnTo>
                <a:lnTo>
                  <a:pt x="850900" y="1632477"/>
                </a:lnTo>
                <a:lnTo>
                  <a:pt x="852805" y="1613422"/>
                </a:lnTo>
                <a:lnTo>
                  <a:pt x="854075" y="1593732"/>
                </a:lnTo>
                <a:lnTo>
                  <a:pt x="854393" y="1571818"/>
                </a:lnTo>
                <a:lnTo>
                  <a:pt x="854393" y="1548952"/>
                </a:lnTo>
                <a:lnTo>
                  <a:pt x="854075" y="1525450"/>
                </a:lnTo>
                <a:lnTo>
                  <a:pt x="853123" y="1500996"/>
                </a:lnTo>
                <a:lnTo>
                  <a:pt x="852170" y="1475589"/>
                </a:lnTo>
                <a:lnTo>
                  <a:pt x="850265" y="1449546"/>
                </a:lnTo>
                <a:lnTo>
                  <a:pt x="848043" y="1423504"/>
                </a:lnTo>
                <a:lnTo>
                  <a:pt x="845503" y="1396827"/>
                </a:lnTo>
                <a:lnTo>
                  <a:pt x="843280" y="1370149"/>
                </a:lnTo>
                <a:lnTo>
                  <a:pt x="840423" y="1343472"/>
                </a:lnTo>
                <a:lnTo>
                  <a:pt x="833755" y="1290752"/>
                </a:lnTo>
                <a:lnTo>
                  <a:pt x="827405" y="1239938"/>
                </a:lnTo>
                <a:lnTo>
                  <a:pt x="820420" y="1191665"/>
                </a:lnTo>
                <a:lnTo>
                  <a:pt x="814070" y="1147837"/>
                </a:lnTo>
                <a:lnTo>
                  <a:pt x="808038" y="1109409"/>
                </a:lnTo>
                <a:lnTo>
                  <a:pt x="798195" y="1053196"/>
                </a:lnTo>
                <a:lnTo>
                  <a:pt x="794703" y="1032553"/>
                </a:lnTo>
                <a:lnTo>
                  <a:pt x="799783" y="1028424"/>
                </a:lnTo>
                <a:lnTo>
                  <a:pt x="804228" y="1024295"/>
                </a:lnTo>
                <a:lnTo>
                  <a:pt x="808673" y="1019532"/>
                </a:lnTo>
                <a:lnTo>
                  <a:pt x="812483" y="1015085"/>
                </a:lnTo>
                <a:lnTo>
                  <a:pt x="815975" y="1010004"/>
                </a:lnTo>
                <a:lnTo>
                  <a:pt x="819785" y="1004923"/>
                </a:lnTo>
                <a:lnTo>
                  <a:pt x="822325" y="999841"/>
                </a:lnTo>
                <a:lnTo>
                  <a:pt x="825818" y="994442"/>
                </a:lnTo>
                <a:lnTo>
                  <a:pt x="828040" y="988726"/>
                </a:lnTo>
                <a:lnTo>
                  <a:pt x="830580" y="983009"/>
                </a:lnTo>
                <a:lnTo>
                  <a:pt x="832803" y="976975"/>
                </a:lnTo>
                <a:lnTo>
                  <a:pt x="834708" y="971258"/>
                </a:lnTo>
                <a:lnTo>
                  <a:pt x="838200" y="959507"/>
                </a:lnTo>
                <a:lnTo>
                  <a:pt x="840740" y="947757"/>
                </a:lnTo>
                <a:lnTo>
                  <a:pt x="842328" y="936323"/>
                </a:lnTo>
                <a:lnTo>
                  <a:pt x="843915" y="924890"/>
                </a:lnTo>
                <a:lnTo>
                  <a:pt x="844868" y="914410"/>
                </a:lnTo>
                <a:lnTo>
                  <a:pt x="845185" y="904882"/>
                </a:lnTo>
                <a:lnTo>
                  <a:pt x="845503" y="895990"/>
                </a:lnTo>
                <a:lnTo>
                  <a:pt x="845503" y="888685"/>
                </a:lnTo>
                <a:lnTo>
                  <a:pt x="845185" y="878205"/>
                </a:lnTo>
                <a:lnTo>
                  <a:pt x="1049021" y="878205"/>
                </a:lnTo>
                <a:lnTo>
                  <a:pt x="1058546" y="878205"/>
                </a:lnTo>
                <a:lnTo>
                  <a:pt x="1068388" y="878522"/>
                </a:lnTo>
                <a:lnTo>
                  <a:pt x="1077913" y="879157"/>
                </a:lnTo>
                <a:lnTo>
                  <a:pt x="1087438" y="880110"/>
                </a:lnTo>
                <a:lnTo>
                  <a:pt x="1096646" y="881063"/>
                </a:lnTo>
                <a:lnTo>
                  <a:pt x="1106488" y="882333"/>
                </a:lnTo>
                <a:lnTo>
                  <a:pt x="1116013" y="883921"/>
                </a:lnTo>
                <a:lnTo>
                  <a:pt x="1125221" y="885827"/>
                </a:lnTo>
                <a:lnTo>
                  <a:pt x="1134428" y="887732"/>
                </a:lnTo>
                <a:lnTo>
                  <a:pt x="1143636" y="889955"/>
                </a:lnTo>
                <a:lnTo>
                  <a:pt x="1153161" y="892496"/>
                </a:lnTo>
                <a:lnTo>
                  <a:pt x="1162051" y="895037"/>
                </a:lnTo>
                <a:lnTo>
                  <a:pt x="1171258" y="897895"/>
                </a:lnTo>
                <a:lnTo>
                  <a:pt x="1180148" y="901071"/>
                </a:lnTo>
                <a:lnTo>
                  <a:pt x="1189038" y="904247"/>
                </a:lnTo>
                <a:lnTo>
                  <a:pt x="1197928" y="907740"/>
                </a:lnTo>
                <a:lnTo>
                  <a:pt x="1206501" y="911234"/>
                </a:lnTo>
                <a:lnTo>
                  <a:pt x="1215073" y="915363"/>
                </a:lnTo>
                <a:lnTo>
                  <a:pt x="1223646" y="919174"/>
                </a:lnTo>
                <a:lnTo>
                  <a:pt x="1232218" y="923302"/>
                </a:lnTo>
                <a:lnTo>
                  <a:pt x="1240156" y="927749"/>
                </a:lnTo>
                <a:lnTo>
                  <a:pt x="1248411" y="932512"/>
                </a:lnTo>
                <a:lnTo>
                  <a:pt x="1256348" y="937276"/>
                </a:lnTo>
                <a:lnTo>
                  <a:pt x="1264286" y="942358"/>
                </a:lnTo>
                <a:lnTo>
                  <a:pt x="1271906" y="947439"/>
                </a:lnTo>
                <a:lnTo>
                  <a:pt x="1279843" y="952520"/>
                </a:lnTo>
                <a:lnTo>
                  <a:pt x="1287146" y="957919"/>
                </a:lnTo>
                <a:lnTo>
                  <a:pt x="1294448" y="963636"/>
                </a:lnTo>
                <a:lnTo>
                  <a:pt x="1301751" y="969670"/>
                </a:lnTo>
                <a:lnTo>
                  <a:pt x="1308736" y="975387"/>
                </a:lnTo>
                <a:lnTo>
                  <a:pt x="1315721" y="981421"/>
                </a:lnTo>
                <a:lnTo>
                  <a:pt x="1322071" y="988090"/>
                </a:lnTo>
                <a:lnTo>
                  <a:pt x="1329056" y="994442"/>
                </a:lnTo>
                <a:lnTo>
                  <a:pt x="1335406" y="1001111"/>
                </a:lnTo>
                <a:lnTo>
                  <a:pt x="1341438" y="1007463"/>
                </a:lnTo>
                <a:lnTo>
                  <a:pt x="1347471" y="1014768"/>
                </a:lnTo>
                <a:lnTo>
                  <a:pt x="1353186" y="1021437"/>
                </a:lnTo>
                <a:lnTo>
                  <a:pt x="1358901" y="1028424"/>
                </a:lnTo>
                <a:lnTo>
                  <a:pt x="1364298" y="1036046"/>
                </a:lnTo>
                <a:lnTo>
                  <a:pt x="1369696" y="1043033"/>
                </a:lnTo>
                <a:lnTo>
                  <a:pt x="1374458" y="1050655"/>
                </a:lnTo>
                <a:lnTo>
                  <a:pt x="1379221" y="1058595"/>
                </a:lnTo>
                <a:lnTo>
                  <a:pt x="1383666" y="1065900"/>
                </a:lnTo>
                <a:lnTo>
                  <a:pt x="1388428" y="1073839"/>
                </a:lnTo>
                <a:lnTo>
                  <a:pt x="1392238" y="1082097"/>
                </a:lnTo>
                <a:lnTo>
                  <a:pt x="1396366" y="1090036"/>
                </a:lnTo>
                <a:lnTo>
                  <a:pt x="1399858" y="1098294"/>
                </a:lnTo>
                <a:lnTo>
                  <a:pt x="1403351" y="1106551"/>
                </a:lnTo>
                <a:lnTo>
                  <a:pt x="1406526" y="1114808"/>
                </a:lnTo>
                <a:lnTo>
                  <a:pt x="1409383" y="1123383"/>
                </a:lnTo>
                <a:lnTo>
                  <a:pt x="1412241" y="1131958"/>
                </a:lnTo>
                <a:lnTo>
                  <a:pt x="1414463" y="1140850"/>
                </a:lnTo>
                <a:lnTo>
                  <a:pt x="1417003" y="1149425"/>
                </a:lnTo>
                <a:lnTo>
                  <a:pt x="1418591" y="1158318"/>
                </a:lnTo>
                <a:lnTo>
                  <a:pt x="1420178" y="1167210"/>
                </a:lnTo>
                <a:lnTo>
                  <a:pt x="1421448" y="1176103"/>
                </a:lnTo>
                <a:lnTo>
                  <a:pt x="1422718" y="1185313"/>
                </a:lnTo>
                <a:lnTo>
                  <a:pt x="1423353" y="1194205"/>
                </a:lnTo>
                <a:lnTo>
                  <a:pt x="1423671" y="1203415"/>
                </a:lnTo>
                <a:lnTo>
                  <a:pt x="1423988" y="1212625"/>
                </a:lnTo>
                <a:lnTo>
                  <a:pt x="1423671" y="1222471"/>
                </a:lnTo>
                <a:lnTo>
                  <a:pt x="1423353" y="1231681"/>
                </a:lnTo>
                <a:lnTo>
                  <a:pt x="1422718" y="1240891"/>
                </a:lnTo>
                <a:lnTo>
                  <a:pt x="1421448" y="1250418"/>
                </a:lnTo>
                <a:lnTo>
                  <a:pt x="1368108" y="1641052"/>
                </a:lnTo>
                <a:lnTo>
                  <a:pt x="1364298" y="1660108"/>
                </a:lnTo>
                <a:lnTo>
                  <a:pt x="1359536" y="1679481"/>
                </a:lnTo>
                <a:lnTo>
                  <a:pt x="1354773" y="1697901"/>
                </a:lnTo>
                <a:lnTo>
                  <a:pt x="1349058" y="1716638"/>
                </a:lnTo>
                <a:lnTo>
                  <a:pt x="1342708" y="1735059"/>
                </a:lnTo>
                <a:lnTo>
                  <a:pt x="1336041" y="1752843"/>
                </a:lnTo>
                <a:lnTo>
                  <a:pt x="1329056" y="1770311"/>
                </a:lnTo>
                <a:lnTo>
                  <a:pt x="1321436" y="1787461"/>
                </a:lnTo>
                <a:lnTo>
                  <a:pt x="1313498" y="1804293"/>
                </a:lnTo>
                <a:lnTo>
                  <a:pt x="1305243" y="1820490"/>
                </a:lnTo>
                <a:lnTo>
                  <a:pt x="1295718" y="1836052"/>
                </a:lnTo>
                <a:lnTo>
                  <a:pt x="1286511" y="1851614"/>
                </a:lnTo>
                <a:lnTo>
                  <a:pt x="1276668" y="1866540"/>
                </a:lnTo>
                <a:lnTo>
                  <a:pt x="1265873" y="1880832"/>
                </a:lnTo>
                <a:lnTo>
                  <a:pt x="1255396" y="1894488"/>
                </a:lnTo>
                <a:lnTo>
                  <a:pt x="1243331" y="1907827"/>
                </a:lnTo>
                <a:lnTo>
                  <a:pt x="1231583" y="1920213"/>
                </a:lnTo>
                <a:lnTo>
                  <a:pt x="1219201" y="1932281"/>
                </a:lnTo>
                <a:lnTo>
                  <a:pt x="1206501" y="1943714"/>
                </a:lnTo>
                <a:lnTo>
                  <a:pt x="1193166" y="1954195"/>
                </a:lnTo>
                <a:lnTo>
                  <a:pt x="1186181" y="1959594"/>
                </a:lnTo>
                <a:lnTo>
                  <a:pt x="1179513" y="1964040"/>
                </a:lnTo>
                <a:lnTo>
                  <a:pt x="1172211" y="1968804"/>
                </a:lnTo>
                <a:lnTo>
                  <a:pt x="1165226" y="1973250"/>
                </a:lnTo>
                <a:lnTo>
                  <a:pt x="1157606" y="1977696"/>
                </a:lnTo>
                <a:lnTo>
                  <a:pt x="1150303" y="1981825"/>
                </a:lnTo>
                <a:lnTo>
                  <a:pt x="1142683" y="1985953"/>
                </a:lnTo>
                <a:lnTo>
                  <a:pt x="1134746" y="1989447"/>
                </a:lnTo>
                <a:lnTo>
                  <a:pt x="1127126" y="1992940"/>
                </a:lnTo>
                <a:lnTo>
                  <a:pt x="1119188" y="1996116"/>
                </a:lnTo>
                <a:lnTo>
                  <a:pt x="1110933" y="1999292"/>
                </a:lnTo>
                <a:lnTo>
                  <a:pt x="1102996" y="2002150"/>
                </a:lnTo>
                <a:lnTo>
                  <a:pt x="1094741" y="2005009"/>
                </a:lnTo>
                <a:lnTo>
                  <a:pt x="1086486" y="2007549"/>
                </a:lnTo>
                <a:lnTo>
                  <a:pt x="1077913" y="2009773"/>
                </a:lnTo>
                <a:lnTo>
                  <a:pt x="1069023" y="2011996"/>
                </a:lnTo>
                <a:lnTo>
                  <a:pt x="1060451" y="2013584"/>
                </a:lnTo>
                <a:lnTo>
                  <a:pt x="1051561" y="2015172"/>
                </a:lnTo>
                <a:lnTo>
                  <a:pt x="1042671" y="2016442"/>
                </a:lnTo>
                <a:lnTo>
                  <a:pt x="1033463" y="2017395"/>
                </a:lnTo>
                <a:lnTo>
                  <a:pt x="1023938" y="2018347"/>
                </a:lnTo>
                <a:lnTo>
                  <a:pt x="1014731" y="2018983"/>
                </a:lnTo>
                <a:lnTo>
                  <a:pt x="1005206" y="2019300"/>
                </a:lnTo>
                <a:lnTo>
                  <a:pt x="995681" y="2019300"/>
                </a:lnTo>
                <a:lnTo>
                  <a:pt x="428308" y="2019300"/>
                </a:lnTo>
                <a:lnTo>
                  <a:pt x="418465" y="2019300"/>
                </a:lnTo>
                <a:lnTo>
                  <a:pt x="409258" y="2018983"/>
                </a:lnTo>
                <a:lnTo>
                  <a:pt x="399733" y="2018347"/>
                </a:lnTo>
                <a:lnTo>
                  <a:pt x="390843" y="2017395"/>
                </a:lnTo>
                <a:lnTo>
                  <a:pt x="381635" y="2016442"/>
                </a:lnTo>
                <a:lnTo>
                  <a:pt x="372745" y="2015172"/>
                </a:lnTo>
                <a:lnTo>
                  <a:pt x="363855" y="2013584"/>
                </a:lnTo>
                <a:lnTo>
                  <a:pt x="354965" y="2011996"/>
                </a:lnTo>
                <a:lnTo>
                  <a:pt x="346393" y="2010090"/>
                </a:lnTo>
                <a:lnTo>
                  <a:pt x="337820" y="2007867"/>
                </a:lnTo>
                <a:lnTo>
                  <a:pt x="329247" y="2005326"/>
                </a:lnTo>
                <a:lnTo>
                  <a:pt x="320992" y="2002786"/>
                </a:lnTo>
                <a:lnTo>
                  <a:pt x="312737" y="2000245"/>
                </a:lnTo>
                <a:lnTo>
                  <a:pt x="304800" y="1996751"/>
                </a:lnTo>
                <a:lnTo>
                  <a:pt x="296862" y="1993576"/>
                </a:lnTo>
                <a:lnTo>
                  <a:pt x="288925" y="1990400"/>
                </a:lnTo>
                <a:lnTo>
                  <a:pt x="281305" y="1986906"/>
                </a:lnTo>
                <a:lnTo>
                  <a:pt x="274002" y="1983095"/>
                </a:lnTo>
                <a:lnTo>
                  <a:pt x="266382" y="1978966"/>
                </a:lnTo>
                <a:lnTo>
                  <a:pt x="259080" y="1974838"/>
                </a:lnTo>
                <a:lnTo>
                  <a:pt x="251777" y="1970392"/>
                </a:lnTo>
                <a:lnTo>
                  <a:pt x="244792" y="1965945"/>
                </a:lnTo>
                <a:lnTo>
                  <a:pt x="237490" y="1960864"/>
                </a:lnTo>
                <a:lnTo>
                  <a:pt x="230822" y="1956418"/>
                </a:lnTo>
                <a:lnTo>
                  <a:pt x="217805" y="1945937"/>
                </a:lnTo>
                <a:lnTo>
                  <a:pt x="204470" y="1934822"/>
                </a:lnTo>
                <a:lnTo>
                  <a:pt x="192405" y="1923071"/>
                </a:lnTo>
                <a:lnTo>
                  <a:pt x="180340" y="1910685"/>
                </a:lnTo>
                <a:lnTo>
                  <a:pt x="168910" y="1897981"/>
                </a:lnTo>
                <a:lnTo>
                  <a:pt x="157797" y="1884325"/>
                </a:lnTo>
                <a:lnTo>
                  <a:pt x="147637" y="1870351"/>
                </a:lnTo>
                <a:lnTo>
                  <a:pt x="137477" y="1855742"/>
                </a:lnTo>
                <a:lnTo>
                  <a:pt x="127952" y="1840498"/>
                </a:lnTo>
                <a:lnTo>
                  <a:pt x="119062" y="1825254"/>
                </a:lnTo>
                <a:lnTo>
                  <a:pt x="110490" y="1808739"/>
                </a:lnTo>
                <a:lnTo>
                  <a:pt x="102552" y="1792542"/>
                </a:lnTo>
                <a:lnTo>
                  <a:pt x="94932" y="1775710"/>
                </a:lnTo>
                <a:lnTo>
                  <a:pt x="87630" y="1758242"/>
                </a:lnTo>
                <a:lnTo>
                  <a:pt x="81280" y="1740458"/>
                </a:lnTo>
                <a:lnTo>
                  <a:pt x="75247" y="1722355"/>
                </a:lnTo>
                <a:lnTo>
                  <a:pt x="69532" y="1703935"/>
                </a:lnTo>
                <a:lnTo>
                  <a:pt x="64452" y="1685197"/>
                </a:lnTo>
                <a:lnTo>
                  <a:pt x="60007" y="1666142"/>
                </a:lnTo>
                <a:lnTo>
                  <a:pt x="55562" y="1647087"/>
                </a:lnTo>
                <a:lnTo>
                  <a:pt x="2540" y="1256453"/>
                </a:lnTo>
                <a:lnTo>
                  <a:pt x="1587" y="1246925"/>
                </a:lnTo>
                <a:lnTo>
                  <a:pt x="635" y="1237397"/>
                </a:lnTo>
                <a:lnTo>
                  <a:pt x="317" y="1227552"/>
                </a:lnTo>
                <a:lnTo>
                  <a:pt x="0" y="1218024"/>
                </a:lnTo>
                <a:lnTo>
                  <a:pt x="317" y="1208497"/>
                </a:lnTo>
                <a:lnTo>
                  <a:pt x="635" y="1199287"/>
                </a:lnTo>
                <a:lnTo>
                  <a:pt x="1587" y="1190077"/>
                </a:lnTo>
                <a:lnTo>
                  <a:pt x="2540" y="1180549"/>
                </a:lnTo>
                <a:lnTo>
                  <a:pt x="4127" y="1171339"/>
                </a:lnTo>
                <a:lnTo>
                  <a:pt x="5715" y="1162446"/>
                </a:lnTo>
                <a:lnTo>
                  <a:pt x="7620" y="1153554"/>
                </a:lnTo>
                <a:lnTo>
                  <a:pt x="9525" y="1144661"/>
                </a:lnTo>
                <a:lnTo>
                  <a:pt x="12065" y="1135769"/>
                </a:lnTo>
                <a:lnTo>
                  <a:pt x="14605" y="1126877"/>
                </a:lnTo>
                <a:lnTo>
                  <a:pt x="17780" y="1118302"/>
                </a:lnTo>
                <a:lnTo>
                  <a:pt x="20955" y="1109727"/>
                </a:lnTo>
                <a:lnTo>
                  <a:pt x="24130" y="1101152"/>
                </a:lnTo>
                <a:lnTo>
                  <a:pt x="28257" y="1092895"/>
                </a:lnTo>
                <a:lnTo>
                  <a:pt x="32067" y="1084955"/>
                </a:lnTo>
                <a:lnTo>
                  <a:pt x="36195" y="1076698"/>
                </a:lnTo>
                <a:lnTo>
                  <a:pt x="40322" y="1068758"/>
                </a:lnTo>
                <a:lnTo>
                  <a:pt x="45085" y="1060818"/>
                </a:lnTo>
                <a:lnTo>
                  <a:pt x="49847" y="1053196"/>
                </a:lnTo>
                <a:lnTo>
                  <a:pt x="54927" y="1045574"/>
                </a:lnTo>
                <a:lnTo>
                  <a:pt x="60007" y="1038269"/>
                </a:lnTo>
                <a:lnTo>
                  <a:pt x="65722" y="1030647"/>
                </a:lnTo>
                <a:lnTo>
                  <a:pt x="70802" y="1023660"/>
                </a:lnTo>
                <a:lnTo>
                  <a:pt x="77152" y="1016356"/>
                </a:lnTo>
                <a:lnTo>
                  <a:pt x="83185" y="1009369"/>
                </a:lnTo>
                <a:lnTo>
                  <a:pt x="89217" y="1002699"/>
                </a:lnTo>
                <a:lnTo>
                  <a:pt x="95567" y="995712"/>
                </a:lnTo>
                <a:lnTo>
                  <a:pt x="101917" y="989361"/>
                </a:lnTo>
                <a:lnTo>
                  <a:pt x="108585" y="983009"/>
                </a:lnTo>
                <a:lnTo>
                  <a:pt x="115570" y="976975"/>
                </a:lnTo>
                <a:lnTo>
                  <a:pt x="122555" y="970941"/>
                </a:lnTo>
                <a:lnTo>
                  <a:pt x="129857" y="964906"/>
                </a:lnTo>
                <a:lnTo>
                  <a:pt x="137160" y="959190"/>
                </a:lnTo>
                <a:lnTo>
                  <a:pt x="144780" y="953473"/>
                </a:lnTo>
                <a:lnTo>
                  <a:pt x="152082" y="948074"/>
                </a:lnTo>
                <a:lnTo>
                  <a:pt x="160020" y="942993"/>
                </a:lnTo>
                <a:lnTo>
                  <a:pt x="167957" y="937911"/>
                </a:lnTo>
                <a:lnTo>
                  <a:pt x="175895" y="933148"/>
                </a:lnTo>
                <a:lnTo>
                  <a:pt x="183832" y="928384"/>
                </a:lnTo>
                <a:lnTo>
                  <a:pt x="192405" y="923937"/>
                </a:lnTo>
                <a:lnTo>
                  <a:pt x="200660" y="919491"/>
                </a:lnTo>
                <a:lnTo>
                  <a:pt x="209232" y="915680"/>
                </a:lnTo>
                <a:lnTo>
                  <a:pt x="217805" y="911552"/>
                </a:lnTo>
                <a:lnTo>
                  <a:pt x="226377" y="907740"/>
                </a:lnTo>
                <a:lnTo>
                  <a:pt x="235267" y="904247"/>
                </a:lnTo>
                <a:lnTo>
                  <a:pt x="244157" y="901071"/>
                </a:lnTo>
                <a:lnTo>
                  <a:pt x="253047" y="897895"/>
                </a:lnTo>
                <a:lnTo>
                  <a:pt x="261937" y="895037"/>
                </a:lnTo>
                <a:lnTo>
                  <a:pt x="271145" y="892496"/>
                </a:lnTo>
                <a:lnTo>
                  <a:pt x="280352" y="889955"/>
                </a:lnTo>
                <a:lnTo>
                  <a:pt x="289560" y="887415"/>
                </a:lnTo>
                <a:lnTo>
                  <a:pt x="298767" y="885827"/>
                </a:lnTo>
                <a:lnTo>
                  <a:pt x="308292" y="883921"/>
                </a:lnTo>
                <a:lnTo>
                  <a:pt x="317817" y="882016"/>
                </a:lnTo>
                <a:lnTo>
                  <a:pt x="327025" y="881063"/>
                </a:lnTo>
                <a:lnTo>
                  <a:pt x="336550" y="879475"/>
                </a:lnTo>
                <a:lnTo>
                  <a:pt x="346393" y="878840"/>
                </a:lnTo>
                <a:lnTo>
                  <a:pt x="355918" y="878205"/>
                </a:lnTo>
                <a:lnTo>
                  <a:pt x="365125" y="877887"/>
                </a:lnTo>
                <a:close/>
                <a:moveTo>
                  <a:pt x="701993" y="0"/>
                </a:moveTo>
                <a:lnTo>
                  <a:pt x="712153" y="0"/>
                </a:lnTo>
                <a:lnTo>
                  <a:pt x="721678" y="0"/>
                </a:lnTo>
                <a:lnTo>
                  <a:pt x="731203" y="318"/>
                </a:lnTo>
                <a:lnTo>
                  <a:pt x="741045" y="953"/>
                </a:lnTo>
                <a:lnTo>
                  <a:pt x="750570" y="1588"/>
                </a:lnTo>
                <a:lnTo>
                  <a:pt x="760095" y="2858"/>
                </a:lnTo>
                <a:lnTo>
                  <a:pt x="769620" y="4128"/>
                </a:lnTo>
                <a:lnTo>
                  <a:pt x="779145" y="6033"/>
                </a:lnTo>
                <a:lnTo>
                  <a:pt x="788353" y="7620"/>
                </a:lnTo>
                <a:lnTo>
                  <a:pt x="797560" y="9525"/>
                </a:lnTo>
                <a:lnTo>
                  <a:pt x="806450" y="11748"/>
                </a:lnTo>
                <a:lnTo>
                  <a:pt x="815658" y="14288"/>
                </a:lnTo>
                <a:lnTo>
                  <a:pt x="824548" y="17145"/>
                </a:lnTo>
                <a:lnTo>
                  <a:pt x="833438" y="19685"/>
                </a:lnTo>
                <a:lnTo>
                  <a:pt x="842010" y="22543"/>
                </a:lnTo>
                <a:lnTo>
                  <a:pt x="850900" y="26353"/>
                </a:lnTo>
                <a:lnTo>
                  <a:pt x="859473" y="29528"/>
                </a:lnTo>
                <a:lnTo>
                  <a:pt x="867728" y="33338"/>
                </a:lnTo>
                <a:lnTo>
                  <a:pt x="876301" y="37148"/>
                </a:lnTo>
                <a:lnTo>
                  <a:pt x="884556" y="41275"/>
                </a:lnTo>
                <a:lnTo>
                  <a:pt x="892493" y="45403"/>
                </a:lnTo>
                <a:lnTo>
                  <a:pt x="900431" y="50165"/>
                </a:lnTo>
                <a:lnTo>
                  <a:pt x="908368" y="54610"/>
                </a:lnTo>
                <a:lnTo>
                  <a:pt x="916306" y="59373"/>
                </a:lnTo>
                <a:lnTo>
                  <a:pt x="923608" y="64453"/>
                </a:lnTo>
                <a:lnTo>
                  <a:pt x="931228" y="69850"/>
                </a:lnTo>
                <a:lnTo>
                  <a:pt x="938531" y="74930"/>
                </a:lnTo>
                <a:lnTo>
                  <a:pt x="945833" y="80645"/>
                </a:lnTo>
                <a:lnTo>
                  <a:pt x="952818" y="86360"/>
                </a:lnTo>
                <a:lnTo>
                  <a:pt x="960121" y="92075"/>
                </a:lnTo>
                <a:lnTo>
                  <a:pt x="966788" y="98108"/>
                </a:lnTo>
                <a:lnTo>
                  <a:pt x="973138" y="104140"/>
                </a:lnTo>
                <a:lnTo>
                  <a:pt x="979806" y="110808"/>
                </a:lnTo>
                <a:lnTo>
                  <a:pt x="985838" y="117475"/>
                </a:lnTo>
                <a:lnTo>
                  <a:pt x="992506" y="123825"/>
                </a:lnTo>
                <a:lnTo>
                  <a:pt x="998538" y="130493"/>
                </a:lnTo>
                <a:lnTo>
                  <a:pt x="1004253" y="137795"/>
                </a:lnTo>
                <a:lnTo>
                  <a:pt x="1009968" y="144780"/>
                </a:lnTo>
                <a:lnTo>
                  <a:pt x="1015683" y="152083"/>
                </a:lnTo>
                <a:lnTo>
                  <a:pt x="1020763" y="159385"/>
                </a:lnTo>
                <a:lnTo>
                  <a:pt x="1025843" y="167005"/>
                </a:lnTo>
                <a:lnTo>
                  <a:pt x="1030923" y="174308"/>
                </a:lnTo>
                <a:lnTo>
                  <a:pt x="1035686" y="182245"/>
                </a:lnTo>
                <a:lnTo>
                  <a:pt x="1040448" y="190183"/>
                </a:lnTo>
                <a:lnTo>
                  <a:pt x="1045211" y="197803"/>
                </a:lnTo>
                <a:lnTo>
                  <a:pt x="1049338" y="206058"/>
                </a:lnTo>
                <a:lnTo>
                  <a:pt x="1053148" y="214313"/>
                </a:lnTo>
                <a:lnTo>
                  <a:pt x="1057276" y="222568"/>
                </a:lnTo>
                <a:lnTo>
                  <a:pt x="1060768" y="231140"/>
                </a:lnTo>
                <a:lnTo>
                  <a:pt x="1064261" y="239713"/>
                </a:lnTo>
                <a:lnTo>
                  <a:pt x="1067436" y="248285"/>
                </a:lnTo>
                <a:lnTo>
                  <a:pt x="1070611" y="257175"/>
                </a:lnTo>
                <a:lnTo>
                  <a:pt x="1073468" y="266065"/>
                </a:lnTo>
                <a:lnTo>
                  <a:pt x="1076326" y="274955"/>
                </a:lnTo>
                <a:lnTo>
                  <a:pt x="1078548" y="283845"/>
                </a:lnTo>
                <a:lnTo>
                  <a:pt x="1081088" y="293053"/>
                </a:lnTo>
                <a:lnTo>
                  <a:pt x="1082993" y="302260"/>
                </a:lnTo>
                <a:lnTo>
                  <a:pt x="1084581" y="311468"/>
                </a:lnTo>
                <a:lnTo>
                  <a:pt x="1086486" y="320675"/>
                </a:lnTo>
                <a:lnTo>
                  <a:pt x="1087438" y="330518"/>
                </a:lnTo>
                <a:lnTo>
                  <a:pt x="1088708" y="339725"/>
                </a:lnTo>
                <a:lnTo>
                  <a:pt x="1089661" y="349250"/>
                </a:lnTo>
                <a:lnTo>
                  <a:pt x="1089978" y="358775"/>
                </a:lnTo>
                <a:lnTo>
                  <a:pt x="1090296" y="368618"/>
                </a:lnTo>
                <a:lnTo>
                  <a:pt x="1090613" y="378460"/>
                </a:lnTo>
                <a:lnTo>
                  <a:pt x="1090296" y="387985"/>
                </a:lnTo>
                <a:lnTo>
                  <a:pt x="1089978" y="398145"/>
                </a:lnTo>
                <a:lnTo>
                  <a:pt x="1089661" y="407670"/>
                </a:lnTo>
                <a:lnTo>
                  <a:pt x="1088708" y="417195"/>
                </a:lnTo>
                <a:lnTo>
                  <a:pt x="1087438" y="426720"/>
                </a:lnTo>
                <a:lnTo>
                  <a:pt x="1086486" y="436245"/>
                </a:lnTo>
                <a:lnTo>
                  <a:pt x="1084581" y="445453"/>
                </a:lnTo>
                <a:lnTo>
                  <a:pt x="1082993" y="454660"/>
                </a:lnTo>
                <a:lnTo>
                  <a:pt x="1081088" y="463868"/>
                </a:lnTo>
                <a:lnTo>
                  <a:pt x="1078548" y="473393"/>
                </a:lnTo>
                <a:lnTo>
                  <a:pt x="1076326" y="482283"/>
                </a:lnTo>
                <a:lnTo>
                  <a:pt x="1073468" y="491173"/>
                </a:lnTo>
                <a:lnTo>
                  <a:pt x="1070611" y="500063"/>
                </a:lnTo>
                <a:lnTo>
                  <a:pt x="1067436" y="508953"/>
                </a:lnTo>
                <a:lnTo>
                  <a:pt x="1064261" y="517525"/>
                </a:lnTo>
                <a:lnTo>
                  <a:pt x="1060768" y="526098"/>
                </a:lnTo>
                <a:lnTo>
                  <a:pt x="1057276" y="534036"/>
                </a:lnTo>
                <a:lnTo>
                  <a:pt x="1053148" y="542608"/>
                </a:lnTo>
                <a:lnTo>
                  <a:pt x="1049338" y="550863"/>
                </a:lnTo>
                <a:lnTo>
                  <a:pt x="1045211" y="559118"/>
                </a:lnTo>
                <a:lnTo>
                  <a:pt x="1040448" y="567056"/>
                </a:lnTo>
                <a:lnTo>
                  <a:pt x="1035686" y="574676"/>
                </a:lnTo>
                <a:lnTo>
                  <a:pt x="1030923" y="582613"/>
                </a:lnTo>
                <a:lnTo>
                  <a:pt x="1025843" y="589916"/>
                </a:lnTo>
                <a:lnTo>
                  <a:pt x="1020763" y="597536"/>
                </a:lnTo>
                <a:lnTo>
                  <a:pt x="1015683" y="605156"/>
                </a:lnTo>
                <a:lnTo>
                  <a:pt x="1009968" y="612141"/>
                </a:lnTo>
                <a:lnTo>
                  <a:pt x="1004253" y="619126"/>
                </a:lnTo>
                <a:lnTo>
                  <a:pt x="998538" y="626428"/>
                </a:lnTo>
                <a:lnTo>
                  <a:pt x="992506" y="633096"/>
                </a:lnTo>
                <a:lnTo>
                  <a:pt x="985838" y="640081"/>
                </a:lnTo>
                <a:lnTo>
                  <a:pt x="979806" y="646431"/>
                </a:lnTo>
                <a:lnTo>
                  <a:pt x="973138" y="652781"/>
                </a:lnTo>
                <a:lnTo>
                  <a:pt x="966788" y="658813"/>
                </a:lnTo>
                <a:lnTo>
                  <a:pt x="960121" y="664846"/>
                </a:lnTo>
                <a:lnTo>
                  <a:pt x="952818" y="670561"/>
                </a:lnTo>
                <a:lnTo>
                  <a:pt x="945833" y="676276"/>
                </a:lnTo>
                <a:lnTo>
                  <a:pt x="938531" y="681991"/>
                </a:lnTo>
                <a:lnTo>
                  <a:pt x="931228" y="687388"/>
                </a:lnTo>
                <a:lnTo>
                  <a:pt x="923608" y="692786"/>
                </a:lnTo>
                <a:lnTo>
                  <a:pt x="916306" y="697548"/>
                </a:lnTo>
                <a:lnTo>
                  <a:pt x="908368" y="702311"/>
                </a:lnTo>
                <a:lnTo>
                  <a:pt x="900431" y="706756"/>
                </a:lnTo>
                <a:lnTo>
                  <a:pt x="892493" y="711518"/>
                </a:lnTo>
                <a:lnTo>
                  <a:pt x="884556" y="715646"/>
                </a:lnTo>
                <a:lnTo>
                  <a:pt x="876301" y="719773"/>
                </a:lnTo>
                <a:lnTo>
                  <a:pt x="867728" y="723583"/>
                </a:lnTo>
                <a:lnTo>
                  <a:pt x="859473" y="727393"/>
                </a:lnTo>
                <a:lnTo>
                  <a:pt x="850900" y="730886"/>
                </a:lnTo>
                <a:lnTo>
                  <a:pt x="842010" y="734378"/>
                </a:lnTo>
                <a:lnTo>
                  <a:pt x="833438" y="737236"/>
                </a:lnTo>
                <a:lnTo>
                  <a:pt x="824548" y="740093"/>
                </a:lnTo>
                <a:lnTo>
                  <a:pt x="815658" y="742951"/>
                </a:lnTo>
                <a:lnTo>
                  <a:pt x="806450" y="745491"/>
                </a:lnTo>
                <a:lnTo>
                  <a:pt x="797560" y="747396"/>
                </a:lnTo>
                <a:lnTo>
                  <a:pt x="788353" y="749618"/>
                </a:lnTo>
                <a:lnTo>
                  <a:pt x="779145" y="751523"/>
                </a:lnTo>
                <a:lnTo>
                  <a:pt x="769620" y="752793"/>
                </a:lnTo>
                <a:lnTo>
                  <a:pt x="760095" y="754381"/>
                </a:lnTo>
                <a:lnTo>
                  <a:pt x="750570" y="755333"/>
                </a:lnTo>
                <a:lnTo>
                  <a:pt x="741045" y="755968"/>
                </a:lnTo>
                <a:lnTo>
                  <a:pt x="731203" y="756603"/>
                </a:lnTo>
                <a:lnTo>
                  <a:pt x="721678" y="757238"/>
                </a:lnTo>
                <a:lnTo>
                  <a:pt x="712153" y="757238"/>
                </a:lnTo>
                <a:lnTo>
                  <a:pt x="701993" y="757238"/>
                </a:lnTo>
                <a:lnTo>
                  <a:pt x="692468" y="756603"/>
                </a:lnTo>
                <a:lnTo>
                  <a:pt x="682943" y="755968"/>
                </a:lnTo>
                <a:lnTo>
                  <a:pt x="673100" y="755333"/>
                </a:lnTo>
                <a:lnTo>
                  <a:pt x="663575" y="754381"/>
                </a:lnTo>
                <a:lnTo>
                  <a:pt x="654368" y="752793"/>
                </a:lnTo>
                <a:lnTo>
                  <a:pt x="644843" y="751523"/>
                </a:lnTo>
                <a:lnTo>
                  <a:pt x="635635" y="749618"/>
                </a:lnTo>
                <a:lnTo>
                  <a:pt x="626428" y="747396"/>
                </a:lnTo>
                <a:lnTo>
                  <a:pt x="617220" y="745491"/>
                </a:lnTo>
                <a:lnTo>
                  <a:pt x="608330" y="742951"/>
                </a:lnTo>
                <a:lnTo>
                  <a:pt x="599440" y="740093"/>
                </a:lnTo>
                <a:lnTo>
                  <a:pt x="590550" y="737236"/>
                </a:lnTo>
                <a:lnTo>
                  <a:pt x="581660" y="734378"/>
                </a:lnTo>
                <a:lnTo>
                  <a:pt x="573088" y="730886"/>
                </a:lnTo>
                <a:lnTo>
                  <a:pt x="564515" y="727393"/>
                </a:lnTo>
                <a:lnTo>
                  <a:pt x="555943" y="723583"/>
                </a:lnTo>
                <a:lnTo>
                  <a:pt x="548005" y="719773"/>
                </a:lnTo>
                <a:lnTo>
                  <a:pt x="539750" y="715646"/>
                </a:lnTo>
                <a:lnTo>
                  <a:pt x="531495" y="711518"/>
                </a:lnTo>
                <a:lnTo>
                  <a:pt x="523558" y="706756"/>
                </a:lnTo>
                <a:lnTo>
                  <a:pt x="515303" y="702311"/>
                </a:lnTo>
                <a:lnTo>
                  <a:pt x="508000" y="697548"/>
                </a:lnTo>
                <a:lnTo>
                  <a:pt x="500063" y="692786"/>
                </a:lnTo>
                <a:lnTo>
                  <a:pt x="492760" y="687388"/>
                </a:lnTo>
                <a:lnTo>
                  <a:pt x="485458" y="681991"/>
                </a:lnTo>
                <a:lnTo>
                  <a:pt x="478155" y="676276"/>
                </a:lnTo>
                <a:lnTo>
                  <a:pt x="470853" y="670561"/>
                </a:lnTo>
                <a:lnTo>
                  <a:pt x="464185" y="664846"/>
                </a:lnTo>
                <a:lnTo>
                  <a:pt x="457518" y="658813"/>
                </a:lnTo>
                <a:lnTo>
                  <a:pt x="450533" y="652781"/>
                </a:lnTo>
                <a:lnTo>
                  <a:pt x="444183" y="646431"/>
                </a:lnTo>
                <a:lnTo>
                  <a:pt x="437833" y="640081"/>
                </a:lnTo>
                <a:lnTo>
                  <a:pt x="431800" y="633096"/>
                </a:lnTo>
                <a:lnTo>
                  <a:pt x="425768" y="626428"/>
                </a:lnTo>
                <a:lnTo>
                  <a:pt x="419735" y="619126"/>
                </a:lnTo>
                <a:lnTo>
                  <a:pt x="414020" y="612141"/>
                </a:lnTo>
                <a:lnTo>
                  <a:pt x="408623" y="605156"/>
                </a:lnTo>
                <a:lnTo>
                  <a:pt x="403225" y="597536"/>
                </a:lnTo>
                <a:lnTo>
                  <a:pt x="397828" y="589916"/>
                </a:lnTo>
                <a:lnTo>
                  <a:pt x="393065" y="582613"/>
                </a:lnTo>
                <a:lnTo>
                  <a:pt x="388303" y="574676"/>
                </a:lnTo>
                <a:lnTo>
                  <a:pt x="383540" y="567056"/>
                </a:lnTo>
                <a:lnTo>
                  <a:pt x="379095" y="559118"/>
                </a:lnTo>
                <a:lnTo>
                  <a:pt x="374650" y="550863"/>
                </a:lnTo>
                <a:lnTo>
                  <a:pt x="370840" y="542608"/>
                </a:lnTo>
                <a:lnTo>
                  <a:pt x="367030" y="534036"/>
                </a:lnTo>
                <a:lnTo>
                  <a:pt x="362903" y="526098"/>
                </a:lnTo>
                <a:lnTo>
                  <a:pt x="359410" y="517525"/>
                </a:lnTo>
                <a:lnTo>
                  <a:pt x="356235" y="508953"/>
                </a:lnTo>
                <a:lnTo>
                  <a:pt x="353378" y="500063"/>
                </a:lnTo>
                <a:lnTo>
                  <a:pt x="350520" y="491173"/>
                </a:lnTo>
                <a:lnTo>
                  <a:pt x="347663" y="482283"/>
                </a:lnTo>
                <a:lnTo>
                  <a:pt x="345123" y="473393"/>
                </a:lnTo>
                <a:lnTo>
                  <a:pt x="343218" y="463868"/>
                </a:lnTo>
                <a:lnTo>
                  <a:pt x="340995" y="454660"/>
                </a:lnTo>
                <a:lnTo>
                  <a:pt x="339090" y="445453"/>
                </a:lnTo>
                <a:lnTo>
                  <a:pt x="337820" y="436245"/>
                </a:lnTo>
                <a:lnTo>
                  <a:pt x="336233" y="426720"/>
                </a:lnTo>
                <a:lnTo>
                  <a:pt x="335280" y="417195"/>
                </a:lnTo>
                <a:lnTo>
                  <a:pt x="334645" y="407670"/>
                </a:lnTo>
                <a:lnTo>
                  <a:pt x="333693" y="398145"/>
                </a:lnTo>
                <a:lnTo>
                  <a:pt x="333375" y="387985"/>
                </a:lnTo>
                <a:lnTo>
                  <a:pt x="333375" y="378460"/>
                </a:lnTo>
                <a:lnTo>
                  <a:pt x="333375" y="368618"/>
                </a:lnTo>
                <a:lnTo>
                  <a:pt x="333693" y="358775"/>
                </a:lnTo>
                <a:lnTo>
                  <a:pt x="334645" y="349250"/>
                </a:lnTo>
                <a:lnTo>
                  <a:pt x="335280" y="339725"/>
                </a:lnTo>
                <a:lnTo>
                  <a:pt x="336233" y="330518"/>
                </a:lnTo>
                <a:lnTo>
                  <a:pt x="337820" y="320675"/>
                </a:lnTo>
                <a:lnTo>
                  <a:pt x="339090" y="311468"/>
                </a:lnTo>
                <a:lnTo>
                  <a:pt x="340995" y="302260"/>
                </a:lnTo>
                <a:lnTo>
                  <a:pt x="343218" y="293053"/>
                </a:lnTo>
                <a:lnTo>
                  <a:pt x="345123" y="283845"/>
                </a:lnTo>
                <a:lnTo>
                  <a:pt x="347663" y="274955"/>
                </a:lnTo>
                <a:lnTo>
                  <a:pt x="350520" y="266065"/>
                </a:lnTo>
                <a:lnTo>
                  <a:pt x="353378" y="257175"/>
                </a:lnTo>
                <a:lnTo>
                  <a:pt x="356235" y="248285"/>
                </a:lnTo>
                <a:lnTo>
                  <a:pt x="359410" y="239713"/>
                </a:lnTo>
                <a:lnTo>
                  <a:pt x="362903" y="231140"/>
                </a:lnTo>
                <a:lnTo>
                  <a:pt x="367030" y="222568"/>
                </a:lnTo>
                <a:lnTo>
                  <a:pt x="370840" y="214313"/>
                </a:lnTo>
                <a:lnTo>
                  <a:pt x="374650" y="206058"/>
                </a:lnTo>
                <a:lnTo>
                  <a:pt x="379095" y="197803"/>
                </a:lnTo>
                <a:lnTo>
                  <a:pt x="383540" y="190183"/>
                </a:lnTo>
                <a:lnTo>
                  <a:pt x="388303" y="182245"/>
                </a:lnTo>
                <a:lnTo>
                  <a:pt x="393065" y="174308"/>
                </a:lnTo>
                <a:lnTo>
                  <a:pt x="397828" y="167005"/>
                </a:lnTo>
                <a:lnTo>
                  <a:pt x="403225" y="159385"/>
                </a:lnTo>
                <a:lnTo>
                  <a:pt x="408623" y="152083"/>
                </a:lnTo>
                <a:lnTo>
                  <a:pt x="414020" y="144780"/>
                </a:lnTo>
                <a:lnTo>
                  <a:pt x="419735" y="137795"/>
                </a:lnTo>
                <a:lnTo>
                  <a:pt x="425768" y="130493"/>
                </a:lnTo>
                <a:lnTo>
                  <a:pt x="431800" y="123825"/>
                </a:lnTo>
                <a:lnTo>
                  <a:pt x="437833" y="117475"/>
                </a:lnTo>
                <a:lnTo>
                  <a:pt x="444183" y="110808"/>
                </a:lnTo>
                <a:lnTo>
                  <a:pt x="450533" y="104140"/>
                </a:lnTo>
                <a:lnTo>
                  <a:pt x="457518" y="98108"/>
                </a:lnTo>
                <a:lnTo>
                  <a:pt x="464185" y="92075"/>
                </a:lnTo>
                <a:lnTo>
                  <a:pt x="470853" y="86360"/>
                </a:lnTo>
                <a:lnTo>
                  <a:pt x="478155" y="80645"/>
                </a:lnTo>
                <a:lnTo>
                  <a:pt x="485458" y="74930"/>
                </a:lnTo>
                <a:lnTo>
                  <a:pt x="492760" y="69850"/>
                </a:lnTo>
                <a:lnTo>
                  <a:pt x="500063" y="64453"/>
                </a:lnTo>
                <a:lnTo>
                  <a:pt x="508000" y="59373"/>
                </a:lnTo>
                <a:lnTo>
                  <a:pt x="515303" y="54610"/>
                </a:lnTo>
                <a:lnTo>
                  <a:pt x="523558" y="50165"/>
                </a:lnTo>
                <a:lnTo>
                  <a:pt x="531495" y="45403"/>
                </a:lnTo>
                <a:lnTo>
                  <a:pt x="539750" y="41275"/>
                </a:lnTo>
                <a:lnTo>
                  <a:pt x="548005" y="37148"/>
                </a:lnTo>
                <a:lnTo>
                  <a:pt x="555943" y="33338"/>
                </a:lnTo>
                <a:lnTo>
                  <a:pt x="564515" y="29528"/>
                </a:lnTo>
                <a:lnTo>
                  <a:pt x="573088" y="26353"/>
                </a:lnTo>
                <a:lnTo>
                  <a:pt x="581660" y="22543"/>
                </a:lnTo>
                <a:lnTo>
                  <a:pt x="590550" y="19685"/>
                </a:lnTo>
                <a:lnTo>
                  <a:pt x="599440" y="17145"/>
                </a:lnTo>
                <a:lnTo>
                  <a:pt x="608330" y="14288"/>
                </a:lnTo>
                <a:lnTo>
                  <a:pt x="617220" y="11748"/>
                </a:lnTo>
                <a:lnTo>
                  <a:pt x="626428" y="9525"/>
                </a:lnTo>
                <a:lnTo>
                  <a:pt x="635635" y="7620"/>
                </a:lnTo>
                <a:lnTo>
                  <a:pt x="644843" y="6033"/>
                </a:lnTo>
                <a:lnTo>
                  <a:pt x="654368" y="4128"/>
                </a:lnTo>
                <a:lnTo>
                  <a:pt x="663575" y="2858"/>
                </a:lnTo>
                <a:lnTo>
                  <a:pt x="673100" y="1588"/>
                </a:lnTo>
                <a:lnTo>
                  <a:pt x="682943" y="953"/>
                </a:lnTo>
                <a:lnTo>
                  <a:pt x="692468" y="318"/>
                </a:lnTo>
                <a:lnTo>
                  <a:pt x="701993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lIns="121917" tIns="60958" rIns="121917" bIns="6095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89910" y="3028563"/>
            <a:ext cx="2634321" cy="2191480"/>
            <a:chOff x="899592" y="1614683"/>
            <a:chExt cx="1975998" cy="1643610"/>
          </a:xfrm>
        </p:grpSpPr>
        <p:sp>
          <p:nvSpPr>
            <p:cNvPr id="15" name="TextBox 14"/>
            <p:cNvSpPr txBox="1"/>
            <p:nvPr/>
          </p:nvSpPr>
          <p:spPr>
            <a:xfrm>
              <a:off x="899592" y="2081320"/>
              <a:ext cx="1975998" cy="1176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单击此处添加文字阐述，添加简短问题说明文字，具体说明文字在此处。单击此处添加文字阐述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9592" y="1614683"/>
              <a:ext cx="1975998" cy="313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4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000066" y="2038631"/>
              <a:ext cx="172800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/>
              </a:solidFill>
              <a:prstDash val="sysDash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7512949" y="2746678"/>
            <a:ext cx="3743053" cy="532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2949" y="3809053"/>
            <a:ext cx="3743053" cy="532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12949" y="4871427"/>
            <a:ext cx="3743053" cy="532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 Placeholder 3"/>
          <p:cNvSpPr txBox="1">
            <a:spLocks/>
          </p:cNvSpPr>
          <p:nvPr/>
        </p:nvSpPr>
        <p:spPr>
          <a:xfrm>
            <a:off x="801446" y="1344924"/>
            <a:ext cx="10669063" cy="60824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，语言描述尽量简洁生动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1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9"/>
    </mc:Choice>
    <mc:Fallback xmlns="">
      <p:transition spd="slow" advTm="6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 animBg="1"/>
      <p:bldP spid="8" grpId="0" animBg="1"/>
      <p:bldP spid="10" grpId="0" animBg="1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836" y="0"/>
            <a:ext cx="4455682" cy="6849764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330741" y="1518211"/>
            <a:ext cx="3277590" cy="117565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1489522" y="1846595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Bebas Neue" charset="0"/>
                <a:sym typeface="Bebas Neue" charset="0"/>
              </a:rPr>
              <a:t>Part 02</a:t>
            </a:r>
            <a:endParaRPr lang="en-US" altLang="zh-CN" sz="6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489522" y="4250175"/>
            <a:ext cx="5334899" cy="768473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en-US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0" name="矩形 15"/>
          <p:cNvSpPr>
            <a:spLocks noChangeArrowheads="1"/>
          </p:cNvSpPr>
          <p:nvPr/>
        </p:nvSpPr>
        <p:spPr bwMode="auto">
          <a:xfrm>
            <a:off x="1299832" y="3284732"/>
            <a:ext cx="552458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这里输入章节二的标题</a:t>
            </a:r>
            <a:endParaRPr lang="zh-CN" altLang="en-US" sz="4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1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"/>
    </mc:Choice>
    <mc:Fallback xmlns="">
      <p:transition spd="slow" advTm="2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MH_Other_1"/>
          <p:cNvSpPr/>
          <p:nvPr>
            <p:custDataLst>
              <p:tags r:id="rId1"/>
            </p:custDataLst>
          </p:nvPr>
        </p:nvSpPr>
        <p:spPr>
          <a:xfrm>
            <a:off x="5673782" y="2157420"/>
            <a:ext cx="2570028" cy="1011450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 rot="0" spcFirstLastPara="0" vertOverflow="overflow" horzOverflow="overflow" vert="horz" wrap="square" lIns="75502" tIns="0" rIns="7550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973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MH_Other_2"/>
          <p:cNvSpPr/>
          <p:nvPr>
            <p:custDataLst>
              <p:tags r:id="rId2"/>
            </p:custDataLst>
          </p:nvPr>
        </p:nvSpPr>
        <p:spPr>
          <a:xfrm flipH="1">
            <a:off x="3868872" y="2157420"/>
            <a:ext cx="2570028" cy="1011450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 rot="0" spcFirstLastPara="0" vertOverflow="overflow" horzOverflow="overflow" vert="horz" wrap="square" lIns="75502" tIns="0" rIns="7550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973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MH_Other_3"/>
          <p:cNvSpPr/>
          <p:nvPr>
            <p:custDataLst>
              <p:tags r:id="rId3"/>
            </p:custDataLst>
          </p:nvPr>
        </p:nvSpPr>
        <p:spPr>
          <a:xfrm flipH="1" flipV="1">
            <a:off x="5542509" y="3155788"/>
            <a:ext cx="896396" cy="856679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 rot="0" spcFirstLastPara="0" vertOverflow="overflow" horzOverflow="overflow" vert="horz" wrap="square" lIns="75502" tIns="0" rIns="7550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973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MH_Other_4"/>
          <p:cNvSpPr/>
          <p:nvPr>
            <p:custDataLst>
              <p:tags r:id="rId4"/>
            </p:custDataLst>
          </p:nvPr>
        </p:nvSpPr>
        <p:spPr>
          <a:xfrm flipV="1">
            <a:off x="5673780" y="3155788"/>
            <a:ext cx="896396" cy="856679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>
            <a:reflection blurRad="6350" stA="52000" endA="300" endPos="35000" dir="5400000" sy="-100000" algn="bl" rotWithShape="0"/>
          </a:effectLst>
        </p:spPr>
        <p:txBody>
          <a:bodyPr rot="0" spcFirstLastPara="0" vertOverflow="overflow" horzOverflow="overflow" vert="horz" wrap="square" lIns="75502" tIns="0" rIns="75502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973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MH_SubTitle_1"/>
          <p:cNvSpPr txBox="1"/>
          <p:nvPr>
            <p:custDataLst>
              <p:tags r:id="rId5"/>
            </p:custDataLst>
          </p:nvPr>
        </p:nvSpPr>
        <p:spPr>
          <a:xfrm>
            <a:off x="1781997" y="2066532"/>
            <a:ext cx="1824255" cy="7370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2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MH_Text_1"/>
          <p:cNvSpPr txBox="1"/>
          <p:nvPr>
            <p:custDataLst>
              <p:tags r:id="rId6"/>
            </p:custDataLst>
          </p:nvPr>
        </p:nvSpPr>
        <p:spPr>
          <a:xfrm>
            <a:off x="1761242" y="3125922"/>
            <a:ext cx="3146691" cy="672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生动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2"/>
          <p:cNvSpPr txBox="1"/>
          <p:nvPr>
            <p:custDataLst>
              <p:tags r:id="rId7"/>
            </p:custDataLst>
          </p:nvPr>
        </p:nvSpPr>
        <p:spPr>
          <a:xfrm>
            <a:off x="8488419" y="2066532"/>
            <a:ext cx="1720400" cy="7067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zh-CN" altLang="en-US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2000" b="1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ectangle 5"/>
          <p:cNvSpPr>
            <a:spLocks/>
          </p:cNvSpPr>
          <p:nvPr/>
        </p:nvSpPr>
        <p:spPr bwMode="auto">
          <a:xfrm>
            <a:off x="1879599" y="4593324"/>
            <a:ext cx="8329219" cy="145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MH_Text_1"/>
          <p:cNvSpPr txBox="1"/>
          <p:nvPr>
            <p:custDataLst>
              <p:tags r:id="rId8"/>
            </p:custDataLst>
          </p:nvPr>
        </p:nvSpPr>
        <p:spPr>
          <a:xfrm>
            <a:off x="7203809" y="3125922"/>
            <a:ext cx="3146691" cy="672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</a:t>
            </a:r>
            <a:r>
              <a:rPr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生动</a:t>
            </a:r>
            <a:endParaRPr lang="zh-CN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012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8"/>
    </mc:Choice>
    <mc:Fallback xmlns="">
      <p:transition spd="slow" advTm="3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六边形 33"/>
          <p:cNvSpPr>
            <a:spLocks noChangeArrowheads="1"/>
          </p:cNvSpPr>
          <p:nvPr/>
        </p:nvSpPr>
        <p:spPr bwMode="auto">
          <a:xfrm>
            <a:off x="4762502" y="1112837"/>
            <a:ext cx="1724025" cy="1485900"/>
          </a:xfrm>
          <a:prstGeom prst="hexagon">
            <a:avLst>
              <a:gd name="adj" fmla="val 25005"/>
              <a:gd name="vf" fmla="val 115470"/>
            </a:avLst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创新</a:t>
            </a:r>
          </a:p>
        </p:txBody>
      </p:sp>
      <p:sp>
        <p:nvSpPr>
          <p:cNvPr id="27" name="六边形 34"/>
          <p:cNvSpPr>
            <a:spLocks noChangeArrowheads="1"/>
          </p:cNvSpPr>
          <p:nvPr/>
        </p:nvSpPr>
        <p:spPr bwMode="auto">
          <a:xfrm>
            <a:off x="6223002" y="1931987"/>
            <a:ext cx="1724025" cy="1485900"/>
          </a:xfrm>
          <a:prstGeom prst="hexagon">
            <a:avLst>
              <a:gd name="adj" fmla="val 25005"/>
              <a:gd name="vf" fmla="val 115470"/>
            </a:avLst>
          </a:prstGeom>
          <a:blipFill>
            <a:blip r:embed="rId4" cstate="print"/>
            <a:stretch>
              <a:fillRect/>
            </a:stretch>
          </a:blip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 sz="2800" b="1" dirty="0">
              <a:solidFill>
                <a:srgbClr val="81665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六边形 27"/>
          <p:cNvSpPr>
            <a:spLocks noChangeArrowheads="1"/>
          </p:cNvSpPr>
          <p:nvPr/>
        </p:nvSpPr>
        <p:spPr bwMode="auto">
          <a:xfrm>
            <a:off x="7685090" y="2720974"/>
            <a:ext cx="1724025" cy="1485900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>
              <a:solidFill>
                <a:srgbClr val="81665D"/>
              </a:solidFill>
            </a:endParaRPr>
          </a:p>
        </p:txBody>
      </p:sp>
      <p:sp>
        <p:nvSpPr>
          <p:cNvPr id="29" name="六边形 28"/>
          <p:cNvSpPr>
            <a:spLocks noChangeArrowheads="1"/>
          </p:cNvSpPr>
          <p:nvPr/>
        </p:nvSpPr>
        <p:spPr bwMode="auto">
          <a:xfrm>
            <a:off x="6242052" y="3536951"/>
            <a:ext cx="1725613" cy="1487487"/>
          </a:xfrm>
          <a:prstGeom prst="hexagon">
            <a:avLst>
              <a:gd name="adj" fmla="val 25001"/>
              <a:gd name="vf" fmla="val 115470"/>
            </a:avLst>
          </a:prstGeom>
          <a:blipFill>
            <a:blip r:embed="rId6"/>
            <a:stretch>
              <a:fillRect/>
            </a:stretch>
          </a:blip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 sz="2800" dirty="0">
              <a:solidFill>
                <a:srgbClr val="81665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六边形 29"/>
          <p:cNvSpPr>
            <a:spLocks noChangeArrowheads="1"/>
          </p:cNvSpPr>
          <p:nvPr/>
        </p:nvSpPr>
        <p:spPr bwMode="auto">
          <a:xfrm>
            <a:off x="9129715" y="1965325"/>
            <a:ext cx="1724025" cy="1485900"/>
          </a:xfrm>
          <a:prstGeom prst="hexagon">
            <a:avLst>
              <a:gd name="adj" fmla="val 25005"/>
              <a:gd name="vf" fmla="val 115470"/>
            </a:avLst>
          </a:prstGeom>
          <a:blipFill>
            <a:blip r:embed="rId7" cstate="print"/>
            <a:stretch>
              <a:fillRect/>
            </a:stretch>
          </a:blip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 sz="2800" b="1" dirty="0">
              <a:solidFill>
                <a:srgbClr val="81665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六边形 30"/>
          <p:cNvSpPr>
            <a:spLocks noChangeArrowheads="1"/>
          </p:cNvSpPr>
          <p:nvPr/>
        </p:nvSpPr>
        <p:spPr bwMode="auto">
          <a:xfrm>
            <a:off x="3305177" y="1965325"/>
            <a:ext cx="1724025" cy="1485900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8" cstate="print"/>
            <a:srcRect/>
            <a:stretch>
              <a:fillRect/>
            </a:stretch>
          </a:blip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六边形 31"/>
          <p:cNvSpPr>
            <a:spLocks noChangeArrowheads="1"/>
          </p:cNvSpPr>
          <p:nvPr/>
        </p:nvSpPr>
        <p:spPr bwMode="auto">
          <a:xfrm>
            <a:off x="7681914" y="4376738"/>
            <a:ext cx="1724025" cy="1485900"/>
          </a:xfrm>
          <a:prstGeom prst="hexagon">
            <a:avLst>
              <a:gd name="adj" fmla="val 25005"/>
              <a:gd name="vf" fmla="val 115470"/>
            </a:avLst>
          </a:prstGeom>
          <a:solidFill>
            <a:schemeClr val="accent3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开拓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六边形 32"/>
          <p:cNvSpPr>
            <a:spLocks noChangeArrowheads="1"/>
          </p:cNvSpPr>
          <p:nvPr/>
        </p:nvSpPr>
        <p:spPr bwMode="auto">
          <a:xfrm>
            <a:off x="9129715" y="3524251"/>
            <a:ext cx="1724025" cy="1487487"/>
          </a:xfrm>
          <a:prstGeom prst="hexagon">
            <a:avLst>
              <a:gd name="adj" fmla="val 24978"/>
              <a:gd name="vf" fmla="val 115470"/>
            </a:avLst>
          </a:prstGeom>
          <a:solidFill>
            <a:schemeClr val="accent4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进取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六边形 33"/>
          <p:cNvSpPr>
            <a:spLocks noChangeArrowheads="1"/>
          </p:cNvSpPr>
          <p:nvPr/>
        </p:nvSpPr>
        <p:spPr bwMode="auto">
          <a:xfrm>
            <a:off x="3317877" y="3494088"/>
            <a:ext cx="1724025" cy="1487487"/>
          </a:xfrm>
          <a:prstGeom prst="hexagon">
            <a:avLst>
              <a:gd name="adj" fmla="val 24978"/>
              <a:gd name="vf" fmla="val 115470"/>
            </a:avLst>
          </a:prstGeom>
          <a:solidFill>
            <a:schemeClr val="accent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实践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六边形 34"/>
          <p:cNvSpPr>
            <a:spLocks noChangeArrowheads="1"/>
          </p:cNvSpPr>
          <p:nvPr/>
        </p:nvSpPr>
        <p:spPr bwMode="auto">
          <a:xfrm>
            <a:off x="1831977" y="2690811"/>
            <a:ext cx="1724025" cy="1485900"/>
          </a:xfrm>
          <a:prstGeom prst="hexagon">
            <a:avLst>
              <a:gd name="adj" fmla="val 25005"/>
              <a:gd name="vf" fmla="val 115470"/>
            </a:avLst>
          </a:prstGeom>
          <a:blipFill>
            <a:blip r:embed="rId9" cstate="print"/>
            <a:stretch>
              <a:fillRect/>
            </a:stretch>
          </a:blip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 sz="2800" dirty="0">
              <a:solidFill>
                <a:srgbClr val="81665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40"/>
          <p:cNvSpPr txBox="1">
            <a:spLocks noChangeArrowheads="1"/>
          </p:cNvSpPr>
          <p:nvPr/>
        </p:nvSpPr>
        <p:spPr bwMode="auto">
          <a:xfrm>
            <a:off x="1222375" y="5205414"/>
            <a:ext cx="3417888" cy="93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>
              <a:lnSpc>
                <a:spcPct val="130000"/>
              </a:lnSpc>
              <a:buFont typeface="Arial" charset="0"/>
              <a:buNone/>
            </a:pPr>
            <a:r>
              <a:rPr lang="zh-CN" altLang="en-US" sz="1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>
              <a:solidFill>
                <a:schemeClr val="tx2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六边形 46"/>
          <p:cNvSpPr>
            <a:spLocks noChangeArrowheads="1"/>
          </p:cNvSpPr>
          <p:nvPr/>
        </p:nvSpPr>
        <p:spPr bwMode="auto">
          <a:xfrm>
            <a:off x="4765677" y="4376738"/>
            <a:ext cx="1724025" cy="1485900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10" cstate="print"/>
            <a:srcRect/>
            <a:stretch>
              <a:fillRect/>
            </a:stretch>
          </a:blip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六边形 46"/>
          <p:cNvSpPr>
            <a:spLocks noChangeArrowheads="1"/>
          </p:cNvSpPr>
          <p:nvPr/>
        </p:nvSpPr>
        <p:spPr bwMode="auto">
          <a:xfrm>
            <a:off x="4762501" y="2720974"/>
            <a:ext cx="1724025" cy="1485900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10" cstate="print"/>
            <a:srcRect/>
            <a:stretch>
              <a:fillRect/>
            </a:stretch>
          </a:blip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66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8"/>
    </mc:Choice>
    <mc:Fallback xmlns="">
      <p:transition spd="slow" advTm="4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1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1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1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7" grpId="0"/>
      <p:bldP spid="38" grpId="0" animBg="1"/>
      <p:bldP spid="38" grpId="1" animBg="1"/>
      <p:bldP spid="39" grpId="0" animBg="1"/>
      <p:bldP spid="3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Freeform 25"/>
          <p:cNvSpPr>
            <a:spLocks/>
          </p:cNvSpPr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ysClr val="window" lastClr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方正兰亭超细黑简体"/>
            </a:endParaRPr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0070C0"/>
          </a:solidFill>
          <a:ln w="19050">
            <a:solidFill>
              <a:sysClr val="window" lastClr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方正兰亭超细黑简体"/>
            </a:endParaRPr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" fmla="*/ 3025 w 10000"/>
              <a:gd name="connsiteY0" fmla="*/ 4286 h 10000"/>
              <a:gd name="connsiteX1" fmla="*/ 2572 w 10000"/>
              <a:gd name="connsiteY1" fmla="*/ 3409 h 10000"/>
              <a:gd name="connsiteX2" fmla="*/ 2441 w 10000"/>
              <a:gd name="connsiteY2" fmla="*/ 2270 h 10000"/>
              <a:gd name="connsiteX3" fmla="*/ 4304 w 10000"/>
              <a:gd name="connsiteY3" fmla="*/ 20 h 10000"/>
              <a:gd name="connsiteX4" fmla="*/ 4284 w 10000"/>
              <a:gd name="connsiteY4" fmla="*/ 0 h 10000"/>
              <a:gd name="connsiteX5" fmla="*/ 0 w 10000"/>
              <a:gd name="connsiteY5" fmla="*/ 4965 h 10000"/>
              <a:gd name="connsiteX6" fmla="*/ 5000 w 10000"/>
              <a:gd name="connsiteY6" fmla="*/ 10000 h 10000"/>
              <a:gd name="connsiteX7" fmla="*/ 10000 w 10000"/>
              <a:gd name="connsiteY7" fmla="*/ 4965 h 10000"/>
              <a:gd name="connsiteX8" fmla="*/ 3025 w 10000"/>
              <a:gd name="connsiteY8" fmla="*/ 4286 h 10000"/>
              <a:gd name="connsiteX0" fmla="*/ 5718 w 10000"/>
              <a:gd name="connsiteY0" fmla="*/ 5877 h 10000"/>
              <a:gd name="connsiteX1" fmla="*/ 2572 w 10000"/>
              <a:gd name="connsiteY1" fmla="*/ 3409 h 10000"/>
              <a:gd name="connsiteX2" fmla="*/ 2441 w 10000"/>
              <a:gd name="connsiteY2" fmla="*/ 2270 h 10000"/>
              <a:gd name="connsiteX3" fmla="*/ 4304 w 10000"/>
              <a:gd name="connsiteY3" fmla="*/ 20 h 10000"/>
              <a:gd name="connsiteX4" fmla="*/ 4284 w 10000"/>
              <a:gd name="connsiteY4" fmla="*/ 0 h 10000"/>
              <a:gd name="connsiteX5" fmla="*/ 0 w 10000"/>
              <a:gd name="connsiteY5" fmla="*/ 4965 h 10000"/>
              <a:gd name="connsiteX6" fmla="*/ 5000 w 10000"/>
              <a:gd name="connsiteY6" fmla="*/ 10000 h 10000"/>
              <a:gd name="connsiteX7" fmla="*/ 10000 w 10000"/>
              <a:gd name="connsiteY7" fmla="*/ 4965 h 10000"/>
              <a:gd name="connsiteX8" fmla="*/ 5718 w 10000"/>
              <a:gd name="connsiteY8" fmla="*/ 5877 h 10000"/>
              <a:gd name="connsiteX0" fmla="*/ 5718 w 10000"/>
              <a:gd name="connsiteY0" fmla="*/ 5877 h 10000"/>
              <a:gd name="connsiteX1" fmla="*/ 2572 w 10000"/>
              <a:gd name="connsiteY1" fmla="*/ 3409 h 10000"/>
              <a:gd name="connsiteX2" fmla="*/ 2441 w 10000"/>
              <a:gd name="connsiteY2" fmla="*/ 2270 h 10000"/>
              <a:gd name="connsiteX3" fmla="*/ 4304 w 10000"/>
              <a:gd name="connsiteY3" fmla="*/ 20 h 10000"/>
              <a:gd name="connsiteX4" fmla="*/ 4284 w 10000"/>
              <a:gd name="connsiteY4" fmla="*/ 0 h 10000"/>
              <a:gd name="connsiteX5" fmla="*/ 0 w 10000"/>
              <a:gd name="connsiteY5" fmla="*/ 4965 h 10000"/>
              <a:gd name="connsiteX6" fmla="*/ 5000 w 10000"/>
              <a:gd name="connsiteY6" fmla="*/ 10000 h 10000"/>
              <a:gd name="connsiteX7" fmla="*/ 10000 w 10000"/>
              <a:gd name="connsiteY7" fmla="*/ 4965 h 10000"/>
              <a:gd name="connsiteX8" fmla="*/ 5718 w 10000"/>
              <a:gd name="connsiteY8" fmla="*/ 5877 h 10000"/>
              <a:gd name="connsiteX0" fmla="*/ 5718 w 10000"/>
              <a:gd name="connsiteY0" fmla="*/ 5877 h 10000"/>
              <a:gd name="connsiteX1" fmla="*/ 2572 w 10000"/>
              <a:gd name="connsiteY1" fmla="*/ 3409 h 10000"/>
              <a:gd name="connsiteX2" fmla="*/ 2441 w 10000"/>
              <a:gd name="connsiteY2" fmla="*/ 2270 h 10000"/>
              <a:gd name="connsiteX3" fmla="*/ 4304 w 10000"/>
              <a:gd name="connsiteY3" fmla="*/ 20 h 10000"/>
              <a:gd name="connsiteX4" fmla="*/ 4284 w 10000"/>
              <a:gd name="connsiteY4" fmla="*/ 0 h 10000"/>
              <a:gd name="connsiteX5" fmla="*/ 0 w 10000"/>
              <a:gd name="connsiteY5" fmla="*/ 4965 h 10000"/>
              <a:gd name="connsiteX6" fmla="*/ 5000 w 10000"/>
              <a:gd name="connsiteY6" fmla="*/ 10000 h 10000"/>
              <a:gd name="connsiteX7" fmla="*/ 10000 w 10000"/>
              <a:gd name="connsiteY7" fmla="*/ 4965 h 10000"/>
              <a:gd name="connsiteX8" fmla="*/ 5718 w 10000"/>
              <a:gd name="connsiteY8" fmla="*/ 5877 h 10000"/>
              <a:gd name="connsiteX0" fmla="*/ 5718 w 10030"/>
              <a:gd name="connsiteY0" fmla="*/ 5877 h 10000"/>
              <a:gd name="connsiteX1" fmla="*/ 2572 w 10030"/>
              <a:gd name="connsiteY1" fmla="*/ 3409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572 w 10030"/>
              <a:gd name="connsiteY1" fmla="*/ 3409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572 w 10030"/>
              <a:gd name="connsiteY1" fmla="*/ 3409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87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877 h 10000"/>
              <a:gd name="connsiteX0" fmla="*/ 5718 w 10030"/>
              <a:gd name="connsiteY0" fmla="*/ 590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907 h 10000"/>
              <a:gd name="connsiteX0" fmla="*/ 5718 w 10030"/>
              <a:gd name="connsiteY0" fmla="*/ 590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907 h 10000"/>
              <a:gd name="connsiteX0" fmla="*/ 5718 w 10030"/>
              <a:gd name="connsiteY0" fmla="*/ 590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907 h 10000"/>
              <a:gd name="connsiteX0" fmla="*/ 5718 w 10030"/>
              <a:gd name="connsiteY0" fmla="*/ 590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907 h 10000"/>
              <a:gd name="connsiteX0" fmla="*/ 5718 w 10030"/>
              <a:gd name="connsiteY0" fmla="*/ 5907 h 10000"/>
              <a:gd name="connsiteX1" fmla="*/ 2808 w 10030"/>
              <a:gd name="connsiteY1" fmla="*/ 3930 h 10000"/>
              <a:gd name="connsiteX2" fmla="*/ 2441 w 10030"/>
              <a:gd name="connsiteY2" fmla="*/ 2270 h 10000"/>
              <a:gd name="connsiteX3" fmla="*/ 4304 w 10030"/>
              <a:gd name="connsiteY3" fmla="*/ 20 h 10000"/>
              <a:gd name="connsiteX4" fmla="*/ 4284 w 10030"/>
              <a:gd name="connsiteY4" fmla="*/ 0 h 10000"/>
              <a:gd name="connsiteX5" fmla="*/ 0 w 10030"/>
              <a:gd name="connsiteY5" fmla="*/ 4965 h 10000"/>
              <a:gd name="connsiteX6" fmla="*/ 5000 w 10030"/>
              <a:gd name="connsiteY6" fmla="*/ 10000 h 10000"/>
              <a:gd name="connsiteX7" fmla="*/ 10030 w 10030"/>
              <a:gd name="connsiteY7" fmla="*/ 5010 h 10000"/>
              <a:gd name="connsiteX8" fmla="*/ 5718 w 10030"/>
              <a:gd name="connsiteY8" fmla="*/ 590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ysClr val="window" lastClr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方正兰亭超细黑简体"/>
            </a:endParaRPr>
          </a:p>
        </p:txBody>
      </p:sp>
      <p:sp>
        <p:nvSpPr>
          <p:cNvPr id="27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方正兰亭超细黑简体"/>
            </a:endParaRPr>
          </a:p>
        </p:txBody>
      </p:sp>
      <p:sp>
        <p:nvSpPr>
          <p:cNvPr id="28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方正兰亭超细黑简体"/>
            </a:endParaRPr>
          </a:p>
        </p:txBody>
      </p:sp>
      <p:grpSp>
        <p:nvGrpSpPr>
          <p:cNvPr id="29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方正兰亭超细黑简体"/>
              </a:endParaRPr>
            </a:p>
          </p:txBody>
        </p:sp>
        <p:sp>
          <p:nvSpPr>
            <p:cNvPr id="31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方正兰亭超细黑简体"/>
              </a:endParaRPr>
            </a:p>
          </p:txBody>
        </p:sp>
      </p:grpSp>
      <p:sp>
        <p:nvSpPr>
          <p:cNvPr id="32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ysClr val="windowText" lastClr="000000">
                <a:lumMod val="50000"/>
                <a:lumOff val="50000"/>
              </a:sys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8992"/>
              <a:gd name="connsiteY0" fmla="*/ 0 h 2732562"/>
              <a:gd name="connsiteX1" fmla="*/ 628992 w 628992"/>
              <a:gd name="connsiteY1" fmla="*/ 842968 h 2732562"/>
              <a:gd name="connsiteX2" fmla="*/ 626447 w 628992"/>
              <a:gd name="connsiteY2" fmla="*/ 2732562 h 273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ysClr val="windowText" lastClr="000000">
                <a:lumMod val="50000"/>
                <a:lumOff val="50000"/>
              </a:sys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ysClr val="windowText" lastClr="000000">
                <a:lumMod val="50000"/>
                <a:lumOff val="50000"/>
              </a:sys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的综合描述说明。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142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3"/>
    </mc:Choice>
    <mc:Fallback xmlns="">
      <p:transition spd="slow" advTm="7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Freeform 5"/>
          <p:cNvSpPr>
            <a:spLocks/>
          </p:cNvSpPr>
          <p:nvPr/>
        </p:nvSpPr>
        <p:spPr bwMode="auto">
          <a:xfrm>
            <a:off x="962574" y="2948492"/>
            <a:ext cx="1972463" cy="177866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0070C0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1880" tIns="60940" rIns="121880" bIns="60940" numCol="1" anchor="t" anchorCtr="0" compatLnSpc="1">
            <a:prstTxWarp prst="textNoShape">
              <a:avLst/>
            </a:prstTxWarp>
          </a:bodyPr>
          <a:lstStyle/>
          <a:p>
            <a:pPr defTabSz="1218895">
              <a:defRPr/>
            </a:pPr>
            <a:endParaRPr lang="zh-CN" altLang="en-US" sz="2400" kern="0">
              <a:solidFill>
                <a:srgbClr val="080808"/>
              </a:solidFill>
              <a:latin typeface="微软雅黑"/>
              <a:ea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3198" y="3263393"/>
            <a:ext cx="1211213" cy="1148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defTabSz="1218895">
              <a:defRPr/>
            </a:pPr>
            <a:r>
              <a:rPr lang="zh-CN" altLang="en-US" sz="3700" b="1" kern="0" dirty="0">
                <a:solidFill>
                  <a:srgbClr val="FFFFFF"/>
                </a:solidFill>
              </a:rPr>
              <a:t>添加标题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4141463" y="1508554"/>
            <a:ext cx="5970255" cy="60215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21880" tIns="60940" rIns="121880" bIns="60940" rtlCol="0" anchor="ctr"/>
          <a:lstStyle/>
          <a:p>
            <a:pPr algn="ctr" defTabSz="1218895">
              <a:defRPr/>
            </a:pPr>
            <a:endParaRPr lang="zh-CN" altLang="en-US" sz="2400" kern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201050" y="1780629"/>
            <a:ext cx="729800" cy="4143732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rgbClr val="080808"/>
          </a:solidFill>
          <a:ln>
            <a:noFill/>
          </a:ln>
        </p:spPr>
        <p:txBody>
          <a:bodyPr vert="horz" wrap="square" lIns="121880" tIns="60940" rIns="121880" bIns="60940" numCol="1" anchor="t" anchorCtr="0" compatLnSpc="1">
            <a:prstTxWarp prst="textNoShape">
              <a:avLst/>
            </a:prstTxWarp>
          </a:bodyPr>
          <a:lstStyle/>
          <a:p>
            <a:pPr defTabSz="1218895">
              <a:defRPr/>
            </a:pPr>
            <a:endParaRPr lang="zh-CN" altLang="en-US" sz="2400" kern="0">
              <a:solidFill>
                <a:srgbClr val="080808"/>
              </a:solidFill>
              <a:latin typeface="微软雅黑"/>
              <a:ea typeface="微软雅黑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141463" y="2487595"/>
            <a:ext cx="5970255" cy="602154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880" tIns="60940" rIns="121880" bIns="60940" rtlCol="0" anchor="ctr"/>
          <a:lstStyle/>
          <a:p>
            <a:pPr algn="ctr" defTabSz="1218895">
              <a:defRPr/>
            </a:pPr>
            <a:endParaRPr lang="zh-CN" altLang="en-US" sz="2400" kern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141463" y="3466636"/>
            <a:ext cx="5970255" cy="60215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21880" tIns="60940" rIns="121880" bIns="60940" rtlCol="0" anchor="ctr"/>
          <a:lstStyle/>
          <a:p>
            <a:pPr algn="ctr" defTabSz="1218895">
              <a:defRPr/>
            </a:pPr>
            <a:endParaRPr lang="zh-CN" altLang="en-US" sz="2400" kern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141463" y="4445675"/>
            <a:ext cx="5970255" cy="602154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880" tIns="60940" rIns="121880" bIns="60940" rtlCol="0" anchor="ctr"/>
          <a:lstStyle/>
          <a:p>
            <a:pPr algn="ctr" defTabSz="1218895">
              <a:defRPr/>
            </a:pPr>
            <a:endParaRPr lang="zh-CN" altLang="en-US" sz="2400" kern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66017" y="1705942"/>
            <a:ext cx="5009816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1218895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FFFF"/>
                </a:solidFill>
              </a:rPr>
              <a:t>点击输入本栏的具体文字，简明扼要的说明分项内容。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6017" y="2677546"/>
            <a:ext cx="5009816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1218895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FFFF"/>
                </a:solidFill>
              </a:rPr>
              <a:t>点击输入本栏的具体文字，简明扼要的说明分项内容。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66017" y="3656587"/>
            <a:ext cx="5009816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1218895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FFFF"/>
                </a:solidFill>
              </a:rPr>
              <a:t>点击输入本栏的具体文字，简明扼要的说明分项内容。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66017" y="4635627"/>
            <a:ext cx="5009816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1218895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FFFF"/>
                </a:solidFill>
              </a:rPr>
              <a:t>点击输入本栏的具体文字，简明扼要的说明分项内容。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156777" y="5418205"/>
            <a:ext cx="5970255" cy="60215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21880" tIns="60940" rIns="121880" bIns="60940" rtlCol="0" anchor="ctr"/>
          <a:lstStyle/>
          <a:p>
            <a:pPr algn="ctr" defTabSz="1218895">
              <a:defRPr/>
            </a:pPr>
            <a:endParaRPr lang="zh-CN" altLang="en-US" sz="2400" kern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81331" y="5608156"/>
            <a:ext cx="5009816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defTabSz="1218895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FFFF"/>
                </a:solidFill>
              </a:rPr>
              <a:t>点击输入本栏的具体文字，简明扼要的说明分项内容。</a:t>
            </a:r>
            <a:endParaRPr lang="en-US" altLang="zh-CN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5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28"/>
    </mc:Choice>
    <mc:Fallback xmlns="">
      <p:transition spd="slow" advTm="6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836" y="0"/>
            <a:ext cx="4455682" cy="6849764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330741" y="1518211"/>
            <a:ext cx="3277590" cy="117565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1489522" y="1846595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Bebas Neue" charset="0"/>
                <a:sym typeface="Bebas Neue" charset="0"/>
              </a:rPr>
              <a:t>Part 03</a:t>
            </a:r>
            <a:endParaRPr lang="en-US" altLang="zh-CN" sz="6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489522" y="4250175"/>
            <a:ext cx="5334899" cy="768473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en-US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0" name="矩形 15"/>
          <p:cNvSpPr>
            <a:spLocks noChangeArrowheads="1"/>
          </p:cNvSpPr>
          <p:nvPr/>
        </p:nvSpPr>
        <p:spPr bwMode="auto">
          <a:xfrm>
            <a:off x="1299832" y="3284732"/>
            <a:ext cx="552458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这里输入章节三的标题</a:t>
            </a:r>
            <a:endParaRPr lang="zh-CN" altLang="en-US" sz="4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76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5"/>
    </mc:Choice>
    <mc:Fallback xmlns="">
      <p:transition spd="slow" advTm="32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590" y="1704466"/>
            <a:ext cx="3220138" cy="198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997"/>
          <a:stretch/>
        </p:blipFill>
        <p:spPr bwMode="auto">
          <a:xfrm>
            <a:off x="550590" y="3782730"/>
            <a:ext cx="3220138" cy="193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697" y="1726188"/>
            <a:ext cx="2916810" cy="194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695" y="3817679"/>
            <a:ext cx="2916810" cy="194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75325" y="1755465"/>
            <a:ext cx="4355139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</a:t>
            </a:r>
            <a:r>
              <a:rPr lang="zh-CN" altLang="en-US" dirty="0"/>
              <a:t>此处添加文字阐述，添加简短问题说明文字，具体说明文字在此处。单击此处添加文字阐述，添加简短问题</a:t>
            </a:r>
            <a:endParaRPr lang="en-US" altLang="zh-CN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320054" y="3213026"/>
            <a:ext cx="3815713" cy="1402200"/>
            <a:chOff x="658460" y="1183830"/>
            <a:chExt cx="3815713" cy="1402524"/>
          </a:xfrm>
        </p:grpSpPr>
        <p:grpSp>
          <p:nvGrpSpPr>
            <p:cNvPr id="12" name="组合 11"/>
            <p:cNvGrpSpPr/>
            <p:nvPr/>
          </p:nvGrpSpPr>
          <p:grpSpPr>
            <a:xfrm>
              <a:off x="658460" y="1183830"/>
              <a:ext cx="3815713" cy="1402524"/>
              <a:chOff x="694607" y="1600991"/>
              <a:chExt cx="3815713" cy="1402524"/>
            </a:xfrm>
          </p:grpSpPr>
          <p:sp>
            <p:nvSpPr>
              <p:cNvPr id="14" name="椭圆 13"/>
              <p:cNvSpPr/>
              <p:nvPr/>
            </p:nvSpPr>
            <p:spPr>
              <a:xfrm rot="2700000">
                <a:off x="1129081" y="1607192"/>
                <a:ext cx="302626" cy="29022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5" name="Group 59"/>
              <p:cNvGrpSpPr/>
              <p:nvPr/>
            </p:nvGrpSpPr>
            <p:grpSpPr>
              <a:xfrm>
                <a:off x="694607" y="1614706"/>
                <a:ext cx="3815713" cy="1388809"/>
                <a:chOff x="7141343" y="3093071"/>
                <a:chExt cx="1905615" cy="1041367"/>
              </a:xfrm>
            </p:grpSpPr>
            <p:sp>
              <p:nvSpPr>
                <p:cNvPr id="16" name="TextBox 15"/>
                <p:cNvSpPr txBox="1"/>
                <p:nvPr/>
              </p:nvSpPr>
              <p:spPr>
                <a:xfrm>
                  <a:off x="7141343" y="3483495"/>
                  <a:ext cx="1905615" cy="650943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spcBef>
                      <a:spcPct val="0"/>
                    </a:spcBef>
                    <a:defRPr sz="140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defRPr>
                  </a:lvl1pPr>
                </a:lstStyle>
                <a:p>
                  <a:r>
                    <a:rPr lang="zh-CN" altLang="en-US" dirty="0"/>
                    <a:t>单击此处添加文字阐述，添加简短问题说明文字，具体说明文字在此处。单击此处添加文字阐述，添加简短问题</a:t>
                  </a:r>
                  <a:endParaRPr lang="en-US" altLang="zh-CN" dirty="0"/>
                </a:p>
              </p:txBody>
            </p:sp>
            <p:sp>
              <p:nvSpPr>
                <p:cNvPr id="17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文本标题一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cxnSp>
          <p:nvCxnSpPr>
            <p:cNvPr id="13" name="直接连接符 12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7391350" y="4652853"/>
            <a:ext cx="3744417" cy="1402200"/>
            <a:chOff x="658460" y="1183830"/>
            <a:chExt cx="3744417" cy="1402524"/>
          </a:xfrm>
        </p:grpSpPr>
        <p:grpSp>
          <p:nvGrpSpPr>
            <p:cNvPr id="19" name="组合 18"/>
            <p:cNvGrpSpPr/>
            <p:nvPr/>
          </p:nvGrpSpPr>
          <p:grpSpPr>
            <a:xfrm>
              <a:off x="658460" y="1183830"/>
              <a:ext cx="3744417" cy="1402524"/>
              <a:chOff x="694607" y="1600991"/>
              <a:chExt cx="3744417" cy="1402524"/>
            </a:xfrm>
          </p:grpSpPr>
          <p:sp>
            <p:nvSpPr>
              <p:cNvPr id="21" name="椭圆 20"/>
              <p:cNvSpPr/>
              <p:nvPr/>
            </p:nvSpPr>
            <p:spPr>
              <a:xfrm rot="2700000">
                <a:off x="1093456" y="1607192"/>
                <a:ext cx="302626" cy="29022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215900" dist="1143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2" name="Group 59"/>
              <p:cNvGrpSpPr/>
              <p:nvPr/>
            </p:nvGrpSpPr>
            <p:grpSpPr>
              <a:xfrm>
                <a:off x="694607" y="1614707"/>
                <a:ext cx="3744417" cy="1388808"/>
                <a:chOff x="7141343" y="3093071"/>
                <a:chExt cx="1870009" cy="1041366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7141343" y="3483495"/>
                  <a:ext cx="1870009" cy="650942"/>
                </a:xfrm>
                <a:prstGeom prst="rect">
                  <a:avLst/>
                </a:prstGeom>
                <a:noFill/>
              </p:spPr>
              <p:txBody>
                <a:bodyPr wrap="square" lIns="91435" tIns="45716" rIns="91435" bIns="45716" rtlCol="0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spcBef>
                      <a:spcPct val="0"/>
                    </a:spcBef>
                    <a:defRPr sz="140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defRPr>
                  </a:lvl1pPr>
                </a:lstStyle>
                <a:p>
                  <a:r>
                    <a:rPr lang="zh-CN" altLang="en-US" dirty="0"/>
                    <a:t>单击此处添加文字阐述，添加简短问题说明文字，具体说明文字在此处。单击此处添加文字阐述，添加简短问题</a:t>
                  </a:r>
                  <a:endParaRPr lang="en-US" altLang="zh-CN" dirty="0"/>
                </a:p>
              </p:txBody>
            </p:sp>
            <p:sp>
              <p:nvSpPr>
                <p:cNvPr id="24" name="Rectangle 62"/>
                <p:cNvSpPr/>
                <p:nvPr/>
              </p:nvSpPr>
              <p:spPr>
                <a:xfrm>
                  <a:off x="7583876" y="3093071"/>
                  <a:ext cx="580406" cy="207750"/>
                </a:xfrm>
                <a:prstGeom prst="rect">
                  <a:avLst/>
                </a:prstGeom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CN" altLang="en-US" sz="18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文本标题</a:t>
                  </a:r>
                  <a:r>
                    <a:rPr lang="zh-CN" altLang="en-US" sz="1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rPr>
                    <a:t>二</a:t>
                  </a:r>
                  <a:endParaRPr 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cxnSp>
          <p:nvCxnSpPr>
            <p:cNvPr id="20" name="直接连接符 19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07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6"/>
    </mc:Choice>
    <mc:Fallback xmlns="">
      <p:transition spd="slow" advTm="7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/>
          <p:nvPr/>
        </p:nvGrpSpPr>
        <p:grpSpPr>
          <a:xfrm>
            <a:off x="6092825" y="1584707"/>
            <a:ext cx="2556406" cy="3595219"/>
            <a:chOff x="6092825" y="1584707"/>
            <a:chExt cx="2556406" cy="3595219"/>
          </a:xfrm>
        </p:grpSpPr>
        <p:sp>
          <p:nvSpPr>
            <p:cNvPr id="7" name="Shape 294"/>
            <p:cNvSpPr/>
            <p:nvPr/>
          </p:nvSpPr>
          <p:spPr>
            <a:xfrm>
              <a:off x="6092825" y="1584707"/>
              <a:ext cx="2556406" cy="3595219"/>
            </a:xfrm>
            <a:prstGeom prst="upArrow">
              <a:avLst>
                <a:gd name="adj1" fmla="val 69872"/>
                <a:gd name="adj2" fmla="val 45564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8" name="Shape 301"/>
            <p:cNvSpPr txBox="1"/>
            <p:nvPr/>
          </p:nvSpPr>
          <p:spPr>
            <a:xfrm>
              <a:off x="6504394" y="3041771"/>
              <a:ext cx="1734855" cy="462983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Lato"/>
                  <a:sym typeface="Lato"/>
                </a:rPr>
                <a:t>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9" name="Shape 302"/>
            <p:cNvSpPr txBox="1"/>
            <p:nvPr/>
          </p:nvSpPr>
          <p:spPr>
            <a:xfrm>
              <a:off x="6669495" y="3597927"/>
              <a:ext cx="1481009" cy="846386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</a:rPr>
                <a:t>点击输入本栏的具体文字，简明扼要的说明分项内容，请根据您的具体内容酌情修改。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10" name="Shape 306"/>
            <p:cNvSpPr/>
            <p:nvPr/>
          </p:nvSpPr>
          <p:spPr>
            <a:xfrm>
              <a:off x="7173332" y="2338140"/>
              <a:ext cx="548151" cy="5935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2112" y="48311"/>
                  </a:moveTo>
                  <a:lnTo>
                    <a:pt x="92112" y="48311"/>
                  </a:lnTo>
                  <a:cubicBezTo>
                    <a:pt x="77183" y="16363"/>
                    <a:pt x="67042" y="4675"/>
                    <a:pt x="42253" y="4675"/>
                  </a:cubicBezTo>
                  <a:cubicBezTo>
                    <a:pt x="32112" y="4675"/>
                    <a:pt x="34647" y="0"/>
                    <a:pt x="27323" y="2597"/>
                  </a:cubicBezTo>
                  <a:cubicBezTo>
                    <a:pt x="19718" y="4675"/>
                    <a:pt x="27323" y="7012"/>
                    <a:pt x="19718" y="14025"/>
                  </a:cubicBezTo>
                  <a:cubicBezTo>
                    <a:pt x="0" y="27792"/>
                    <a:pt x="2253" y="43896"/>
                    <a:pt x="9859" y="76103"/>
                  </a:cubicBezTo>
                  <a:cubicBezTo>
                    <a:pt x="14929" y="89870"/>
                    <a:pt x="2253" y="91948"/>
                    <a:pt x="7323" y="105974"/>
                  </a:cubicBezTo>
                  <a:cubicBezTo>
                    <a:pt x="9859" y="115324"/>
                    <a:pt x="39718" y="119740"/>
                    <a:pt x="69859" y="108311"/>
                  </a:cubicBezTo>
                  <a:cubicBezTo>
                    <a:pt x="99718" y="99220"/>
                    <a:pt x="119718" y="78181"/>
                    <a:pt x="114647" y="69090"/>
                  </a:cubicBezTo>
                  <a:cubicBezTo>
                    <a:pt x="109577" y="55324"/>
                    <a:pt x="99718" y="62077"/>
                    <a:pt x="92112" y="48311"/>
                  </a:cubicBezTo>
                  <a:close/>
                  <a:moveTo>
                    <a:pt x="67042" y="101558"/>
                  </a:moveTo>
                  <a:lnTo>
                    <a:pt x="67042" y="101558"/>
                  </a:lnTo>
                  <a:cubicBezTo>
                    <a:pt x="39718" y="110649"/>
                    <a:pt x="17183" y="103636"/>
                    <a:pt x="14929" y="101558"/>
                  </a:cubicBezTo>
                  <a:cubicBezTo>
                    <a:pt x="14929" y="99220"/>
                    <a:pt x="24788" y="82857"/>
                    <a:pt x="54647" y="73766"/>
                  </a:cubicBezTo>
                  <a:cubicBezTo>
                    <a:pt x="87323" y="62077"/>
                    <a:pt x="104788" y="66753"/>
                    <a:pt x="104788" y="71428"/>
                  </a:cubicBezTo>
                  <a:cubicBezTo>
                    <a:pt x="107042" y="73766"/>
                    <a:pt x="94647" y="91948"/>
                    <a:pt x="67042" y="101558"/>
                  </a:cubicBezTo>
                  <a:close/>
                  <a:moveTo>
                    <a:pt x="57183" y="78181"/>
                  </a:moveTo>
                  <a:lnTo>
                    <a:pt x="57183" y="78181"/>
                  </a:lnTo>
                  <a:cubicBezTo>
                    <a:pt x="42253" y="82857"/>
                    <a:pt x="34647" y="87532"/>
                    <a:pt x="27323" y="94285"/>
                  </a:cubicBezTo>
                  <a:cubicBezTo>
                    <a:pt x="32112" y="96883"/>
                    <a:pt x="39718" y="99220"/>
                    <a:pt x="47042" y="94285"/>
                  </a:cubicBezTo>
                  <a:cubicBezTo>
                    <a:pt x="59718" y="91948"/>
                    <a:pt x="64788" y="82857"/>
                    <a:pt x="62253" y="76103"/>
                  </a:cubicBezTo>
                  <a:lnTo>
                    <a:pt x="62253" y="76103"/>
                  </a:lnTo>
                  <a:cubicBezTo>
                    <a:pt x="62253" y="76103"/>
                    <a:pt x="59718" y="78181"/>
                    <a:pt x="57183" y="7818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35327" y="1584707"/>
            <a:ext cx="2556406" cy="3595219"/>
            <a:chOff x="3535327" y="1584707"/>
            <a:chExt cx="2556406" cy="3595219"/>
          </a:xfrm>
        </p:grpSpPr>
        <p:sp>
          <p:nvSpPr>
            <p:cNvPr id="12" name="Shape 293"/>
            <p:cNvSpPr/>
            <p:nvPr/>
          </p:nvSpPr>
          <p:spPr>
            <a:xfrm>
              <a:off x="3535327" y="1584707"/>
              <a:ext cx="2556406" cy="3595219"/>
            </a:xfrm>
            <a:prstGeom prst="upArrow">
              <a:avLst>
                <a:gd name="adj1" fmla="val 69872"/>
                <a:gd name="adj2" fmla="val 45564"/>
              </a:avLst>
            </a:prstGeom>
            <a:solidFill>
              <a:schemeClr val="accent5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13" name="Shape 299"/>
            <p:cNvSpPr txBox="1"/>
            <p:nvPr/>
          </p:nvSpPr>
          <p:spPr>
            <a:xfrm>
              <a:off x="3950208" y="3041771"/>
              <a:ext cx="1734855" cy="462983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Lato"/>
                  <a:sym typeface="Lato"/>
                </a:rPr>
                <a:t>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14" name="Shape 300"/>
            <p:cNvSpPr txBox="1"/>
            <p:nvPr/>
          </p:nvSpPr>
          <p:spPr>
            <a:xfrm>
              <a:off x="4115309" y="3597927"/>
              <a:ext cx="1481009" cy="846386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</a:rPr>
                <a:t>点击输入本栏的具体文字，简明扼要的说明分项内容，请根据您的具体内容酌情修改。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15" name="Shape 307"/>
            <p:cNvSpPr/>
            <p:nvPr/>
          </p:nvSpPr>
          <p:spPr>
            <a:xfrm>
              <a:off x="4505127" y="2338140"/>
              <a:ext cx="638570" cy="5709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961" y="0"/>
                  </a:moveTo>
                  <a:lnTo>
                    <a:pt x="106961" y="0"/>
                  </a:lnTo>
                  <a:cubicBezTo>
                    <a:pt x="12796" y="0"/>
                    <a:pt x="12796" y="0"/>
                    <a:pt x="12796" y="0"/>
                  </a:cubicBezTo>
                  <a:cubicBezTo>
                    <a:pt x="4104" y="0"/>
                    <a:pt x="0" y="7027"/>
                    <a:pt x="0" y="14324"/>
                  </a:cubicBezTo>
                  <a:cubicBezTo>
                    <a:pt x="0" y="93243"/>
                    <a:pt x="0" y="93243"/>
                    <a:pt x="0" y="93243"/>
                  </a:cubicBezTo>
                  <a:cubicBezTo>
                    <a:pt x="0" y="100810"/>
                    <a:pt x="4104" y="107837"/>
                    <a:pt x="12796" y="107837"/>
                  </a:cubicBezTo>
                  <a:cubicBezTo>
                    <a:pt x="36458" y="107837"/>
                    <a:pt x="36458" y="107837"/>
                    <a:pt x="36458" y="107837"/>
                  </a:cubicBezTo>
                  <a:cubicBezTo>
                    <a:pt x="36458" y="93243"/>
                    <a:pt x="36458" y="93243"/>
                    <a:pt x="36458" y="93243"/>
                  </a:cubicBezTo>
                  <a:cubicBezTo>
                    <a:pt x="10623" y="93243"/>
                    <a:pt x="10623" y="93243"/>
                    <a:pt x="10623" y="93243"/>
                  </a:cubicBezTo>
                  <a:cubicBezTo>
                    <a:pt x="10623" y="33513"/>
                    <a:pt x="10623" y="33513"/>
                    <a:pt x="10623" y="33513"/>
                  </a:cubicBezTo>
                  <a:cubicBezTo>
                    <a:pt x="106961" y="33513"/>
                    <a:pt x="106961" y="33513"/>
                    <a:pt x="106961" y="33513"/>
                  </a:cubicBezTo>
                  <a:cubicBezTo>
                    <a:pt x="106961" y="93243"/>
                    <a:pt x="106961" y="93243"/>
                    <a:pt x="106961" y="93243"/>
                  </a:cubicBezTo>
                  <a:cubicBezTo>
                    <a:pt x="83299" y="93243"/>
                    <a:pt x="83299" y="93243"/>
                    <a:pt x="83299" y="93243"/>
                  </a:cubicBezTo>
                  <a:cubicBezTo>
                    <a:pt x="83299" y="107837"/>
                    <a:pt x="83299" y="107837"/>
                    <a:pt x="83299" y="107837"/>
                  </a:cubicBezTo>
                  <a:cubicBezTo>
                    <a:pt x="106961" y="107837"/>
                    <a:pt x="106961" y="107837"/>
                    <a:pt x="106961" y="107837"/>
                  </a:cubicBezTo>
                  <a:cubicBezTo>
                    <a:pt x="113480" y="107837"/>
                    <a:pt x="119758" y="100810"/>
                    <a:pt x="119758" y="93243"/>
                  </a:cubicBezTo>
                  <a:cubicBezTo>
                    <a:pt x="119758" y="14324"/>
                    <a:pt x="119758" y="14324"/>
                    <a:pt x="119758" y="14324"/>
                  </a:cubicBezTo>
                  <a:cubicBezTo>
                    <a:pt x="119758" y="7027"/>
                    <a:pt x="113480" y="0"/>
                    <a:pt x="106961" y="0"/>
                  </a:cubicBezTo>
                  <a:close/>
                  <a:moveTo>
                    <a:pt x="14969" y="21621"/>
                  </a:moveTo>
                  <a:lnTo>
                    <a:pt x="14969" y="21621"/>
                  </a:lnTo>
                  <a:cubicBezTo>
                    <a:pt x="12796" y="21621"/>
                    <a:pt x="10623" y="19189"/>
                    <a:pt x="10623" y="16756"/>
                  </a:cubicBezTo>
                  <a:cubicBezTo>
                    <a:pt x="10623" y="14324"/>
                    <a:pt x="12796" y="12162"/>
                    <a:pt x="14969" y="12162"/>
                  </a:cubicBezTo>
                  <a:cubicBezTo>
                    <a:pt x="17142" y="12162"/>
                    <a:pt x="19074" y="14324"/>
                    <a:pt x="19074" y="16756"/>
                  </a:cubicBezTo>
                  <a:cubicBezTo>
                    <a:pt x="19074" y="19189"/>
                    <a:pt x="17142" y="21621"/>
                    <a:pt x="14969" y="21621"/>
                  </a:cubicBezTo>
                  <a:close/>
                  <a:moveTo>
                    <a:pt x="28008" y="21621"/>
                  </a:moveTo>
                  <a:lnTo>
                    <a:pt x="28008" y="21621"/>
                  </a:lnTo>
                  <a:cubicBezTo>
                    <a:pt x="25835" y="21621"/>
                    <a:pt x="23420" y="19189"/>
                    <a:pt x="23420" y="16756"/>
                  </a:cubicBezTo>
                  <a:cubicBezTo>
                    <a:pt x="23420" y="14324"/>
                    <a:pt x="25835" y="12162"/>
                    <a:pt x="28008" y="12162"/>
                  </a:cubicBezTo>
                  <a:cubicBezTo>
                    <a:pt x="29939" y="12162"/>
                    <a:pt x="31871" y="14324"/>
                    <a:pt x="31871" y="16756"/>
                  </a:cubicBezTo>
                  <a:cubicBezTo>
                    <a:pt x="31871" y="19189"/>
                    <a:pt x="29939" y="21621"/>
                    <a:pt x="28008" y="21621"/>
                  </a:cubicBezTo>
                  <a:close/>
                  <a:moveTo>
                    <a:pt x="106961" y="21621"/>
                  </a:moveTo>
                  <a:lnTo>
                    <a:pt x="106961" y="21621"/>
                  </a:lnTo>
                  <a:cubicBezTo>
                    <a:pt x="36458" y="21621"/>
                    <a:pt x="36458" y="21621"/>
                    <a:pt x="36458" y="21621"/>
                  </a:cubicBezTo>
                  <a:cubicBezTo>
                    <a:pt x="36458" y="14324"/>
                    <a:pt x="36458" y="14324"/>
                    <a:pt x="36458" y="14324"/>
                  </a:cubicBezTo>
                  <a:cubicBezTo>
                    <a:pt x="106961" y="14324"/>
                    <a:pt x="106961" y="14324"/>
                    <a:pt x="106961" y="14324"/>
                  </a:cubicBezTo>
                  <a:lnTo>
                    <a:pt x="106961" y="21621"/>
                  </a:lnTo>
                  <a:close/>
                  <a:moveTo>
                    <a:pt x="59879" y="47837"/>
                  </a:moveTo>
                  <a:lnTo>
                    <a:pt x="59879" y="47837"/>
                  </a:lnTo>
                  <a:cubicBezTo>
                    <a:pt x="29939" y="81351"/>
                    <a:pt x="29939" y="81351"/>
                    <a:pt x="29939" y="81351"/>
                  </a:cubicBezTo>
                  <a:cubicBezTo>
                    <a:pt x="49255" y="81351"/>
                    <a:pt x="49255" y="81351"/>
                    <a:pt x="49255" y="81351"/>
                  </a:cubicBezTo>
                  <a:cubicBezTo>
                    <a:pt x="49255" y="119729"/>
                    <a:pt x="49255" y="119729"/>
                    <a:pt x="49255" y="119729"/>
                  </a:cubicBezTo>
                  <a:cubicBezTo>
                    <a:pt x="70503" y="119729"/>
                    <a:pt x="70503" y="119729"/>
                    <a:pt x="70503" y="119729"/>
                  </a:cubicBezTo>
                  <a:cubicBezTo>
                    <a:pt x="70503" y="81351"/>
                    <a:pt x="70503" y="81351"/>
                    <a:pt x="70503" y="81351"/>
                  </a:cubicBezTo>
                  <a:cubicBezTo>
                    <a:pt x="87645" y="81351"/>
                    <a:pt x="87645" y="81351"/>
                    <a:pt x="87645" y="81351"/>
                  </a:cubicBezTo>
                  <a:lnTo>
                    <a:pt x="59879" y="4783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49231" y="1584707"/>
            <a:ext cx="2556406" cy="3595219"/>
            <a:chOff x="8649231" y="1584707"/>
            <a:chExt cx="2556406" cy="3595219"/>
          </a:xfrm>
        </p:grpSpPr>
        <p:sp>
          <p:nvSpPr>
            <p:cNvPr id="17" name="Shape 295"/>
            <p:cNvSpPr/>
            <p:nvPr/>
          </p:nvSpPr>
          <p:spPr>
            <a:xfrm>
              <a:off x="8649231" y="1584707"/>
              <a:ext cx="2556406" cy="3595219"/>
            </a:xfrm>
            <a:prstGeom prst="upArrow">
              <a:avLst>
                <a:gd name="adj1" fmla="val 69872"/>
                <a:gd name="adj2" fmla="val 45564"/>
              </a:avLst>
            </a:prstGeom>
            <a:solidFill>
              <a:schemeClr val="accent5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18" name="Shape 303"/>
            <p:cNvSpPr txBox="1"/>
            <p:nvPr/>
          </p:nvSpPr>
          <p:spPr>
            <a:xfrm>
              <a:off x="9072690" y="3041771"/>
              <a:ext cx="1734855" cy="462983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Lato"/>
                  <a:sym typeface="Lato"/>
                </a:rPr>
                <a:t>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19" name="Shape 304"/>
            <p:cNvSpPr txBox="1"/>
            <p:nvPr/>
          </p:nvSpPr>
          <p:spPr>
            <a:xfrm>
              <a:off x="9237791" y="3597927"/>
              <a:ext cx="1481009" cy="846386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</a:rPr>
                <a:t>点击输入本栏的具体文字，简明扼要的说明分项内容，请根据您的具体内容酌情修改。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0" name="Shape 308"/>
            <p:cNvSpPr/>
            <p:nvPr/>
          </p:nvSpPr>
          <p:spPr>
            <a:xfrm>
              <a:off x="9608864" y="2338140"/>
              <a:ext cx="638570" cy="49183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315" y="77905"/>
                  </a:moveTo>
                  <a:lnTo>
                    <a:pt x="19315" y="77905"/>
                  </a:lnTo>
                  <a:cubicBezTo>
                    <a:pt x="23420" y="92041"/>
                    <a:pt x="25593" y="97696"/>
                    <a:pt x="38390" y="103036"/>
                  </a:cubicBezTo>
                  <a:cubicBezTo>
                    <a:pt x="49014" y="111518"/>
                    <a:pt x="55533" y="119685"/>
                    <a:pt x="59879" y="119685"/>
                  </a:cubicBezTo>
                  <a:cubicBezTo>
                    <a:pt x="64225" y="119685"/>
                    <a:pt x="70744" y="111518"/>
                    <a:pt x="81368" y="105863"/>
                  </a:cubicBezTo>
                  <a:cubicBezTo>
                    <a:pt x="94164" y="97696"/>
                    <a:pt x="89818" y="97696"/>
                    <a:pt x="94164" y="81047"/>
                  </a:cubicBezTo>
                  <a:cubicBezTo>
                    <a:pt x="59879" y="103036"/>
                    <a:pt x="59879" y="103036"/>
                    <a:pt x="59879" y="103036"/>
                  </a:cubicBezTo>
                  <a:lnTo>
                    <a:pt x="19315" y="77905"/>
                  </a:lnTo>
                  <a:close/>
                  <a:moveTo>
                    <a:pt x="117585" y="38952"/>
                  </a:moveTo>
                  <a:lnTo>
                    <a:pt x="117585" y="38952"/>
                  </a:lnTo>
                  <a:cubicBezTo>
                    <a:pt x="66156" y="2827"/>
                    <a:pt x="66156" y="2827"/>
                    <a:pt x="66156" y="2827"/>
                  </a:cubicBezTo>
                  <a:cubicBezTo>
                    <a:pt x="64225" y="0"/>
                    <a:pt x="57706" y="0"/>
                    <a:pt x="53360" y="2827"/>
                  </a:cubicBezTo>
                  <a:cubicBezTo>
                    <a:pt x="2173" y="38952"/>
                    <a:pt x="2173" y="38952"/>
                    <a:pt x="2173" y="38952"/>
                  </a:cubicBezTo>
                  <a:cubicBezTo>
                    <a:pt x="0" y="41780"/>
                    <a:pt x="0" y="44607"/>
                    <a:pt x="2173" y="50261"/>
                  </a:cubicBezTo>
                  <a:cubicBezTo>
                    <a:pt x="53360" y="86387"/>
                    <a:pt x="53360" y="86387"/>
                    <a:pt x="53360" y="86387"/>
                  </a:cubicBezTo>
                  <a:cubicBezTo>
                    <a:pt x="57706" y="89214"/>
                    <a:pt x="64225" y="89214"/>
                    <a:pt x="66156" y="86387"/>
                  </a:cubicBezTo>
                  <a:cubicBezTo>
                    <a:pt x="98511" y="61256"/>
                    <a:pt x="98511" y="61256"/>
                    <a:pt x="98511" y="61256"/>
                  </a:cubicBezTo>
                  <a:cubicBezTo>
                    <a:pt x="64225" y="50261"/>
                    <a:pt x="64225" y="50261"/>
                    <a:pt x="64225" y="50261"/>
                  </a:cubicBezTo>
                  <a:cubicBezTo>
                    <a:pt x="62052" y="50261"/>
                    <a:pt x="62052" y="52774"/>
                    <a:pt x="59879" y="52774"/>
                  </a:cubicBezTo>
                  <a:cubicBezTo>
                    <a:pt x="53360" y="52774"/>
                    <a:pt x="49014" y="47434"/>
                    <a:pt x="49014" y="41780"/>
                  </a:cubicBezTo>
                  <a:cubicBezTo>
                    <a:pt x="49014" y="38952"/>
                    <a:pt x="53360" y="33612"/>
                    <a:pt x="59879" y="33612"/>
                  </a:cubicBezTo>
                  <a:cubicBezTo>
                    <a:pt x="64225" y="33612"/>
                    <a:pt x="68571" y="36125"/>
                    <a:pt x="70744" y="38952"/>
                  </a:cubicBezTo>
                  <a:cubicBezTo>
                    <a:pt x="106961" y="55602"/>
                    <a:pt x="106961" y="55602"/>
                    <a:pt x="106961" y="55602"/>
                  </a:cubicBezTo>
                  <a:cubicBezTo>
                    <a:pt x="117585" y="50261"/>
                    <a:pt x="117585" y="50261"/>
                    <a:pt x="117585" y="50261"/>
                  </a:cubicBezTo>
                  <a:cubicBezTo>
                    <a:pt x="119758" y="44607"/>
                    <a:pt x="119758" y="41780"/>
                    <a:pt x="117585" y="38952"/>
                  </a:cubicBezTo>
                  <a:close/>
                  <a:moveTo>
                    <a:pt x="102615" y="108691"/>
                  </a:moveTo>
                  <a:lnTo>
                    <a:pt x="102615" y="108691"/>
                  </a:lnTo>
                  <a:cubicBezTo>
                    <a:pt x="100442" y="111518"/>
                    <a:pt x="109134" y="114345"/>
                    <a:pt x="111307" y="105863"/>
                  </a:cubicBezTo>
                  <a:cubicBezTo>
                    <a:pt x="113239" y="66910"/>
                    <a:pt x="106961" y="55602"/>
                    <a:pt x="106961" y="55602"/>
                  </a:cubicBezTo>
                  <a:cubicBezTo>
                    <a:pt x="98511" y="61256"/>
                    <a:pt x="98511" y="61256"/>
                    <a:pt x="98511" y="61256"/>
                  </a:cubicBezTo>
                  <a:cubicBezTo>
                    <a:pt x="98511" y="61256"/>
                    <a:pt x="106961" y="69738"/>
                    <a:pt x="102615" y="10869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78920" y="1584707"/>
            <a:ext cx="2556406" cy="3595219"/>
            <a:chOff x="978920" y="1584707"/>
            <a:chExt cx="2556406" cy="3595219"/>
          </a:xfrm>
        </p:grpSpPr>
        <p:sp>
          <p:nvSpPr>
            <p:cNvPr id="22" name="Shape 296"/>
            <p:cNvSpPr/>
            <p:nvPr/>
          </p:nvSpPr>
          <p:spPr>
            <a:xfrm>
              <a:off x="978920" y="1584707"/>
              <a:ext cx="2556406" cy="3595219"/>
            </a:xfrm>
            <a:prstGeom prst="upArrow">
              <a:avLst>
                <a:gd name="adj1" fmla="val 69872"/>
                <a:gd name="adj2" fmla="val 45564"/>
              </a:avLst>
            </a:prstGeom>
            <a:solidFill>
              <a:srgbClr val="0070C0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23" name="Shape 297"/>
            <p:cNvSpPr txBox="1"/>
            <p:nvPr/>
          </p:nvSpPr>
          <p:spPr>
            <a:xfrm>
              <a:off x="1381912" y="3041772"/>
              <a:ext cx="1734855" cy="462982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/>
                  <a:ea typeface="微软雅黑"/>
                  <a:cs typeface="Lato"/>
                  <a:sym typeface="Lato"/>
                </a:rPr>
                <a:t>添加标题</a:t>
              </a:r>
              <a:endPara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  <p:sp>
          <p:nvSpPr>
            <p:cNvPr id="24" name="Shape 298"/>
            <p:cNvSpPr txBox="1"/>
            <p:nvPr/>
          </p:nvSpPr>
          <p:spPr>
            <a:xfrm>
              <a:off x="1547013" y="3597927"/>
              <a:ext cx="1481009" cy="846386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</a:rPr>
                <a:t>点击输入本栏的具体文字，简明扼要的说明分项内容，请根据您的具体内容酌情修改。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5" name="Shape 309"/>
            <p:cNvSpPr/>
            <p:nvPr/>
          </p:nvSpPr>
          <p:spPr>
            <a:xfrm>
              <a:off x="1812725" y="2353907"/>
              <a:ext cx="638573" cy="57098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9277" y="40719"/>
                  </a:moveTo>
                  <a:lnTo>
                    <a:pt x="19277" y="40719"/>
                  </a:lnTo>
                  <a:cubicBezTo>
                    <a:pt x="23373" y="36134"/>
                    <a:pt x="27951" y="38561"/>
                    <a:pt x="34216" y="45573"/>
                  </a:cubicBezTo>
                  <a:cubicBezTo>
                    <a:pt x="36385" y="48000"/>
                    <a:pt x="36385" y="45573"/>
                    <a:pt x="36385" y="45573"/>
                  </a:cubicBezTo>
                  <a:cubicBezTo>
                    <a:pt x="38554" y="45573"/>
                    <a:pt x="44819" y="36134"/>
                    <a:pt x="46987" y="36134"/>
                  </a:cubicBezTo>
                  <a:cubicBezTo>
                    <a:pt x="46987" y="36134"/>
                    <a:pt x="46987" y="36134"/>
                    <a:pt x="46987" y="33707"/>
                  </a:cubicBezTo>
                  <a:cubicBezTo>
                    <a:pt x="44819" y="33707"/>
                    <a:pt x="42891" y="31280"/>
                    <a:pt x="42891" y="28853"/>
                  </a:cubicBezTo>
                  <a:cubicBezTo>
                    <a:pt x="32048" y="12134"/>
                    <a:pt x="72530" y="2696"/>
                    <a:pt x="66265" y="2696"/>
                  </a:cubicBezTo>
                  <a:cubicBezTo>
                    <a:pt x="61927" y="0"/>
                    <a:pt x="49156" y="0"/>
                    <a:pt x="46987" y="0"/>
                  </a:cubicBezTo>
                  <a:cubicBezTo>
                    <a:pt x="40722" y="2696"/>
                    <a:pt x="30120" y="9707"/>
                    <a:pt x="25783" y="14561"/>
                  </a:cubicBezTo>
                  <a:cubicBezTo>
                    <a:pt x="19277" y="19415"/>
                    <a:pt x="17349" y="21842"/>
                    <a:pt x="17349" y="21842"/>
                  </a:cubicBezTo>
                  <a:cubicBezTo>
                    <a:pt x="14939" y="24000"/>
                    <a:pt x="17349" y="28853"/>
                    <a:pt x="12771" y="31280"/>
                  </a:cubicBezTo>
                  <a:cubicBezTo>
                    <a:pt x="8674" y="33707"/>
                    <a:pt x="6506" y="31280"/>
                    <a:pt x="4337" y="33707"/>
                  </a:cubicBezTo>
                  <a:cubicBezTo>
                    <a:pt x="4337" y="36134"/>
                    <a:pt x="2168" y="36134"/>
                    <a:pt x="0" y="38561"/>
                  </a:cubicBezTo>
                  <a:lnTo>
                    <a:pt x="0" y="40719"/>
                  </a:lnTo>
                  <a:lnTo>
                    <a:pt x="8674" y="50426"/>
                  </a:lnTo>
                  <a:cubicBezTo>
                    <a:pt x="8674" y="52853"/>
                    <a:pt x="10602" y="52853"/>
                    <a:pt x="12771" y="52853"/>
                  </a:cubicBezTo>
                  <a:cubicBezTo>
                    <a:pt x="12771" y="50426"/>
                    <a:pt x="14939" y="48000"/>
                    <a:pt x="17349" y="48000"/>
                  </a:cubicBezTo>
                  <a:cubicBezTo>
                    <a:pt x="17349" y="48000"/>
                    <a:pt x="17349" y="40719"/>
                    <a:pt x="19277" y="40719"/>
                  </a:cubicBezTo>
                  <a:close/>
                  <a:moveTo>
                    <a:pt x="53493" y="43146"/>
                  </a:moveTo>
                  <a:lnTo>
                    <a:pt x="53493" y="43146"/>
                  </a:lnTo>
                  <a:cubicBezTo>
                    <a:pt x="51325" y="43146"/>
                    <a:pt x="51325" y="43146"/>
                    <a:pt x="51325" y="43146"/>
                  </a:cubicBezTo>
                  <a:cubicBezTo>
                    <a:pt x="42891" y="50426"/>
                    <a:pt x="42891" y="50426"/>
                    <a:pt x="42891" y="50426"/>
                  </a:cubicBezTo>
                  <a:cubicBezTo>
                    <a:pt x="40722" y="52853"/>
                    <a:pt x="40722" y="52853"/>
                    <a:pt x="40722" y="55011"/>
                  </a:cubicBezTo>
                  <a:cubicBezTo>
                    <a:pt x="91807" y="117303"/>
                    <a:pt x="91807" y="117303"/>
                    <a:pt x="91807" y="117303"/>
                  </a:cubicBezTo>
                  <a:cubicBezTo>
                    <a:pt x="91807" y="119730"/>
                    <a:pt x="94216" y="119730"/>
                    <a:pt x="96144" y="117303"/>
                  </a:cubicBezTo>
                  <a:cubicBezTo>
                    <a:pt x="102650" y="112449"/>
                    <a:pt x="102650" y="112449"/>
                    <a:pt x="102650" y="112449"/>
                  </a:cubicBezTo>
                  <a:cubicBezTo>
                    <a:pt x="102650" y="110022"/>
                    <a:pt x="102650" y="107865"/>
                    <a:pt x="102650" y="107865"/>
                  </a:cubicBezTo>
                  <a:lnTo>
                    <a:pt x="53493" y="43146"/>
                  </a:lnTo>
                  <a:close/>
                  <a:moveTo>
                    <a:pt x="119759" y="16988"/>
                  </a:moveTo>
                  <a:lnTo>
                    <a:pt x="119759" y="16988"/>
                  </a:lnTo>
                  <a:cubicBezTo>
                    <a:pt x="117590" y="12134"/>
                    <a:pt x="117590" y="14561"/>
                    <a:pt x="115421" y="14561"/>
                  </a:cubicBezTo>
                  <a:cubicBezTo>
                    <a:pt x="115421" y="16988"/>
                    <a:pt x="111084" y="21842"/>
                    <a:pt x="111084" y="24000"/>
                  </a:cubicBezTo>
                  <a:cubicBezTo>
                    <a:pt x="108915" y="28853"/>
                    <a:pt x="104819" y="33707"/>
                    <a:pt x="98313" y="28853"/>
                  </a:cubicBezTo>
                  <a:cubicBezTo>
                    <a:pt x="91807" y="21842"/>
                    <a:pt x="94216" y="19415"/>
                    <a:pt x="96144" y="16988"/>
                  </a:cubicBezTo>
                  <a:cubicBezTo>
                    <a:pt x="96144" y="14561"/>
                    <a:pt x="100481" y="7550"/>
                    <a:pt x="100481" y="5123"/>
                  </a:cubicBezTo>
                  <a:cubicBezTo>
                    <a:pt x="102650" y="5123"/>
                    <a:pt x="100481" y="2696"/>
                    <a:pt x="98313" y="2696"/>
                  </a:cubicBezTo>
                  <a:cubicBezTo>
                    <a:pt x="96144" y="5123"/>
                    <a:pt x="83373" y="9707"/>
                    <a:pt x="81204" y="19415"/>
                  </a:cubicBezTo>
                  <a:cubicBezTo>
                    <a:pt x="79036" y="26426"/>
                    <a:pt x="83373" y="33707"/>
                    <a:pt x="76867" y="40719"/>
                  </a:cubicBezTo>
                  <a:cubicBezTo>
                    <a:pt x="68433" y="50426"/>
                    <a:pt x="68433" y="50426"/>
                    <a:pt x="68433" y="50426"/>
                  </a:cubicBezTo>
                  <a:cubicBezTo>
                    <a:pt x="76867" y="62292"/>
                    <a:pt x="76867" y="62292"/>
                    <a:pt x="76867" y="62292"/>
                  </a:cubicBezTo>
                  <a:cubicBezTo>
                    <a:pt x="87710" y="50426"/>
                    <a:pt x="87710" y="50426"/>
                    <a:pt x="87710" y="50426"/>
                  </a:cubicBezTo>
                  <a:cubicBezTo>
                    <a:pt x="89638" y="48000"/>
                    <a:pt x="94216" y="45573"/>
                    <a:pt x="98313" y="48000"/>
                  </a:cubicBezTo>
                  <a:cubicBezTo>
                    <a:pt x="108915" y="50426"/>
                    <a:pt x="113253" y="45573"/>
                    <a:pt x="117590" y="38561"/>
                  </a:cubicBezTo>
                  <a:cubicBezTo>
                    <a:pt x="119759" y="31280"/>
                    <a:pt x="119759" y="19415"/>
                    <a:pt x="119759" y="16988"/>
                  </a:cubicBezTo>
                  <a:close/>
                  <a:moveTo>
                    <a:pt x="17349" y="107865"/>
                  </a:moveTo>
                  <a:lnTo>
                    <a:pt x="17349" y="107865"/>
                  </a:lnTo>
                  <a:cubicBezTo>
                    <a:pt x="14939" y="110022"/>
                    <a:pt x="14939" y="112449"/>
                    <a:pt x="17349" y="112449"/>
                  </a:cubicBezTo>
                  <a:cubicBezTo>
                    <a:pt x="21445" y="119730"/>
                    <a:pt x="21445" y="119730"/>
                    <a:pt x="21445" y="119730"/>
                  </a:cubicBezTo>
                  <a:cubicBezTo>
                    <a:pt x="23373" y="119730"/>
                    <a:pt x="25783" y="119730"/>
                    <a:pt x="25783" y="117303"/>
                  </a:cubicBezTo>
                  <a:cubicBezTo>
                    <a:pt x="55662" y="86292"/>
                    <a:pt x="55662" y="86292"/>
                    <a:pt x="55662" y="86292"/>
                  </a:cubicBezTo>
                  <a:cubicBezTo>
                    <a:pt x="46987" y="74157"/>
                    <a:pt x="46987" y="74157"/>
                    <a:pt x="46987" y="74157"/>
                  </a:cubicBezTo>
                  <a:lnTo>
                    <a:pt x="17349" y="10786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Lato"/>
                <a:sym typeface="Lato"/>
              </a:endParaRPr>
            </a:p>
          </p:txBody>
        </p:sp>
      </p:grpSp>
      <p:sp>
        <p:nvSpPr>
          <p:cNvPr id="26" name="Shape 325"/>
          <p:cNvSpPr txBox="1"/>
          <p:nvPr/>
        </p:nvSpPr>
        <p:spPr>
          <a:xfrm>
            <a:off x="1371600" y="5355848"/>
            <a:ext cx="9461500" cy="825615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修改点击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修改点击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输入本栏的具体文字，简明扼要的说明分项内容，此为概念图解，请根据您的具体内容酌情修改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807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/>
          <p:nvPr/>
        </p:nvGrpSpPr>
        <p:grpSpPr>
          <a:xfrm>
            <a:off x="735838" y="2023284"/>
            <a:ext cx="3280288" cy="1216467"/>
            <a:chOff x="290891" y="1462793"/>
            <a:chExt cx="2738605" cy="1014218"/>
          </a:xfrm>
        </p:grpSpPr>
        <p:sp>
          <p:nvSpPr>
            <p:cNvPr id="7" name="TextBox 6"/>
            <p:cNvSpPr txBox="1"/>
            <p:nvPr/>
          </p:nvSpPr>
          <p:spPr>
            <a:xfrm>
              <a:off x="290891" y="1753389"/>
              <a:ext cx="2738605" cy="723622"/>
            </a:xfrm>
            <a:prstGeom prst="rect">
              <a:avLst/>
            </a:prstGeom>
            <a:noFill/>
          </p:spPr>
          <p:txBody>
            <a:bodyPr wrap="square" lIns="91435" tIns="45716" rIns="91435" bIns="45716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您的内容打在这里，或者通过复制您的文本后，在此框中选择粘贴，并选择只保留文字。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75656" y="1462793"/>
              <a:ext cx="1553840" cy="2308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此处添加文本标题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5838" y="4354590"/>
            <a:ext cx="3150676" cy="1211155"/>
            <a:chOff x="399100" y="3406497"/>
            <a:chExt cx="2630396" cy="1009789"/>
          </a:xfrm>
        </p:grpSpPr>
        <p:sp>
          <p:nvSpPr>
            <p:cNvPr id="10" name="TextBox 9"/>
            <p:cNvSpPr txBox="1"/>
            <p:nvPr/>
          </p:nvSpPr>
          <p:spPr>
            <a:xfrm>
              <a:off x="399100" y="3692664"/>
              <a:ext cx="2630396" cy="723622"/>
            </a:xfrm>
            <a:prstGeom prst="rect">
              <a:avLst/>
            </a:prstGeom>
            <a:noFill/>
          </p:spPr>
          <p:txBody>
            <a:bodyPr wrap="square" lIns="91435" tIns="45716" rIns="91435" bIns="45716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您的内容打在这里，或者通过复制您的文本后，在此框中选择粘贴，并选择只保留文字。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87624" y="3406497"/>
              <a:ext cx="1819992" cy="2308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此处添加文本标题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59404" y="2023285"/>
            <a:ext cx="3549643" cy="1216467"/>
            <a:chOff x="6084168" y="1462793"/>
            <a:chExt cx="2963481" cy="1014218"/>
          </a:xfrm>
        </p:grpSpPr>
        <p:sp>
          <p:nvSpPr>
            <p:cNvPr id="13" name="TextBox 12"/>
            <p:cNvSpPr txBox="1"/>
            <p:nvPr/>
          </p:nvSpPr>
          <p:spPr>
            <a:xfrm>
              <a:off x="6084168" y="1753389"/>
              <a:ext cx="2963481" cy="723622"/>
            </a:xfrm>
            <a:prstGeom prst="rect">
              <a:avLst/>
            </a:prstGeom>
            <a:noFill/>
          </p:spPr>
          <p:txBody>
            <a:bodyPr wrap="square" lIns="91435" tIns="45716" rIns="91435" bIns="45716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您的内容打在这里，或者通过复制您的文本后，在此框中选择粘贴，并选择只保留文字。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97839" y="1462793"/>
              <a:ext cx="1728192" cy="2308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此处添加文本标题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037956" y="4365572"/>
            <a:ext cx="3571089" cy="941637"/>
            <a:chOff x="6084167" y="3415656"/>
            <a:chExt cx="2981386" cy="785081"/>
          </a:xfrm>
        </p:grpSpPr>
        <p:sp>
          <p:nvSpPr>
            <p:cNvPr id="16" name="TextBox 15"/>
            <p:cNvSpPr txBox="1"/>
            <p:nvPr/>
          </p:nvSpPr>
          <p:spPr>
            <a:xfrm>
              <a:off x="6084167" y="3692664"/>
              <a:ext cx="2981386" cy="508073"/>
            </a:xfrm>
            <a:prstGeom prst="rect">
              <a:avLst/>
            </a:prstGeom>
            <a:noFill/>
          </p:spPr>
          <p:txBody>
            <a:bodyPr wrap="square" lIns="91435" tIns="45716" rIns="91435" bIns="45716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您的内容打在这里，或者通过复制您的文本后，在此框中选择粘贴，并选择只保留文字。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084168" y="3415656"/>
              <a:ext cx="1728192" cy="2308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此处添加文本标题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76483" y="2301233"/>
            <a:ext cx="1890115" cy="1676397"/>
            <a:chOff x="3868595" y="1794634"/>
            <a:chExt cx="2100158" cy="1864005"/>
          </a:xfrm>
          <a:solidFill>
            <a:schemeClr val="accent5"/>
          </a:solidFill>
          <a:effectLst/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3868595" y="1794634"/>
              <a:ext cx="2100158" cy="1864005"/>
            </a:xfrm>
            <a:custGeom>
              <a:avLst/>
              <a:gdLst>
                <a:gd name="T0" fmla="*/ 774 w 1832"/>
                <a:gd name="T1" fmla="*/ 1626 h 1626"/>
                <a:gd name="T2" fmla="*/ 1325 w 1832"/>
                <a:gd name="T3" fmla="*/ 667 h 1626"/>
                <a:gd name="T4" fmla="*/ 1832 w 1832"/>
                <a:gd name="T5" fmla="*/ 667 h 1626"/>
                <a:gd name="T6" fmla="*/ 1832 w 1832"/>
                <a:gd name="T7" fmla="*/ 0 h 1626"/>
                <a:gd name="T8" fmla="*/ 940 w 1832"/>
                <a:gd name="T9" fmla="*/ 0 h 1626"/>
                <a:gd name="T10" fmla="*/ 0 w 1832"/>
                <a:gd name="T11" fmla="*/ 1626 h 1626"/>
                <a:gd name="T12" fmla="*/ 774 w 1832"/>
                <a:gd name="T13" fmla="*/ 1626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2" h="1626">
                  <a:moveTo>
                    <a:pt x="774" y="1626"/>
                  </a:moveTo>
                  <a:lnTo>
                    <a:pt x="1325" y="667"/>
                  </a:lnTo>
                  <a:lnTo>
                    <a:pt x="1832" y="667"/>
                  </a:lnTo>
                  <a:lnTo>
                    <a:pt x="1832" y="0"/>
                  </a:lnTo>
                  <a:lnTo>
                    <a:pt x="940" y="0"/>
                  </a:lnTo>
                  <a:lnTo>
                    <a:pt x="0" y="1626"/>
                  </a:lnTo>
                  <a:lnTo>
                    <a:pt x="774" y="1626"/>
                  </a:lnTo>
                  <a:close/>
                </a:path>
              </a:pathLst>
            </a:custGeom>
            <a:grpFill/>
            <a:ln w="25400">
              <a:noFill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234660" y="1873129"/>
              <a:ext cx="689805" cy="54742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0797" y="2301233"/>
            <a:ext cx="1887020" cy="1676397"/>
            <a:chOff x="6228979" y="1794634"/>
            <a:chExt cx="2096719" cy="1864005"/>
          </a:xfrm>
          <a:solidFill>
            <a:srgbClr val="0070C0"/>
          </a:solidFill>
          <a:effectLst/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6228979" y="1794634"/>
              <a:ext cx="2096719" cy="1864005"/>
            </a:xfrm>
            <a:custGeom>
              <a:avLst/>
              <a:gdLst>
                <a:gd name="T0" fmla="*/ 0 w 1829"/>
                <a:gd name="T1" fmla="*/ 667 h 1626"/>
                <a:gd name="T2" fmla="*/ 504 w 1829"/>
                <a:gd name="T3" fmla="*/ 667 h 1626"/>
                <a:gd name="T4" fmla="*/ 1058 w 1829"/>
                <a:gd name="T5" fmla="*/ 1626 h 1626"/>
                <a:gd name="T6" fmla="*/ 1829 w 1829"/>
                <a:gd name="T7" fmla="*/ 1626 h 1626"/>
                <a:gd name="T8" fmla="*/ 892 w 1829"/>
                <a:gd name="T9" fmla="*/ 0 h 1626"/>
                <a:gd name="T10" fmla="*/ 0 w 1829"/>
                <a:gd name="T11" fmla="*/ 0 h 1626"/>
                <a:gd name="T12" fmla="*/ 0 w 1829"/>
                <a:gd name="T13" fmla="*/ 667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9" h="1626">
                  <a:moveTo>
                    <a:pt x="0" y="667"/>
                  </a:moveTo>
                  <a:lnTo>
                    <a:pt x="504" y="667"/>
                  </a:lnTo>
                  <a:lnTo>
                    <a:pt x="1058" y="1626"/>
                  </a:lnTo>
                  <a:lnTo>
                    <a:pt x="1829" y="1626"/>
                  </a:lnTo>
                  <a:lnTo>
                    <a:pt x="892" y="0"/>
                  </a:lnTo>
                  <a:lnTo>
                    <a:pt x="0" y="0"/>
                  </a:lnTo>
                  <a:lnTo>
                    <a:pt x="0" y="667"/>
                  </a:lnTo>
                  <a:close/>
                </a:path>
              </a:pathLst>
            </a:custGeom>
            <a:grpFill/>
            <a:ln w="25400">
              <a:noFill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257716" y="1873129"/>
              <a:ext cx="689805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76483" y="4211665"/>
            <a:ext cx="1890115" cy="1679489"/>
            <a:chOff x="3868595" y="3918866"/>
            <a:chExt cx="2100158" cy="1867444"/>
          </a:xfrm>
          <a:solidFill>
            <a:srgbClr val="0070C0"/>
          </a:solidFill>
          <a:effectLst/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3868595" y="3918866"/>
              <a:ext cx="2100158" cy="1867444"/>
            </a:xfrm>
            <a:custGeom>
              <a:avLst/>
              <a:gdLst>
                <a:gd name="T0" fmla="*/ 1832 w 1832"/>
                <a:gd name="T1" fmla="*/ 959 h 1629"/>
                <a:gd name="T2" fmla="*/ 1325 w 1832"/>
                <a:gd name="T3" fmla="*/ 959 h 1629"/>
                <a:gd name="T4" fmla="*/ 774 w 1832"/>
                <a:gd name="T5" fmla="*/ 0 h 1629"/>
                <a:gd name="T6" fmla="*/ 0 w 1832"/>
                <a:gd name="T7" fmla="*/ 0 h 1629"/>
                <a:gd name="T8" fmla="*/ 940 w 1832"/>
                <a:gd name="T9" fmla="*/ 1629 h 1629"/>
                <a:gd name="T10" fmla="*/ 1832 w 1832"/>
                <a:gd name="T11" fmla="*/ 1629 h 1629"/>
                <a:gd name="T12" fmla="*/ 1832 w 1832"/>
                <a:gd name="T13" fmla="*/ 95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2" h="1629">
                  <a:moveTo>
                    <a:pt x="1832" y="959"/>
                  </a:moveTo>
                  <a:lnTo>
                    <a:pt x="1325" y="959"/>
                  </a:lnTo>
                  <a:lnTo>
                    <a:pt x="774" y="0"/>
                  </a:lnTo>
                  <a:lnTo>
                    <a:pt x="0" y="0"/>
                  </a:lnTo>
                  <a:lnTo>
                    <a:pt x="940" y="1629"/>
                  </a:lnTo>
                  <a:lnTo>
                    <a:pt x="1832" y="1629"/>
                  </a:lnTo>
                  <a:lnTo>
                    <a:pt x="1832" y="959"/>
                  </a:lnTo>
                  <a:close/>
                </a:path>
              </a:pathLst>
            </a:custGeom>
            <a:grpFill/>
            <a:ln w="25400">
              <a:noFill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202647" y="5085978"/>
              <a:ext cx="689805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97849" y="4211665"/>
            <a:ext cx="1889968" cy="1679489"/>
            <a:chOff x="6225703" y="3918866"/>
            <a:chExt cx="2099995" cy="1867444"/>
          </a:xfrm>
          <a:solidFill>
            <a:schemeClr val="accent5"/>
          </a:solidFill>
          <a:effectLst/>
        </p:grpSpPr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6228979" y="3918866"/>
              <a:ext cx="2096719" cy="1867444"/>
            </a:xfrm>
            <a:custGeom>
              <a:avLst/>
              <a:gdLst>
                <a:gd name="T0" fmla="*/ 1058 w 1829"/>
                <a:gd name="T1" fmla="*/ 0 h 1629"/>
                <a:gd name="T2" fmla="*/ 504 w 1829"/>
                <a:gd name="T3" fmla="*/ 959 h 1629"/>
                <a:gd name="T4" fmla="*/ 0 w 1829"/>
                <a:gd name="T5" fmla="*/ 959 h 1629"/>
                <a:gd name="T6" fmla="*/ 0 w 1829"/>
                <a:gd name="T7" fmla="*/ 1629 h 1629"/>
                <a:gd name="T8" fmla="*/ 892 w 1829"/>
                <a:gd name="T9" fmla="*/ 1629 h 1629"/>
                <a:gd name="T10" fmla="*/ 1829 w 1829"/>
                <a:gd name="T11" fmla="*/ 0 h 1629"/>
                <a:gd name="T12" fmla="*/ 1058 w 1829"/>
                <a:gd name="T13" fmla="*/ 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9" h="1629">
                  <a:moveTo>
                    <a:pt x="1058" y="0"/>
                  </a:moveTo>
                  <a:lnTo>
                    <a:pt x="504" y="959"/>
                  </a:lnTo>
                  <a:lnTo>
                    <a:pt x="0" y="959"/>
                  </a:lnTo>
                  <a:lnTo>
                    <a:pt x="0" y="1629"/>
                  </a:lnTo>
                  <a:lnTo>
                    <a:pt x="892" y="1629"/>
                  </a:lnTo>
                  <a:lnTo>
                    <a:pt x="1829" y="0"/>
                  </a:lnTo>
                  <a:lnTo>
                    <a:pt x="1058" y="0"/>
                  </a:lnTo>
                  <a:close/>
                </a:path>
              </a:pathLst>
            </a:custGeom>
            <a:grpFill/>
            <a:ln w="25400">
              <a:noFill/>
            </a:ln>
            <a:effectLst>
              <a:outerShdw blurRad="1270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225703" y="5085978"/>
              <a:ext cx="689805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Freeform 5"/>
          <p:cNvSpPr>
            <a:spLocks/>
          </p:cNvSpPr>
          <p:nvPr/>
        </p:nvSpPr>
        <p:spPr bwMode="auto">
          <a:xfrm>
            <a:off x="4993780" y="3139431"/>
            <a:ext cx="2006754" cy="191197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1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32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8" presetID="2" presetClass="entr" presetSubtype="6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3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7" presetID="2" presetClass="entr" presetSubtype="1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  <p:bldP spid="30" grpId="0" animBg="1"/>
          <p:bldP spid="3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32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4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6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8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3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7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  <p:bldP spid="30" grpId="0" animBg="1"/>
          <p:bldP spid="30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1664975" y="2005892"/>
            <a:ext cx="2696077" cy="126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7240" tIns="58620" rIns="117240" bIns="586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</a:pP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Arial" panose="020B0604020202020204" pitchFamily="34" charset="0"/>
              </a:rPr>
              <a:t>添加标题内容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1664975" y="4434041"/>
            <a:ext cx="2696077" cy="118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7240" tIns="58620" rIns="117240" bIns="586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Arial" panose="020B0604020202020204" pitchFamily="34" charset="0"/>
              </a:rPr>
              <a:t>添加标题内容</a:t>
            </a:r>
            <a:endParaRPr lang="en-US" sz="1400" dirty="0" smtClean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8028505" y="2044364"/>
            <a:ext cx="2696077" cy="118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7240" tIns="58620" rIns="117240" bIns="586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Arial" panose="020B0604020202020204" pitchFamily="34" charset="0"/>
              </a:rPr>
              <a:t>添加标题内容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8028505" y="4457124"/>
            <a:ext cx="2696077" cy="119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7240" tIns="58620" rIns="117240" bIns="586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  <a:cs typeface="Arial" panose="020B0604020202020204" pitchFamily="34" charset="0"/>
              </a:rPr>
              <a:t>添加标题内容</a:t>
            </a:r>
            <a:endParaRPr 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10" name="Circular Arrow 364"/>
          <p:cNvSpPr/>
          <p:nvPr/>
        </p:nvSpPr>
        <p:spPr>
          <a:xfrm>
            <a:off x="4421474" y="2077564"/>
            <a:ext cx="3449297" cy="3450195"/>
          </a:xfrm>
          <a:prstGeom prst="circularArrow">
            <a:avLst>
              <a:gd name="adj1" fmla="val 4668"/>
              <a:gd name="adj2" fmla="val 272909"/>
              <a:gd name="adj3" fmla="val 12840990"/>
              <a:gd name="adj4" fmla="val 18024320"/>
              <a:gd name="adj5" fmla="val 4847"/>
            </a:avLst>
          </a:prstGeom>
          <a:solidFill>
            <a:sysClr val="window" lastClr="FFFFFF">
              <a:lumMod val="75000"/>
            </a:sysClr>
          </a:solidFill>
          <a:ln>
            <a:noFill/>
          </a:ln>
          <a:effectLst/>
        </p:spPr>
      </p:sp>
      <p:grpSp>
        <p:nvGrpSpPr>
          <p:cNvPr id="11" name="组合 10"/>
          <p:cNvGrpSpPr/>
          <p:nvPr/>
        </p:nvGrpSpPr>
        <p:grpSpPr>
          <a:xfrm>
            <a:off x="5049376" y="2009524"/>
            <a:ext cx="2108836" cy="1054692"/>
            <a:chOff x="5011275" y="2146963"/>
            <a:chExt cx="2291111" cy="1145853"/>
          </a:xfrm>
        </p:grpSpPr>
        <p:sp>
          <p:nvSpPr>
            <p:cNvPr id="12" name="Rounded Rectangle 368"/>
            <p:cNvSpPr/>
            <p:nvPr/>
          </p:nvSpPr>
          <p:spPr>
            <a:xfrm>
              <a:off x="5011275" y="2146963"/>
              <a:ext cx="2291111" cy="1145853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13" name="Rounded Rectangle 4"/>
            <p:cNvSpPr/>
            <p:nvPr/>
          </p:nvSpPr>
          <p:spPr>
            <a:xfrm>
              <a:off x="5334330" y="2725655"/>
              <a:ext cx="1472732" cy="3488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5723" tIns="45723" rIns="45723" bIns="45723" numCol="1" spcCol="2540" anchor="ctr" anchorCtr="0">
              <a:noAutofit/>
            </a:bodyPr>
            <a:lstStyle/>
            <a:p>
              <a:pPr marL="0" marR="0" lvl="0" indent="0" algn="ctr" defTabSz="533427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Arial" panose="020B0604020202020204" pitchFamily="34" charset="0"/>
                </a:rPr>
                <a:t>添加关键字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14" name="Freeform 6"/>
            <p:cNvSpPr>
              <a:spLocks noChangeArrowheads="1"/>
            </p:cNvSpPr>
            <p:nvPr/>
          </p:nvSpPr>
          <p:spPr bwMode="auto">
            <a:xfrm>
              <a:off x="5902358" y="2352227"/>
              <a:ext cx="354395" cy="347513"/>
            </a:xfrm>
            <a:custGeom>
              <a:avLst/>
              <a:gdLst>
                <a:gd name="T0" fmla="*/ 425 w 444"/>
                <a:gd name="T1" fmla="*/ 17 h 435"/>
                <a:gd name="T2" fmla="*/ 425 w 444"/>
                <a:gd name="T3" fmla="*/ 17 h 435"/>
                <a:gd name="T4" fmla="*/ 345 w 444"/>
                <a:gd name="T5" fmla="*/ 35 h 435"/>
                <a:gd name="T6" fmla="*/ 0 w 444"/>
                <a:gd name="T7" fmla="*/ 222 h 435"/>
                <a:gd name="T8" fmla="*/ 195 w 444"/>
                <a:gd name="T9" fmla="*/ 248 h 435"/>
                <a:gd name="T10" fmla="*/ 221 w 444"/>
                <a:gd name="T11" fmla="*/ 434 h 435"/>
                <a:gd name="T12" fmla="*/ 399 w 444"/>
                <a:gd name="T13" fmla="*/ 89 h 435"/>
                <a:gd name="T14" fmla="*/ 425 w 444"/>
                <a:gd name="T15" fmla="*/ 17 h 435"/>
                <a:gd name="T16" fmla="*/ 381 w 444"/>
                <a:gd name="T17" fmla="*/ 62 h 435"/>
                <a:gd name="T18" fmla="*/ 381 w 444"/>
                <a:gd name="T19" fmla="*/ 62 h 435"/>
                <a:gd name="T20" fmla="*/ 239 w 444"/>
                <a:gd name="T21" fmla="*/ 319 h 435"/>
                <a:gd name="T22" fmla="*/ 230 w 444"/>
                <a:gd name="T23" fmla="*/ 204 h 435"/>
                <a:gd name="T24" fmla="*/ 381 w 444"/>
                <a:gd name="T25" fmla="*/ 6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82355" y="3316662"/>
            <a:ext cx="2108836" cy="1054692"/>
            <a:chOff x="3729367" y="3416001"/>
            <a:chExt cx="2291111" cy="1145853"/>
          </a:xfrm>
        </p:grpSpPr>
        <p:sp>
          <p:nvSpPr>
            <p:cNvPr id="16" name="Rounded Rectangle 366"/>
            <p:cNvSpPr/>
            <p:nvPr/>
          </p:nvSpPr>
          <p:spPr>
            <a:xfrm>
              <a:off x="3729367" y="3416001"/>
              <a:ext cx="2291111" cy="1145853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17" name="Rounded Rectangle 4"/>
            <p:cNvSpPr/>
            <p:nvPr/>
          </p:nvSpPr>
          <p:spPr>
            <a:xfrm>
              <a:off x="4064761" y="3982577"/>
              <a:ext cx="1472732" cy="3488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5723" tIns="45723" rIns="45723" bIns="45723" numCol="1" spcCol="2540" anchor="ctr" anchorCtr="0">
              <a:noAutofit/>
            </a:bodyPr>
            <a:lstStyle/>
            <a:p>
              <a:pPr marL="0" marR="0" lvl="0" indent="0" algn="ctr" defTabSz="533427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Arial" panose="020B0604020202020204" pitchFamily="34" charset="0"/>
                </a:rPr>
                <a:t>添加关键字</a:t>
              </a:r>
              <a:endPara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18" name="Freeform 28"/>
            <p:cNvSpPr>
              <a:spLocks noChangeArrowheads="1"/>
            </p:cNvSpPr>
            <p:nvPr/>
          </p:nvSpPr>
          <p:spPr bwMode="auto">
            <a:xfrm>
              <a:off x="4707344" y="3627589"/>
              <a:ext cx="327687" cy="303156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87145" y="3314700"/>
            <a:ext cx="2108836" cy="1054692"/>
            <a:chOff x="6206156" y="3414039"/>
            <a:chExt cx="2291111" cy="1145853"/>
          </a:xfrm>
        </p:grpSpPr>
        <p:sp>
          <p:nvSpPr>
            <p:cNvPr id="20" name="Rounded Rectangle 367"/>
            <p:cNvSpPr/>
            <p:nvPr/>
          </p:nvSpPr>
          <p:spPr>
            <a:xfrm>
              <a:off x="6206156" y="3414039"/>
              <a:ext cx="2291111" cy="1145853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1" name="Rounded Rectangle 4"/>
            <p:cNvSpPr/>
            <p:nvPr/>
          </p:nvSpPr>
          <p:spPr>
            <a:xfrm>
              <a:off x="6603897" y="3952177"/>
              <a:ext cx="1472732" cy="38371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5723" tIns="45723" rIns="45723" bIns="45723" numCol="1" spcCol="2540" anchor="ctr" anchorCtr="0">
              <a:noAutofit/>
            </a:bodyPr>
            <a:lstStyle/>
            <a:p>
              <a:pPr marL="0" marR="0" lvl="0" indent="0" algn="ctr" defTabSz="533427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Arial" panose="020B0604020202020204" pitchFamily="34" charset="0"/>
                </a:rPr>
                <a:t>添加关键字</a:t>
              </a:r>
              <a:endPara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22" name="Freeform 24"/>
            <p:cNvSpPr>
              <a:spLocks noChangeArrowheads="1"/>
            </p:cNvSpPr>
            <p:nvPr/>
          </p:nvSpPr>
          <p:spPr bwMode="auto">
            <a:xfrm>
              <a:off x="7151283" y="3693387"/>
              <a:ext cx="297897" cy="237357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34267" y="4572156"/>
            <a:ext cx="2108836" cy="1054692"/>
            <a:chOff x="4996166" y="4633395"/>
            <a:chExt cx="2291111" cy="1145853"/>
          </a:xfrm>
        </p:grpSpPr>
        <p:sp>
          <p:nvSpPr>
            <p:cNvPr id="24" name="Rounded Rectangle 365"/>
            <p:cNvSpPr/>
            <p:nvPr/>
          </p:nvSpPr>
          <p:spPr>
            <a:xfrm>
              <a:off x="4996166" y="4633395"/>
              <a:ext cx="2291111" cy="1145853"/>
            </a:xfrm>
            <a:prstGeom prst="roundRect">
              <a:avLst/>
            </a:prstGeom>
            <a:solidFill>
              <a:schemeClr val="accent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5" name="Rounded Rectangle 4"/>
            <p:cNvSpPr/>
            <p:nvPr/>
          </p:nvSpPr>
          <p:spPr>
            <a:xfrm>
              <a:off x="5334330" y="5278724"/>
              <a:ext cx="1472732" cy="3488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45723" tIns="45723" rIns="45723" bIns="45723" numCol="1" spcCol="2540" anchor="ctr" anchorCtr="0">
              <a:noAutofit/>
            </a:bodyPr>
            <a:lstStyle/>
            <a:p>
              <a:pPr marL="0" marR="0" lvl="0" indent="0" algn="ctr" defTabSz="533427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Arial" panose="020B0604020202020204" pitchFamily="34" charset="0"/>
                </a:rPr>
                <a:t>添加关键字</a:t>
              </a:r>
              <a:endPara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26" name="Freeform 97"/>
            <p:cNvSpPr>
              <a:spLocks noChangeArrowheads="1"/>
            </p:cNvSpPr>
            <p:nvPr/>
          </p:nvSpPr>
          <p:spPr bwMode="auto">
            <a:xfrm>
              <a:off x="5921798" y="4927404"/>
              <a:ext cx="297899" cy="281401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71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空心弧 40"/>
          <p:cNvSpPr>
            <a:spLocks/>
          </p:cNvSpPr>
          <p:nvPr/>
        </p:nvSpPr>
        <p:spPr bwMode="auto">
          <a:xfrm rot="5400000">
            <a:off x="911226" y="1700213"/>
            <a:ext cx="4090987" cy="4090988"/>
          </a:xfrm>
          <a:custGeom>
            <a:avLst/>
            <a:gdLst>
              <a:gd name="T0" fmla="*/ 25473 w 4091171"/>
              <a:gd name="T1" fmla="*/ 2044203 h 4091173"/>
              <a:gd name="T2" fmla="*/ 4062946 w 4091171"/>
              <a:gd name="T3" fmla="*/ 2048278 h 4091173"/>
              <a:gd name="T4" fmla="*/ 2044221 w 4091171"/>
              <a:gd name="T5" fmla="*/ 2044206 h 4091173"/>
              <a:gd name="T6" fmla="*/ 5898240 60000 65536"/>
              <a:gd name="T7" fmla="*/ 5898240 60000 65536"/>
              <a:gd name="T8" fmla="*/ 5898240 60000 65536"/>
              <a:gd name="T9" fmla="*/ 0 w 4091171"/>
              <a:gd name="T10" fmla="*/ 0 h 4091173"/>
              <a:gd name="T11" fmla="*/ 4091171 w 4091171"/>
              <a:gd name="T12" fmla="*/ 2049726 h 40911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91171" h="4091173">
                <a:moveTo>
                  <a:pt x="0" y="2045584"/>
                </a:moveTo>
                <a:lnTo>
                  <a:pt x="0" y="2045584"/>
                </a:lnTo>
                <a:cubicBezTo>
                  <a:pt x="1" y="915838"/>
                  <a:pt x="915840" y="-2"/>
                  <a:pt x="2045586" y="-1"/>
                </a:cubicBezTo>
                <a:cubicBezTo>
                  <a:pt x="3175331" y="-1"/>
                  <a:pt x="4091172" y="915839"/>
                  <a:pt x="4091172" y="2045586"/>
                </a:cubicBezTo>
                <a:cubicBezTo>
                  <a:pt x="4091172" y="2046966"/>
                  <a:pt x="4091170" y="2048347"/>
                  <a:pt x="4091167" y="2049727"/>
                </a:cubicBezTo>
                <a:lnTo>
                  <a:pt x="4040191" y="2049621"/>
                </a:lnTo>
                <a:lnTo>
                  <a:pt x="4040190" y="2049620"/>
                </a:lnTo>
                <a:cubicBezTo>
                  <a:pt x="4040193" y="2048276"/>
                  <a:pt x="4040195" y="2046931"/>
                  <a:pt x="4040195" y="2045587"/>
                </a:cubicBezTo>
                <a:cubicBezTo>
                  <a:pt x="4040195" y="943993"/>
                  <a:pt x="3147177" y="50976"/>
                  <a:pt x="2045585" y="50976"/>
                </a:cubicBezTo>
                <a:cubicBezTo>
                  <a:pt x="943992" y="50976"/>
                  <a:pt x="50975" y="943993"/>
                  <a:pt x="50975" y="2045587"/>
                </a:cubicBezTo>
                <a:cubicBezTo>
                  <a:pt x="50974" y="2045587"/>
                  <a:pt x="50975" y="2045588"/>
                  <a:pt x="50975" y="2045589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endParaRPr lang="zh-CN" altLang="en-U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椭圆 41"/>
          <p:cNvSpPr>
            <a:spLocks noChangeArrowheads="1"/>
          </p:cNvSpPr>
          <p:nvPr/>
        </p:nvSpPr>
        <p:spPr bwMode="auto">
          <a:xfrm>
            <a:off x="3689352" y="1738313"/>
            <a:ext cx="512763" cy="512762"/>
          </a:xfrm>
          <a:prstGeom prst="ellipse">
            <a:avLst/>
          </a:prstGeom>
          <a:solidFill>
            <a:schemeClr val="accent5"/>
          </a:solidFill>
          <a:ln w="25400" algn="ctr">
            <a:noFill/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 defTabSz="912813"/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7" name="椭圆 42"/>
          <p:cNvSpPr>
            <a:spLocks noChangeArrowheads="1"/>
          </p:cNvSpPr>
          <p:nvPr/>
        </p:nvSpPr>
        <p:spPr bwMode="auto">
          <a:xfrm>
            <a:off x="4552952" y="2824164"/>
            <a:ext cx="512763" cy="512762"/>
          </a:xfrm>
          <a:prstGeom prst="ellipse">
            <a:avLst/>
          </a:prstGeom>
          <a:solidFill>
            <a:srgbClr val="0070C0"/>
          </a:solidFill>
          <a:ln w="25400" algn="ctr">
            <a:noFill/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 defTabSz="912813"/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8" name="椭圆 43"/>
          <p:cNvSpPr>
            <a:spLocks noChangeArrowheads="1"/>
          </p:cNvSpPr>
          <p:nvPr/>
        </p:nvSpPr>
        <p:spPr bwMode="auto">
          <a:xfrm>
            <a:off x="4564063" y="4092575"/>
            <a:ext cx="512762" cy="512763"/>
          </a:xfrm>
          <a:prstGeom prst="ellipse">
            <a:avLst/>
          </a:prstGeom>
          <a:solidFill>
            <a:schemeClr val="accent5"/>
          </a:solidFill>
          <a:ln w="25400" algn="ctr">
            <a:noFill/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 defTabSz="912813"/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9" name="椭圆 44"/>
          <p:cNvSpPr>
            <a:spLocks noChangeArrowheads="1"/>
          </p:cNvSpPr>
          <p:nvPr/>
        </p:nvSpPr>
        <p:spPr bwMode="auto">
          <a:xfrm>
            <a:off x="3694113" y="5208589"/>
            <a:ext cx="512762" cy="512762"/>
          </a:xfrm>
          <a:prstGeom prst="ellipse">
            <a:avLst/>
          </a:prstGeom>
          <a:solidFill>
            <a:srgbClr val="0070C0"/>
          </a:solidFill>
          <a:ln w="25400" algn="ctr">
            <a:noFill/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 defTabSz="912813"/>
            <a:endParaRPr lang="zh-CN" altLang="en-US" sz="2400">
              <a:solidFill>
                <a:schemeClr val="accent4">
                  <a:lumMod val="40000"/>
                  <a:lumOff val="60000"/>
                </a:schemeClr>
              </a:solidFill>
              <a:ea typeface="微软雅黑" pitchFamily="34" charset="-122"/>
            </a:endParaRPr>
          </a:p>
        </p:txBody>
      </p:sp>
      <p:sp>
        <p:nvSpPr>
          <p:cNvPr id="10" name="矩形 71"/>
          <p:cNvSpPr>
            <a:spLocks noChangeArrowheads="1"/>
          </p:cNvSpPr>
          <p:nvPr/>
        </p:nvSpPr>
        <p:spPr bwMode="auto">
          <a:xfrm>
            <a:off x="6642100" y="1390651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defTabSz="912813"/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6645275" y="1757364"/>
            <a:ext cx="3043238" cy="80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>
              <a:lnSpc>
                <a:spcPct val="110000"/>
              </a:lnSpc>
              <a:buFont typeface="Arial" charset="0"/>
              <a:buNone/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12" name="矩形 73"/>
          <p:cNvSpPr>
            <a:spLocks noChangeArrowheads="1"/>
          </p:cNvSpPr>
          <p:nvPr/>
        </p:nvSpPr>
        <p:spPr bwMode="auto">
          <a:xfrm>
            <a:off x="6642100" y="4940301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defTabSz="912813"/>
            <a:r>
              <a:rPr lang="zh-CN" altLang="en-US" sz="2000" b="1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6645275" y="5308601"/>
            <a:ext cx="3043238" cy="80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>
              <a:lnSpc>
                <a:spcPct val="110000"/>
              </a:lnSpc>
              <a:buFont typeface="Arial" charset="0"/>
              <a:buNone/>
            </a:pPr>
            <a:r>
              <a:rPr lang="zh-CN" altLang="en-US" sz="1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477250" y="2492376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defTabSz="912813"/>
            <a:r>
              <a:rPr lang="zh-CN" altLang="en-US" sz="2000" b="1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8480427" y="2859089"/>
            <a:ext cx="2549525" cy="56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>
              <a:lnSpc>
                <a:spcPct val="110000"/>
              </a:lnSpc>
              <a:buFont typeface="Arial" charset="0"/>
              <a:buNone/>
            </a:pPr>
            <a:r>
              <a:rPr lang="zh-CN" altLang="en-US" sz="1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477250" y="3797301"/>
            <a:ext cx="1200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defTabSz="912813"/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8480427" y="4164014"/>
            <a:ext cx="2549525" cy="56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>
              <a:lnSpc>
                <a:spcPct val="110000"/>
              </a:lnSpc>
              <a:buFont typeface="Arial" charset="0"/>
              <a:buNone/>
            </a:pPr>
            <a:r>
              <a:rPr lang="zh-CN" altLang="en-US" sz="140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18" name="椭圆 80"/>
          <p:cNvSpPr>
            <a:spLocks noChangeArrowheads="1"/>
          </p:cNvSpPr>
          <p:nvPr/>
        </p:nvSpPr>
        <p:spPr bwMode="auto">
          <a:xfrm>
            <a:off x="1254127" y="2151063"/>
            <a:ext cx="3160713" cy="316071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2813"/>
            <a:endParaRPr lang="zh-CN" altLang="en-US">
              <a:solidFill>
                <a:schemeClr val="accent4">
                  <a:lumMod val="40000"/>
                  <a:lumOff val="60000"/>
                </a:schemeClr>
              </a:solidFill>
              <a:ea typeface="微软雅黑" pitchFamily="34" charset="-122"/>
            </a:endParaRPr>
          </a:p>
        </p:txBody>
      </p:sp>
      <p:grpSp>
        <p:nvGrpSpPr>
          <p:cNvPr id="19" name="Group 41"/>
          <p:cNvGrpSpPr>
            <a:grpSpLocks/>
          </p:cNvGrpSpPr>
          <p:nvPr/>
        </p:nvGrpSpPr>
        <p:grpSpPr bwMode="auto">
          <a:xfrm>
            <a:off x="4224338" y="1514475"/>
            <a:ext cx="2366962" cy="955675"/>
            <a:chOff x="2661" y="954"/>
            <a:chExt cx="1491" cy="602"/>
          </a:xfrm>
        </p:grpSpPr>
        <p:cxnSp>
          <p:nvCxnSpPr>
            <p:cNvPr id="20" name="直接连接符 52"/>
            <p:cNvCxnSpPr>
              <a:cxnSpLocks noChangeShapeType="1"/>
            </p:cNvCxnSpPr>
            <p:nvPr/>
          </p:nvCxnSpPr>
          <p:spPr bwMode="auto">
            <a:xfrm>
              <a:off x="2661" y="1253"/>
              <a:ext cx="908" cy="0"/>
            </a:xfrm>
            <a:prstGeom prst="line">
              <a:avLst/>
            </a:prstGeom>
            <a:noFill/>
            <a:ln w="25400" algn="ctr">
              <a:solidFill>
                <a:srgbClr val="0070C0"/>
              </a:solidFill>
              <a:miter lim="800000"/>
              <a:headEnd/>
              <a:tailEnd/>
            </a:ln>
          </p:spPr>
        </p:cxnSp>
        <p:grpSp>
          <p:nvGrpSpPr>
            <p:cNvPr id="21" name="Group 85"/>
            <p:cNvGrpSpPr>
              <a:grpSpLocks/>
            </p:cNvGrpSpPr>
            <p:nvPr/>
          </p:nvGrpSpPr>
          <p:grpSpPr bwMode="auto">
            <a:xfrm>
              <a:off x="3549" y="954"/>
              <a:ext cx="603" cy="602"/>
              <a:chOff x="3549" y="954"/>
              <a:chExt cx="603" cy="602"/>
            </a:xfrm>
          </p:grpSpPr>
          <p:sp>
            <p:nvSpPr>
              <p:cNvPr id="22" name="椭圆 53"/>
              <p:cNvSpPr>
                <a:spLocks noChangeArrowheads="1"/>
              </p:cNvSpPr>
              <p:nvPr/>
            </p:nvSpPr>
            <p:spPr bwMode="auto">
              <a:xfrm>
                <a:off x="3549" y="954"/>
                <a:ext cx="603" cy="602"/>
              </a:xfrm>
              <a:prstGeom prst="ellipse">
                <a:avLst/>
              </a:prstGeom>
              <a:solidFill>
                <a:schemeClr val="accent5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2813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3" name="矩形 71"/>
              <p:cNvSpPr>
                <a:spLocks noChangeArrowheads="1"/>
              </p:cNvSpPr>
              <p:nvPr/>
            </p:nvSpPr>
            <p:spPr bwMode="auto">
              <a:xfrm>
                <a:off x="3712" y="1071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2813"/>
                <a:r>
                  <a:rPr lang="en-US" altLang="zh-CN" sz="30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</a:p>
            </p:txBody>
          </p:sp>
        </p:grpSp>
      </p:grpSp>
      <p:grpSp>
        <p:nvGrpSpPr>
          <p:cNvPr id="24" name="Group 42"/>
          <p:cNvGrpSpPr>
            <a:grpSpLocks/>
          </p:cNvGrpSpPr>
          <p:nvPr/>
        </p:nvGrpSpPr>
        <p:grpSpPr bwMode="auto">
          <a:xfrm>
            <a:off x="5087940" y="2603500"/>
            <a:ext cx="3328987" cy="955675"/>
            <a:chOff x="3205" y="1640"/>
            <a:chExt cx="2097" cy="602"/>
          </a:xfrm>
        </p:grpSpPr>
        <p:cxnSp>
          <p:nvCxnSpPr>
            <p:cNvPr id="25" name="直接连接符 62"/>
            <p:cNvCxnSpPr>
              <a:cxnSpLocks noChangeShapeType="1"/>
            </p:cNvCxnSpPr>
            <p:nvPr/>
          </p:nvCxnSpPr>
          <p:spPr bwMode="auto">
            <a:xfrm>
              <a:off x="3205" y="1941"/>
              <a:ext cx="1501" cy="0"/>
            </a:xfrm>
            <a:prstGeom prst="line">
              <a:avLst/>
            </a:prstGeom>
            <a:noFill/>
            <a:ln w="25400" algn="ctr">
              <a:solidFill>
                <a:srgbClr val="0070C0"/>
              </a:solidFill>
              <a:miter lim="800000"/>
              <a:headEnd/>
              <a:tailEnd/>
            </a:ln>
          </p:spPr>
        </p:cxnSp>
        <p:grpSp>
          <p:nvGrpSpPr>
            <p:cNvPr id="26" name="Group 86"/>
            <p:cNvGrpSpPr>
              <a:grpSpLocks/>
            </p:cNvGrpSpPr>
            <p:nvPr/>
          </p:nvGrpSpPr>
          <p:grpSpPr bwMode="auto">
            <a:xfrm>
              <a:off x="4700" y="1640"/>
              <a:ext cx="602" cy="602"/>
              <a:chOff x="4700" y="1640"/>
              <a:chExt cx="602" cy="602"/>
            </a:xfrm>
          </p:grpSpPr>
          <p:sp>
            <p:nvSpPr>
              <p:cNvPr id="27" name="椭圆 63"/>
              <p:cNvSpPr>
                <a:spLocks noChangeArrowheads="1"/>
              </p:cNvSpPr>
              <p:nvPr/>
            </p:nvSpPr>
            <p:spPr bwMode="auto">
              <a:xfrm>
                <a:off x="4700" y="1640"/>
                <a:ext cx="602" cy="602"/>
              </a:xfrm>
              <a:prstGeom prst="ellipse">
                <a:avLst/>
              </a:prstGeom>
              <a:solidFill>
                <a:srgbClr val="0070C0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2813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8" name="矩形 71"/>
              <p:cNvSpPr>
                <a:spLocks noChangeArrowheads="1"/>
              </p:cNvSpPr>
              <p:nvPr/>
            </p:nvSpPr>
            <p:spPr bwMode="auto">
              <a:xfrm>
                <a:off x="4874" y="1769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2813"/>
                <a:r>
                  <a:rPr lang="en-US" altLang="zh-CN" sz="30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</a:p>
            </p:txBody>
          </p:sp>
        </p:grpSp>
      </p:grpSp>
      <p:grpSp>
        <p:nvGrpSpPr>
          <p:cNvPr id="29" name="Group 43"/>
          <p:cNvGrpSpPr>
            <a:grpSpLocks/>
          </p:cNvGrpSpPr>
          <p:nvPr/>
        </p:nvGrpSpPr>
        <p:grpSpPr bwMode="auto">
          <a:xfrm>
            <a:off x="5097463" y="3870326"/>
            <a:ext cx="3319462" cy="955675"/>
            <a:chOff x="3211" y="2438"/>
            <a:chExt cx="2091" cy="602"/>
          </a:xfrm>
        </p:grpSpPr>
        <p:cxnSp>
          <p:nvCxnSpPr>
            <p:cNvPr id="30" name="直接连接符 66"/>
            <p:cNvCxnSpPr>
              <a:cxnSpLocks noChangeShapeType="1"/>
            </p:cNvCxnSpPr>
            <p:nvPr/>
          </p:nvCxnSpPr>
          <p:spPr bwMode="auto">
            <a:xfrm>
              <a:off x="3211" y="2750"/>
              <a:ext cx="1494" cy="0"/>
            </a:xfrm>
            <a:prstGeom prst="line">
              <a:avLst/>
            </a:prstGeom>
            <a:noFill/>
            <a:ln w="25400" algn="ctr">
              <a:solidFill>
                <a:srgbClr val="0070C0"/>
              </a:solidFill>
              <a:miter lim="800000"/>
              <a:headEnd/>
              <a:tailEnd/>
            </a:ln>
          </p:spPr>
        </p:cxnSp>
        <p:grpSp>
          <p:nvGrpSpPr>
            <p:cNvPr id="31" name="Group 87"/>
            <p:cNvGrpSpPr>
              <a:grpSpLocks/>
            </p:cNvGrpSpPr>
            <p:nvPr/>
          </p:nvGrpSpPr>
          <p:grpSpPr bwMode="auto">
            <a:xfrm>
              <a:off x="4700" y="2438"/>
              <a:ext cx="602" cy="602"/>
              <a:chOff x="4700" y="2438"/>
              <a:chExt cx="602" cy="602"/>
            </a:xfrm>
          </p:grpSpPr>
          <p:sp>
            <p:nvSpPr>
              <p:cNvPr id="32" name="椭圆 67"/>
              <p:cNvSpPr>
                <a:spLocks noChangeArrowheads="1"/>
              </p:cNvSpPr>
              <p:nvPr/>
            </p:nvSpPr>
            <p:spPr bwMode="auto">
              <a:xfrm>
                <a:off x="4700" y="2438"/>
                <a:ext cx="602" cy="602"/>
              </a:xfrm>
              <a:prstGeom prst="ellipse">
                <a:avLst/>
              </a:prstGeom>
              <a:solidFill>
                <a:schemeClr val="accent5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2813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3" name="矩形 71"/>
              <p:cNvSpPr>
                <a:spLocks noChangeArrowheads="1"/>
              </p:cNvSpPr>
              <p:nvPr/>
            </p:nvSpPr>
            <p:spPr bwMode="auto">
              <a:xfrm>
                <a:off x="4883" y="2568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2813"/>
                <a:r>
                  <a:rPr lang="en-US" altLang="zh-CN" sz="30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</a:p>
            </p:txBody>
          </p:sp>
        </p:grpSp>
      </p:grpSp>
      <p:grpSp>
        <p:nvGrpSpPr>
          <p:cNvPr id="34" name="Group 44"/>
          <p:cNvGrpSpPr>
            <a:grpSpLocks/>
          </p:cNvGrpSpPr>
          <p:nvPr/>
        </p:nvGrpSpPr>
        <p:grpSpPr bwMode="auto">
          <a:xfrm>
            <a:off x="4224338" y="4986338"/>
            <a:ext cx="2366962" cy="955675"/>
            <a:chOff x="2661" y="3141"/>
            <a:chExt cx="1491" cy="602"/>
          </a:xfrm>
        </p:grpSpPr>
        <p:cxnSp>
          <p:nvCxnSpPr>
            <p:cNvPr id="35" name="直接连接符 58"/>
            <p:cNvCxnSpPr>
              <a:cxnSpLocks noChangeShapeType="1"/>
            </p:cNvCxnSpPr>
            <p:nvPr/>
          </p:nvCxnSpPr>
          <p:spPr bwMode="auto">
            <a:xfrm>
              <a:off x="2661" y="3442"/>
              <a:ext cx="907" cy="0"/>
            </a:xfrm>
            <a:prstGeom prst="line">
              <a:avLst/>
            </a:prstGeom>
            <a:noFill/>
            <a:ln w="25400" algn="ctr">
              <a:solidFill>
                <a:srgbClr val="0070C0"/>
              </a:solidFill>
              <a:miter lim="800000"/>
              <a:headEnd/>
              <a:tailEnd/>
            </a:ln>
          </p:spPr>
        </p:cxnSp>
        <p:grpSp>
          <p:nvGrpSpPr>
            <p:cNvPr id="36" name="Group 88"/>
            <p:cNvGrpSpPr>
              <a:grpSpLocks/>
            </p:cNvGrpSpPr>
            <p:nvPr/>
          </p:nvGrpSpPr>
          <p:grpSpPr bwMode="auto">
            <a:xfrm>
              <a:off x="3550" y="3141"/>
              <a:ext cx="602" cy="602"/>
              <a:chOff x="3550" y="3141"/>
              <a:chExt cx="602" cy="602"/>
            </a:xfrm>
          </p:grpSpPr>
          <p:sp>
            <p:nvSpPr>
              <p:cNvPr id="37" name="椭圆 59"/>
              <p:cNvSpPr>
                <a:spLocks noChangeArrowheads="1"/>
              </p:cNvSpPr>
              <p:nvPr/>
            </p:nvSpPr>
            <p:spPr bwMode="auto">
              <a:xfrm>
                <a:off x="3550" y="3141"/>
                <a:ext cx="602" cy="602"/>
              </a:xfrm>
              <a:prstGeom prst="ellipse">
                <a:avLst/>
              </a:prstGeom>
              <a:solidFill>
                <a:srgbClr val="0070C0"/>
              </a:solidFill>
              <a:ln w="254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defTabSz="912813"/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" name="矩形 71"/>
              <p:cNvSpPr>
                <a:spLocks noChangeArrowheads="1"/>
              </p:cNvSpPr>
              <p:nvPr/>
            </p:nvSpPr>
            <p:spPr bwMode="auto">
              <a:xfrm>
                <a:off x="3731" y="3274"/>
                <a:ext cx="264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1" tIns="45716" rIns="91431" bIns="45716">
                <a:spAutoFit/>
              </a:bodyPr>
              <a:lstStyle/>
              <a:p>
                <a:pPr defTabSz="912813"/>
                <a:r>
                  <a:rPr lang="en-US" altLang="zh-CN" sz="3000" b="1" dirty="0">
                    <a:solidFill>
                      <a:schemeClr val="bg1">
                        <a:lumMod val="9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39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5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5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5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5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/>
      <p:bldP spid="45" grpId="0" animBg="1"/>
      <p:bldP spid="6" grpId="0" animBg="1"/>
      <p:bldP spid="7" grpId="0" animBg="1"/>
      <p:bldP spid="8" grpId="0" animBg="1"/>
      <p:bldP spid="9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椭圆 64"/>
          <p:cNvSpPr>
            <a:spLocks noChangeArrowheads="1"/>
          </p:cNvSpPr>
          <p:nvPr/>
        </p:nvSpPr>
        <p:spPr bwMode="auto">
          <a:xfrm>
            <a:off x="1503338" y="1348943"/>
            <a:ext cx="1365606" cy="1365044"/>
          </a:xfrm>
          <a:prstGeom prst="ellipse">
            <a:avLst/>
          </a:prstGeom>
          <a:solidFill>
            <a:srgbClr val="0070C0"/>
          </a:solidFill>
          <a:ln w="190500" cap="sq" cmpd="sng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8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观点</a:t>
            </a:r>
            <a:r>
              <a:rPr lang="en-US" altLang="zh-CN" sz="28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1</a:t>
            </a:r>
            <a:endParaRPr lang="zh-CN" altLang="zh-CN" sz="28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3734" y="1773296"/>
            <a:ext cx="630396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156976" y="1423437"/>
            <a:ext cx="0" cy="1365044"/>
          </a:xfrm>
          <a:prstGeom prst="line">
            <a:avLst/>
          </a:prstGeom>
          <a:noFill/>
          <a:ln w="9525" cap="flat" cmpd="sng" algn="ctr">
            <a:solidFill>
              <a:srgbClr val="414455"/>
            </a:solidFill>
            <a:prstDash val="solid"/>
          </a:ln>
          <a:effectLst/>
        </p:spPr>
      </p:cxnSp>
      <p:sp>
        <p:nvSpPr>
          <p:cNvPr id="9" name="椭圆 64"/>
          <p:cNvSpPr>
            <a:spLocks noChangeArrowheads="1"/>
          </p:cNvSpPr>
          <p:nvPr/>
        </p:nvSpPr>
        <p:spPr bwMode="auto">
          <a:xfrm>
            <a:off x="9853720" y="2952251"/>
            <a:ext cx="1365606" cy="1365044"/>
          </a:xfrm>
          <a:prstGeom prst="ellipse">
            <a:avLst/>
          </a:prstGeom>
          <a:solidFill>
            <a:srgbClr val="0070C0"/>
          </a:solidFill>
          <a:ln w="190500" cap="sq" cmpd="sng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800" b="1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观点</a:t>
            </a:r>
            <a:r>
              <a:rPr lang="en-US" altLang="zh-CN" sz="2800" b="1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2</a:t>
            </a:r>
            <a:endParaRPr lang="zh-CN" altLang="zh-CN" sz="2800" b="1">
              <a:solidFill>
                <a:prstClr val="white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33734" y="3376604"/>
            <a:ext cx="630396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</a:t>
            </a: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637696" y="3026745"/>
            <a:ext cx="0" cy="1365044"/>
          </a:xfrm>
          <a:prstGeom prst="line">
            <a:avLst/>
          </a:prstGeom>
          <a:noFill/>
          <a:ln w="9525" cap="flat" cmpd="sng" algn="ctr">
            <a:solidFill>
              <a:srgbClr val="414455"/>
            </a:solidFill>
            <a:prstDash val="solid"/>
          </a:ln>
          <a:effectLst/>
        </p:spPr>
      </p:cxnSp>
      <p:sp>
        <p:nvSpPr>
          <p:cNvPr id="12" name="椭圆 64"/>
          <p:cNvSpPr>
            <a:spLocks noChangeArrowheads="1"/>
          </p:cNvSpPr>
          <p:nvPr/>
        </p:nvSpPr>
        <p:spPr bwMode="auto">
          <a:xfrm>
            <a:off x="1503338" y="4562026"/>
            <a:ext cx="1365606" cy="1365044"/>
          </a:xfrm>
          <a:prstGeom prst="ellipse">
            <a:avLst/>
          </a:prstGeom>
          <a:solidFill>
            <a:srgbClr val="0070C0"/>
          </a:solidFill>
          <a:ln w="190500" cap="sq" cmpd="sng">
            <a:noFill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2800" b="1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观点</a:t>
            </a:r>
            <a:r>
              <a:rPr lang="en-US" altLang="zh-CN" sz="2800" b="1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1</a:t>
            </a:r>
            <a:endParaRPr lang="zh-CN" altLang="zh-CN" sz="2800" b="1">
              <a:solidFill>
                <a:prstClr val="white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33734" y="4986379"/>
            <a:ext cx="630396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。您的内容打在这里，或者通过复制您的文本后，在此框中选择粘贴，并选择只保留</a:t>
            </a: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156976" y="4636520"/>
            <a:ext cx="0" cy="1365044"/>
          </a:xfrm>
          <a:prstGeom prst="line">
            <a:avLst/>
          </a:prstGeom>
          <a:noFill/>
          <a:ln w="9525" cap="flat" cmpd="sng" algn="ctr">
            <a:solidFill>
              <a:srgbClr val="414455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8807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1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1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1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92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42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92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7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6" grpId="1" animBg="1"/>
      <p:bldP spid="7" grpId="0"/>
      <p:bldP spid="7" grpId="1"/>
      <p:bldP spid="9" grpId="0" animBg="1"/>
      <p:bldP spid="9" grpId="1" animBg="1"/>
      <p:bldP spid="10" grpId="0"/>
      <p:bldP spid="10" grpId="1"/>
      <p:bldP spid="12" grpId="0" animBg="1"/>
      <p:bldP spid="12" grpId="1" animBg="1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836" y="0"/>
            <a:ext cx="4455682" cy="6849764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330741" y="1518211"/>
            <a:ext cx="3277590" cy="117565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3"/>
          <p:cNvSpPr>
            <a:spLocks/>
          </p:cNvSpPr>
          <p:nvPr/>
        </p:nvSpPr>
        <p:spPr bwMode="auto">
          <a:xfrm>
            <a:off x="1489522" y="1846595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Bebas Neue" charset="0"/>
                <a:sym typeface="Bebas Neue" charset="0"/>
              </a:rPr>
              <a:t>Part 04</a:t>
            </a:r>
            <a:endParaRPr lang="en-US" altLang="zh-CN" sz="6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489522" y="4250175"/>
            <a:ext cx="5334899" cy="768473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en-US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10" name="矩形 15"/>
          <p:cNvSpPr>
            <a:spLocks noChangeArrowheads="1"/>
          </p:cNvSpPr>
          <p:nvPr/>
        </p:nvSpPr>
        <p:spPr bwMode="auto">
          <a:xfrm>
            <a:off x="1299832" y="3284732"/>
            <a:ext cx="552458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这里输入章节四的标题</a:t>
            </a:r>
            <a:endParaRPr lang="zh-CN" altLang="en-US" sz="4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46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11107" y="4723377"/>
            <a:ext cx="10869785" cy="1353692"/>
            <a:chOff x="532948" y="3541498"/>
            <a:chExt cx="8154554" cy="1015266"/>
          </a:xfrm>
        </p:grpSpPr>
        <p:sp>
          <p:nvSpPr>
            <p:cNvPr id="7" name="TextBox 47"/>
            <p:cNvSpPr txBox="1">
              <a:spLocks noChangeArrowheads="1"/>
            </p:cNvSpPr>
            <p:nvPr/>
          </p:nvSpPr>
          <p:spPr bwMode="auto">
            <a:xfrm>
              <a:off x="532948" y="3910285"/>
              <a:ext cx="8154554" cy="646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生物医学医疗通用答辩总结类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模板，图片的修改方法是：在图片上右击，选择更改图片，这样不会丢失动画效果。</a:t>
              </a:r>
              <a:endParaRPr lang="en-US" altLang="zh-CN" sz="16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生物医学医疗通用答辩总结类</a:t>
              </a:r>
              <a:r>
                <a:rPr lang="en-US" altLang="zh-CN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模板，图片的修改方法是：在图片上右击，选择更改图片，这样不会丢失动画效果。</a:t>
              </a:r>
            </a:p>
            <a:p>
              <a:endParaRPr lang="zh-CN" altLang="en-US" sz="16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110"/>
            <p:cNvSpPr txBox="1">
              <a:spLocks noChangeArrowheads="1"/>
            </p:cNvSpPr>
            <p:nvPr/>
          </p:nvSpPr>
          <p:spPr bwMode="auto">
            <a:xfrm>
              <a:off x="532948" y="3541498"/>
              <a:ext cx="204154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9428523" y="1592102"/>
            <a:ext cx="1860307" cy="1863098"/>
            <a:chOff x="7071727" y="1193800"/>
            <a:chExt cx="1395738" cy="1396301"/>
          </a:xfrm>
        </p:grpSpPr>
        <p:grpSp>
          <p:nvGrpSpPr>
            <p:cNvPr id="10" name="组合 38"/>
            <p:cNvGrpSpPr>
              <a:grpSpLocks/>
            </p:cNvGrpSpPr>
            <p:nvPr/>
          </p:nvGrpSpPr>
          <p:grpSpPr bwMode="auto">
            <a:xfrm>
              <a:off x="7071727" y="1193800"/>
              <a:ext cx="1395738" cy="1396301"/>
              <a:chOff x="2090057" y="957943"/>
              <a:chExt cx="1248229" cy="1248229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090057" y="957943"/>
                <a:ext cx="1248229" cy="124822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124138" y="1023191"/>
                <a:ext cx="1097703" cy="10978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1" name="Picture 2" descr="C:\Users\Administrator\Desktop\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6778" y="1563638"/>
              <a:ext cx="1167629" cy="81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774599" y="1592102"/>
            <a:ext cx="1972477" cy="1863098"/>
            <a:chOff x="581133" y="1193800"/>
            <a:chExt cx="1478674" cy="1397000"/>
          </a:xfrm>
        </p:grpSpPr>
        <p:sp>
          <p:nvSpPr>
            <p:cNvPr id="15" name="椭圆 14"/>
            <p:cNvSpPr/>
            <p:nvPr/>
          </p:nvSpPr>
          <p:spPr bwMode="auto">
            <a:xfrm>
              <a:off x="663634" y="1193800"/>
              <a:ext cx="1396173" cy="1397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701712" y="1266825"/>
              <a:ext cx="1227998" cy="1228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7" name="Picture 3" descr="C:\Users\Administrator\Desktop\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48577">
              <a:off x="581133" y="1741967"/>
              <a:ext cx="1410184" cy="66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2998927" y="1592102"/>
            <a:ext cx="1930149" cy="1882153"/>
            <a:chOff x="2215262" y="1193800"/>
            <a:chExt cx="1448151" cy="1410805"/>
          </a:xfrm>
        </p:grpSpPr>
        <p:grpSp>
          <p:nvGrpSpPr>
            <p:cNvPr id="19" name="组合 12"/>
            <p:cNvGrpSpPr>
              <a:grpSpLocks/>
            </p:cNvGrpSpPr>
            <p:nvPr/>
          </p:nvGrpSpPr>
          <p:grpSpPr bwMode="auto">
            <a:xfrm>
              <a:off x="2266312" y="1193800"/>
              <a:ext cx="1397101" cy="1396413"/>
              <a:chOff x="2090057" y="957943"/>
              <a:chExt cx="1248229" cy="124822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089844" y="957943"/>
                <a:ext cx="1248442" cy="1248326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2123893" y="1023196"/>
                <a:ext cx="1098061" cy="10979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0" name="Picture 4" descr="C:\Users\Administrator\Desktop\3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5262" y="1334252"/>
              <a:ext cx="1366838" cy="1270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5180926" y="1558228"/>
            <a:ext cx="1862424" cy="1896972"/>
            <a:chOff x="3867969" y="1168315"/>
            <a:chExt cx="1396126" cy="1421786"/>
          </a:xfrm>
        </p:grpSpPr>
        <p:grpSp>
          <p:nvGrpSpPr>
            <p:cNvPr id="24" name="组合 20"/>
            <p:cNvGrpSpPr>
              <a:grpSpLocks/>
            </p:cNvGrpSpPr>
            <p:nvPr/>
          </p:nvGrpSpPr>
          <p:grpSpPr bwMode="auto">
            <a:xfrm>
              <a:off x="3867969" y="1193800"/>
              <a:ext cx="1396126" cy="1396301"/>
              <a:chOff x="2090057" y="957943"/>
              <a:chExt cx="1248229" cy="1248229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090057" y="957857"/>
                <a:ext cx="1248229" cy="1248315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124100" y="1023110"/>
                <a:ext cx="1096456" cy="109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5" name="Picture 6" descr="C:\Users\Administrator\Desktop\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70" r="39491" b="69547"/>
            <a:stretch>
              <a:fillRect/>
            </a:stretch>
          </p:blipFill>
          <p:spPr bwMode="auto">
            <a:xfrm>
              <a:off x="4046072" y="1168315"/>
              <a:ext cx="729738" cy="136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7295201" y="1592102"/>
            <a:ext cx="1879355" cy="1863098"/>
            <a:chOff x="5456707" y="1193800"/>
            <a:chExt cx="1410050" cy="1397000"/>
          </a:xfrm>
        </p:grpSpPr>
        <p:sp>
          <p:nvSpPr>
            <p:cNvPr id="29" name="椭圆 28"/>
            <p:cNvSpPr/>
            <p:nvPr/>
          </p:nvSpPr>
          <p:spPr bwMode="auto">
            <a:xfrm>
              <a:off x="5469410" y="1193800"/>
              <a:ext cx="1397347" cy="1397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 bwMode="auto">
            <a:xfrm>
              <a:off x="5507520" y="1266825"/>
              <a:ext cx="1229030" cy="1228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1" name="Picture 7" descr="C:\Users\Administrator\Desktop\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6707" y="1463779"/>
              <a:ext cx="1279875" cy="890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893118" y="3698672"/>
            <a:ext cx="10332222" cy="389556"/>
            <a:chOff x="670647" y="2773494"/>
            <a:chExt cx="7748772" cy="291912"/>
          </a:xfrm>
        </p:grpSpPr>
        <p:grpSp>
          <p:nvGrpSpPr>
            <p:cNvPr id="33" name="组合 120"/>
            <p:cNvGrpSpPr>
              <a:grpSpLocks/>
            </p:cNvGrpSpPr>
            <p:nvPr/>
          </p:nvGrpSpPr>
          <p:grpSpPr bwMode="auto">
            <a:xfrm>
              <a:off x="670647" y="2773494"/>
              <a:ext cx="1299646" cy="291912"/>
              <a:chOff x="702494" y="2773494"/>
              <a:chExt cx="1299646" cy="291912"/>
            </a:xfrm>
          </p:grpSpPr>
          <p:sp>
            <p:nvSpPr>
              <p:cNvPr id="54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288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55" name="直接连接符 54"/>
              <p:cNvCxnSpPr/>
              <p:nvPr/>
            </p:nvCxnSpPr>
            <p:spPr bwMode="auto">
              <a:xfrm>
                <a:off x="745349" y="2789359"/>
                <a:ext cx="1214217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 bwMode="auto">
              <a:xfrm>
                <a:off x="745349" y="3065406"/>
                <a:ext cx="1214217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127"/>
            <p:cNvGrpSpPr>
              <a:grpSpLocks/>
            </p:cNvGrpSpPr>
            <p:nvPr/>
          </p:nvGrpSpPr>
          <p:grpSpPr bwMode="auto">
            <a:xfrm>
              <a:off x="2282929" y="2773494"/>
              <a:ext cx="1299646" cy="291912"/>
              <a:chOff x="702494" y="2773494"/>
              <a:chExt cx="1299646" cy="291912"/>
            </a:xfrm>
          </p:grpSpPr>
          <p:sp>
            <p:nvSpPr>
              <p:cNvPr id="51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288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745675" y="2789359"/>
                <a:ext cx="1214217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 bwMode="auto">
              <a:xfrm>
                <a:off x="745675" y="3065406"/>
                <a:ext cx="1214217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131"/>
            <p:cNvGrpSpPr>
              <a:grpSpLocks/>
            </p:cNvGrpSpPr>
            <p:nvPr/>
          </p:nvGrpSpPr>
          <p:grpSpPr bwMode="auto">
            <a:xfrm>
              <a:off x="3895211" y="2773494"/>
              <a:ext cx="1299646" cy="291912"/>
              <a:chOff x="702494" y="2773494"/>
              <a:chExt cx="1299646" cy="291912"/>
            </a:xfrm>
          </p:grpSpPr>
          <p:sp>
            <p:nvSpPr>
              <p:cNvPr id="48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288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9" name="直接连接符 48"/>
              <p:cNvCxnSpPr/>
              <p:nvPr/>
            </p:nvCxnSpPr>
            <p:spPr bwMode="auto">
              <a:xfrm>
                <a:off x="746001" y="2789359"/>
                <a:ext cx="1212631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 bwMode="auto">
              <a:xfrm>
                <a:off x="746001" y="3065406"/>
                <a:ext cx="1212631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135"/>
            <p:cNvGrpSpPr>
              <a:grpSpLocks/>
            </p:cNvGrpSpPr>
            <p:nvPr/>
          </p:nvGrpSpPr>
          <p:grpSpPr bwMode="auto">
            <a:xfrm>
              <a:off x="5507493" y="2773494"/>
              <a:ext cx="1299646" cy="291912"/>
              <a:chOff x="702494" y="2773494"/>
              <a:chExt cx="1299646" cy="291912"/>
            </a:xfrm>
          </p:grpSpPr>
          <p:sp>
            <p:nvSpPr>
              <p:cNvPr id="41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288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2" name="直接连接符 41"/>
              <p:cNvCxnSpPr/>
              <p:nvPr/>
            </p:nvCxnSpPr>
            <p:spPr bwMode="auto">
              <a:xfrm>
                <a:off x="744739" y="2789359"/>
                <a:ext cx="1214218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 bwMode="auto">
              <a:xfrm>
                <a:off x="744739" y="3065406"/>
                <a:ext cx="1214218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139"/>
            <p:cNvGrpSpPr>
              <a:grpSpLocks/>
            </p:cNvGrpSpPr>
            <p:nvPr/>
          </p:nvGrpSpPr>
          <p:grpSpPr bwMode="auto">
            <a:xfrm>
              <a:off x="7119773" y="2773494"/>
              <a:ext cx="1299646" cy="291912"/>
              <a:chOff x="702494" y="2773494"/>
              <a:chExt cx="1299646" cy="291912"/>
            </a:xfrm>
          </p:grpSpPr>
          <p:sp>
            <p:nvSpPr>
              <p:cNvPr id="38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288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39" name="直接连接符 38"/>
              <p:cNvCxnSpPr/>
              <p:nvPr/>
            </p:nvCxnSpPr>
            <p:spPr bwMode="auto">
              <a:xfrm>
                <a:off x="745067" y="2789359"/>
                <a:ext cx="1214218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 bwMode="auto">
              <a:xfrm>
                <a:off x="745067" y="3065406"/>
                <a:ext cx="1214218" cy="0"/>
              </a:xfrm>
              <a:prstGeom prst="line">
                <a:avLst/>
              </a:prstGeom>
              <a:ln w="31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2855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五边形 14"/>
          <p:cNvSpPr/>
          <p:nvPr/>
        </p:nvSpPr>
        <p:spPr>
          <a:xfrm>
            <a:off x="6191203" y="1671387"/>
            <a:ext cx="3839927" cy="1248428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五边形 15"/>
          <p:cNvSpPr/>
          <p:nvPr/>
        </p:nvSpPr>
        <p:spPr>
          <a:xfrm flipH="1">
            <a:off x="2351276" y="2911127"/>
            <a:ext cx="3839927" cy="1248428"/>
          </a:xfrm>
          <a:prstGeom prst="homePlat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7265" y="3346540"/>
            <a:ext cx="3263938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91203" y="2028799"/>
            <a:ext cx="3263938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5753" y="1413103"/>
            <a:ext cx="4319916" cy="123139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79201" y="3264449"/>
            <a:ext cx="4319916" cy="123139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00456" y="4849291"/>
            <a:ext cx="2255957" cy="302679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04481" y="5329457"/>
            <a:ext cx="3535805" cy="302679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6468" y="5891073"/>
            <a:ext cx="2879945" cy="302679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78926" y="4849289"/>
            <a:ext cx="1432437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78926" y="53294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8926" y="5898053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27" name="矩形 26"/>
          <p:cNvSpPr/>
          <p:nvPr/>
        </p:nvSpPr>
        <p:spPr>
          <a:xfrm>
            <a:off x="6381656" y="4817092"/>
            <a:ext cx="2255957" cy="3026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97786" y="5297257"/>
            <a:ext cx="3535805" cy="3026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81656" y="5858873"/>
            <a:ext cx="2879945" cy="3026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60126" y="4817090"/>
            <a:ext cx="1432437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9650" y="52972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85746" y="5865854"/>
            <a:ext cx="1544648" cy="35393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</p:spTree>
    <p:extLst>
      <p:ext uri="{BB962C8B-B14F-4D97-AF65-F5344CB8AC3E}">
        <p14:creationId xmlns:p14="http://schemas.microsoft.com/office/powerpoint/2010/main" val="212855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15" grpId="0" animBg="1"/>
      <p:bldP spid="16" grpId="0" animBg="1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/>
          <p:nvPr/>
        </p:nvGrpSpPr>
        <p:grpSpPr>
          <a:xfrm>
            <a:off x="4625559" y="2072915"/>
            <a:ext cx="6253537" cy="1003334"/>
            <a:chOff x="4911768" y="1576758"/>
            <a:chExt cx="6253537" cy="1003334"/>
          </a:xfrm>
        </p:grpSpPr>
        <p:sp>
          <p:nvSpPr>
            <p:cNvPr id="7" name="矩形 6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25559" y="3349409"/>
            <a:ext cx="6253537" cy="1003334"/>
            <a:chOff x="4911768" y="2853252"/>
            <a:chExt cx="6253537" cy="1003334"/>
          </a:xfrm>
        </p:grpSpPr>
        <p:sp>
          <p:nvSpPr>
            <p:cNvPr id="10" name="矩形 9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25559" y="4625903"/>
            <a:ext cx="6253537" cy="1003334"/>
            <a:chOff x="4911768" y="4129746"/>
            <a:chExt cx="6253537" cy="1003334"/>
          </a:xfrm>
        </p:grpSpPr>
        <p:sp>
          <p:nvSpPr>
            <p:cNvPr id="13" name="矩形 12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1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录入上述图表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说明，在此录入上述图表的综合描述说明，在此录入上述图表的综合描述说明。</a:t>
              </a:r>
            </a:p>
          </p:txBody>
        </p:sp>
      </p:grpSp>
      <p:sp>
        <p:nvSpPr>
          <p:cNvPr id="15" name="Oval 25"/>
          <p:cNvSpPr/>
          <p:nvPr/>
        </p:nvSpPr>
        <p:spPr>
          <a:xfrm>
            <a:off x="4141515" y="2394241"/>
            <a:ext cx="192723" cy="19272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5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方正兰亭超细黑简体"/>
              <a:cs typeface="+mn-cs"/>
            </a:endParaRPr>
          </a:p>
        </p:txBody>
      </p:sp>
      <p:sp>
        <p:nvSpPr>
          <p:cNvPr id="16" name="Oval 35"/>
          <p:cNvSpPr/>
          <p:nvPr/>
        </p:nvSpPr>
        <p:spPr>
          <a:xfrm>
            <a:off x="4141515" y="3674397"/>
            <a:ext cx="192723" cy="19272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5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方正兰亭超细黑简体"/>
              <a:cs typeface="+mn-cs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4141515" y="4954552"/>
            <a:ext cx="192723" cy="19272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5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方正兰亭超细黑简体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43106" y="2004924"/>
            <a:ext cx="3130497" cy="971355"/>
            <a:chOff x="1361399" y="1508767"/>
            <a:chExt cx="3130497" cy="971355"/>
          </a:xfrm>
        </p:grpSpPr>
        <p:grpSp>
          <p:nvGrpSpPr>
            <p:cNvPr id="19" name="Group 30"/>
            <p:cNvGrpSpPr/>
            <p:nvPr/>
          </p:nvGrpSpPr>
          <p:grpSpPr>
            <a:xfrm>
              <a:off x="1361399" y="1508767"/>
              <a:ext cx="3130497" cy="971355"/>
              <a:chOff x="1231550" y="1255634"/>
              <a:chExt cx="2455789" cy="762001"/>
            </a:xfrm>
          </p:grpSpPr>
          <p:sp>
            <p:nvSpPr>
              <p:cNvPr id="21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867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方正兰亭超细黑简体"/>
                  <a:cs typeface="+mn-cs"/>
                </a:endParaRPr>
              </a:p>
            </p:txBody>
          </p:sp>
          <p:sp>
            <p:nvSpPr>
              <p:cNvPr id="22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方正兰亭超细黑简体"/>
                    <a:cs typeface="+mn-cs"/>
                  </a:rPr>
                  <a:t>01</a:t>
                </a:r>
              </a:p>
            </p:txBody>
          </p:sp>
          <p:cxnSp>
            <p:nvCxnSpPr>
              <p:cNvPr id="23" name="Straight Connector 24"/>
              <p:cNvCxnSpPr/>
              <p:nvPr/>
            </p:nvCxnSpPr>
            <p:spPr>
              <a:xfrm flipV="1">
                <a:off x="3016616" y="1651811"/>
                <a:ext cx="670723" cy="2"/>
              </a:xfrm>
              <a:prstGeom prst="line">
                <a:avLst/>
              </a:prstGeom>
              <a:noFill/>
              <a:ln w="19050" cap="flat" cmpd="sng" algn="ctr">
                <a:solidFill>
                  <a:srgbClr val="4188A8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20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方正兰亭超细黑简体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40550" y="4565235"/>
            <a:ext cx="3144300" cy="971356"/>
            <a:chOff x="1358843" y="4069078"/>
            <a:chExt cx="3144300" cy="971356"/>
          </a:xfrm>
        </p:grpSpPr>
        <p:grpSp>
          <p:nvGrpSpPr>
            <p:cNvPr id="25" name="Group 40"/>
            <p:cNvGrpSpPr/>
            <p:nvPr/>
          </p:nvGrpSpPr>
          <p:grpSpPr>
            <a:xfrm>
              <a:off x="1358843" y="4069078"/>
              <a:ext cx="3144300" cy="971356"/>
              <a:chOff x="1229546" y="1255634"/>
              <a:chExt cx="2466618" cy="762002"/>
            </a:xfrm>
          </p:grpSpPr>
          <p:sp>
            <p:nvSpPr>
              <p:cNvPr id="27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方正兰亭超细黑简体"/>
                  <a:cs typeface="+mn-cs"/>
                </a:endParaRPr>
              </a:p>
            </p:txBody>
          </p:sp>
          <p:sp>
            <p:nvSpPr>
              <p:cNvPr id="28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方正兰亭超细黑简体"/>
                    <a:cs typeface="+mn-cs"/>
                  </a:rPr>
                  <a:t>03</a:t>
                </a:r>
              </a:p>
            </p:txBody>
          </p:sp>
          <p:cxnSp>
            <p:nvCxnSpPr>
              <p:cNvPr id="29" name="Straight Connector 50"/>
              <p:cNvCxnSpPr/>
              <p:nvPr/>
            </p:nvCxnSpPr>
            <p:spPr>
              <a:xfrm>
                <a:off x="3025440" y="1628334"/>
                <a:ext cx="670724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4188A8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26" name="Freeform 61"/>
            <p:cNvSpPr>
              <a:spLocks/>
            </p:cNvSpPr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方正兰亭超细黑简体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43106" y="3285080"/>
            <a:ext cx="3112135" cy="971356"/>
            <a:chOff x="1361399" y="2788923"/>
            <a:chExt cx="3112135" cy="971356"/>
          </a:xfrm>
        </p:grpSpPr>
        <p:grpSp>
          <p:nvGrpSpPr>
            <p:cNvPr id="31" name="Group 31"/>
            <p:cNvGrpSpPr/>
            <p:nvPr/>
          </p:nvGrpSpPr>
          <p:grpSpPr>
            <a:xfrm>
              <a:off x="1361399" y="2788923"/>
              <a:ext cx="3112135" cy="971356"/>
              <a:chOff x="1231549" y="1255634"/>
              <a:chExt cx="2441384" cy="762002"/>
            </a:xfrm>
          </p:grpSpPr>
          <p:sp>
            <p:nvSpPr>
              <p:cNvPr id="33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方正兰亭超细黑简体"/>
                  <a:cs typeface="+mn-cs"/>
                </a:endParaRPr>
              </a:p>
            </p:txBody>
          </p:sp>
          <p:sp>
            <p:nvSpPr>
              <p:cNvPr id="34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ysClr val="windowText" lastClr="000000">
                  <a:lumMod val="75000"/>
                  <a:lumOff val="2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vert="vert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方正兰亭超细黑简体"/>
                    <a:cs typeface="+mn-cs"/>
                  </a:rPr>
                  <a:t>02</a:t>
                </a: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3002214" y="1644110"/>
                <a:ext cx="670719" cy="1"/>
              </a:xfrm>
              <a:prstGeom prst="line">
                <a:avLst/>
              </a:prstGeom>
              <a:noFill/>
              <a:ln w="19050" cap="flat" cmpd="sng" algn="ctr">
                <a:solidFill>
                  <a:srgbClr val="4384F1"/>
                </a:solidFill>
                <a:prstDash val="sysDot"/>
                <a:miter lim="800000"/>
              </a:ln>
              <a:effectLst/>
            </p:spPr>
          </p:cxnSp>
        </p:grpSp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方正兰亭超细黑简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855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19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0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2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35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7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49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5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2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7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12"/>
          <p:cNvSpPr>
            <a:spLocks noChangeArrowheads="1"/>
          </p:cNvSpPr>
          <p:nvPr/>
        </p:nvSpPr>
        <p:spPr bwMode="auto">
          <a:xfrm>
            <a:off x="0" y="2965293"/>
            <a:ext cx="12190413" cy="857449"/>
          </a:xfrm>
          <a:prstGeom prst="rect">
            <a:avLst/>
          </a:prstGeom>
          <a:solidFill>
            <a:srgbClr val="0194DA"/>
          </a:solidFill>
          <a:ln>
            <a:noFill/>
          </a:ln>
        </p:spPr>
        <p:txBody>
          <a:bodyPr lIns="121917" tIns="60958" rIns="121917" bIns="60958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526982" y="3128315"/>
            <a:ext cx="4224317" cy="53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7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在这里填写工作简介标题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7534352" y="3128315"/>
            <a:ext cx="4224317" cy="53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在这里填写工作简介标题</a:t>
            </a: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814812" y="1756319"/>
            <a:ext cx="3269824" cy="133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 defTabSz="914309">
              <a:lnSpc>
                <a:spcPct val="120000"/>
              </a:lnSpc>
              <a:defRPr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</a:p>
          <a:p>
            <a:pPr defTabSz="914309" fontAlgn="auto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3" name="矩形 38"/>
          <p:cNvSpPr>
            <a:spLocks noChangeArrowheads="1"/>
          </p:cNvSpPr>
          <p:nvPr/>
        </p:nvSpPr>
        <p:spPr bwMode="auto">
          <a:xfrm>
            <a:off x="840209" y="4011169"/>
            <a:ext cx="3142840" cy="187156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7894139" y="1807044"/>
            <a:ext cx="3271941" cy="133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/>
          <a:p>
            <a:pPr defTabSz="914309">
              <a:lnSpc>
                <a:spcPct val="120000"/>
              </a:lnSpc>
              <a:defRPr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</a:p>
          <a:p>
            <a:pPr defTabSz="914309" fontAlgn="auto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5" name="矩形 40"/>
          <p:cNvSpPr>
            <a:spLocks noChangeArrowheads="1"/>
          </p:cNvSpPr>
          <p:nvPr/>
        </p:nvSpPr>
        <p:spPr bwMode="auto">
          <a:xfrm>
            <a:off x="7919535" y="4011169"/>
            <a:ext cx="3142842" cy="1871567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39" y="1373995"/>
            <a:ext cx="2107250" cy="404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 autoUpdateAnimBg="0"/>
      <p:bldP spid="30" grpId="0" autoUpdateAnimBg="0"/>
      <p:bldP spid="31" grpId="0" autoUpdateAnimBg="0"/>
      <p:bldP spid="32" grpId="0" autoUpdateAnimBg="0"/>
      <p:bldP spid="33" grpId="0" animBg="1" autoUpdateAnimBg="0"/>
      <p:bldP spid="34" grpId="0" autoUpdateAnimBg="0"/>
      <p:bldP spid="35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Straight Line buttom"/>
          <p:cNvCxnSpPr>
            <a:cxnSpLocks noChangeShapeType="1"/>
          </p:cNvCxnSpPr>
          <p:nvPr/>
        </p:nvCxnSpPr>
        <p:spPr bwMode="auto">
          <a:xfrm>
            <a:off x="1013255" y="2883269"/>
            <a:ext cx="10361851" cy="0"/>
          </a:xfrm>
          <a:prstGeom prst="line">
            <a:avLst/>
          </a:prstGeom>
          <a:noFill/>
          <a:ln w="19050" cmpd="sng">
            <a:solidFill>
              <a:srgbClr val="8497B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295789" y="2325929"/>
            <a:ext cx="1114280" cy="111468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91438" tIns="45719" rIns="91438" bIns="45719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1</a:t>
            </a: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3614829" y="2152851"/>
            <a:ext cx="1458723" cy="14608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91438" tIns="45719" rIns="91438" bIns="45719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3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2</a:t>
            </a: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5279899" y="1989301"/>
            <a:ext cx="1788879" cy="178793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91438" tIns="45719" rIns="91438" bIns="45719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60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3</a:t>
            </a:r>
          </a:p>
        </p:txBody>
      </p: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7273540" y="2152851"/>
            <a:ext cx="1460310" cy="14608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91438" tIns="45719" rIns="91438" bIns="45719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43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4</a:t>
            </a:r>
          </a:p>
        </p:txBody>
      </p:sp>
      <p:sp>
        <p:nvSpPr>
          <p:cNvPr id="11" name="Oval 19"/>
          <p:cNvSpPr>
            <a:spLocks noChangeArrowheads="1"/>
          </p:cNvSpPr>
          <p:nvPr/>
        </p:nvSpPr>
        <p:spPr bwMode="auto">
          <a:xfrm>
            <a:off x="8938612" y="2325929"/>
            <a:ext cx="1114280" cy="111468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91438" tIns="45719" rIns="91438" bIns="45719" anchor="ctr"/>
          <a:lstStyle>
            <a:lvl1pPr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37477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5</a:t>
            </a:r>
          </a:p>
        </p:txBody>
      </p:sp>
      <p:sp>
        <p:nvSpPr>
          <p:cNvPr id="12" name="矩形 10"/>
          <p:cNvSpPr>
            <a:spLocks noChangeArrowheads="1"/>
          </p:cNvSpPr>
          <p:nvPr/>
        </p:nvSpPr>
        <p:spPr bwMode="auto">
          <a:xfrm>
            <a:off x="1324364" y="4774255"/>
            <a:ext cx="9528522" cy="5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2554518" y="3596222"/>
            <a:ext cx="855551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6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014827" y="3851868"/>
            <a:ext cx="855551" cy="24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6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5868786" y="4053528"/>
            <a:ext cx="855551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6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7697348" y="3775650"/>
            <a:ext cx="855551" cy="24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6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9181468" y="3596222"/>
            <a:ext cx="853963" cy="24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关键词</a:t>
            </a:r>
            <a:endParaRPr lang="en-US" altLang="zh-CN" sz="1600">
              <a:solidFill>
                <a:srgbClr val="445469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5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330741" y="1518211"/>
            <a:ext cx="3277590" cy="117565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8" name="图片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836" y="0"/>
            <a:ext cx="4455682" cy="6849764"/>
          </a:xfrm>
          <a:prstGeom prst="rect">
            <a:avLst/>
          </a:prstGeom>
        </p:spPr>
      </p:pic>
      <p:sp>
        <p:nvSpPr>
          <p:cNvPr id="11" name="Rectangle 3"/>
          <p:cNvSpPr>
            <a:spLocks/>
          </p:cNvSpPr>
          <p:nvPr/>
        </p:nvSpPr>
        <p:spPr bwMode="auto">
          <a:xfrm>
            <a:off x="1489522" y="1846595"/>
            <a:ext cx="4960027" cy="10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6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  <a:cs typeface="Bebas Neue" charset="0"/>
                <a:sym typeface="Bebas Neue" charset="0"/>
              </a:rPr>
              <a:t>Part 05</a:t>
            </a:r>
            <a:endParaRPr lang="en-US" altLang="zh-CN" sz="6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1489522" y="4250175"/>
            <a:ext cx="5334899" cy="768473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74" tIns="36287" rIns="72574" bIns="36287">
            <a:spAutoFit/>
          </a:bodyPr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16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en-US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Lato Light" charset="0"/>
            </a:endParaRPr>
          </a:p>
        </p:txBody>
      </p:sp>
      <p:sp>
        <p:nvSpPr>
          <p:cNvPr id="21" name="矩形 15"/>
          <p:cNvSpPr>
            <a:spLocks noChangeArrowheads="1"/>
          </p:cNvSpPr>
          <p:nvPr/>
        </p:nvSpPr>
        <p:spPr bwMode="auto">
          <a:xfrm>
            <a:off x="1299832" y="3284732"/>
            <a:ext cx="5524589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这里输入章节五的标题</a:t>
            </a:r>
            <a:endParaRPr lang="zh-CN" altLang="en-US" sz="4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883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208588" y="2459038"/>
            <a:ext cx="4992687" cy="3051175"/>
            <a:chOff x="3699381" y="334952"/>
            <a:chExt cx="4992495" cy="30509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9381" y="334952"/>
              <a:ext cx="4992495" cy="305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4639" y="633058"/>
              <a:ext cx="3359090" cy="2237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705725" y="1965325"/>
            <a:ext cx="4486275" cy="3665538"/>
            <a:chOff x="7705154" y="1508738"/>
            <a:chExt cx="4486846" cy="366542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194"/>
            <a:stretch>
              <a:fillRect/>
            </a:stretch>
          </p:blipFill>
          <p:spPr bwMode="auto">
            <a:xfrm>
              <a:off x="7705154" y="1508738"/>
              <a:ext cx="4486846" cy="366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41892" y="2025741"/>
              <a:ext cx="3550108" cy="236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3"/>
          <p:cNvGrpSpPr>
            <a:grpSpLocks/>
          </p:cNvGrpSpPr>
          <p:nvPr/>
        </p:nvGrpSpPr>
        <p:grpSpPr bwMode="auto">
          <a:xfrm>
            <a:off x="588616" y="1988392"/>
            <a:ext cx="4235797" cy="1022350"/>
            <a:chOff x="894716" y="2747364"/>
            <a:chExt cx="4234987" cy="1022673"/>
          </a:xfrm>
        </p:grpSpPr>
        <p:grpSp>
          <p:nvGrpSpPr>
            <p:cNvPr id="13" name="组合 14"/>
            <p:cNvGrpSpPr>
              <a:grpSpLocks/>
            </p:cNvGrpSpPr>
            <p:nvPr/>
          </p:nvGrpSpPr>
          <p:grpSpPr bwMode="auto">
            <a:xfrm>
              <a:off x="894716" y="2747364"/>
              <a:ext cx="1022674" cy="1022673"/>
              <a:chOff x="1802261" y="1931709"/>
              <a:chExt cx="1952670" cy="1952668"/>
            </a:xfrm>
          </p:grpSpPr>
          <p:grpSp>
            <p:nvGrpSpPr>
              <p:cNvPr id="17" name="组合 18"/>
              <p:cNvGrpSpPr>
                <a:grpSpLocks/>
              </p:cNvGrpSpPr>
              <p:nvPr/>
            </p:nvGrpSpPr>
            <p:grpSpPr bwMode="auto">
              <a:xfrm>
                <a:off x="1802261" y="1931709"/>
                <a:ext cx="1952670" cy="1952668"/>
                <a:chOff x="1802261" y="1931709"/>
                <a:chExt cx="1952670" cy="1952668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2199925" y="2360656"/>
                  <a:ext cx="1109183" cy="1109746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itchFamily="2" charset="-122"/>
                  </a:endParaRPr>
                </a:p>
              </p:txBody>
            </p:sp>
            <p:pic>
              <p:nvPicPr>
                <p:cNvPr id="20" name="图片 22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2261" y="1931709"/>
                  <a:ext cx="1952670" cy="19526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" name="文本框 20"/>
              <p:cNvSpPr txBox="1">
                <a:spLocks noChangeArrowheads="1"/>
              </p:cNvSpPr>
              <p:nvPr/>
            </p:nvSpPr>
            <p:spPr bwMode="auto">
              <a:xfrm>
                <a:off x="2302958" y="2494017"/>
                <a:ext cx="1008298" cy="763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01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endParaRPr>
              </a:p>
            </p:txBody>
          </p:sp>
        </p:grpSp>
        <p:grpSp>
          <p:nvGrpSpPr>
            <p:cNvPr id="14" name="组合 15"/>
            <p:cNvGrpSpPr>
              <a:grpSpLocks/>
            </p:cNvGrpSpPr>
            <p:nvPr/>
          </p:nvGrpSpPr>
          <p:grpSpPr bwMode="auto">
            <a:xfrm>
              <a:off x="1917390" y="2820847"/>
              <a:ext cx="3212313" cy="892717"/>
              <a:chOff x="1917390" y="2820847"/>
              <a:chExt cx="3212313" cy="892717"/>
            </a:xfrm>
          </p:grpSpPr>
          <p:sp>
            <p:nvSpPr>
              <p:cNvPr id="15" name="文本框 16"/>
              <p:cNvSpPr txBox="1">
                <a:spLocks noChangeArrowheads="1"/>
              </p:cNvSpPr>
              <p:nvPr/>
            </p:nvSpPr>
            <p:spPr bwMode="auto">
              <a:xfrm>
                <a:off x="1917390" y="2820847"/>
                <a:ext cx="165506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800" b="1" i="0" u="none" strike="noStrike" cap="none" normalizeH="0" baseline="0" dirty="0" smtClean="0">
                    <a:ln>
                      <a:noFill/>
                    </a:ln>
                    <a:solidFill>
                      <a:srgbClr val="0194DA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itchFamily="2" charset="-122"/>
                  </a:rPr>
                  <a:t>单击添加标题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rgbClr val="0194DA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endParaRPr>
              </a:p>
            </p:txBody>
          </p:sp>
          <p:sp>
            <p:nvSpPr>
              <p:cNvPr id="16" name="TextBox 35"/>
              <p:cNvSpPr txBox="1">
                <a:spLocks noChangeArrowheads="1"/>
              </p:cNvSpPr>
              <p:nvPr/>
            </p:nvSpPr>
            <p:spPr bwMode="auto">
              <a:xfrm>
                <a:off x="1932020" y="3190179"/>
                <a:ext cx="3197683" cy="52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在此录入上述图表的描述说明，在此录入上述图表的描述说明。</a:t>
                </a:r>
              </a:p>
            </p:txBody>
          </p:sp>
        </p:grpSp>
      </p:grpSp>
      <p:grpSp>
        <p:nvGrpSpPr>
          <p:cNvPr id="21" name="组合 23"/>
          <p:cNvGrpSpPr>
            <a:grpSpLocks/>
          </p:cNvGrpSpPr>
          <p:nvPr/>
        </p:nvGrpSpPr>
        <p:grpSpPr bwMode="auto">
          <a:xfrm>
            <a:off x="603594" y="3286125"/>
            <a:ext cx="4220819" cy="1023937"/>
            <a:chOff x="396838" y="3391287"/>
            <a:chExt cx="4220356" cy="1022672"/>
          </a:xfrm>
        </p:grpSpPr>
        <p:grpSp>
          <p:nvGrpSpPr>
            <p:cNvPr id="22" name="组合 24"/>
            <p:cNvGrpSpPr>
              <a:grpSpLocks/>
            </p:cNvGrpSpPr>
            <p:nvPr/>
          </p:nvGrpSpPr>
          <p:grpSpPr bwMode="auto">
            <a:xfrm>
              <a:off x="396838" y="3391287"/>
              <a:ext cx="1022673" cy="1022672"/>
              <a:chOff x="1854921" y="1916736"/>
              <a:chExt cx="1952668" cy="1952668"/>
            </a:xfrm>
          </p:grpSpPr>
          <p:grpSp>
            <p:nvGrpSpPr>
              <p:cNvPr id="25" name="组合 27"/>
              <p:cNvGrpSpPr>
                <a:grpSpLocks/>
              </p:cNvGrpSpPr>
              <p:nvPr/>
            </p:nvGrpSpPr>
            <p:grpSpPr bwMode="auto">
              <a:xfrm>
                <a:off x="1854921" y="1916736"/>
                <a:ext cx="1952668" cy="1952668"/>
                <a:chOff x="1854921" y="1916736"/>
                <a:chExt cx="1952668" cy="1952668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2199776" y="2361762"/>
                  <a:ext cx="1109274" cy="1108025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itchFamily="2" charset="-122"/>
                  </a:endParaRPr>
                </a:p>
              </p:txBody>
            </p:sp>
            <p:pic>
              <p:nvPicPr>
                <p:cNvPr id="28" name="图片 3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4921" y="1916736"/>
                  <a:ext cx="1952668" cy="19526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6" name="文本框 28"/>
              <p:cNvSpPr txBox="1">
                <a:spLocks noChangeArrowheads="1"/>
              </p:cNvSpPr>
              <p:nvPr/>
            </p:nvSpPr>
            <p:spPr bwMode="auto">
              <a:xfrm>
                <a:off x="2324998" y="2507780"/>
                <a:ext cx="1008298" cy="763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02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endParaRPr>
              </a:p>
            </p:txBody>
          </p:sp>
        </p:grpSp>
        <p:sp>
          <p:nvSpPr>
            <p:cNvPr id="23" name="文本框 25"/>
            <p:cNvSpPr txBox="1">
              <a:spLocks noChangeArrowheads="1"/>
            </p:cNvSpPr>
            <p:nvPr/>
          </p:nvSpPr>
          <p:spPr bwMode="auto">
            <a:xfrm>
              <a:off x="1404881" y="3439899"/>
              <a:ext cx="1655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dirty="0" smtClean="0">
                  <a:ln>
                    <a:noFill/>
                  </a:ln>
                  <a:solidFill>
                    <a:srgbClr val="0194DA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单击添加标题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rgbClr val="0194D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  <p:sp>
          <p:nvSpPr>
            <p:cNvPr id="24" name="TextBox 35"/>
            <p:cNvSpPr txBox="1">
              <a:spLocks noChangeArrowheads="1"/>
            </p:cNvSpPr>
            <p:nvPr/>
          </p:nvSpPr>
          <p:spPr bwMode="auto">
            <a:xfrm>
              <a:off x="1419511" y="3809231"/>
              <a:ext cx="3197683" cy="522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在此录入上述图表的描述说明，在此录入上述图表的描述说明。</a:t>
              </a:r>
            </a:p>
          </p:txBody>
        </p:sp>
      </p:grpSp>
      <p:grpSp>
        <p:nvGrpSpPr>
          <p:cNvPr id="29" name="组合 31"/>
          <p:cNvGrpSpPr>
            <a:grpSpLocks/>
          </p:cNvGrpSpPr>
          <p:nvPr/>
        </p:nvGrpSpPr>
        <p:grpSpPr bwMode="auto">
          <a:xfrm>
            <a:off x="603433" y="4608513"/>
            <a:ext cx="4208280" cy="1022350"/>
            <a:chOff x="922544" y="2756789"/>
            <a:chExt cx="4207159" cy="1022673"/>
          </a:xfrm>
        </p:grpSpPr>
        <p:grpSp>
          <p:nvGrpSpPr>
            <p:cNvPr id="30" name="组合 32"/>
            <p:cNvGrpSpPr>
              <a:grpSpLocks/>
            </p:cNvGrpSpPr>
            <p:nvPr/>
          </p:nvGrpSpPr>
          <p:grpSpPr bwMode="auto">
            <a:xfrm>
              <a:off x="922544" y="2756789"/>
              <a:ext cx="1022673" cy="1022673"/>
              <a:chOff x="1855396" y="1949704"/>
              <a:chExt cx="1952668" cy="1952668"/>
            </a:xfrm>
          </p:grpSpPr>
          <p:grpSp>
            <p:nvGrpSpPr>
              <p:cNvPr id="34" name="组合 36"/>
              <p:cNvGrpSpPr>
                <a:grpSpLocks/>
              </p:cNvGrpSpPr>
              <p:nvPr/>
            </p:nvGrpSpPr>
            <p:grpSpPr bwMode="auto">
              <a:xfrm>
                <a:off x="1855396" y="1949704"/>
                <a:ext cx="1952668" cy="1952668"/>
                <a:chOff x="1855396" y="1949704"/>
                <a:chExt cx="1952668" cy="1952668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2200504" y="2362069"/>
                  <a:ext cx="1109100" cy="1109746"/>
                </a:xfrm>
                <a:prstGeom prst="ellipse">
                  <a:avLst/>
                </a:prstGeom>
                <a:solidFill>
                  <a:srgbClr val="5B9BD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itchFamily="2" charset="-122"/>
                  </a:endParaRPr>
                </a:p>
              </p:txBody>
            </p:sp>
            <p:pic>
              <p:nvPicPr>
                <p:cNvPr id="37" name="图片 3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55396" y="1949704"/>
                  <a:ext cx="1952668" cy="19526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5" name="文本框 37"/>
              <p:cNvSpPr txBox="1">
                <a:spLocks noChangeArrowheads="1"/>
              </p:cNvSpPr>
              <p:nvPr/>
            </p:nvSpPr>
            <p:spPr bwMode="auto">
              <a:xfrm>
                <a:off x="2301828" y="2540558"/>
                <a:ext cx="1008298" cy="763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03</a:t>
                </a:r>
                <a:endParaRPr kumimoji="0" lang="zh-CN" altLang="zh-CN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endParaRPr>
              </a:p>
            </p:txBody>
          </p:sp>
        </p:grpSp>
        <p:grpSp>
          <p:nvGrpSpPr>
            <p:cNvPr id="31" name="组合 33"/>
            <p:cNvGrpSpPr>
              <a:grpSpLocks/>
            </p:cNvGrpSpPr>
            <p:nvPr/>
          </p:nvGrpSpPr>
          <p:grpSpPr bwMode="auto">
            <a:xfrm>
              <a:off x="1917390" y="2820847"/>
              <a:ext cx="3212313" cy="892717"/>
              <a:chOff x="1917390" y="2820847"/>
              <a:chExt cx="3212313" cy="892717"/>
            </a:xfrm>
          </p:grpSpPr>
          <p:sp>
            <p:nvSpPr>
              <p:cNvPr id="32" name="文本框 34"/>
              <p:cNvSpPr txBox="1">
                <a:spLocks noChangeArrowheads="1"/>
              </p:cNvSpPr>
              <p:nvPr/>
            </p:nvSpPr>
            <p:spPr bwMode="auto">
              <a:xfrm>
                <a:off x="1917390" y="2820847"/>
                <a:ext cx="165506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1800" b="1" i="0" u="none" strike="noStrike" cap="none" normalizeH="0" baseline="0" dirty="0" smtClean="0">
                    <a:ln>
                      <a:noFill/>
                    </a:ln>
                    <a:solidFill>
                      <a:srgbClr val="0194DA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宋体" pitchFamily="2" charset="-122"/>
                  </a:rPr>
                  <a:t>单击添加标题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rgbClr val="0194DA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endParaRPr>
              </a:p>
            </p:txBody>
          </p:sp>
          <p:sp>
            <p:nvSpPr>
              <p:cNvPr id="33" name="TextBox 35"/>
              <p:cNvSpPr txBox="1">
                <a:spLocks noChangeArrowheads="1"/>
              </p:cNvSpPr>
              <p:nvPr/>
            </p:nvSpPr>
            <p:spPr bwMode="auto">
              <a:xfrm>
                <a:off x="1932020" y="3190179"/>
                <a:ext cx="3197683" cy="523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itchFamily="34" charset="-122"/>
                  </a:rPr>
                  <a:t>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7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8"/>
          <p:cNvGrpSpPr>
            <a:grpSpLocks/>
          </p:cNvGrpSpPr>
          <p:nvPr/>
        </p:nvGrpSpPr>
        <p:grpSpPr bwMode="auto">
          <a:xfrm>
            <a:off x="2917825" y="3646413"/>
            <a:ext cx="215900" cy="850900"/>
            <a:chOff x="0" y="0"/>
            <a:chExt cx="215900" cy="850901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76200" y="61913"/>
              <a:ext cx="69850" cy="788988"/>
            </a:xfrm>
            <a:custGeom>
              <a:avLst/>
              <a:gdLst>
                <a:gd name="T0" fmla="*/ 0 w 10"/>
                <a:gd name="T1" fmla="*/ 108 h 113"/>
                <a:gd name="T2" fmla="*/ 0 w 10"/>
                <a:gd name="T3" fmla="*/ 5 h 113"/>
                <a:gd name="T4" fmla="*/ 5 w 10"/>
                <a:gd name="T5" fmla="*/ 0 h 113"/>
                <a:gd name="T6" fmla="*/ 5 w 10"/>
                <a:gd name="T7" fmla="*/ 0 h 113"/>
                <a:gd name="T8" fmla="*/ 10 w 10"/>
                <a:gd name="T9" fmla="*/ 5 h 113"/>
                <a:gd name="T10" fmla="*/ 10 w 10"/>
                <a:gd name="T11" fmla="*/ 5 h 113"/>
                <a:gd name="T12" fmla="*/ 10 w 10"/>
                <a:gd name="T13" fmla="*/ 108 h 113"/>
                <a:gd name="T14" fmla="*/ 5 w 10"/>
                <a:gd name="T15" fmla="*/ 113 h 113"/>
                <a:gd name="T16" fmla="*/ 5 w 10"/>
                <a:gd name="T17" fmla="*/ 113 h 113"/>
                <a:gd name="T18" fmla="*/ 0 w 10"/>
                <a:gd name="T19" fmla="*/ 10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3">
                  <a:moveTo>
                    <a:pt x="0" y="10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0" y="111"/>
                    <a:pt x="7" y="113"/>
                    <a:pt x="5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2" y="113"/>
                    <a:pt x="0" y="111"/>
                    <a:pt x="0" y="108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0" y="0"/>
              <a:ext cx="215900" cy="21590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9" name="组合 11"/>
          <p:cNvGrpSpPr>
            <a:grpSpLocks/>
          </p:cNvGrpSpPr>
          <p:nvPr/>
        </p:nvGrpSpPr>
        <p:grpSpPr bwMode="auto">
          <a:xfrm>
            <a:off x="2036763" y="4440163"/>
            <a:ext cx="576262" cy="781050"/>
            <a:chOff x="0" y="0"/>
            <a:chExt cx="576263" cy="781050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0" y="0"/>
              <a:ext cx="457200" cy="698500"/>
            </a:xfrm>
            <a:custGeom>
              <a:avLst/>
              <a:gdLst>
                <a:gd name="T0" fmla="*/ 0 w 66"/>
                <a:gd name="T1" fmla="*/ 100 h 100"/>
                <a:gd name="T2" fmla="*/ 0 w 66"/>
                <a:gd name="T3" fmla="*/ 5 h 100"/>
                <a:gd name="T4" fmla="*/ 5 w 66"/>
                <a:gd name="T5" fmla="*/ 0 h 100"/>
                <a:gd name="T6" fmla="*/ 5 w 66"/>
                <a:gd name="T7" fmla="*/ 0 h 100"/>
                <a:gd name="T8" fmla="*/ 10 w 66"/>
                <a:gd name="T9" fmla="*/ 5 h 100"/>
                <a:gd name="T10" fmla="*/ 10 w 66"/>
                <a:gd name="T11" fmla="*/ 5 h 100"/>
                <a:gd name="T12" fmla="*/ 10 w 66"/>
                <a:gd name="T13" fmla="*/ 90 h 100"/>
                <a:gd name="T14" fmla="*/ 61 w 66"/>
                <a:gd name="T15" fmla="*/ 90 h 100"/>
                <a:gd name="T16" fmla="*/ 66 w 66"/>
                <a:gd name="T17" fmla="*/ 95 h 100"/>
                <a:gd name="T18" fmla="*/ 66 w 66"/>
                <a:gd name="T19" fmla="*/ 95 h 100"/>
                <a:gd name="T20" fmla="*/ 61 w 66"/>
                <a:gd name="T21" fmla="*/ 100 h 100"/>
                <a:gd name="T22" fmla="*/ 61 w 66"/>
                <a:gd name="T23" fmla="*/ 100 h 100"/>
                <a:gd name="T24" fmla="*/ 0 w 66"/>
                <a:gd name="T2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0">
                  <a:moveTo>
                    <a:pt x="0" y="10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4" y="90"/>
                    <a:pt x="66" y="92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8"/>
                    <a:pt x="64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0" y="100"/>
                    <a:pt x="0" y="100"/>
                    <a:pt x="0" y="100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366713" y="565150"/>
              <a:ext cx="209550" cy="21590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12" name="组合 14"/>
          <p:cNvGrpSpPr>
            <a:grpSpLocks/>
          </p:cNvGrpSpPr>
          <p:nvPr/>
        </p:nvGrpSpPr>
        <p:grpSpPr bwMode="auto">
          <a:xfrm>
            <a:off x="4348163" y="4462388"/>
            <a:ext cx="207962" cy="781050"/>
            <a:chOff x="0" y="0"/>
            <a:chExt cx="207963" cy="781050"/>
          </a:xfrm>
        </p:grpSpPr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69850" y="0"/>
              <a:ext cx="68263" cy="676275"/>
            </a:xfrm>
            <a:custGeom>
              <a:avLst/>
              <a:gdLst>
                <a:gd name="T0" fmla="*/ 0 w 10"/>
                <a:gd name="T1" fmla="*/ 92 h 97"/>
                <a:gd name="T2" fmla="*/ 0 w 10"/>
                <a:gd name="T3" fmla="*/ 5 h 97"/>
                <a:gd name="T4" fmla="*/ 5 w 10"/>
                <a:gd name="T5" fmla="*/ 0 h 97"/>
                <a:gd name="T6" fmla="*/ 5 w 10"/>
                <a:gd name="T7" fmla="*/ 0 h 97"/>
                <a:gd name="T8" fmla="*/ 10 w 10"/>
                <a:gd name="T9" fmla="*/ 5 h 97"/>
                <a:gd name="T10" fmla="*/ 10 w 10"/>
                <a:gd name="T11" fmla="*/ 5 h 97"/>
                <a:gd name="T12" fmla="*/ 10 w 10"/>
                <a:gd name="T13" fmla="*/ 92 h 97"/>
                <a:gd name="T14" fmla="*/ 5 w 10"/>
                <a:gd name="T15" fmla="*/ 97 h 97"/>
                <a:gd name="T16" fmla="*/ 5 w 10"/>
                <a:gd name="T17" fmla="*/ 97 h 97"/>
                <a:gd name="T18" fmla="*/ 0 w 10"/>
                <a:gd name="T19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97">
                  <a:moveTo>
                    <a:pt x="0" y="9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5"/>
                    <a:pt x="8" y="97"/>
                    <a:pt x="5" y="97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2" y="97"/>
                    <a:pt x="0" y="95"/>
                    <a:pt x="0" y="92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0" y="571500"/>
              <a:ext cx="207963" cy="20955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15" name="组合 17"/>
          <p:cNvGrpSpPr>
            <a:grpSpLocks/>
          </p:cNvGrpSpPr>
          <p:nvPr/>
        </p:nvGrpSpPr>
        <p:grpSpPr bwMode="auto">
          <a:xfrm>
            <a:off x="5535613" y="3786113"/>
            <a:ext cx="603250" cy="703262"/>
            <a:chOff x="0" y="0"/>
            <a:chExt cx="603251" cy="703263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0" y="76200"/>
              <a:ext cx="500063" cy="627063"/>
            </a:xfrm>
            <a:custGeom>
              <a:avLst/>
              <a:gdLst>
                <a:gd name="T0" fmla="*/ 0 w 72"/>
                <a:gd name="T1" fmla="*/ 85 h 90"/>
                <a:gd name="T2" fmla="*/ 0 w 72"/>
                <a:gd name="T3" fmla="*/ 0 h 90"/>
                <a:gd name="T4" fmla="*/ 67 w 72"/>
                <a:gd name="T5" fmla="*/ 0 h 90"/>
                <a:gd name="T6" fmla="*/ 72 w 72"/>
                <a:gd name="T7" fmla="*/ 5 h 90"/>
                <a:gd name="T8" fmla="*/ 72 w 72"/>
                <a:gd name="T9" fmla="*/ 5 h 90"/>
                <a:gd name="T10" fmla="*/ 67 w 72"/>
                <a:gd name="T11" fmla="*/ 10 h 90"/>
                <a:gd name="T12" fmla="*/ 67 w 72"/>
                <a:gd name="T13" fmla="*/ 10 h 90"/>
                <a:gd name="T14" fmla="*/ 11 w 72"/>
                <a:gd name="T15" fmla="*/ 10 h 90"/>
                <a:gd name="T16" fmla="*/ 11 w 72"/>
                <a:gd name="T17" fmla="*/ 85 h 90"/>
                <a:gd name="T18" fmla="*/ 6 w 72"/>
                <a:gd name="T19" fmla="*/ 90 h 90"/>
                <a:gd name="T20" fmla="*/ 6 w 72"/>
                <a:gd name="T21" fmla="*/ 90 h 90"/>
                <a:gd name="T22" fmla="*/ 0 w 72"/>
                <a:gd name="T23" fmla="*/ 8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90">
                  <a:moveTo>
                    <a:pt x="0" y="8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9" y="0"/>
                    <a:pt x="72" y="2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8"/>
                    <a:pt x="69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7"/>
                    <a:pt x="8" y="90"/>
                    <a:pt x="6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3" y="90"/>
                    <a:pt x="0" y="87"/>
                    <a:pt x="0" y="85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88938" y="0"/>
              <a:ext cx="214313" cy="21590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18" name="组合 20"/>
          <p:cNvGrpSpPr>
            <a:grpSpLocks/>
          </p:cNvGrpSpPr>
          <p:nvPr/>
        </p:nvGrpSpPr>
        <p:grpSpPr bwMode="auto">
          <a:xfrm>
            <a:off x="7389813" y="4454450"/>
            <a:ext cx="214312" cy="836613"/>
            <a:chOff x="0" y="0"/>
            <a:chExt cx="214313" cy="836612"/>
          </a:xfrm>
        </p:grpSpPr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8263" y="0"/>
              <a:ext cx="69850" cy="731838"/>
            </a:xfrm>
            <a:custGeom>
              <a:avLst/>
              <a:gdLst>
                <a:gd name="T0" fmla="*/ 0 w 10"/>
                <a:gd name="T1" fmla="*/ 100 h 105"/>
                <a:gd name="T2" fmla="*/ 0 w 10"/>
                <a:gd name="T3" fmla="*/ 5 h 105"/>
                <a:gd name="T4" fmla="*/ 5 w 10"/>
                <a:gd name="T5" fmla="*/ 0 h 105"/>
                <a:gd name="T6" fmla="*/ 5 w 10"/>
                <a:gd name="T7" fmla="*/ 0 h 105"/>
                <a:gd name="T8" fmla="*/ 10 w 10"/>
                <a:gd name="T9" fmla="*/ 5 h 105"/>
                <a:gd name="T10" fmla="*/ 10 w 10"/>
                <a:gd name="T11" fmla="*/ 5 h 105"/>
                <a:gd name="T12" fmla="*/ 10 w 10"/>
                <a:gd name="T13" fmla="*/ 100 h 105"/>
                <a:gd name="T14" fmla="*/ 5 w 10"/>
                <a:gd name="T15" fmla="*/ 105 h 105"/>
                <a:gd name="T16" fmla="*/ 5 w 10"/>
                <a:gd name="T17" fmla="*/ 105 h 105"/>
                <a:gd name="T18" fmla="*/ 0 w 10"/>
                <a:gd name="T19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5">
                  <a:moveTo>
                    <a:pt x="0" y="10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3"/>
                    <a:pt x="8" y="105"/>
                    <a:pt x="5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3" y="105"/>
                    <a:pt x="0" y="103"/>
                    <a:pt x="0" y="100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0" y="627062"/>
              <a:ext cx="214313" cy="20955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21" name="组合 24"/>
          <p:cNvGrpSpPr>
            <a:grpSpLocks/>
          </p:cNvGrpSpPr>
          <p:nvPr/>
        </p:nvGrpSpPr>
        <p:grpSpPr bwMode="auto">
          <a:xfrm>
            <a:off x="8937625" y="3681338"/>
            <a:ext cx="207963" cy="808037"/>
            <a:chOff x="0" y="0"/>
            <a:chExt cx="207963" cy="808038"/>
          </a:xfrm>
        </p:grpSpPr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69850" y="104775"/>
              <a:ext cx="69850" cy="703263"/>
            </a:xfrm>
            <a:custGeom>
              <a:avLst/>
              <a:gdLst>
                <a:gd name="T0" fmla="*/ 0 w 10"/>
                <a:gd name="T1" fmla="*/ 96 h 101"/>
                <a:gd name="T2" fmla="*/ 0 w 10"/>
                <a:gd name="T3" fmla="*/ 6 h 101"/>
                <a:gd name="T4" fmla="*/ 5 w 10"/>
                <a:gd name="T5" fmla="*/ 0 h 101"/>
                <a:gd name="T6" fmla="*/ 5 w 10"/>
                <a:gd name="T7" fmla="*/ 0 h 101"/>
                <a:gd name="T8" fmla="*/ 10 w 10"/>
                <a:gd name="T9" fmla="*/ 6 h 101"/>
                <a:gd name="T10" fmla="*/ 10 w 10"/>
                <a:gd name="T11" fmla="*/ 6 h 101"/>
                <a:gd name="T12" fmla="*/ 10 w 10"/>
                <a:gd name="T13" fmla="*/ 96 h 101"/>
                <a:gd name="T14" fmla="*/ 5 w 10"/>
                <a:gd name="T15" fmla="*/ 101 h 101"/>
                <a:gd name="T16" fmla="*/ 5 w 10"/>
                <a:gd name="T17" fmla="*/ 101 h 101"/>
                <a:gd name="T18" fmla="*/ 0 w 10"/>
                <a:gd name="T19" fmla="*/ 9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01">
                  <a:moveTo>
                    <a:pt x="0" y="9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8"/>
                    <a:pt x="8" y="101"/>
                    <a:pt x="5" y="101"/>
                  </a:cubicBezTo>
                  <a:cubicBezTo>
                    <a:pt x="5" y="101"/>
                    <a:pt x="5" y="101"/>
                    <a:pt x="5" y="101"/>
                  </a:cubicBezTo>
                  <a:cubicBezTo>
                    <a:pt x="2" y="101"/>
                    <a:pt x="0" y="98"/>
                    <a:pt x="0" y="96"/>
                  </a:cubicBezTo>
                  <a:close/>
                </a:path>
              </a:pathLst>
            </a:cu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17"/>
            <p:cNvSpPr>
              <a:spLocks noChangeArrowheads="1"/>
            </p:cNvSpPr>
            <p:nvPr/>
          </p:nvSpPr>
          <p:spPr bwMode="auto">
            <a:xfrm>
              <a:off x="0" y="0"/>
              <a:ext cx="207963" cy="215900"/>
            </a:xfrm>
            <a:prstGeom prst="ellipse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24" name="组合 27"/>
          <p:cNvGrpSpPr>
            <a:grpSpLocks/>
          </p:cNvGrpSpPr>
          <p:nvPr/>
        </p:nvGrpSpPr>
        <p:grpSpPr bwMode="auto">
          <a:xfrm>
            <a:off x="1223963" y="4357613"/>
            <a:ext cx="8547100" cy="160337"/>
            <a:chOff x="0" y="0"/>
            <a:chExt cx="8547101" cy="160338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34925" y="69850"/>
              <a:ext cx="8505825" cy="90488"/>
            </a:xfrm>
            <a:prstGeom prst="rect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0" y="0"/>
              <a:ext cx="96838" cy="160338"/>
            </a:xfrm>
            <a:prstGeom prst="rect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8450263" y="0"/>
              <a:ext cx="96838" cy="160338"/>
            </a:xfrm>
            <a:prstGeom prst="rect">
              <a:avLst/>
            </a:prstGeom>
            <a:solidFill>
              <a:srgbClr val="613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3189288" y="3005063"/>
            <a:ext cx="1851025" cy="968375"/>
            <a:chOff x="0" y="0"/>
            <a:chExt cx="1850231" cy="968375"/>
          </a:xfrm>
        </p:grpSpPr>
        <p:grpSp>
          <p:nvGrpSpPr>
            <p:cNvPr id="29" name="组合 32"/>
            <p:cNvGrpSpPr>
              <a:grpSpLocks/>
            </p:cNvGrpSpPr>
            <p:nvPr/>
          </p:nvGrpSpPr>
          <p:grpSpPr bwMode="auto">
            <a:xfrm>
              <a:off x="0" y="0"/>
              <a:ext cx="1054100" cy="968375"/>
              <a:chOff x="0" y="0"/>
              <a:chExt cx="1054100" cy="968375"/>
            </a:xfrm>
          </p:grpSpPr>
          <p:grpSp>
            <p:nvGrpSpPr>
              <p:cNvPr id="31" name="组合 34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33" name="Freeform 35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7 w 139"/>
                    <a:gd name="T1" fmla="*/ 120 h 139"/>
                    <a:gd name="T2" fmla="*/ 72 w 139"/>
                    <a:gd name="T3" fmla="*/ 139 h 139"/>
                    <a:gd name="T4" fmla="*/ 70 w 139"/>
                    <a:gd name="T5" fmla="*/ 139 h 139"/>
                    <a:gd name="T6" fmla="*/ 67 w 139"/>
                    <a:gd name="T7" fmla="*/ 139 h 139"/>
                    <a:gd name="T8" fmla="*/ 0 w 139"/>
                    <a:gd name="T9" fmla="*/ 139 h 139"/>
                    <a:gd name="T10" fmla="*/ 0 w 139"/>
                    <a:gd name="T11" fmla="*/ 69 h 139"/>
                    <a:gd name="T12" fmla="*/ 0 w 139"/>
                    <a:gd name="T13" fmla="*/ 69 h 139"/>
                    <a:gd name="T14" fmla="*/ 0 w 139"/>
                    <a:gd name="T15" fmla="*/ 70 h 139"/>
                    <a:gd name="T16" fmla="*/ 50 w 139"/>
                    <a:gd name="T17" fmla="*/ 3 h 139"/>
                    <a:gd name="T18" fmla="*/ 70 w 139"/>
                    <a:gd name="T19" fmla="*/ 0 h 139"/>
                    <a:gd name="T20" fmla="*/ 89 w 139"/>
                    <a:gd name="T21" fmla="*/ 3 h 139"/>
                    <a:gd name="T22" fmla="*/ 117 w 139"/>
                    <a:gd name="T23" fmla="*/ 19 h 139"/>
                    <a:gd name="T24" fmla="*/ 139 w 139"/>
                    <a:gd name="T25" fmla="*/ 70 h 139"/>
                    <a:gd name="T26" fmla="*/ 117 w 139"/>
                    <a:gd name="T27" fmla="*/ 12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7" y="120"/>
                      </a:moveTo>
                      <a:cubicBezTo>
                        <a:pt x="106" y="131"/>
                        <a:pt x="90" y="138"/>
                        <a:pt x="72" y="139"/>
                      </a:cubicBezTo>
                      <a:cubicBezTo>
                        <a:pt x="71" y="139"/>
                        <a:pt x="71" y="139"/>
                        <a:pt x="70" y="139"/>
                      </a:cubicBezTo>
                      <a:cubicBezTo>
                        <a:pt x="69" y="139"/>
                        <a:pt x="68" y="139"/>
                        <a:pt x="67" y="139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70"/>
                      </a:cubicBezTo>
                      <a:cubicBezTo>
                        <a:pt x="0" y="38"/>
                        <a:pt x="21" y="11"/>
                        <a:pt x="50" y="3"/>
                      </a:cubicBezTo>
                      <a:cubicBezTo>
                        <a:pt x="56" y="1"/>
                        <a:pt x="63" y="0"/>
                        <a:pt x="70" y="0"/>
                      </a:cubicBezTo>
                      <a:cubicBezTo>
                        <a:pt x="76" y="0"/>
                        <a:pt x="83" y="1"/>
                        <a:pt x="89" y="3"/>
                      </a:cubicBezTo>
                      <a:cubicBezTo>
                        <a:pt x="100" y="6"/>
                        <a:pt x="109" y="11"/>
                        <a:pt x="117" y="19"/>
                      </a:cubicBezTo>
                      <a:cubicBezTo>
                        <a:pt x="131" y="32"/>
                        <a:pt x="139" y="50"/>
                        <a:pt x="139" y="70"/>
                      </a:cubicBezTo>
                      <a:cubicBezTo>
                        <a:pt x="139" y="89"/>
                        <a:pt x="131" y="107"/>
                        <a:pt x="117" y="120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36"/>
                <p:cNvSpPr>
                  <a:spLocks/>
                </p:cNvSpPr>
                <p:nvPr/>
              </p:nvSpPr>
              <p:spPr bwMode="auto">
                <a:xfrm>
                  <a:off x="33338" y="34925"/>
                  <a:ext cx="896938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63 w 129"/>
                    <a:gd name="T3" fmla="*/ 129 h 129"/>
                    <a:gd name="T4" fmla="*/ 62 w 129"/>
                    <a:gd name="T5" fmla="*/ 129 h 129"/>
                    <a:gd name="T6" fmla="*/ 0 w 129"/>
                    <a:gd name="T7" fmla="*/ 129 h 129"/>
                    <a:gd name="T8" fmla="*/ 0 w 129"/>
                    <a:gd name="T9" fmla="*/ 64 h 129"/>
                    <a:gd name="T10" fmla="*/ 47 w 129"/>
                    <a:gd name="T11" fmla="*/ 3 h 129"/>
                    <a:gd name="T12" fmla="*/ 65 w 129"/>
                    <a:gd name="T13" fmla="*/ 0 h 129"/>
                    <a:gd name="T14" fmla="*/ 83 w 129"/>
                    <a:gd name="T15" fmla="*/ 3 h 129"/>
                    <a:gd name="T16" fmla="*/ 109 w 129"/>
                    <a:gd name="T17" fmla="*/ 18 h 129"/>
                    <a:gd name="T18" fmla="*/ 129 w 129"/>
                    <a:gd name="T19" fmla="*/ 65 h 129"/>
                    <a:gd name="T20" fmla="*/ 109 w 129"/>
                    <a:gd name="T21" fmla="*/ 111 h 129"/>
                    <a:gd name="T22" fmla="*/ 67 w 129"/>
                    <a:gd name="T23" fmla="*/ 129 h 129"/>
                    <a:gd name="T24" fmla="*/ 66 w 129"/>
                    <a:gd name="T25" fmla="*/ 129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64" y="129"/>
                        <a:pt x="64" y="129"/>
                        <a:pt x="63" y="129"/>
                      </a:cubicBezTo>
                      <a:cubicBezTo>
                        <a:pt x="62" y="129"/>
                        <a:pt x="62" y="129"/>
                        <a:pt x="62" y="129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36"/>
                        <a:pt x="19" y="11"/>
                        <a:pt x="47" y="3"/>
                      </a:cubicBezTo>
                      <a:cubicBezTo>
                        <a:pt x="52" y="1"/>
                        <a:pt x="59" y="0"/>
                        <a:pt x="65" y="0"/>
                      </a:cubicBezTo>
                      <a:cubicBezTo>
                        <a:pt x="71" y="0"/>
                        <a:pt x="77" y="1"/>
                        <a:pt x="83" y="3"/>
                      </a:cubicBezTo>
                      <a:cubicBezTo>
                        <a:pt x="92" y="5"/>
                        <a:pt x="101" y="11"/>
                        <a:pt x="109" y="18"/>
                      </a:cubicBezTo>
                      <a:cubicBezTo>
                        <a:pt x="122" y="30"/>
                        <a:pt x="129" y="47"/>
                        <a:pt x="129" y="65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98" y="122"/>
                        <a:pt x="83" y="128"/>
                        <a:pt x="67" y="129"/>
                      </a:cubicBezTo>
                      <a:cubicBezTo>
                        <a:pt x="66" y="129"/>
                        <a:pt x="66" y="129"/>
                        <a:pt x="66" y="129"/>
                      </a:cubicBezTo>
                      <a:cubicBezTo>
                        <a:pt x="66" y="129"/>
                        <a:pt x="65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37"/>
                <p:cNvSpPr>
                  <a:spLocks/>
                </p:cNvSpPr>
                <p:nvPr/>
              </p:nvSpPr>
              <p:spPr bwMode="auto">
                <a:xfrm>
                  <a:off x="68263" y="69850"/>
                  <a:ext cx="827088" cy="828675"/>
                </a:xfrm>
                <a:custGeom>
                  <a:avLst/>
                  <a:gdLst>
                    <a:gd name="T0" fmla="*/ 60 w 119"/>
                    <a:gd name="T1" fmla="*/ 119 h 119"/>
                    <a:gd name="T2" fmla="*/ 59 w 119"/>
                    <a:gd name="T3" fmla="*/ 119 h 119"/>
                    <a:gd name="T4" fmla="*/ 57 w 119"/>
                    <a:gd name="T5" fmla="*/ 119 h 119"/>
                    <a:gd name="T6" fmla="*/ 0 w 119"/>
                    <a:gd name="T7" fmla="*/ 119 h 119"/>
                    <a:gd name="T8" fmla="*/ 0 w 119"/>
                    <a:gd name="T9" fmla="*/ 59 h 119"/>
                    <a:gd name="T10" fmla="*/ 43 w 119"/>
                    <a:gd name="T11" fmla="*/ 2 h 119"/>
                    <a:gd name="T12" fmla="*/ 60 w 119"/>
                    <a:gd name="T13" fmla="*/ 0 h 119"/>
                    <a:gd name="T14" fmla="*/ 76 w 119"/>
                    <a:gd name="T15" fmla="*/ 2 h 119"/>
                    <a:gd name="T16" fmla="*/ 100 w 119"/>
                    <a:gd name="T17" fmla="*/ 16 h 119"/>
                    <a:gd name="T18" fmla="*/ 119 w 119"/>
                    <a:gd name="T19" fmla="*/ 60 h 119"/>
                    <a:gd name="T20" fmla="*/ 100 w 119"/>
                    <a:gd name="T21" fmla="*/ 103 h 119"/>
                    <a:gd name="T22" fmla="*/ 62 w 119"/>
                    <a:gd name="T23" fmla="*/ 119 h 119"/>
                    <a:gd name="T24" fmla="*/ 61 w 119"/>
                    <a:gd name="T25" fmla="*/ 119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59" y="119"/>
                        <a:pt x="59" y="119"/>
                        <a:pt x="59" y="119"/>
                      </a:cubicBezTo>
                      <a:cubicBezTo>
                        <a:pt x="57" y="119"/>
                        <a:pt x="57" y="119"/>
                        <a:pt x="57" y="119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33"/>
                        <a:pt x="18" y="10"/>
                        <a:pt x="43" y="2"/>
                      </a:cubicBezTo>
                      <a:cubicBezTo>
                        <a:pt x="48" y="1"/>
                        <a:pt x="54" y="0"/>
                        <a:pt x="60" y="0"/>
                      </a:cubicBezTo>
                      <a:cubicBezTo>
                        <a:pt x="65" y="0"/>
                        <a:pt x="71" y="1"/>
                        <a:pt x="76" y="2"/>
                      </a:cubicBezTo>
                      <a:cubicBezTo>
                        <a:pt x="85" y="5"/>
                        <a:pt x="93" y="10"/>
                        <a:pt x="100" y="16"/>
                      </a:cubicBezTo>
                      <a:cubicBezTo>
                        <a:pt x="112" y="28"/>
                        <a:pt x="119" y="43"/>
                        <a:pt x="119" y="60"/>
                      </a:cubicBezTo>
                      <a:cubicBezTo>
                        <a:pt x="119" y="76"/>
                        <a:pt x="112" y="91"/>
                        <a:pt x="100" y="103"/>
                      </a:cubicBezTo>
                      <a:cubicBezTo>
                        <a:pt x="90" y="113"/>
                        <a:pt x="76" y="118"/>
                        <a:pt x="62" y="119"/>
                      </a:cubicBezTo>
                      <a:cubicBezTo>
                        <a:pt x="61" y="119"/>
                        <a:pt x="61" y="119"/>
                        <a:pt x="61" y="119"/>
                      </a:cubicBezTo>
                      <a:cubicBezTo>
                        <a:pt x="60" y="119"/>
                        <a:pt x="60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2" name="文本框 35"/>
              <p:cNvSpPr txBox="1">
                <a:spLocks noChangeArrowheads="1"/>
              </p:cNvSpPr>
              <p:nvPr/>
            </p:nvSpPr>
            <p:spPr bwMode="auto">
              <a:xfrm>
                <a:off x="158403" y="241880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01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30" name="文本框 33"/>
            <p:cNvSpPr txBox="1">
              <a:spLocks noChangeArrowheads="1"/>
            </p:cNvSpPr>
            <p:nvPr/>
          </p:nvSpPr>
          <p:spPr bwMode="auto">
            <a:xfrm>
              <a:off x="981224" y="322391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36" name="组合 39"/>
          <p:cNvGrpSpPr>
            <a:grpSpLocks/>
          </p:cNvGrpSpPr>
          <p:nvPr/>
        </p:nvGrpSpPr>
        <p:grpSpPr bwMode="auto">
          <a:xfrm>
            <a:off x="2701925" y="5110088"/>
            <a:ext cx="1800225" cy="968375"/>
            <a:chOff x="0" y="0"/>
            <a:chExt cx="1799431" cy="968375"/>
          </a:xfrm>
        </p:grpSpPr>
        <p:grpSp>
          <p:nvGrpSpPr>
            <p:cNvPr id="37" name="组合 40"/>
            <p:cNvGrpSpPr>
              <a:grpSpLocks/>
            </p:cNvGrpSpPr>
            <p:nvPr/>
          </p:nvGrpSpPr>
          <p:grpSpPr bwMode="auto">
            <a:xfrm>
              <a:off x="0" y="0"/>
              <a:ext cx="1051838" cy="968375"/>
              <a:chOff x="0" y="0"/>
              <a:chExt cx="1051838" cy="968375"/>
            </a:xfrm>
          </p:grpSpPr>
          <p:grpSp>
            <p:nvGrpSpPr>
              <p:cNvPr id="39" name="组合 42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41" name="Freeform 20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7 w 139"/>
                    <a:gd name="T1" fmla="*/ 19 h 139"/>
                    <a:gd name="T2" fmla="*/ 72 w 139"/>
                    <a:gd name="T3" fmla="*/ 0 h 139"/>
                    <a:gd name="T4" fmla="*/ 70 w 139"/>
                    <a:gd name="T5" fmla="*/ 0 h 139"/>
                    <a:gd name="T6" fmla="*/ 67 w 139"/>
                    <a:gd name="T7" fmla="*/ 0 h 139"/>
                    <a:gd name="T8" fmla="*/ 0 w 139"/>
                    <a:gd name="T9" fmla="*/ 0 h 139"/>
                    <a:gd name="T10" fmla="*/ 0 w 139"/>
                    <a:gd name="T11" fmla="*/ 70 h 139"/>
                    <a:gd name="T12" fmla="*/ 0 w 139"/>
                    <a:gd name="T13" fmla="*/ 70 h 139"/>
                    <a:gd name="T14" fmla="*/ 0 w 139"/>
                    <a:gd name="T15" fmla="*/ 69 h 139"/>
                    <a:gd name="T16" fmla="*/ 50 w 139"/>
                    <a:gd name="T17" fmla="*/ 136 h 139"/>
                    <a:gd name="T18" fmla="*/ 70 w 139"/>
                    <a:gd name="T19" fmla="*/ 139 h 139"/>
                    <a:gd name="T20" fmla="*/ 89 w 139"/>
                    <a:gd name="T21" fmla="*/ 136 h 139"/>
                    <a:gd name="T22" fmla="*/ 117 w 139"/>
                    <a:gd name="T23" fmla="*/ 120 h 139"/>
                    <a:gd name="T24" fmla="*/ 139 w 139"/>
                    <a:gd name="T25" fmla="*/ 69 h 139"/>
                    <a:gd name="T26" fmla="*/ 117 w 139"/>
                    <a:gd name="T27" fmla="*/ 1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7" y="19"/>
                      </a:moveTo>
                      <a:cubicBezTo>
                        <a:pt x="106" y="7"/>
                        <a:pt x="90" y="0"/>
                        <a:pt x="72" y="0"/>
                      </a:cubicBezTo>
                      <a:cubicBezTo>
                        <a:pt x="71" y="0"/>
                        <a:pt x="71" y="0"/>
                        <a:pt x="70" y="0"/>
                      </a:cubicBezTo>
                      <a:cubicBezTo>
                        <a:pt x="69" y="0"/>
                        <a:pt x="68" y="0"/>
                        <a:pt x="6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0"/>
                        <a:pt x="0" y="69"/>
                        <a:pt x="0" y="69"/>
                      </a:cubicBezTo>
                      <a:cubicBezTo>
                        <a:pt x="0" y="101"/>
                        <a:pt x="21" y="128"/>
                        <a:pt x="50" y="136"/>
                      </a:cubicBezTo>
                      <a:cubicBezTo>
                        <a:pt x="56" y="138"/>
                        <a:pt x="63" y="139"/>
                        <a:pt x="70" y="139"/>
                      </a:cubicBezTo>
                      <a:cubicBezTo>
                        <a:pt x="76" y="139"/>
                        <a:pt x="83" y="138"/>
                        <a:pt x="89" y="136"/>
                      </a:cubicBezTo>
                      <a:cubicBezTo>
                        <a:pt x="100" y="133"/>
                        <a:pt x="109" y="127"/>
                        <a:pt x="117" y="120"/>
                      </a:cubicBezTo>
                      <a:cubicBezTo>
                        <a:pt x="131" y="107"/>
                        <a:pt x="139" y="89"/>
                        <a:pt x="139" y="69"/>
                      </a:cubicBezTo>
                      <a:cubicBezTo>
                        <a:pt x="139" y="49"/>
                        <a:pt x="131" y="31"/>
                        <a:pt x="117" y="19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21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6938" cy="900113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7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2" y="128"/>
                        <a:pt x="47" y="126"/>
                      </a:cubicBezTo>
                      <a:cubicBezTo>
                        <a:pt x="19" y="118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0"/>
                        <a:pt x="98" y="7"/>
                        <a:pt x="109" y="17"/>
                      </a:cubicBezTo>
                      <a:cubicBezTo>
                        <a:pt x="122" y="30"/>
                        <a:pt x="129" y="46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3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D724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22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6938" cy="900113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7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2" y="128"/>
                        <a:pt x="47" y="126"/>
                      </a:cubicBezTo>
                      <a:cubicBezTo>
                        <a:pt x="19" y="118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0"/>
                        <a:pt x="98" y="7"/>
                        <a:pt x="109" y="17"/>
                      </a:cubicBezTo>
                      <a:cubicBezTo>
                        <a:pt x="122" y="30"/>
                        <a:pt x="129" y="46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3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23"/>
                <p:cNvSpPr>
                  <a:spLocks/>
                </p:cNvSpPr>
                <p:nvPr/>
              </p:nvSpPr>
              <p:spPr bwMode="auto">
                <a:xfrm>
                  <a:off x="69850" y="69850"/>
                  <a:ext cx="827088" cy="830263"/>
                </a:xfrm>
                <a:custGeom>
                  <a:avLst/>
                  <a:gdLst>
                    <a:gd name="T0" fmla="*/ 60 w 119"/>
                    <a:gd name="T1" fmla="*/ 119 h 119"/>
                    <a:gd name="T2" fmla="*/ 43 w 119"/>
                    <a:gd name="T3" fmla="*/ 116 h 119"/>
                    <a:gd name="T4" fmla="*/ 0 w 119"/>
                    <a:gd name="T5" fmla="*/ 60 h 119"/>
                    <a:gd name="T6" fmla="*/ 0 w 119"/>
                    <a:gd name="T7" fmla="*/ 0 h 119"/>
                    <a:gd name="T8" fmla="*/ 57 w 119"/>
                    <a:gd name="T9" fmla="*/ 0 h 119"/>
                    <a:gd name="T10" fmla="*/ 58 w 119"/>
                    <a:gd name="T11" fmla="*/ 0 h 119"/>
                    <a:gd name="T12" fmla="*/ 60 w 119"/>
                    <a:gd name="T13" fmla="*/ 0 h 119"/>
                    <a:gd name="T14" fmla="*/ 61 w 119"/>
                    <a:gd name="T15" fmla="*/ 0 h 119"/>
                    <a:gd name="T16" fmla="*/ 62 w 119"/>
                    <a:gd name="T17" fmla="*/ 0 h 119"/>
                    <a:gd name="T18" fmla="*/ 100 w 119"/>
                    <a:gd name="T19" fmla="*/ 16 h 119"/>
                    <a:gd name="T20" fmla="*/ 119 w 119"/>
                    <a:gd name="T21" fmla="*/ 59 h 119"/>
                    <a:gd name="T22" fmla="*/ 100 w 119"/>
                    <a:gd name="T23" fmla="*/ 102 h 119"/>
                    <a:gd name="T24" fmla="*/ 76 w 119"/>
                    <a:gd name="T25" fmla="*/ 116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54" y="119"/>
                        <a:pt x="48" y="118"/>
                        <a:pt x="43" y="116"/>
                      </a:cubicBezTo>
                      <a:cubicBezTo>
                        <a:pt x="18" y="109"/>
                        <a:pt x="0" y="86"/>
                        <a:pt x="0" y="6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9" y="0"/>
                        <a:pt x="59" y="0"/>
                        <a:pt x="60" y="0"/>
                      </a:cubicBezTo>
                      <a:cubicBezTo>
                        <a:pt x="60" y="0"/>
                        <a:pt x="60" y="0"/>
                        <a:pt x="61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76" y="0"/>
                        <a:pt x="90" y="6"/>
                        <a:pt x="100" y="16"/>
                      </a:cubicBezTo>
                      <a:cubicBezTo>
                        <a:pt x="112" y="27"/>
                        <a:pt x="119" y="43"/>
                        <a:pt x="119" y="59"/>
                      </a:cubicBezTo>
                      <a:cubicBezTo>
                        <a:pt x="119" y="76"/>
                        <a:pt x="112" y="91"/>
                        <a:pt x="100" y="102"/>
                      </a:cubicBezTo>
                      <a:cubicBezTo>
                        <a:pt x="93" y="109"/>
                        <a:pt x="85" y="114"/>
                        <a:pt x="76" y="116"/>
                      </a:cubicBezTo>
                      <a:cubicBezTo>
                        <a:pt x="71" y="118"/>
                        <a:pt x="65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40" name="文本框 43"/>
              <p:cNvSpPr txBox="1">
                <a:spLocks noChangeArrowheads="1"/>
              </p:cNvSpPr>
              <p:nvPr/>
            </p:nvSpPr>
            <p:spPr bwMode="auto">
              <a:xfrm>
                <a:off x="156141" y="215827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02</a:t>
                </a:r>
                <a:endParaRPr kumimoji="0" lang="zh-CN" altLang="zh-CN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38" name="文本框 41"/>
            <p:cNvSpPr txBox="1">
              <a:spLocks noChangeArrowheads="1"/>
            </p:cNvSpPr>
            <p:nvPr/>
          </p:nvSpPr>
          <p:spPr bwMode="auto">
            <a:xfrm>
              <a:off x="930424" y="349177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4619625" y="5173588"/>
            <a:ext cx="1831975" cy="968375"/>
            <a:chOff x="0" y="0"/>
            <a:chExt cx="1831062" cy="968375"/>
          </a:xfrm>
        </p:grpSpPr>
        <p:grpSp>
          <p:nvGrpSpPr>
            <p:cNvPr id="50" name="组合 49"/>
            <p:cNvGrpSpPr>
              <a:grpSpLocks/>
            </p:cNvGrpSpPr>
            <p:nvPr/>
          </p:nvGrpSpPr>
          <p:grpSpPr bwMode="auto">
            <a:xfrm>
              <a:off x="0" y="0"/>
              <a:ext cx="1053079" cy="968375"/>
              <a:chOff x="0" y="0"/>
              <a:chExt cx="1053079" cy="968375"/>
            </a:xfrm>
          </p:grpSpPr>
          <p:grpSp>
            <p:nvGrpSpPr>
              <p:cNvPr id="52" name="组合 51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54" name="Freeform 24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7 w 139"/>
                    <a:gd name="T1" fmla="*/ 19 h 139"/>
                    <a:gd name="T2" fmla="*/ 72 w 139"/>
                    <a:gd name="T3" fmla="*/ 0 h 139"/>
                    <a:gd name="T4" fmla="*/ 70 w 139"/>
                    <a:gd name="T5" fmla="*/ 0 h 139"/>
                    <a:gd name="T6" fmla="*/ 67 w 139"/>
                    <a:gd name="T7" fmla="*/ 0 h 139"/>
                    <a:gd name="T8" fmla="*/ 0 w 139"/>
                    <a:gd name="T9" fmla="*/ 0 h 139"/>
                    <a:gd name="T10" fmla="*/ 0 w 139"/>
                    <a:gd name="T11" fmla="*/ 70 h 139"/>
                    <a:gd name="T12" fmla="*/ 0 w 139"/>
                    <a:gd name="T13" fmla="*/ 70 h 139"/>
                    <a:gd name="T14" fmla="*/ 0 w 139"/>
                    <a:gd name="T15" fmla="*/ 69 h 139"/>
                    <a:gd name="T16" fmla="*/ 50 w 139"/>
                    <a:gd name="T17" fmla="*/ 136 h 139"/>
                    <a:gd name="T18" fmla="*/ 70 w 139"/>
                    <a:gd name="T19" fmla="*/ 139 h 139"/>
                    <a:gd name="T20" fmla="*/ 89 w 139"/>
                    <a:gd name="T21" fmla="*/ 136 h 139"/>
                    <a:gd name="T22" fmla="*/ 117 w 139"/>
                    <a:gd name="T23" fmla="*/ 120 h 139"/>
                    <a:gd name="T24" fmla="*/ 139 w 139"/>
                    <a:gd name="T25" fmla="*/ 69 h 139"/>
                    <a:gd name="T26" fmla="*/ 117 w 139"/>
                    <a:gd name="T27" fmla="*/ 1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7" y="19"/>
                      </a:moveTo>
                      <a:cubicBezTo>
                        <a:pt x="105" y="8"/>
                        <a:pt x="90" y="1"/>
                        <a:pt x="72" y="0"/>
                      </a:cubicBezTo>
                      <a:cubicBezTo>
                        <a:pt x="71" y="0"/>
                        <a:pt x="71" y="0"/>
                        <a:pt x="70" y="0"/>
                      </a:cubicBezTo>
                      <a:cubicBezTo>
                        <a:pt x="69" y="0"/>
                        <a:pt x="68" y="0"/>
                        <a:pt x="6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0"/>
                        <a:pt x="0" y="70"/>
                        <a:pt x="0" y="69"/>
                      </a:cubicBezTo>
                      <a:cubicBezTo>
                        <a:pt x="0" y="101"/>
                        <a:pt x="21" y="128"/>
                        <a:pt x="50" y="136"/>
                      </a:cubicBezTo>
                      <a:cubicBezTo>
                        <a:pt x="56" y="138"/>
                        <a:pt x="63" y="139"/>
                        <a:pt x="70" y="139"/>
                      </a:cubicBezTo>
                      <a:cubicBezTo>
                        <a:pt x="76" y="139"/>
                        <a:pt x="83" y="138"/>
                        <a:pt x="89" y="136"/>
                      </a:cubicBezTo>
                      <a:cubicBezTo>
                        <a:pt x="100" y="133"/>
                        <a:pt x="109" y="128"/>
                        <a:pt x="117" y="120"/>
                      </a:cubicBezTo>
                      <a:cubicBezTo>
                        <a:pt x="131" y="107"/>
                        <a:pt x="139" y="89"/>
                        <a:pt x="139" y="69"/>
                      </a:cubicBezTo>
                      <a:cubicBezTo>
                        <a:pt x="139" y="50"/>
                        <a:pt x="131" y="32"/>
                        <a:pt x="117" y="19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25"/>
                <p:cNvSpPr>
                  <a:spLocks/>
                </p:cNvSpPr>
                <p:nvPr/>
              </p:nvSpPr>
              <p:spPr bwMode="auto">
                <a:xfrm>
                  <a:off x="33337" y="34925"/>
                  <a:ext cx="896938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8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2" y="128"/>
                        <a:pt x="47" y="126"/>
                      </a:cubicBezTo>
                      <a:cubicBezTo>
                        <a:pt x="19" y="119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1"/>
                        <a:pt x="97" y="7"/>
                        <a:pt x="109" y="18"/>
                      </a:cubicBezTo>
                      <a:cubicBezTo>
                        <a:pt x="122" y="30"/>
                        <a:pt x="129" y="47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4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3C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Freeform 26"/>
                <p:cNvSpPr>
                  <a:spLocks/>
                </p:cNvSpPr>
                <p:nvPr/>
              </p:nvSpPr>
              <p:spPr bwMode="auto">
                <a:xfrm>
                  <a:off x="33337" y="34925"/>
                  <a:ext cx="896938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8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2" y="128"/>
                        <a:pt x="47" y="126"/>
                      </a:cubicBezTo>
                      <a:cubicBezTo>
                        <a:pt x="19" y="119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1"/>
                        <a:pt x="97" y="7"/>
                        <a:pt x="109" y="18"/>
                      </a:cubicBezTo>
                      <a:cubicBezTo>
                        <a:pt x="122" y="30"/>
                        <a:pt x="129" y="47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4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27"/>
                <p:cNvSpPr>
                  <a:spLocks/>
                </p:cNvSpPr>
                <p:nvPr/>
              </p:nvSpPr>
              <p:spPr bwMode="auto">
                <a:xfrm>
                  <a:off x="68262" y="69850"/>
                  <a:ext cx="827088" cy="828675"/>
                </a:xfrm>
                <a:custGeom>
                  <a:avLst/>
                  <a:gdLst>
                    <a:gd name="T0" fmla="*/ 60 w 119"/>
                    <a:gd name="T1" fmla="*/ 119 h 119"/>
                    <a:gd name="T2" fmla="*/ 43 w 119"/>
                    <a:gd name="T3" fmla="*/ 117 h 119"/>
                    <a:gd name="T4" fmla="*/ 0 w 119"/>
                    <a:gd name="T5" fmla="*/ 60 h 119"/>
                    <a:gd name="T6" fmla="*/ 0 w 119"/>
                    <a:gd name="T7" fmla="*/ 0 h 119"/>
                    <a:gd name="T8" fmla="*/ 57 w 119"/>
                    <a:gd name="T9" fmla="*/ 0 h 119"/>
                    <a:gd name="T10" fmla="*/ 58 w 119"/>
                    <a:gd name="T11" fmla="*/ 0 h 119"/>
                    <a:gd name="T12" fmla="*/ 60 w 119"/>
                    <a:gd name="T13" fmla="*/ 0 h 119"/>
                    <a:gd name="T14" fmla="*/ 61 w 119"/>
                    <a:gd name="T15" fmla="*/ 0 h 119"/>
                    <a:gd name="T16" fmla="*/ 62 w 119"/>
                    <a:gd name="T17" fmla="*/ 0 h 119"/>
                    <a:gd name="T18" fmla="*/ 100 w 119"/>
                    <a:gd name="T19" fmla="*/ 16 h 119"/>
                    <a:gd name="T20" fmla="*/ 119 w 119"/>
                    <a:gd name="T21" fmla="*/ 59 h 119"/>
                    <a:gd name="T22" fmla="*/ 100 w 119"/>
                    <a:gd name="T23" fmla="*/ 103 h 119"/>
                    <a:gd name="T24" fmla="*/ 76 w 119"/>
                    <a:gd name="T25" fmla="*/ 117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54" y="119"/>
                        <a:pt x="48" y="118"/>
                        <a:pt x="43" y="117"/>
                      </a:cubicBezTo>
                      <a:cubicBezTo>
                        <a:pt x="18" y="109"/>
                        <a:pt x="0" y="86"/>
                        <a:pt x="0" y="6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9" y="0"/>
                        <a:pt x="59" y="0"/>
                        <a:pt x="60" y="0"/>
                      </a:cubicBezTo>
                      <a:cubicBezTo>
                        <a:pt x="60" y="0"/>
                        <a:pt x="60" y="0"/>
                        <a:pt x="61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76" y="1"/>
                        <a:pt x="90" y="6"/>
                        <a:pt x="100" y="16"/>
                      </a:cubicBezTo>
                      <a:cubicBezTo>
                        <a:pt x="112" y="28"/>
                        <a:pt x="119" y="43"/>
                        <a:pt x="119" y="59"/>
                      </a:cubicBezTo>
                      <a:cubicBezTo>
                        <a:pt x="119" y="76"/>
                        <a:pt x="112" y="91"/>
                        <a:pt x="100" y="103"/>
                      </a:cubicBezTo>
                      <a:cubicBezTo>
                        <a:pt x="93" y="109"/>
                        <a:pt x="85" y="114"/>
                        <a:pt x="76" y="117"/>
                      </a:cubicBezTo>
                      <a:cubicBezTo>
                        <a:pt x="71" y="118"/>
                        <a:pt x="65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3" name="文本框 52"/>
              <p:cNvSpPr txBox="1">
                <a:spLocks noChangeArrowheads="1"/>
              </p:cNvSpPr>
              <p:nvPr/>
            </p:nvSpPr>
            <p:spPr bwMode="auto">
              <a:xfrm>
                <a:off x="157382" y="222577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04</a:t>
                </a:r>
                <a:endParaRPr kumimoji="0" lang="zh-CN" altLang="zh-CN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51" name="文本框 50"/>
            <p:cNvSpPr txBox="1">
              <a:spLocks noChangeArrowheads="1"/>
            </p:cNvSpPr>
            <p:nvPr/>
          </p:nvSpPr>
          <p:spPr bwMode="auto">
            <a:xfrm>
              <a:off x="962055" y="281372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6229350" y="3005063"/>
            <a:ext cx="1887538" cy="968375"/>
            <a:chOff x="0" y="0"/>
            <a:chExt cx="1887835" cy="968375"/>
          </a:xfrm>
        </p:grpSpPr>
        <p:grpSp>
          <p:nvGrpSpPr>
            <p:cNvPr id="59" name="组合 58"/>
            <p:cNvGrpSpPr>
              <a:grpSpLocks/>
            </p:cNvGrpSpPr>
            <p:nvPr/>
          </p:nvGrpSpPr>
          <p:grpSpPr bwMode="auto">
            <a:xfrm>
              <a:off x="0" y="0"/>
              <a:ext cx="1054100" cy="968375"/>
              <a:chOff x="0" y="0"/>
              <a:chExt cx="1054100" cy="968375"/>
            </a:xfrm>
          </p:grpSpPr>
          <p:grpSp>
            <p:nvGrpSpPr>
              <p:cNvPr id="61" name="组合 60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63" name="Freeform 32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8 w 139"/>
                    <a:gd name="T1" fmla="*/ 120 h 139"/>
                    <a:gd name="T2" fmla="*/ 73 w 139"/>
                    <a:gd name="T3" fmla="*/ 139 h 139"/>
                    <a:gd name="T4" fmla="*/ 70 w 139"/>
                    <a:gd name="T5" fmla="*/ 139 h 139"/>
                    <a:gd name="T6" fmla="*/ 67 w 139"/>
                    <a:gd name="T7" fmla="*/ 139 h 139"/>
                    <a:gd name="T8" fmla="*/ 0 w 139"/>
                    <a:gd name="T9" fmla="*/ 139 h 139"/>
                    <a:gd name="T10" fmla="*/ 0 w 139"/>
                    <a:gd name="T11" fmla="*/ 69 h 139"/>
                    <a:gd name="T12" fmla="*/ 0 w 139"/>
                    <a:gd name="T13" fmla="*/ 69 h 139"/>
                    <a:gd name="T14" fmla="*/ 0 w 139"/>
                    <a:gd name="T15" fmla="*/ 70 h 139"/>
                    <a:gd name="T16" fmla="*/ 50 w 139"/>
                    <a:gd name="T17" fmla="*/ 3 h 139"/>
                    <a:gd name="T18" fmla="*/ 70 w 139"/>
                    <a:gd name="T19" fmla="*/ 0 h 139"/>
                    <a:gd name="T20" fmla="*/ 89 w 139"/>
                    <a:gd name="T21" fmla="*/ 3 h 139"/>
                    <a:gd name="T22" fmla="*/ 118 w 139"/>
                    <a:gd name="T23" fmla="*/ 19 h 139"/>
                    <a:gd name="T24" fmla="*/ 139 w 139"/>
                    <a:gd name="T25" fmla="*/ 70 h 139"/>
                    <a:gd name="T26" fmla="*/ 118 w 139"/>
                    <a:gd name="T27" fmla="*/ 12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8" y="120"/>
                      </a:moveTo>
                      <a:cubicBezTo>
                        <a:pt x="106" y="131"/>
                        <a:pt x="90" y="138"/>
                        <a:pt x="73" y="139"/>
                      </a:cubicBezTo>
                      <a:cubicBezTo>
                        <a:pt x="72" y="139"/>
                        <a:pt x="71" y="139"/>
                        <a:pt x="70" y="139"/>
                      </a:cubicBezTo>
                      <a:cubicBezTo>
                        <a:pt x="69" y="139"/>
                        <a:pt x="68" y="139"/>
                        <a:pt x="67" y="139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70"/>
                      </a:cubicBezTo>
                      <a:cubicBezTo>
                        <a:pt x="0" y="38"/>
                        <a:pt x="21" y="11"/>
                        <a:pt x="50" y="3"/>
                      </a:cubicBezTo>
                      <a:cubicBezTo>
                        <a:pt x="57" y="1"/>
                        <a:pt x="63" y="0"/>
                        <a:pt x="70" y="0"/>
                      </a:cubicBezTo>
                      <a:cubicBezTo>
                        <a:pt x="77" y="0"/>
                        <a:pt x="83" y="1"/>
                        <a:pt x="89" y="3"/>
                      </a:cubicBezTo>
                      <a:cubicBezTo>
                        <a:pt x="100" y="6"/>
                        <a:pt x="110" y="11"/>
                        <a:pt x="118" y="19"/>
                      </a:cubicBezTo>
                      <a:cubicBezTo>
                        <a:pt x="131" y="32"/>
                        <a:pt x="139" y="50"/>
                        <a:pt x="139" y="70"/>
                      </a:cubicBezTo>
                      <a:cubicBezTo>
                        <a:pt x="139" y="89"/>
                        <a:pt x="131" y="107"/>
                        <a:pt x="118" y="120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Freeform 33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5350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63 w 129"/>
                    <a:gd name="T3" fmla="*/ 129 h 129"/>
                    <a:gd name="T4" fmla="*/ 62 w 129"/>
                    <a:gd name="T5" fmla="*/ 129 h 129"/>
                    <a:gd name="T6" fmla="*/ 0 w 129"/>
                    <a:gd name="T7" fmla="*/ 129 h 129"/>
                    <a:gd name="T8" fmla="*/ 0 w 129"/>
                    <a:gd name="T9" fmla="*/ 64 h 129"/>
                    <a:gd name="T10" fmla="*/ 47 w 129"/>
                    <a:gd name="T11" fmla="*/ 3 h 129"/>
                    <a:gd name="T12" fmla="*/ 65 w 129"/>
                    <a:gd name="T13" fmla="*/ 0 h 129"/>
                    <a:gd name="T14" fmla="*/ 83 w 129"/>
                    <a:gd name="T15" fmla="*/ 3 h 129"/>
                    <a:gd name="T16" fmla="*/ 109 w 129"/>
                    <a:gd name="T17" fmla="*/ 18 h 129"/>
                    <a:gd name="T18" fmla="*/ 129 w 129"/>
                    <a:gd name="T19" fmla="*/ 65 h 129"/>
                    <a:gd name="T20" fmla="*/ 109 w 129"/>
                    <a:gd name="T21" fmla="*/ 111 h 129"/>
                    <a:gd name="T22" fmla="*/ 67 w 129"/>
                    <a:gd name="T23" fmla="*/ 129 h 129"/>
                    <a:gd name="T24" fmla="*/ 66 w 129"/>
                    <a:gd name="T25" fmla="*/ 129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64" y="129"/>
                        <a:pt x="64" y="129"/>
                        <a:pt x="63" y="129"/>
                      </a:cubicBezTo>
                      <a:cubicBezTo>
                        <a:pt x="62" y="129"/>
                        <a:pt x="62" y="129"/>
                        <a:pt x="62" y="129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36"/>
                        <a:pt x="20" y="11"/>
                        <a:pt x="47" y="3"/>
                      </a:cubicBezTo>
                      <a:cubicBezTo>
                        <a:pt x="53" y="1"/>
                        <a:pt x="59" y="0"/>
                        <a:pt x="65" y="0"/>
                      </a:cubicBezTo>
                      <a:cubicBezTo>
                        <a:pt x="71" y="0"/>
                        <a:pt x="77" y="1"/>
                        <a:pt x="83" y="3"/>
                      </a:cubicBezTo>
                      <a:cubicBezTo>
                        <a:pt x="93" y="5"/>
                        <a:pt x="102" y="11"/>
                        <a:pt x="109" y="18"/>
                      </a:cubicBezTo>
                      <a:cubicBezTo>
                        <a:pt x="122" y="30"/>
                        <a:pt x="129" y="47"/>
                        <a:pt x="129" y="65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98" y="122"/>
                        <a:pt x="83" y="128"/>
                        <a:pt x="67" y="129"/>
                      </a:cubicBezTo>
                      <a:cubicBezTo>
                        <a:pt x="66" y="129"/>
                        <a:pt x="66" y="129"/>
                        <a:pt x="66" y="129"/>
                      </a:cubicBezTo>
                      <a:cubicBezTo>
                        <a:pt x="66" y="129"/>
                        <a:pt x="65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 34"/>
                <p:cNvSpPr>
                  <a:spLocks/>
                </p:cNvSpPr>
                <p:nvPr/>
              </p:nvSpPr>
              <p:spPr bwMode="auto">
                <a:xfrm>
                  <a:off x="69850" y="69850"/>
                  <a:ext cx="827088" cy="828675"/>
                </a:xfrm>
                <a:custGeom>
                  <a:avLst/>
                  <a:gdLst>
                    <a:gd name="T0" fmla="*/ 60 w 119"/>
                    <a:gd name="T1" fmla="*/ 119 h 119"/>
                    <a:gd name="T2" fmla="*/ 59 w 119"/>
                    <a:gd name="T3" fmla="*/ 119 h 119"/>
                    <a:gd name="T4" fmla="*/ 58 w 119"/>
                    <a:gd name="T5" fmla="*/ 119 h 119"/>
                    <a:gd name="T6" fmla="*/ 0 w 119"/>
                    <a:gd name="T7" fmla="*/ 119 h 119"/>
                    <a:gd name="T8" fmla="*/ 0 w 119"/>
                    <a:gd name="T9" fmla="*/ 59 h 119"/>
                    <a:gd name="T10" fmla="*/ 43 w 119"/>
                    <a:gd name="T11" fmla="*/ 2 h 119"/>
                    <a:gd name="T12" fmla="*/ 60 w 119"/>
                    <a:gd name="T13" fmla="*/ 0 h 119"/>
                    <a:gd name="T14" fmla="*/ 76 w 119"/>
                    <a:gd name="T15" fmla="*/ 2 h 119"/>
                    <a:gd name="T16" fmla="*/ 101 w 119"/>
                    <a:gd name="T17" fmla="*/ 16 h 119"/>
                    <a:gd name="T18" fmla="*/ 119 w 119"/>
                    <a:gd name="T19" fmla="*/ 60 h 119"/>
                    <a:gd name="T20" fmla="*/ 101 w 119"/>
                    <a:gd name="T21" fmla="*/ 103 h 119"/>
                    <a:gd name="T22" fmla="*/ 62 w 119"/>
                    <a:gd name="T23" fmla="*/ 119 h 119"/>
                    <a:gd name="T24" fmla="*/ 61 w 119"/>
                    <a:gd name="T25" fmla="*/ 119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60" y="119"/>
                        <a:pt x="59" y="119"/>
                        <a:pt x="59" y="119"/>
                      </a:cubicBezTo>
                      <a:cubicBezTo>
                        <a:pt x="58" y="119"/>
                        <a:pt x="58" y="119"/>
                        <a:pt x="58" y="119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1" y="33"/>
                        <a:pt x="18" y="10"/>
                        <a:pt x="43" y="2"/>
                      </a:cubicBezTo>
                      <a:cubicBezTo>
                        <a:pt x="49" y="1"/>
                        <a:pt x="54" y="0"/>
                        <a:pt x="60" y="0"/>
                      </a:cubicBezTo>
                      <a:cubicBezTo>
                        <a:pt x="65" y="0"/>
                        <a:pt x="71" y="1"/>
                        <a:pt x="76" y="2"/>
                      </a:cubicBezTo>
                      <a:cubicBezTo>
                        <a:pt x="85" y="5"/>
                        <a:pt x="94" y="10"/>
                        <a:pt x="101" y="16"/>
                      </a:cubicBezTo>
                      <a:cubicBezTo>
                        <a:pt x="113" y="28"/>
                        <a:pt x="119" y="43"/>
                        <a:pt x="119" y="60"/>
                      </a:cubicBezTo>
                      <a:cubicBezTo>
                        <a:pt x="119" y="76"/>
                        <a:pt x="113" y="91"/>
                        <a:pt x="101" y="103"/>
                      </a:cubicBezTo>
                      <a:cubicBezTo>
                        <a:pt x="90" y="113"/>
                        <a:pt x="77" y="118"/>
                        <a:pt x="62" y="119"/>
                      </a:cubicBezTo>
                      <a:cubicBezTo>
                        <a:pt x="61" y="119"/>
                        <a:pt x="61" y="119"/>
                        <a:pt x="61" y="119"/>
                      </a:cubicBezTo>
                      <a:cubicBezTo>
                        <a:pt x="60" y="119"/>
                        <a:pt x="60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62" name="文本框 61"/>
              <p:cNvSpPr txBox="1">
                <a:spLocks noChangeArrowheads="1"/>
              </p:cNvSpPr>
              <p:nvPr/>
            </p:nvSpPr>
            <p:spPr bwMode="auto">
              <a:xfrm>
                <a:off x="158403" y="241880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03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60" name="文本框 59"/>
            <p:cNvSpPr txBox="1">
              <a:spLocks noChangeArrowheads="1"/>
            </p:cNvSpPr>
            <p:nvPr/>
          </p:nvSpPr>
          <p:spPr bwMode="auto">
            <a:xfrm>
              <a:off x="1018828" y="333931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66" name="组合 65"/>
          <p:cNvGrpSpPr>
            <a:grpSpLocks/>
          </p:cNvGrpSpPr>
          <p:nvPr/>
        </p:nvGrpSpPr>
        <p:grpSpPr bwMode="auto">
          <a:xfrm>
            <a:off x="9166225" y="3005063"/>
            <a:ext cx="1905000" cy="968375"/>
            <a:chOff x="0" y="0"/>
            <a:chExt cx="1904291" cy="968375"/>
          </a:xfrm>
        </p:grpSpPr>
        <p:grpSp>
          <p:nvGrpSpPr>
            <p:cNvPr id="67" name="组合 66"/>
            <p:cNvGrpSpPr>
              <a:grpSpLocks/>
            </p:cNvGrpSpPr>
            <p:nvPr/>
          </p:nvGrpSpPr>
          <p:grpSpPr bwMode="auto">
            <a:xfrm>
              <a:off x="0" y="0"/>
              <a:ext cx="1054100" cy="968375"/>
              <a:chOff x="0" y="0"/>
              <a:chExt cx="1054100" cy="968375"/>
            </a:xfrm>
          </p:grpSpPr>
          <p:grpSp>
            <p:nvGrpSpPr>
              <p:cNvPr id="69" name="组合 68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71" name="Freeform 38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7 w 139"/>
                    <a:gd name="T1" fmla="*/ 120 h 139"/>
                    <a:gd name="T2" fmla="*/ 73 w 139"/>
                    <a:gd name="T3" fmla="*/ 139 h 139"/>
                    <a:gd name="T4" fmla="*/ 70 w 139"/>
                    <a:gd name="T5" fmla="*/ 139 h 139"/>
                    <a:gd name="T6" fmla="*/ 67 w 139"/>
                    <a:gd name="T7" fmla="*/ 139 h 139"/>
                    <a:gd name="T8" fmla="*/ 0 w 139"/>
                    <a:gd name="T9" fmla="*/ 139 h 139"/>
                    <a:gd name="T10" fmla="*/ 0 w 139"/>
                    <a:gd name="T11" fmla="*/ 69 h 139"/>
                    <a:gd name="T12" fmla="*/ 0 w 139"/>
                    <a:gd name="T13" fmla="*/ 69 h 139"/>
                    <a:gd name="T14" fmla="*/ 0 w 139"/>
                    <a:gd name="T15" fmla="*/ 70 h 139"/>
                    <a:gd name="T16" fmla="*/ 50 w 139"/>
                    <a:gd name="T17" fmla="*/ 3 h 139"/>
                    <a:gd name="T18" fmla="*/ 70 w 139"/>
                    <a:gd name="T19" fmla="*/ 0 h 139"/>
                    <a:gd name="T20" fmla="*/ 89 w 139"/>
                    <a:gd name="T21" fmla="*/ 3 h 139"/>
                    <a:gd name="T22" fmla="*/ 117 w 139"/>
                    <a:gd name="T23" fmla="*/ 19 h 139"/>
                    <a:gd name="T24" fmla="*/ 139 w 139"/>
                    <a:gd name="T25" fmla="*/ 70 h 139"/>
                    <a:gd name="T26" fmla="*/ 117 w 139"/>
                    <a:gd name="T27" fmla="*/ 12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7" y="120"/>
                      </a:moveTo>
                      <a:cubicBezTo>
                        <a:pt x="106" y="131"/>
                        <a:pt x="90" y="138"/>
                        <a:pt x="73" y="139"/>
                      </a:cubicBezTo>
                      <a:cubicBezTo>
                        <a:pt x="72" y="139"/>
                        <a:pt x="71" y="139"/>
                        <a:pt x="70" y="139"/>
                      </a:cubicBezTo>
                      <a:cubicBezTo>
                        <a:pt x="69" y="139"/>
                        <a:pt x="68" y="139"/>
                        <a:pt x="67" y="139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70"/>
                      </a:cubicBezTo>
                      <a:cubicBezTo>
                        <a:pt x="0" y="38"/>
                        <a:pt x="21" y="11"/>
                        <a:pt x="50" y="3"/>
                      </a:cubicBezTo>
                      <a:cubicBezTo>
                        <a:pt x="56" y="1"/>
                        <a:pt x="63" y="0"/>
                        <a:pt x="70" y="0"/>
                      </a:cubicBezTo>
                      <a:cubicBezTo>
                        <a:pt x="77" y="0"/>
                        <a:pt x="83" y="1"/>
                        <a:pt x="89" y="3"/>
                      </a:cubicBezTo>
                      <a:cubicBezTo>
                        <a:pt x="100" y="6"/>
                        <a:pt x="110" y="11"/>
                        <a:pt x="117" y="19"/>
                      </a:cubicBezTo>
                      <a:cubicBezTo>
                        <a:pt x="131" y="32"/>
                        <a:pt x="139" y="50"/>
                        <a:pt x="139" y="70"/>
                      </a:cubicBezTo>
                      <a:cubicBezTo>
                        <a:pt x="139" y="89"/>
                        <a:pt x="131" y="107"/>
                        <a:pt x="117" y="120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39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6938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63 w 129"/>
                    <a:gd name="T3" fmla="*/ 129 h 129"/>
                    <a:gd name="T4" fmla="*/ 62 w 129"/>
                    <a:gd name="T5" fmla="*/ 129 h 129"/>
                    <a:gd name="T6" fmla="*/ 0 w 129"/>
                    <a:gd name="T7" fmla="*/ 129 h 129"/>
                    <a:gd name="T8" fmla="*/ 0 w 129"/>
                    <a:gd name="T9" fmla="*/ 64 h 129"/>
                    <a:gd name="T10" fmla="*/ 47 w 129"/>
                    <a:gd name="T11" fmla="*/ 3 h 129"/>
                    <a:gd name="T12" fmla="*/ 65 w 129"/>
                    <a:gd name="T13" fmla="*/ 0 h 129"/>
                    <a:gd name="T14" fmla="*/ 83 w 129"/>
                    <a:gd name="T15" fmla="*/ 3 h 129"/>
                    <a:gd name="T16" fmla="*/ 109 w 129"/>
                    <a:gd name="T17" fmla="*/ 18 h 129"/>
                    <a:gd name="T18" fmla="*/ 129 w 129"/>
                    <a:gd name="T19" fmla="*/ 65 h 129"/>
                    <a:gd name="T20" fmla="*/ 109 w 129"/>
                    <a:gd name="T21" fmla="*/ 111 h 129"/>
                    <a:gd name="T22" fmla="*/ 67 w 129"/>
                    <a:gd name="T23" fmla="*/ 129 h 129"/>
                    <a:gd name="T24" fmla="*/ 66 w 129"/>
                    <a:gd name="T25" fmla="*/ 129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64" y="129"/>
                        <a:pt x="64" y="129"/>
                        <a:pt x="63" y="129"/>
                      </a:cubicBezTo>
                      <a:cubicBezTo>
                        <a:pt x="62" y="129"/>
                        <a:pt x="62" y="129"/>
                        <a:pt x="62" y="129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36"/>
                        <a:pt x="20" y="11"/>
                        <a:pt x="47" y="3"/>
                      </a:cubicBezTo>
                      <a:cubicBezTo>
                        <a:pt x="53" y="1"/>
                        <a:pt x="59" y="0"/>
                        <a:pt x="65" y="0"/>
                      </a:cubicBezTo>
                      <a:cubicBezTo>
                        <a:pt x="71" y="0"/>
                        <a:pt x="77" y="1"/>
                        <a:pt x="83" y="3"/>
                      </a:cubicBezTo>
                      <a:cubicBezTo>
                        <a:pt x="92" y="5"/>
                        <a:pt x="102" y="11"/>
                        <a:pt x="109" y="18"/>
                      </a:cubicBezTo>
                      <a:cubicBezTo>
                        <a:pt x="122" y="30"/>
                        <a:pt x="129" y="47"/>
                        <a:pt x="129" y="65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98" y="122"/>
                        <a:pt x="83" y="128"/>
                        <a:pt x="67" y="129"/>
                      </a:cubicBezTo>
                      <a:cubicBezTo>
                        <a:pt x="66" y="129"/>
                        <a:pt x="66" y="129"/>
                        <a:pt x="66" y="129"/>
                      </a:cubicBezTo>
                      <a:cubicBezTo>
                        <a:pt x="66" y="129"/>
                        <a:pt x="65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3C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40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6938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63 w 129"/>
                    <a:gd name="T3" fmla="*/ 129 h 129"/>
                    <a:gd name="T4" fmla="*/ 62 w 129"/>
                    <a:gd name="T5" fmla="*/ 129 h 129"/>
                    <a:gd name="T6" fmla="*/ 0 w 129"/>
                    <a:gd name="T7" fmla="*/ 129 h 129"/>
                    <a:gd name="T8" fmla="*/ 0 w 129"/>
                    <a:gd name="T9" fmla="*/ 64 h 129"/>
                    <a:gd name="T10" fmla="*/ 47 w 129"/>
                    <a:gd name="T11" fmla="*/ 3 h 129"/>
                    <a:gd name="T12" fmla="*/ 65 w 129"/>
                    <a:gd name="T13" fmla="*/ 0 h 129"/>
                    <a:gd name="T14" fmla="*/ 83 w 129"/>
                    <a:gd name="T15" fmla="*/ 3 h 129"/>
                    <a:gd name="T16" fmla="*/ 109 w 129"/>
                    <a:gd name="T17" fmla="*/ 18 h 129"/>
                    <a:gd name="T18" fmla="*/ 129 w 129"/>
                    <a:gd name="T19" fmla="*/ 65 h 129"/>
                    <a:gd name="T20" fmla="*/ 109 w 129"/>
                    <a:gd name="T21" fmla="*/ 111 h 129"/>
                    <a:gd name="T22" fmla="*/ 67 w 129"/>
                    <a:gd name="T23" fmla="*/ 129 h 129"/>
                    <a:gd name="T24" fmla="*/ 66 w 129"/>
                    <a:gd name="T25" fmla="*/ 129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64" y="129"/>
                        <a:pt x="64" y="129"/>
                        <a:pt x="63" y="129"/>
                      </a:cubicBezTo>
                      <a:cubicBezTo>
                        <a:pt x="62" y="129"/>
                        <a:pt x="62" y="129"/>
                        <a:pt x="62" y="129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36"/>
                        <a:pt x="20" y="11"/>
                        <a:pt x="47" y="3"/>
                      </a:cubicBezTo>
                      <a:cubicBezTo>
                        <a:pt x="53" y="1"/>
                        <a:pt x="59" y="0"/>
                        <a:pt x="65" y="0"/>
                      </a:cubicBezTo>
                      <a:cubicBezTo>
                        <a:pt x="71" y="0"/>
                        <a:pt x="77" y="1"/>
                        <a:pt x="83" y="3"/>
                      </a:cubicBezTo>
                      <a:cubicBezTo>
                        <a:pt x="92" y="5"/>
                        <a:pt x="102" y="11"/>
                        <a:pt x="109" y="18"/>
                      </a:cubicBezTo>
                      <a:cubicBezTo>
                        <a:pt x="122" y="30"/>
                        <a:pt x="129" y="47"/>
                        <a:pt x="129" y="65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98" y="122"/>
                        <a:pt x="83" y="128"/>
                        <a:pt x="67" y="129"/>
                      </a:cubicBezTo>
                      <a:cubicBezTo>
                        <a:pt x="66" y="129"/>
                        <a:pt x="66" y="129"/>
                        <a:pt x="66" y="129"/>
                      </a:cubicBezTo>
                      <a:cubicBezTo>
                        <a:pt x="66" y="129"/>
                        <a:pt x="65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Freeform 41"/>
                <p:cNvSpPr>
                  <a:spLocks/>
                </p:cNvSpPr>
                <p:nvPr/>
              </p:nvSpPr>
              <p:spPr bwMode="auto">
                <a:xfrm>
                  <a:off x="69850" y="69850"/>
                  <a:ext cx="827088" cy="828675"/>
                </a:xfrm>
                <a:custGeom>
                  <a:avLst/>
                  <a:gdLst>
                    <a:gd name="T0" fmla="*/ 60 w 119"/>
                    <a:gd name="T1" fmla="*/ 119 h 119"/>
                    <a:gd name="T2" fmla="*/ 59 w 119"/>
                    <a:gd name="T3" fmla="*/ 119 h 119"/>
                    <a:gd name="T4" fmla="*/ 57 w 119"/>
                    <a:gd name="T5" fmla="*/ 119 h 119"/>
                    <a:gd name="T6" fmla="*/ 0 w 119"/>
                    <a:gd name="T7" fmla="*/ 119 h 119"/>
                    <a:gd name="T8" fmla="*/ 0 w 119"/>
                    <a:gd name="T9" fmla="*/ 59 h 119"/>
                    <a:gd name="T10" fmla="*/ 43 w 119"/>
                    <a:gd name="T11" fmla="*/ 2 h 119"/>
                    <a:gd name="T12" fmla="*/ 60 w 119"/>
                    <a:gd name="T13" fmla="*/ 0 h 119"/>
                    <a:gd name="T14" fmla="*/ 76 w 119"/>
                    <a:gd name="T15" fmla="*/ 2 h 119"/>
                    <a:gd name="T16" fmla="*/ 100 w 119"/>
                    <a:gd name="T17" fmla="*/ 16 h 119"/>
                    <a:gd name="T18" fmla="*/ 119 w 119"/>
                    <a:gd name="T19" fmla="*/ 60 h 119"/>
                    <a:gd name="T20" fmla="*/ 100 w 119"/>
                    <a:gd name="T21" fmla="*/ 103 h 119"/>
                    <a:gd name="T22" fmla="*/ 62 w 119"/>
                    <a:gd name="T23" fmla="*/ 119 h 119"/>
                    <a:gd name="T24" fmla="*/ 61 w 119"/>
                    <a:gd name="T25" fmla="*/ 119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59" y="119"/>
                        <a:pt x="59" y="119"/>
                        <a:pt x="59" y="119"/>
                      </a:cubicBezTo>
                      <a:cubicBezTo>
                        <a:pt x="57" y="119"/>
                        <a:pt x="57" y="119"/>
                        <a:pt x="57" y="119"/>
                      </a:cubicBezTo>
                      <a:cubicBezTo>
                        <a:pt x="0" y="119"/>
                        <a:pt x="0" y="119"/>
                        <a:pt x="0" y="11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33"/>
                        <a:pt x="18" y="10"/>
                        <a:pt x="43" y="2"/>
                      </a:cubicBezTo>
                      <a:cubicBezTo>
                        <a:pt x="49" y="1"/>
                        <a:pt x="54" y="0"/>
                        <a:pt x="60" y="0"/>
                      </a:cubicBezTo>
                      <a:cubicBezTo>
                        <a:pt x="65" y="0"/>
                        <a:pt x="71" y="1"/>
                        <a:pt x="76" y="2"/>
                      </a:cubicBezTo>
                      <a:cubicBezTo>
                        <a:pt x="85" y="5"/>
                        <a:pt x="94" y="10"/>
                        <a:pt x="100" y="16"/>
                      </a:cubicBezTo>
                      <a:cubicBezTo>
                        <a:pt x="113" y="28"/>
                        <a:pt x="119" y="43"/>
                        <a:pt x="119" y="60"/>
                      </a:cubicBezTo>
                      <a:cubicBezTo>
                        <a:pt x="119" y="76"/>
                        <a:pt x="113" y="91"/>
                        <a:pt x="100" y="103"/>
                      </a:cubicBezTo>
                      <a:cubicBezTo>
                        <a:pt x="90" y="113"/>
                        <a:pt x="76" y="118"/>
                        <a:pt x="62" y="119"/>
                      </a:cubicBezTo>
                      <a:cubicBezTo>
                        <a:pt x="61" y="119"/>
                        <a:pt x="61" y="119"/>
                        <a:pt x="61" y="119"/>
                      </a:cubicBezTo>
                      <a:cubicBezTo>
                        <a:pt x="60" y="119"/>
                        <a:pt x="60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0" name="文本框 69"/>
              <p:cNvSpPr txBox="1">
                <a:spLocks noChangeArrowheads="1"/>
              </p:cNvSpPr>
              <p:nvPr/>
            </p:nvSpPr>
            <p:spPr bwMode="auto">
              <a:xfrm>
                <a:off x="158403" y="235559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06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68" name="文本框 67"/>
            <p:cNvSpPr txBox="1">
              <a:spLocks noChangeArrowheads="1"/>
            </p:cNvSpPr>
            <p:nvPr/>
          </p:nvSpPr>
          <p:spPr bwMode="auto">
            <a:xfrm>
              <a:off x="1035284" y="333931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7688263" y="5179938"/>
            <a:ext cx="1885950" cy="968375"/>
            <a:chOff x="0" y="0"/>
            <a:chExt cx="1885870" cy="968375"/>
          </a:xfrm>
        </p:grpSpPr>
        <p:grpSp>
          <p:nvGrpSpPr>
            <p:cNvPr id="76" name="组合 75"/>
            <p:cNvGrpSpPr>
              <a:grpSpLocks/>
            </p:cNvGrpSpPr>
            <p:nvPr/>
          </p:nvGrpSpPr>
          <p:grpSpPr bwMode="auto">
            <a:xfrm>
              <a:off x="0" y="0"/>
              <a:ext cx="1052135" cy="968375"/>
              <a:chOff x="0" y="0"/>
              <a:chExt cx="1052135" cy="968375"/>
            </a:xfrm>
          </p:grpSpPr>
          <p:grpSp>
            <p:nvGrpSpPr>
              <p:cNvPr id="78" name="组合 77"/>
              <p:cNvGrpSpPr>
                <a:grpSpLocks/>
              </p:cNvGrpSpPr>
              <p:nvPr/>
            </p:nvGrpSpPr>
            <p:grpSpPr bwMode="auto">
              <a:xfrm>
                <a:off x="0" y="0"/>
                <a:ext cx="965200" cy="968375"/>
                <a:chOff x="0" y="0"/>
                <a:chExt cx="965200" cy="968375"/>
              </a:xfrm>
            </p:grpSpPr>
            <p:sp>
              <p:nvSpPr>
                <p:cNvPr id="80" name="Freeform 28"/>
                <p:cNvSpPr>
                  <a:spLocks/>
                </p:cNvSpPr>
                <p:nvPr/>
              </p:nvSpPr>
              <p:spPr bwMode="auto">
                <a:xfrm>
                  <a:off x="0" y="0"/>
                  <a:ext cx="965200" cy="968375"/>
                </a:xfrm>
                <a:custGeom>
                  <a:avLst/>
                  <a:gdLst>
                    <a:gd name="T0" fmla="*/ 117 w 139"/>
                    <a:gd name="T1" fmla="*/ 19 h 139"/>
                    <a:gd name="T2" fmla="*/ 72 w 139"/>
                    <a:gd name="T3" fmla="*/ 0 h 139"/>
                    <a:gd name="T4" fmla="*/ 70 w 139"/>
                    <a:gd name="T5" fmla="*/ 0 h 139"/>
                    <a:gd name="T6" fmla="*/ 67 w 139"/>
                    <a:gd name="T7" fmla="*/ 0 h 139"/>
                    <a:gd name="T8" fmla="*/ 0 w 139"/>
                    <a:gd name="T9" fmla="*/ 0 h 139"/>
                    <a:gd name="T10" fmla="*/ 0 w 139"/>
                    <a:gd name="T11" fmla="*/ 70 h 139"/>
                    <a:gd name="T12" fmla="*/ 0 w 139"/>
                    <a:gd name="T13" fmla="*/ 70 h 139"/>
                    <a:gd name="T14" fmla="*/ 0 w 139"/>
                    <a:gd name="T15" fmla="*/ 69 h 139"/>
                    <a:gd name="T16" fmla="*/ 50 w 139"/>
                    <a:gd name="T17" fmla="*/ 136 h 139"/>
                    <a:gd name="T18" fmla="*/ 70 w 139"/>
                    <a:gd name="T19" fmla="*/ 139 h 139"/>
                    <a:gd name="T20" fmla="*/ 89 w 139"/>
                    <a:gd name="T21" fmla="*/ 136 h 139"/>
                    <a:gd name="T22" fmla="*/ 117 w 139"/>
                    <a:gd name="T23" fmla="*/ 120 h 139"/>
                    <a:gd name="T24" fmla="*/ 139 w 139"/>
                    <a:gd name="T25" fmla="*/ 69 h 139"/>
                    <a:gd name="T26" fmla="*/ 117 w 139"/>
                    <a:gd name="T27" fmla="*/ 1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9" h="139">
                      <a:moveTo>
                        <a:pt x="117" y="19"/>
                      </a:moveTo>
                      <a:cubicBezTo>
                        <a:pt x="106" y="7"/>
                        <a:pt x="90" y="0"/>
                        <a:pt x="72" y="0"/>
                      </a:cubicBezTo>
                      <a:cubicBezTo>
                        <a:pt x="72" y="0"/>
                        <a:pt x="71" y="0"/>
                        <a:pt x="70" y="0"/>
                      </a:cubicBezTo>
                      <a:cubicBezTo>
                        <a:pt x="69" y="0"/>
                        <a:pt x="68" y="0"/>
                        <a:pt x="6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101"/>
                        <a:pt x="21" y="128"/>
                        <a:pt x="50" y="136"/>
                      </a:cubicBezTo>
                      <a:cubicBezTo>
                        <a:pt x="56" y="138"/>
                        <a:pt x="63" y="139"/>
                        <a:pt x="70" y="139"/>
                      </a:cubicBezTo>
                      <a:cubicBezTo>
                        <a:pt x="76" y="139"/>
                        <a:pt x="83" y="138"/>
                        <a:pt x="89" y="136"/>
                      </a:cubicBezTo>
                      <a:cubicBezTo>
                        <a:pt x="100" y="133"/>
                        <a:pt x="110" y="127"/>
                        <a:pt x="117" y="120"/>
                      </a:cubicBezTo>
                      <a:cubicBezTo>
                        <a:pt x="131" y="107"/>
                        <a:pt x="139" y="89"/>
                        <a:pt x="139" y="69"/>
                      </a:cubicBezTo>
                      <a:cubicBezTo>
                        <a:pt x="139" y="49"/>
                        <a:pt x="131" y="31"/>
                        <a:pt x="117" y="19"/>
                      </a:cubicBezTo>
                      <a:close/>
                    </a:path>
                  </a:pathLst>
                </a:custGeom>
                <a:solidFill>
                  <a:srgbClr val="5B9BD5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29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5350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7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3" y="128"/>
                        <a:pt x="47" y="126"/>
                      </a:cubicBezTo>
                      <a:cubicBezTo>
                        <a:pt x="19" y="118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0"/>
                        <a:pt x="98" y="7"/>
                        <a:pt x="109" y="17"/>
                      </a:cubicBezTo>
                      <a:cubicBezTo>
                        <a:pt x="122" y="30"/>
                        <a:pt x="129" y="46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3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7CC7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30"/>
                <p:cNvSpPr>
                  <a:spLocks/>
                </p:cNvSpPr>
                <p:nvPr/>
              </p:nvSpPr>
              <p:spPr bwMode="auto">
                <a:xfrm>
                  <a:off x="34925" y="34925"/>
                  <a:ext cx="895350" cy="898525"/>
                </a:xfrm>
                <a:custGeom>
                  <a:avLst/>
                  <a:gdLst>
                    <a:gd name="T0" fmla="*/ 65 w 129"/>
                    <a:gd name="T1" fmla="*/ 129 h 129"/>
                    <a:gd name="T2" fmla="*/ 47 w 129"/>
                    <a:gd name="T3" fmla="*/ 126 h 129"/>
                    <a:gd name="T4" fmla="*/ 0 w 129"/>
                    <a:gd name="T5" fmla="*/ 65 h 129"/>
                    <a:gd name="T6" fmla="*/ 0 w 129"/>
                    <a:gd name="T7" fmla="*/ 0 h 129"/>
                    <a:gd name="T8" fmla="*/ 62 w 129"/>
                    <a:gd name="T9" fmla="*/ 0 h 129"/>
                    <a:gd name="T10" fmla="*/ 63 w 129"/>
                    <a:gd name="T11" fmla="*/ 0 h 129"/>
                    <a:gd name="T12" fmla="*/ 65 w 129"/>
                    <a:gd name="T13" fmla="*/ 0 h 129"/>
                    <a:gd name="T14" fmla="*/ 66 w 129"/>
                    <a:gd name="T15" fmla="*/ 0 h 129"/>
                    <a:gd name="T16" fmla="*/ 67 w 129"/>
                    <a:gd name="T17" fmla="*/ 0 h 129"/>
                    <a:gd name="T18" fmla="*/ 109 w 129"/>
                    <a:gd name="T19" fmla="*/ 17 h 129"/>
                    <a:gd name="T20" fmla="*/ 129 w 129"/>
                    <a:gd name="T21" fmla="*/ 64 h 129"/>
                    <a:gd name="T22" fmla="*/ 109 w 129"/>
                    <a:gd name="T23" fmla="*/ 111 h 129"/>
                    <a:gd name="T24" fmla="*/ 83 w 129"/>
                    <a:gd name="T25" fmla="*/ 126 h 129"/>
                    <a:gd name="T26" fmla="*/ 65 w 129"/>
                    <a:gd name="T2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9" h="129">
                      <a:moveTo>
                        <a:pt x="65" y="129"/>
                      </a:moveTo>
                      <a:cubicBezTo>
                        <a:pt x="59" y="129"/>
                        <a:pt x="53" y="128"/>
                        <a:pt x="47" y="126"/>
                      </a:cubicBezTo>
                      <a:cubicBezTo>
                        <a:pt x="19" y="118"/>
                        <a:pt x="0" y="93"/>
                        <a:pt x="0" y="65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0"/>
                        <a:pt x="64" y="0"/>
                        <a:pt x="65" y="0"/>
                      </a:cubicBezTo>
                      <a:cubicBezTo>
                        <a:pt x="65" y="0"/>
                        <a:pt x="66" y="0"/>
                        <a:pt x="66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83" y="0"/>
                        <a:pt x="98" y="7"/>
                        <a:pt x="109" y="17"/>
                      </a:cubicBezTo>
                      <a:cubicBezTo>
                        <a:pt x="122" y="30"/>
                        <a:pt x="129" y="46"/>
                        <a:pt x="129" y="64"/>
                      </a:cubicBezTo>
                      <a:cubicBezTo>
                        <a:pt x="129" y="82"/>
                        <a:pt x="122" y="99"/>
                        <a:pt x="109" y="111"/>
                      </a:cubicBezTo>
                      <a:cubicBezTo>
                        <a:pt x="101" y="118"/>
                        <a:pt x="92" y="123"/>
                        <a:pt x="83" y="126"/>
                      </a:cubicBezTo>
                      <a:cubicBezTo>
                        <a:pt x="77" y="128"/>
                        <a:pt x="71" y="129"/>
                        <a:pt x="65" y="129"/>
                      </a:cubicBezTo>
                      <a:close/>
                    </a:path>
                  </a:pathLst>
                </a:custGeom>
                <a:solidFill>
                  <a:srgbClr val="FFFA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31"/>
                <p:cNvSpPr>
                  <a:spLocks/>
                </p:cNvSpPr>
                <p:nvPr/>
              </p:nvSpPr>
              <p:spPr bwMode="auto">
                <a:xfrm>
                  <a:off x="69850" y="69850"/>
                  <a:ext cx="825500" cy="828675"/>
                </a:xfrm>
                <a:custGeom>
                  <a:avLst/>
                  <a:gdLst>
                    <a:gd name="T0" fmla="*/ 60 w 119"/>
                    <a:gd name="T1" fmla="*/ 119 h 119"/>
                    <a:gd name="T2" fmla="*/ 43 w 119"/>
                    <a:gd name="T3" fmla="*/ 116 h 119"/>
                    <a:gd name="T4" fmla="*/ 0 w 119"/>
                    <a:gd name="T5" fmla="*/ 60 h 119"/>
                    <a:gd name="T6" fmla="*/ 0 w 119"/>
                    <a:gd name="T7" fmla="*/ 0 h 119"/>
                    <a:gd name="T8" fmla="*/ 57 w 119"/>
                    <a:gd name="T9" fmla="*/ 0 h 119"/>
                    <a:gd name="T10" fmla="*/ 59 w 119"/>
                    <a:gd name="T11" fmla="*/ 0 h 119"/>
                    <a:gd name="T12" fmla="*/ 60 w 119"/>
                    <a:gd name="T13" fmla="*/ 0 h 119"/>
                    <a:gd name="T14" fmla="*/ 61 w 119"/>
                    <a:gd name="T15" fmla="*/ 0 h 119"/>
                    <a:gd name="T16" fmla="*/ 62 w 119"/>
                    <a:gd name="T17" fmla="*/ 0 h 119"/>
                    <a:gd name="T18" fmla="*/ 100 w 119"/>
                    <a:gd name="T19" fmla="*/ 16 h 119"/>
                    <a:gd name="T20" fmla="*/ 119 w 119"/>
                    <a:gd name="T21" fmla="*/ 59 h 119"/>
                    <a:gd name="T22" fmla="*/ 100 w 119"/>
                    <a:gd name="T23" fmla="*/ 102 h 119"/>
                    <a:gd name="T24" fmla="*/ 76 w 119"/>
                    <a:gd name="T25" fmla="*/ 116 h 119"/>
                    <a:gd name="T26" fmla="*/ 60 w 119"/>
                    <a:gd name="T2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119">
                      <a:moveTo>
                        <a:pt x="60" y="119"/>
                      </a:moveTo>
                      <a:cubicBezTo>
                        <a:pt x="54" y="119"/>
                        <a:pt x="49" y="118"/>
                        <a:pt x="43" y="116"/>
                      </a:cubicBezTo>
                      <a:cubicBezTo>
                        <a:pt x="18" y="109"/>
                        <a:pt x="0" y="86"/>
                        <a:pt x="0" y="6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59" y="0"/>
                        <a:pt x="60" y="0"/>
                      </a:cubicBezTo>
                      <a:cubicBezTo>
                        <a:pt x="60" y="0"/>
                        <a:pt x="60" y="0"/>
                        <a:pt x="61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76" y="0"/>
                        <a:pt x="90" y="6"/>
                        <a:pt x="100" y="16"/>
                      </a:cubicBezTo>
                      <a:cubicBezTo>
                        <a:pt x="112" y="27"/>
                        <a:pt x="119" y="43"/>
                        <a:pt x="119" y="59"/>
                      </a:cubicBezTo>
                      <a:cubicBezTo>
                        <a:pt x="119" y="76"/>
                        <a:pt x="112" y="91"/>
                        <a:pt x="100" y="102"/>
                      </a:cubicBezTo>
                      <a:cubicBezTo>
                        <a:pt x="94" y="109"/>
                        <a:pt x="85" y="114"/>
                        <a:pt x="76" y="116"/>
                      </a:cubicBezTo>
                      <a:cubicBezTo>
                        <a:pt x="71" y="118"/>
                        <a:pt x="65" y="119"/>
                        <a:pt x="60" y="119"/>
                      </a:cubicBez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9" name="文本框 78"/>
              <p:cNvSpPr txBox="1">
                <a:spLocks noChangeArrowheads="1"/>
              </p:cNvSpPr>
              <p:nvPr/>
            </p:nvSpPr>
            <p:spPr bwMode="auto">
              <a:xfrm>
                <a:off x="156438" y="222577"/>
                <a:ext cx="89569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8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  <a:cs typeface="宋体" pitchFamily="2" charset="-122"/>
                  </a:rPr>
                  <a:t>05</a:t>
                </a:r>
                <a:endParaRPr kumimoji="0" lang="zh-CN" altLang="zh-CN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77" name="文本框 76"/>
            <p:cNvSpPr txBox="1">
              <a:spLocks noChangeArrowheads="1"/>
            </p:cNvSpPr>
            <p:nvPr/>
          </p:nvSpPr>
          <p:spPr bwMode="auto">
            <a:xfrm>
              <a:off x="1016863" y="285626"/>
              <a:ext cx="86900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1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关键词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sp>
        <p:nvSpPr>
          <p:cNvPr id="84" name="TextBox 35"/>
          <p:cNvSpPr txBox="1">
            <a:spLocks noChangeArrowheads="1"/>
          </p:cNvSpPr>
          <p:nvPr/>
        </p:nvSpPr>
        <p:spPr bwMode="auto">
          <a:xfrm>
            <a:off x="1685528" y="1367426"/>
            <a:ext cx="870029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描述说明。在此录入上述图表的综合描述说明，在此录入上述图表的描述说明。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697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00"/>
                            </p:stCondLst>
                            <p:childTnLst>
                              <p:par>
                                <p:cTn id="5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8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6" name="组合 5"/>
          <p:cNvGrpSpPr/>
          <p:nvPr/>
        </p:nvGrpSpPr>
        <p:grpSpPr>
          <a:xfrm>
            <a:off x="4355756" y="2037825"/>
            <a:ext cx="3543934" cy="3539995"/>
            <a:chOff x="3706362" y="2476501"/>
            <a:chExt cx="1930785" cy="1928640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905250" y="2633101"/>
              <a:ext cx="745807" cy="249240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8" name="直接连接符 7"/>
            <p:cNvCxnSpPr/>
            <p:nvPr/>
          </p:nvCxnSpPr>
          <p:spPr>
            <a:xfrm flipH="1">
              <a:off x="4712971" y="3886200"/>
              <a:ext cx="598169" cy="283921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9" name="直接连接符 8"/>
            <p:cNvCxnSpPr/>
            <p:nvPr/>
          </p:nvCxnSpPr>
          <p:spPr>
            <a:xfrm flipH="1">
              <a:off x="3985260" y="3596640"/>
              <a:ext cx="670560" cy="236220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0" name="直接连接符 9"/>
            <p:cNvCxnSpPr/>
            <p:nvPr/>
          </p:nvCxnSpPr>
          <p:spPr>
            <a:xfrm flipH="1">
              <a:off x="4652011" y="2918460"/>
              <a:ext cx="666749" cy="291541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1" name="直接连接符 10"/>
            <p:cNvCxnSpPr/>
            <p:nvPr/>
          </p:nvCxnSpPr>
          <p:spPr>
            <a:xfrm flipH="1" flipV="1">
              <a:off x="4015740" y="3893820"/>
              <a:ext cx="579120" cy="259080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2" name="直接连接符 11"/>
            <p:cNvCxnSpPr/>
            <p:nvPr/>
          </p:nvCxnSpPr>
          <p:spPr>
            <a:xfrm flipH="1" flipV="1">
              <a:off x="4641585" y="3589802"/>
              <a:ext cx="707655" cy="250678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3" name="直接连接符 12"/>
            <p:cNvCxnSpPr/>
            <p:nvPr/>
          </p:nvCxnSpPr>
          <p:spPr>
            <a:xfrm flipH="1" flipV="1">
              <a:off x="4672065" y="2637302"/>
              <a:ext cx="707655" cy="250678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4" name="直接连接符 13"/>
            <p:cNvCxnSpPr/>
            <p:nvPr/>
          </p:nvCxnSpPr>
          <p:spPr>
            <a:xfrm flipH="1" flipV="1">
              <a:off x="3970020" y="2903220"/>
              <a:ext cx="640080" cy="289560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5" name="直接连接符 14"/>
            <p:cNvCxnSpPr/>
            <p:nvPr/>
          </p:nvCxnSpPr>
          <p:spPr>
            <a:xfrm>
              <a:off x="3927476" y="2917825"/>
              <a:ext cx="3174" cy="955675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6" name="直接连接符 15"/>
            <p:cNvCxnSpPr/>
            <p:nvPr/>
          </p:nvCxnSpPr>
          <p:spPr>
            <a:xfrm>
              <a:off x="5400676" y="2917825"/>
              <a:ext cx="3174" cy="955675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" name="直接连接符 16"/>
            <p:cNvCxnSpPr/>
            <p:nvPr/>
          </p:nvCxnSpPr>
          <p:spPr>
            <a:xfrm>
              <a:off x="4660901" y="2705100"/>
              <a:ext cx="0" cy="1473200"/>
            </a:xfrm>
            <a:prstGeom prst="line">
              <a:avLst/>
            </a:prstGeom>
            <a:noFill/>
            <a:ln w="635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5189457" y="3625352"/>
              <a:ext cx="447690" cy="447690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5189456" y="2596651"/>
              <a:ext cx="447690" cy="447690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3706362" y="3625352"/>
              <a:ext cx="447690" cy="447690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3706362" y="2596651"/>
              <a:ext cx="447690" cy="447690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4494456" y="2476501"/>
              <a:ext cx="313200" cy="313200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4494456" y="3070861"/>
              <a:ext cx="313200" cy="313200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4494456" y="4091941"/>
              <a:ext cx="313200" cy="313200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7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22378" y="2232765"/>
            <a:ext cx="2679725" cy="1171846"/>
            <a:chOff x="390154" y="1526097"/>
            <a:chExt cx="2680423" cy="1172150"/>
          </a:xfrm>
        </p:grpSpPr>
        <p:sp>
          <p:nvSpPr>
            <p:cNvPr id="26" name="文本框 105"/>
            <p:cNvSpPr txBox="1"/>
            <p:nvPr/>
          </p:nvSpPr>
          <p:spPr>
            <a:xfrm>
              <a:off x="390155" y="1526097"/>
              <a:ext cx="2680422" cy="36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 </a:t>
              </a:r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27" name="文本框 106"/>
            <p:cNvSpPr txBox="1"/>
            <p:nvPr/>
          </p:nvSpPr>
          <p:spPr>
            <a:xfrm>
              <a:off x="390154" y="1885506"/>
              <a:ext cx="2680423" cy="812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16538" y="2212672"/>
            <a:ext cx="2679725" cy="1191936"/>
            <a:chOff x="6093451" y="1506001"/>
            <a:chExt cx="2680423" cy="1192246"/>
          </a:xfrm>
        </p:grpSpPr>
        <p:sp>
          <p:nvSpPr>
            <p:cNvPr id="29" name="文本框 107"/>
            <p:cNvSpPr txBox="1"/>
            <p:nvPr/>
          </p:nvSpPr>
          <p:spPr>
            <a:xfrm>
              <a:off x="6093452" y="1506001"/>
              <a:ext cx="2680422" cy="36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 </a:t>
              </a:r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30" name="文本框 108"/>
            <p:cNvSpPr txBox="1"/>
            <p:nvPr/>
          </p:nvSpPr>
          <p:spPr>
            <a:xfrm>
              <a:off x="6093451" y="1885506"/>
              <a:ext cx="2680423" cy="812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22378" y="4061558"/>
            <a:ext cx="2812293" cy="1151755"/>
            <a:chOff x="390154" y="1556241"/>
            <a:chExt cx="2813025" cy="1152054"/>
          </a:xfrm>
        </p:grpSpPr>
        <p:sp>
          <p:nvSpPr>
            <p:cNvPr id="32" name="文本框 112"/>
            <p:cNvSpPr txBox="1"/>
            <p:nvPr/>
          </p:nvSpPr>
          <p:spPr>
            <a:xfrm>
              <a:off x="390154" y="1556241"/>
              <a:ext cx="2813025" cy="36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 </a:t>
              </a:r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33" name="文本框 113"/>
            <p:cNvSpPr txBox="1"/>
            <p:nvPr/>
          </p:nvSpPr>
          <p:spPr>
            <a:xfrm>
              <a:off x="390154" y="1895554"/>
              <a:ext cx="2680422" cy="812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016538" y="4051511"/>
            <a:ext cx="2832317" cy="1161800"/>
            <a:chOff x="6093451" y="1546193"/>
            <a:chExt cx="2833055" cy="1162102"/>
          </a:xfrm>
        </p:grpSpPr>
        <p:sp>
          <p:nvSpPr>
            <p:cNvPr id="35" name="文本框 115"/>
            <p:cNvSpPr txBox="1"/>
            <p:nvPr/>
          </p:nvSpPr>
          <p:spPr>
            <a:xfrm>
              <a:off x="6093452" y="1546193"/>
              <a:ext cx="2833054" cy="369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 </a:t>
              </a:r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36" name="文本框 116"/>
            <p:cNvSpPr txBox="1"/>
            <p:nvPr/>
          </p:nvSpPr>
          <p:spPr>
            <a:xfrm>
              <a:off x="6093451" y="1895554"/>
              <a:ext cx="2680423" cy="812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57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/>
          <p:bldP spid="45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空心弧 5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0" cap="none" spc="0" normalizeH="0" baseline="0" noProof="0" smtClean="0">
              <a:ln>
                <a:noFill/>
              </a:ln>
              <a:solidFill>
                <a:srgbClr val="101010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空心弧 6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0" cap="none" spc="0" normalizeH="0" baseline="0" noProof="0" smtClean="0">
              <a:ln>
                <a:noFill/>
              </a:ln>
              <a:solidFill>
                <a:srgbClr val="101010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空心弧 7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0" cap="none" spc="0" normalizeH="0" baseline="0" noProof="0" smtClean="0">
              <a:ln>
                <a:noFill/>
              </a:ln>
              <a:solidFill>
                <a:srgbClr val="101010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空心弧 8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89" b="0" i="0" u="none" strike="noStrike" kern="0" cap="none" spc="0" normalizeH="0" baseline="0" noProof="0" smtClean="0">
              <a:ln>
                <a:noFill/>
              </a:ln>
              <a:solidFill>
                <a:srgbClr val="101010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2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4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6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ysClr val="windowText" lastClr="000000">
                  <a:lumMod val="75000"/>
                  <a:lumOff val="25000"/>
                  <a:alpha val="0"/>
                </a:sysClr>
              </a:gs>
              <a:gs pos="5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  <a:alpha val="0"/>
                </a:sysClr>
              </a:gs>
            </a:gsLst>
            <a:lin ang="5400000" scaled="1"/>
          </a:gradFill>
        </p:grpSpPr>
        <p:sp>
          <p:nvSpPr>
            <p:cNvPr id="19" name="矩形 18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sysClr val="windowText" lastClr="000000">
                  <a:lumMod val="95000"/>
                  <a:lumOff val="5000"/>
                  <a:alpha val="6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sysClr val="windowText" lastClr="000000">
                  <a:lumMod val="95000"/>
                  <a:lumOff val="5000"/>
                  <a:alpha val="6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917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35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rc 3"/>
          <p:cNvSpPr>
            <a:spLocks/>
          </p:cNvSpPr>
          <p:nvPr/>
        </p:nvSpPr>
        <p:spPr bwMode="auto">
          <a:xfrm rot="7873550">
            <a:off x="5527815" y="4520653"/>
            <a:ext cx="1211262" cy="1208087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rgbClr val="414455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7" name="Arc 4"/>
          <p:cNvSpPr>
            <a:spLocks/>
          </p:cNvSpPr>
          <p:nvPr/>
        </p:nvSpPr>
        <p:spPr bwMode="auto">
          <a:xfrm rot="3306815">
            <a:off x="6492208" y="3691938"/>
            <a:ext cx="1276980" cy="1273634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rgbClr val="414455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8" name="Arc 5"/>
          <p:cNvSpPr>
            <a:spLocks/>
          </p:cNvSpPr>
          <p:nvPr/>
        </p:nvSpPr>
        <p:spPr bwMode="auto">
          <a:xfrm rot="11977892">
            <a:off x="4519752" y="3872953"/>
            <a:ext cx="1211262" cy="1208088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rgbClr val="414455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 pitchFamily="34" charset="-122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4592777" y="2288653"/>
            <a:ext cx="3022600" cy="3022600"/>
            <a:chOff x="3923" y="1888"/>
            <a:chExt cx="1406" cy="1406"/>
          </a:xfrm>
        </p:grpSpPr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>
              <a:off x="4150" y="1888"/>
              <a:ext cx="499" cy="1406"/>
            </a:xfrm>
            <a:prstGeom prst="line">
              <a:avLst/>
            </a:prstGeom>
            <a:noFill/>
            <a:ln w="38100">
              <a:solidFill>
                <a:srgbClr val="41445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微软雅黑" pitchFamily="34" charset="-122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4649" y="1888"/>
              <a:ext cx="454" cy="1406"/>
            </a:xfrm>
            <a:prstGeom prst="line">
              <a:avLst/>
            </a:prstGeom>
            <a:noFill/>
            <a:ln w="38100">
              <a:solidFill>
                <a:srgbClr val="41445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微软雅黑" pitchFamily="34" charset="-122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H="1">
              <a:off x="4150" y="2432"/>
              <a:ext cx="1179" cy="862"/>
            </a:xfrm>
            <a:prstGeom prst="line">
              <a:avLst/>
            </a:prstGeom>
            <a:noFill/>
            <a:ln w="38100">
              <a:solidFill>
                <a:srgbClr val="41445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微软雅黑" pitchFamily="34" charset="-122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3923" y="2432"/>
              <a:ext cx="1180" cy="862"/>
            </a:xfrm>
            <a:prstGeom prst="line">
              <a:avLst/>
            </a:prstGeom>
            <a:noFill/>
            <a:ln w="38100">
              <a:solidFill>
                <a:srgbClr val="41445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微软雅黑" pitchFamily="34" charset="-122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3923" y="2432"/>
              <a:ext cx="1391" cy="0"/>
            </a:xfrm>
            <a:prstGeom prst="line">
              <a:avLst/>
            </a:prstGeom>
            <a:noFill/>
            <a:ln w="38100">
              <a:solidFill>
                <a:srgbClr val="41445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Calibri"/>
                <a:ea typeface="微软雅黑" pitchFamily="34" charset="-122"/>
              </a:endParaRPr>
            </a:p>
          </p:txBody>
        </p:sp>
      </p:grpSp>
      <p:sp>
        <p:nvSpPr>
          <p:cNvPr id="15" name="Arc 12"/>
          <p:cNvSpPr>
            <a:spLocks/>
          </p:cNvSpPr>
          <p:nvPr/>
        </p:nvSpPr>
        <p:spPr bwMode="auto">
          <a:xfrm rot="16542568">
            <a:off x="4734065" y="2387053"/>
            <a:ext cx="1211262" cy="1208087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rgbClr val="414455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16" name="Oval 68"/>
          <p:cNvSpPr>
            <a:spLocks noChangeArrowheads="1"/>
          </p:cNvSpPr>
          <p:nvPr/>
        </p:nvSpPr>
        <p:spPr bwMode="gray">
          <a:xfrm>
            <a:off x="7112139" y="3094430"/>
            <a:ext cx="1001291" cy="989012"/>
          </a:xfrm>
          <a:prstGeom prst="ellipse">
            <a:avLst/>
          </a:prstGeom>
          <a:solidFill>
            <a:srgbClr val="0070C0"/>
          </a:solidFill>
          <a:ln w="9525" algn="ctr">
            <a:solidFill>
              <a:srgbClr val="DDDDDD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kern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36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Arc 98"/>
          <p:cNvSpPr>
            <a:spLocks/>
          </p:cNvSpPr>
          <p:nvPr/>
        </p:nvSpPr>
        <p:spPr bwMode="auto">
          <a:xfrm rot="21229832">
            <a:off x="6248539" y="2377528"/>
            <a:ext cx="1211263" cy="1208088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rgbClr val="414455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18" name="Oval 68"/>
          <p:cNvSpPr>
            <a:spLocks noChangeArrowheads="1"/>
          </p:cNvSpPr>
          <p:nvPr/>
        </p:nvSpPr>
        <p:spPr bwMode="gray">
          <a:xfrm>
            <a:off x="5635308" y="1894430"/>
            <a:ext cx="1001291" cy="989012"/>
          </a:xfrm>
          <a:prstGeom prst="ellipse">
            <a:avLst/>
          </a:prstGeom>
          <a:solidFill>
            <a:schemeClr val="accent5"/>
          </a:solidFill>
          <a:ln w="9525" algn="ctr">
            <a:solidFill>
              <a:srgbClr val="DDDDDD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36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Oval 68"/>
          <p:cNvSpPr>
            <a:spLocks noChangeArrowheads="1"/>
          </p:cNvSpPr>
          <p:nvPr/>
        </p:nvSpPr>
        <p:spPr bwMode="gray">
          <a:xfrm>
            <a:off x="6670551" y="4848108"/>
            <a:ext cx="1001291" cy="989012"/>
          </a:xfrm>
          <a:prstGeom prst="ellipse">
            <a:avLst/>
          </a:prstGeom>
          <a:solidFill>
            <a:schemeClr val="accent5"/>
          </a:solidFill>
          <a:ln w="9525" algn="ctr">
            <a:solidFill>
              <a:srgbClr val="DDDDDD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kern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6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Oval 68"/>
          <p:cNvSpPr>
            <a:spLocks noChangeArrowheads="1"/>
          </p:cNvSpPr>
          <p:nvPr/>
        </p:nvSpPr>
        <p:spPr bwMode="gray">
          <a:xfrm>
            <a:off x="4696886" y="4848108"/>
            <a:ext cx="1001291" cy="989012"/>
          </a:xfrm>
          <a:prstGeom prst="ellipse">
            <a:avLst/>
          </a:prstGeom>
          <a:solidFill>
            <a:schemeClr val="accent5"/>
          </a:solidFill>
          <a:ln w="9525" algn="ctr">
            <a:solidFill>
              <a:srgbClr val="DDDDDD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kern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36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68"/>
          <p:cNvSpPr>
            <a:spLocks noChangeArrowheads="1"/>
          </p:cNvSpPr>
          <p:nvPr/>
        </p:nvSpPr>
        <p:spPr bwMode="gray">
          <a:xfrm>
            <a:off x="4079488" y="3094430"/>
            <a:ext cx="1001291" cy="989012"/>
          </a:xfrm>
          <a:prstGeom prst="ellipse">
            <a:avLst/>
          </a:prstGeom>
          <a:solidFill>
            <a:srgbClr val="0070C0"/>
          </a:solidFill>
          <a:ln w="9525" algn="ctr">
            <a:solidFill>
              <a:srgbClr val="DDDDDD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defRPr/>
            </a:pPr>
            <a:r>
              <a:rPr lang="en-US" altLang="zh-CN" sz="3600" kern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36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71196" y="1756162"/>
            <a:ext cx="244827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99403" y="139962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 b="1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32827" y="3333671"/>
            <a:ext cx="244827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61034" y="29771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 b="1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37169" y="5155515"/>
            <a:ext cx="244827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65376" y="479897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 b="1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31861" y="5155515"/>
            <a:ext cx="244827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60068" y="479897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 b="1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41226" y="3133616"/>
            <a:ext cx="244827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en-US" sz="140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69433" y="27770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 b="1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79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2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2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2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67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64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14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640"/>
                            </p:stCondLst>
                            <p:childTnLst>
                              <p:par>
                                <p:cTn id="8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19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9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16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660"/>
                            </p:stCondLst>
                            <p:childTnLst>
                              <p:par>
                                <p:cTn id="10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160"/>
                            </p:stCondLst>
                            <p:childTnLst>
                              <p:par>
                                <p:cTn id="10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71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68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180"/>
                            </p:stCondLst>
                            <p:childTnLst>
                              <p:par>
                                <p:cTn id="1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680"/>
                            </p:stCondLst>
                            <p:childTnLst>
                              <p:par>
                                <p:cTn id="1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23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2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2" grpId="1"/>
      <p:bldP spid="23" grpId="0"/>
      <p:bldP spid="24" grpId="0"/>
      <p:bldP spid="24" grpId="1"/>
      <p:bldP spid="25" grpId="0"/>
      <p:bldP spid="26" grpId="0"/>
      <p:bldP spid="26" grpId="1"/>
      <p:bldP spid="27" grpId="0"/>
      <p:bldP spid="28" grpId="0"/>
      <p:bldP spid="28" grpId="1"/>
      <p:bldP spid="29" grpId="0"/>
      <p:bldP spid="30" grpId="0"/>
      <p:bldP spid="30" grpId="1"/>
      <p:bldP spid="3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>
            <a:off x="143320" y="5777347"/>
            <a:ext cx="12190413" cy="0"/>
          </a:xfrm>
          <a:prstGeom prst="line">
            <a:avLst/>
          </a:prstGeom>
          <a:ln w="1905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2672041" y="5592277"/>
            <a:ext cx="313682" cy="31379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472C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912452" y="1680626"/>
            <a:ext cx="1777531" cy="3722263"/>
            <a:chOff x="1115616" y="1077584"/>
            <a:chExt cx="1224136" cy="2562492"/>
          </a:xfrm>
        </p:grpSpPr>
        <p:sp>
          <p:nvSpPr>
            <p:cNvPr id="34" name="任意多边形 33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4472C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第一阶段</a:t>
              </a:r>
            </a:p>
          </p:txBody>
        </p:sp>
        <p:sp>
          <p:nvSpPr>
            <p:cNvPr id="37" name="文本框 16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8" name="文本框 17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39" name="椭圆 38"/>
          <p:cNvSpPr/>
          <p:nvPr/>
        </p:nvSpPr>
        <p:spPr>
          <a:xfrm>
            <a:off x="5016471" y="5592277"/>
            <a:ext cx="313682" cy="31379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472C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256885" y="1680626"/>
            <a:ext cx="1777531" cy="3722263"/>
            <a:chOff x="1115616" y="1077584"/>
            <a:chExt cx="1224136" cy="2562492"/>
          </a:xfrm>
        </p:grpSpPr>
        <p:sp>
          <p:nvSpPr>
            <p:cNvPr id="41" name="任意多边形 40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4472C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第二阶段</a:t>
              </a:r>
            </a:p>
          </p:txBody>
        </p:sp>
        <p:sp>
          <p:nvSpPr>
            <p:cNvPr id="44" name="文本框 24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5" name="文本框 25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46" name="椭圆 45"/>
          <p:cNvSpPr/>
          <p:nvPr/>
        </p:nvSpPr>
        <p:spPr>
          <a:xfrm>
            <a:off x="7360904" y="5592277"/>
            <a:ext cx="313682" cy="31379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472C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601318" y="1680626"/>
            <a:ext cx="1777531" cy="3722263"/>
            <a:chOff x="1115616" y="1077584"/>
            <a:chExt cx="1224136" cy="2562492"/>
          </a:xfrm>
        </p:grpSpPr>
        <p:sp>
          <p:nvSpPr>
            <p:cNvPr id="48" name="任意多边形 47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4472C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第三阶段</a:t>
              </a:r>
            </a:p>
          </p:txBody>
        </p:sp>
        <p:sp>
          <p:nvSpPr>
            <p:cNvPr id="51" name="文本框 31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2" name="文本框 32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53" name="椭圆 52"/>
          <p:cNvSpPr/>
          <p:nvPr/>
        </p:nvSpPr>
        <p:spPr>
          <a:xfrm>
            <a:off x="9705339" y="5592277"/>
            <a:ext cx="313682" cy="313795"/>
          </a:xfrm>
          <a:prstGeom prst="ellipse">
            <a:avLst/>
          </a:prstGeom>
          <a:solidFill>
            <a:schemeClr val="bg1"/>
          </a:solidFill>
          <a:ln w="38100">
            <a:solidFill>
              <a:srgbClr val="4472C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945750" y="1680626"/>
            <a:ext cx="1777531" cy="3722263"/>
            <a:chOff x="1115616" y="1077584"/>
            <a:chExt cx="1224136" cy="2562492"/>
          </a:xfrm>
        </p:grpSpPr>
        <p:sp>
          <p:nvSpPr>
            <p:cNvPr id="55" name="任意多边形 54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4472C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第四阶段</a:t>
              </a:r>
            </a:p>
          </p:txBody>
        </p:sp>
        <p:sp>
          <p:nvSpPr>
            <p:cNvPr id="58" name="文本框 38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9" name="文本框 39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单击此处添加文本，单击此处添加文本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67822" y="152101"/>
            <a:ext cx="1971338" cy="462768"/>
          </a:xfrm>
          <a:prstGeom prst="rect">
            <a:avLst/>
          </a:prstGeom>
          <a:noFill/>
        </p:spPr>
        <p:txBody>
          <a:bodyPr wrap="none" lIns="138254" tIns="69126" rIns="138254" bIns="69126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21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1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449756" y="678669"/>
            <a:ext cx="11080708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 6"/>
          <p:cNvSpPr>
            <a:spLocks noEditPoints="1"/>
          </p:cNvSpPr>
          <p:nvPr/>
        </p:nvSpPr>
        <p:spPr bwMode="auto">
          <a:xfrm>
            <a:off x="11530464" y="373"/>
            <a:ext cx="637230" cy="658576"/>
          </a:xfrm>
          <a:custGeom>
            <a:avLst/>
            <a:gdLst>
              <a:gd name="T0" fmla="*/ 760 w 1905"/>
              <a:gd name="T1" fmla="*/ 1455 h 1912"/>
              <a:gd name="T2" fmla="*/ 448 w 1905"/>
              <a:gd name="T3" fmla="*/ 1143 h 1912"/>
              <a:gd name="T4" fmla="*/ 529 w 1905"/>
              <a:gd name="T5" fmla="*/ 1061 h 1912"/>
              <a:gd name="T6" fmla="*/ 841 w 1905"/>
              <a:gd name="T7" fmla="*/ 1374 h 1912"/>
              <a:gd name="T8" fmla="*/ 1802 w 1905"/>
              <a:gd name="T9" fmla="*/ 108 h 1912"/>
              <a:gd name="T10" fmla="*/ 748 w 1905"/>
              <a:gd name="T11" fmla="*/ 785 h 1912"/>
              <a:gd name="T12" fmla="*/ 55 w 1905"/>
              <a:gd name="T13" fmla="*/ 1737 h 1912"/>
              <a:gd name="T14" fmla="*/ 173 w 1905"/>
              <a:gd name="T15" fmla="*/ 1854 h 1912"/>
              <a:gd name="T16" fmla="*/ 1124 w 1905"/>
              <a:gd name="T17" fmla="*/ 1161 h 1912"/>
              <a:gd name="T18" fmla="*/ 1802 w 1905"/>
              <a:gd name="T19" fmla="*/ 108 h 1912"/>
              <a:gd name="T20" fmla="*/ 110 w 1905"/>
              <a:gd name="T21" fmla="*/ 1803 h 1912"/>
              <a:gd name="T22" fmla="*/ 0 w 1905"/>
              <a:gd name="T23" fmla="*/ 1912 h 1912"/>
              <a:gd name="T24" fmla="*/ 1758 w 1905"/>
              <a:gd name="T25" fmla="*/ 368 h 1912"/>
              <a:gd name="T26" fmla="*/ 1544 w 1905"/>
              <a:gd name="T27" fmla="*/ 153 h 1912"/>
              <a:gd name="T28" fmla="*/ 786 w 1905"/>
              <a:gd name="T29" fmla="*/ 513 h 1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5" h="1912">
                <a:moveTo>
                  <a:pt x="760" y="1455"/>
                </a:moveTo>
                <a:cubicBezTo>
                  <a:pt x="448" y="1143"/>
                  <a:pt x="448" y="1143"/>
                  <a:pt x="448" y="1143"/>
                </a:cubicBezTo>
                <a:moveTo>
                  <a:pt x="529" y="1061"/>
                </a:moveTo>
                <a:cubicBezTo>
                  <a:pt x="841" y="1374"/>
                  <a:pt x="841" y="1374"/>
                  <a:pt x="841" y="1374"/>
                </a:cubicBezTo>
                <a:moveTo>
                  <a:pt x="1802" y="108"/>
                </a:moveTo>
                <a:cubicBezTo>
                  <a:pt x="1698" y="4"/>
                  <a:pt x="1226" y="307"/>
                  <a:pt x="748" y="785"/>
                </a:cubicBezTo>
                <a:cubicBezTo>
                  <a:pt x="364" y="1169"/>
                  <a:pt x="94" y="1548"/>
                  <a:pt x="55" y="1737"/>
                </a:cubicBezTo>
                <a:cubicBezTo>
                  <a:pt x="173" y="1854"/>
                  <a:pt x="173" y="1854"/>
                  <a:pt x="173" y="1854"/>
                </a:cubicBezTo>
                <a:cubicBezTo>
                  <a:pt x="361" y="1815"/>
                  <a:pt x="740" y="1545"/>
                  <a:pt x="1124" y="1161"/>
                </a:cubicBezTo>
                <a:cubicBezTo>
                  <a:pt x="1602" y="683"/>
                  <a:pt x="1905" y="212"/>
                  <a:pt x="1802" y="108"/>
                </a:cubicBezTo>
                <a:close/>
                <a:moveTo>
                  <a:pt x="110" y="1803"/>
                </a:moveTo>
                <a:cubicBezTo>
                  <a:pt x="0" y="1912"/>
                  <a:pt x="0" y="1912"/>
                  <a:pt x="0" y="1912"/>
                </a:cubicBezTo>
                <a:moveTo>
                  <a:pt x="1758" y="368"/>
                </a:moveTo>
                <a:cubicBezTo>
                  <a:pt x="1758" y="368"/>
                  <a:pt x="1643" y="253"/>
                  <a:pt x="1544" y="153"/>
                </a:cubicBezTo>
                <a:cubicBezTo>
                  <a:pt x="1544" y="153"/>
                  <a:pt x="1319" y="0"/>
                  <a:pt x="786" y="513"/>
                </a:cubicBez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8254" tIns="69126" rIns="138254" bIns="6912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32" y="190004"/>
            <a:ext cx="419963" cy="42011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9080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  <p:bldP spid="46" grpId="0" animBg="1"/>
      <p:bldP spid="53" grpId="0" animBg="1"/>
      <p:bldP spid="60" grpId="0"/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323526"/>
            <a:ext cx="12192001" cy="3640947"/>
          </a:xfrm>
          <a:prstGeom prst="rect">
            <a:avLst/>
          </a:prstGeom>
        </p:spPr>
      </p:pic>
      <p:grpSp>
        <p:nvGrpSpPr>
          <p:cNvPr id="81" name="组合 80"/>
          <p:cNvGrpSpPr/>
          <p:nvPr/>
        </p:nvGrpSpPr>
        <p:grpSpPr>
          <a:xfrm>
            <a:off x="2984575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2" name="同心圆 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993935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谢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4520546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6" name="同心圆 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4529905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谢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5960517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0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5924673" y="4229229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观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7496489" y="3964051"/>
            <a:ext cx="1663074" cy="166367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4" name="同心圆 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7488917" y="4177001"/>
            <a:ext cx="16762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看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230372" y="220767"/>
            <a:ext cx="2525384" cy="793166"/>
            <a:chOff x="712517" y="280250"/>
            <a:chExt cx="2525384" cy="793166"/>
          </a:xfrm>
        </p:grpSpPr>
        <p:sp>
          <p:nvSpPr>
            <p:cNvPr id="102" name="TextBox 101"/>
            <p:cNvSpPr txBox="1"/>
            <p:nvPr/>
          </p:nvSpPr>
          <p:spPr>
            <a:xfrm>
              <a:off x="1565718" y="289176"/>
              <a:ext cx="1672183" cy="430883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ADD LOGO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1626091" y="686447"/>
              <a:ext cx="149711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1574008" y="692213"/>
              <a:ext cx="1653652" cy="369328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医学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医院</a:t>
              </a:r>
              <a:r>
                <a:rPr lang="en-US" altLang="zh-CN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600" dirty="0" smtClean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医疗</a:t>
              </a:r>
              <a:endParaRPr lang="zh-CN" altLang="en-US" sz="16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517" y="280250"/>
              <a:ext cx="792879" cy="793166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108004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7"/>
    </mc:Choice>
    <mc:Fallback xmlns="">
      <p:transition spd="slow" advTm="57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8" grpId="0"/>
      <p:bldP spid="92" grpId="0"/>
      <p:bldP spid="9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8"/>
  <p:tag name="ISPRING_RESOURCE_PATHS_HASH_PRESENTER" val="34ab6a737d3dd62750f94eb772946695cbbe53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4290" tIns="17145" rIns="34290" bIns="17145" rtlCol="0">
        <a:spAutoFit/>
      </a:bodyPr>
      <a:lstStyle>
        <a:defPPr marL="0" marR="0" indent="0" defTabSz="914400" eaLnBrk="1" fontAlgn="auto" latinLnBrk="0" hangingPunct="1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kern="0" cap="none" spc="0" normalizeH="0" baseline="0" noProof="0" dirty="0">
            <a:ln>
              <a:noFill/>
            </a:ln>
            <a:solidFill>
              <a:sysClr val="windowText" lastClr="000000">
                <a:lumMod val="50000"/>
                <a:lumOff val="50000"/>
              </a:sysClr>
            </a:solidFill>
            <a:effectLst/>
            <a:uLnTx/>
            <a:uFillTx/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2974</Words>
  <Application>Microsoft Office PowerPoint</Application>
  <PresentationFormat>自定义</PresentationFormat>
  <Paragraphs>327</Paragraphs>
  <Slides>34</Slides>
  <Notes>34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</dc:title>
  <dc:creator>Administrator</dc:creator>
  <cp:lastModifiedBy>拉普耶鲁</cp:lastModifiedBy>
  <cp:revision>58</cp:revision>
  <dcterms:created xsi:type="dcterms:W3CDTF">2015-05-05T08:02:14Z</dcterms:created>
  <dcterms:modified xsi:type="dcterms:W3CDTF">2018-08-10T07:14:44Z</dcterms:modified>
</cp:coreProperties>
</file>